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7a8e3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7a8e3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7a8e31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7a8e31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7a8e31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7a8e31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07a8e31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07a8e31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7a8e31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7a8e31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7a8e31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7a8e3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7a8e31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7a8e31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7a8e31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7a8e31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urworldindata.org/covid-c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Death VS Vaccination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motivation behind our project was to assess the impact of vaccination rates on death rates, moving from a localized focus on the United States to a global scale. Understanding the correlation between vaccination and mortality rates worldwide is critical in the fight against the COVID-19 pandemic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primary problem was two-fold: first, to expand the analysis from U.S.-based data to a global context, and second, to determine the relationship between vaccination rates and death rates across the globe.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crucial to assess the global correlation between vaccination and mortality rates to inform effective strategies in the fight against the COVID-19 pandemic. Understanding the diverse outcomes of vaccination campaigns worldwide provides valuable insights for policymakers, healthcare professionals, and the general public. This project aims to contribute to a broader understanding of the impact of vaccination on global health.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Anomalies, bar graphs and line graphs were utilized for comparison, transitioning from analyzing a single country's data to a global analysis.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collected COVID-19 data from multiple countries, calculated relevant metrics, and visualized the results using line graphs, bubble plots,bar graphs and dual-axis plots. The approach aimed to correlate vaccination rates with death rates over time.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transition to a global analysis allows for a more comprehensive understanding of the relationship between vaccination and mortality rates. Visualizations such as line graphs help in comparing trends, and anomalies assist in identifying unusual patterns in the data.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novelty lies in the global perspective, moving beyond a single-country focus or single variable. The project introduces a shift in scale, providing insights into the impact of vaccination on mortality rates globally.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 analyses often provide comparisons of COVID-19 booster effects within specific regions or limited comparisons between vaccinated and unvaccinated death rates in a single area. However, the global perspective is crucial for a comprehensive understanding of the pandemic's impact. This project addresses the need for a deeper and more detailed comparison across the entire globe.This approach offers a more detailed and nuanced comparison than traditional localized studies, providing insights into the diverse experiences of different regions during the pandemic.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7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3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3" y="1209675"/>
            <a:ext cx="8694876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714875" y="252450"/>
            <a:ext cx="43149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data was processed well and the visualization was well implemented. I feel we could have been a bit more </a:t>
            </a:r>
            <a:r>
              <a:rPr lang="en" sz="1800">
                <a:solidFill>
                  <a:schemeClr val="dk2"/>
                </a:solidFill>
              </a:rPr>
              <a:t>thorough with broadening our comparison on a more detailed time frame.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does show over multiple graphs that there is a common trend. Showing that the beginning year of 2021 is where things spiked and the beginning year of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2023 is where things calmed down.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5" y="1257300"/>
            <a:ext cx="4093126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4075" y="1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648200" y="228600"/>
            <a:ext cx="4184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vs Global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Focusing on Vaccinations or Deaths solely </a:t>
            </a:r>
            <a:r>
              <a:rPr lang="en"/>
              <a:t>compared</a:t>
            </a:r>
            <a:r>
              <a:rPr lang="en"/>
              <a:t> to combination of the two to help find specific times and influential factors.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being limited or one-sided vs compared to multiple datasets being combined to one big dataset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430" y="2295525"/>
            <a:ext cx="4105631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02" y="2409825"/>
            <a:ext cx="3733526" cy="24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40650" y="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14875" y="180975"/>
            <a:ext cx="4117500" cy="4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was obtained from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https://ourworldindata.org/covid-cases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along with two other large dataset. Where they focus on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Covid-19 cases/deaths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globally and locally. From there a csv was downloaded with all the data collected and shared.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dataset is around 87.62MB with 350049 records. With the focal point of the columns being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"total_deaths," "total_vaccinations," "total_cases," and "population." Using the temporal data such as the years to cover 2020 to 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Survey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Program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71450" y="228375"/>
            <a:ext cx="3543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Top 10 Common Locations with Highest Deaths: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location  total_deaths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0    United States     1136920.0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1           Brazil      704659.0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2            India      532037.0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3           Russia      400102.0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4           Mexico      334699.0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5           Africa      259023.0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6   United Kingdom      230383.0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7          Germany      174979.0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8           France      167985.0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9        Indonesia      161918.0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10            Iran      146480.0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11           China      121742.0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Top 10 Common Locations with Highest Vaccinations: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location  total_vaccinations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0            China        3.491077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1            India        2.206747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2           Africa        8.553188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3    United States        6.767288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4           Brazil        4.864364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5        Indonesia        4.475958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6           Mexico        2.231590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7          Germany        1.922215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8           Russia        1.873745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9             Iran        1.554458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10          France        1.544933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