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63" r:id="rId12"/>
    <p:sldId id="265" r:id="rId13"/>
    <p:sldId id="266" r:id="rId14"/>
    <p:sldId id="267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pul Sharma" initials="VS" lastIdx="1" clrIdx="0">
    <p:extLst>
      <p:ext uri="{19B8F6BF-5375-455C-9EA6-DF929625EA0E}">
        <p15:presenceInfo xmlns:p15="http://schemas.microsoft.com/office/powerpoint/2012/main" userId="1e12996921057f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8442245-6CEE-4B84-BC16-76F7870C5399}" type="datetimeFigureOut">
              <a:rPr lang="en-US" smtClean="0"/>
              <a:pPr/>
              <a:t>10/27/2016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BFBD8B-B813-4FB8-A032-2EA0DBE78C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2245-6CEE-4B84-BC16-76F7870C5399}" type="datetimeFigureOut">
              <a:rPr lang="en-US" smtClean="0"/>
              <a:pPr/>
              <a:t>10/27/2016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BD8B-B813-4FB8-A032-2EA0DBE78C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2245-6CEE-4B84-BC16-76F7870C5399}" type="datetimeFigureOut">
              <a:rPr lang="en-US" smtClean="0"/>
              <a:pPr/>
              <a:t>10/27/2016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BD8B-B813-4FB8-A032-2EA0DBE78C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2245-6CEE-4B84-BC16-76F7870C5399}" type="datetimeFigureOut">
              <a:rPr lang="en-US" smtClean="0"/>
              <a:pPr/>
              <a:t>10/27/2016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BD8B-B813-4FB8-A032-2EA0DBE78C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2245-6CEE-4B84-BC16-76F7870C5399}" type="datetimeFigureOut">
              <a:rPr lang="en-US" smtClean="0"/>
              <a:pPr/>
              <a:t>10/27/2016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BD8B-B813-4FB8-A032-2EA0DBE78C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2245-6CEE-4B84-BC16-76F7870C5399}" type="datetimeFigureOut">
              <a:rPr lang="en-US" smtClean="0"/>
              <a:pPr/>
              <a:t>10/27/2016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BD8B-B813-4FB8-A032-2EA0DBE78C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2245-6CEE-4B84-BC16-76F7870C5399}" type="datetimeFigureOut">
              <a:rPr lang="en-US" smtClean="0"/>
              <a:pPr/>
              <a:t>10/27/2016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BD8B-B813-4FB8-A032-2EA0DBE78C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2245-6CEE-4B84-BC16-76F7870C5399}" type="datetimeFigureOut">
              <a:rPr lang="en-US" smtClean="0"/>
              <a:pPr/>
              <a:t>10/27/2016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BD8B-B813-4FB8-A032-2EA0DBE78C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2245-6CEE-4B84-BC16-76F7870C5399}" type="datetimeFigureOut">
              <a:rPr lang="en-US" smtClean="0"/>
              <a:pPr/>
              <a:t>10/27/2016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BD8B-B813-4FB8-A032-2EA0DBE78C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8442245-6CEE-4B84-BC16-76F7870C5399}" type="datetimeFigureOut">
              <a:rPr lang="en-US" smtClean="0"/>
              <a:pPr/>
              <a:t>10/27/2016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BD8B-B813-4FB8-A032-2EA0DBE78C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8442245-6CEE-4B84-BC16-76F7870C5399}" type="datetimeFigureOut">
              <a:rPr lang="en-US" smtClean="0"/>
              <a:pPr/>
              <a:t>10/27/2016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BFBD8B-B813-4FB8-A032-2EA0DBE78C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8442245-6CEE-4B84-BC16-76F7870C5399}" type="datetimeFigureOut">
              <a:rPr lang="en-US" smtClean="0"/>
              <a:pPr/>
              <a:t>10/27/2016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BFBD8B-B813-4FB8-A032-2EA0DBE78CA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refitor\Desktop\Exports%20above%2020000cr%20in%20Year%202013%20and%20Year%202014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refitor\Desktop\submission\Project%20Report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refitor\Desktop\submission\c2b1e259-0be2-4c4e-bb38-3fce35936a89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refitor\Desktop\submission\CountryComparison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642918"/>
            <a:ext cx="7772400" cy="1829761"/>
          </a:xfrm>
        </p:spPr>
        <p:txBody>
          <a:bodyPr/>
          <a:lstStyle/>
          <a:p>
            <a:pPr algn="ctr"/>
            <a:r>
              <a:rPr lang="en-IN" dirty="0"/>
              <a:t>Import Export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2643182"/>
            <a:ext cx="7772400" cy="2246285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Group Member:</a:t>
            </a:r>
          </a:p>
          <a:p>
            <a:r>
              <a:rPr lang="en-IN" dirty="0"/>
              <a:t>Vipul Sharma</a:t>
            </a:r>
          </a:p>
          <a:p>
            <a:r>
              <a:rPr lang="en-IN" dirty="0"/>
              <a:t>Dhruva Sharma</a:t>
            </a:r>
          </a:p>
          <a:p>
            <a:r>
              <a:rPr lang="en-IN" dirty="0" err="1"/>
              <a:t>Nitish</a:t>
            </a:r>
            <a:r>
              <a:rPr lang="en-IN" dirty="0"/>
              <a:t> Sharma</a:t>
            </a:r>
          </a:p>
          <a:p>
            <a:r>
              <a:rPr lang="en-IN" dirty="0" err="1"/>
              <a:t>JS.Radhe</a:t>
            </a:r>
            <a:r>
              <a:rPr lang="en-IN" dirty="0"/>
              <a:t> </a:t>
            </a:r>
            <a:r>
              <a:rPr lang="en-IN" dirty="0" err="1"/>
              <a:t>Shyam</a:t>
            </a:r>
            <a:endParaRPr lang="en-IN" dirty="0"/>
          </a:p>
          <a:p>
            <a:r>
              <a:rPr lang="en-IN" dirty="0"/>
              <a:t>Nitin Jain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Radhe</a:t>
            </a:r>
            <a:r>
              <a:rPr lang="en-US" dirty="0"/>
              <a:t> Analysis</a:t>
            </a:r>
          </a:p>
          <a:p>
            <a:pPr lvl="1"/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994846"/>
              </p:ext>
            </p:extLst>
          </p:nvPr>
        </p:nvGraphicFramePr>
        <p:xfrm>
          <a:off x="4788024" y="2060848"/>
          <a:ext cx="3382963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ocument" r:id="rId3" imgW="6860284" imgH="8242725" progId="Word.Document.12">
                  <p:link updateAutomatic="1"/>
                </p:oleObj>
              </mc:Choice>
              <mc:Fallback>
                <p:oleObj name="Document" r:id="rId3" imgW="6860284" imgH="8242725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8024" y="2060848"/>
                        <a:ext cx="3382963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876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451336"/>
            <a:ext cx="8229600" cy="428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16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3137"/>
            <a:ext cx="8229600" cy="428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72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3137"/>
            <a:ext cx="8229600" cy="428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6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3137"/>
            <a:ext cx="8229600" cy="428196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049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ten petroleum and crude oil exporter.</a:t>
            </a:r>
          </a:p>
          <a:p>
            <a:r>
              <a:rPr lang="en-US" dirty="0"/>
              <a:t>Unspecified country Exporting to India.</a:t>
            </a:r>
          </a:p>
          <a:p>
            <a:r>
              <a:rPr lang="en-US" dirty="0"/>
              <a:t>Maximum commodity exported by which country.</a:t>
            </a:r>
          </a:p>
          <a:p>
            <a:r>
              <a:rPr lang="en-US" dirty="0"/>
              <a:t>Increase and Decrease In commodity exported and imported by India.</a:t>
            </a:r>
          </a:p>
          <a:p>
            <a:r>
              <a:rPr lang="en-US" dirty="0"/>
              <a:t>Relationship With other countries In trading   </a:t>
            </a:r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535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3435547"/>
          </a:xfrm>
        </p:spPr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Technology Used</a:t>
            </a:r>
          </a:p>
          <a:p>
            <a:r>
              <a:rPr lang="en-IN" dirty="0"/>
              <a:t>What is Big Data</a:t>
            </a:r>
          </a:p>
          <a:p>
            <a:r>
              <a:rPr lang="en-IN" dirty="0"/>
              <a:t>Map Reduce Concept</a:t>
            </a:r>
          </a:p>
          <a:p>
            <a:r>
              <a:rPr lang="en-IN" dirty="0"/>
              <a:t>Our Analysis</a:t>
            </a:r>
          </a:p>
          <a:p>
            <a:r>
              <a:rPr lang="en-US" dirty="0" err="1"/>
              <a:t>ScreenShots</a:t>
            </a:r>
            <a:endParaRPr lang="en-IN" dirty="0"/>
          </a:p>
          <a:p>
            <a:r>
              <a:rPr lang="en-IN" dirty="0"/>
              <a:t>Key Results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500" dirty="0"/>
              <a:t>Contents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Idea</a:t>
            </a:r>
          </a:p>
          <a:p>
            <a:pPr lvl="1"/>
            <a:r>
              <a:rPr lang="en-IN" dirty="0"/>
              <a:t>To analyse the Export data set of India Of the Year 2011-12 and 2012-13 and Compare them.</a:t>
            </a:r>
          </a:p>
          <a:p>
            <a:r>
              <a:rPr lang="en-IN" dirty="0"/>
              <a:t>Source Of Data Set</a:t>
            </a:r>
          </a:p>
          <a:p>
            <a:pPr lvl="1"/>
            <a:r>
              <a:rPr lang="en-IN" dirty="0"/>
              <a:t>We gathered data from different sites to generate the Data Set so that we can analyse.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7109"/>
          <a:stretch>
            <a:fillRect/>
          </a:stretch>
        </p:blipFill>
        <p:spPr bwMode="auto">
          <a:xfrm rot="595996">
            <a:off x="5643570" y="4143380"/>
            <a:ext cx="1928826" cy="2200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Linux</a:t>
            </a:r>
          </a:p>
          <a:p>
            <a:pPr lvl="1"/>
            <a:r>
              <a:rPr lang="en-IN" dirty="0"/>
              <a:t>We used this platform because of its highly customisability.</a:t>
            </a:r>
          </a:p>
          <a:p>
            <a:r>
              <a:rPr lang="en-IN" dirty="0" err="1"/>
              <a:t>Hadoop</a:t>
            </a:r>
            <a:endParaRPr lang="en-IN" dirty="0"/>
          </a:p>
          <a:p>
            <a:pPr lvl="1"/>
            <a:r>
              <a:rPr lang="en-IN" dirty="0"/>
              <a:t>Platform for handling Big Data by using clustering.</a:t>
            </a:r>
          </a:p>
          <a:p>
            <a:r>
              <a:rPr lang="en-IN" dirty="0"/>
              <a:t>Hive</a:t>
            </a:r>
          </a:p>
          <a:p>
            <a:pPr lvl="1"/>
            <a:r>
              <a:rPr lang="en-IN" dirty="0"/>
              <a:t>For Analysis over found semi-structured Data set .</a:t>
            </a:r>
          </a:p>
          <a:p>
            <a:r>
              <a:rPr lang="en-IN" dirty="0"/>
              <a:t>Other Tools</a:t>
            </a:r>
          </a:p>
          <a:p>
            <a:pPr lvl="1"/>
            <a:r>
              <a:rPr lang="en-IN" dirty="0" err="1"/>
              <a:t>Sqoop</a:t>
            </a:r>
            <a:r>
              <a:rPr lang="en-IN" dirty="0"/>
              <a:t> (for connecting </a:t>
            </a:r>
            <a:r>
              <a:rPr lang="en-IN" dirty="0" err="1"/>
              <a:t>mysql</a:t>
            </a:r>
            <a:r>
              <a:rPr lang="en-IN" dirty="0"/>
              <a:t> and hive), </a:t>
            </a:r>
            <a:r>
              <a:rPr lang="en-IN" dirty="0" err="1"/>
              <a:t>MySql</a:t>
            </a:r>
            <a:r>
              <a:rPr lang="en-IN" dirty="0"/>
              <a:t>, putty, </a:t>
            </a:r>
            <a:r>
              <a:rPr lang="en-IN" dirty="0" err="1"/>
              <a:t>winscp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Used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Big Data is a collection of large dataset that can not be processed using traditional computing techniques.</a:t>
            </a:r>
          </a:p>
          <a:p>
            <a:r>
              <a:rPr lang="en-IN" dirty="0" err="1"/>
              <a:t>Eg</a:t>
            </a:r>
            <a:r>
              <a:rPr lang="en-IN" dirty="0"/>
              <a:t> : The volume of Data </a:t>
            </a:r>
            <a:r>
              <a:rPr lang="en-IN" dirty="0" err="1"/>
              <a:t>Facebook</a:t>
            </a:r>
            <a:r>
              <a:rPr lang="en-IN" dirty="0"/>
              <a:t> or </a:t>
            </a:r>
            <a:r>
              <a:rPr lang="en-IN" dirty="0" err="1"/>
              <a:t>Youtube</a:t>
            </a:r>
            <a:r>
              <a:rPr lang="en-IN" dirty="0"/>
              <a:t> need require it to collect and manage on a daily basis under the category of Big Data.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Big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85712"/>
          </a:xfrm>
        </p:spPr>
        <p:txBody>
          <a:bodyPr>
            <a:normAutofit fontScale="77500" lnSpcReduction="20000"/>
          </a:bodyPr>
          <a:lstStyle/>
          <a:p>
            <a:r>
              <a:rPr lang="en-IN" sz="2600" dirty="0"/>
              <a:t>MapReduce is a programming model for writing application that can process Big Data in parallel on multiple nodes.</a:t>
            </a:r>
          </a:p>
          <a:p>
            <a:pPr marL="109728" indent="0">
              <a:buNone/>
            </a:pPr>
            <a:endParaRPr lang="en-IN" dirty="0"/>
          </a:p>
          <a:p>
            <a:r>
              <a:rPr lang="en-IN" dirty="0" err="1"/>
              <a:t>MapReduce</a:t>
            </a:r>
            <a:r>
              <a:rPr lang="en-IN" dirty="0"/>
              <a:t> algorithm contain 2 important tasks, namely Map and Reduce.</a:t>
            </a:r>
          </a:p>
          <a:p>
            <a:pPr lvl="1"/>
            <a:r>
              <a:rPr lang="en-IN" dirty="0"/>
              <a:t>The Map task and </a:t>
            </a:r>
            <a:r>
              <a:rPr lang="en-IN" dirty="0" err="1"/>
              <a:t>taskes</a:t>
            </a:r>
            <a:r>
              <a:rPr lang="en-IN" dirty="0"/>
              <a:t> a set of data and converts it into another set of data, where individual elements are broken into </a:t>
            </a:r>
            <a:r>
              <a:rPr lang="en-IN" dirty="0" err="1"/>
              <a:t>tuples</a:t>
            </a:r>
            <a:r>
              <a:rPr lang="en-IN" dirty="0"/>
              <a:t>(Key-Value pairs).</a:t>
            </a:r>
          </a:p>
          <a:p>
            <a:pPr lvl="1"/>
            <a:r>
              <a:rPr lang="en-IN" dirty="0"/>
              <a:t>The reduce task takes the output from the map as an input and combines those data </a:t>
            </a:r>
            <a:r>
              <a:rPr lang="en-IN" dirty="0" err="1"/>
              <a:t>tuples</a:t>
            </a:r>
            <a:r>
              <a:rPr lang="en-IN" dirty="0"/>
              <a:t>(key-values pairs) into a smaller set of </a:t>
            </a:r>
            <a:r>
              <a:rPr lang="en-IN" dirty="0" err="1"/>
              <a:t>tuples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>
              <a:buNone/>
            </a:pPr>
            <a:endParaRPr lang="en-IN" dirty="0"/>
          </a:p>
          <a:p>
            <a:pPr lvl="1"/>
            <a:endParaRPr lang="en-IN" dirty="0"/>
          </a:p>
          <a:p>
            <a:pPr lvl="1">
              <a:buNone/>
            </a:pPr>
            <a:r>
              <a:rPr lang="en-IN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 Reduce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484784"/>
            <a:ext cx="8229600" cy="4525963"/>
          </a:xfrm>
        </p:spPr>
        <p:txBody>
          <a:bodyPr/>
          <a:lstStyle/>
          <a:p>
            <a:r>
              <a:rPr lang="en-US" dirty="0"/>
              <a:t>Dhruva Analysis 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Analysis</a:t>
            </a:r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242441"/>
              </p:ext>
            </p:extLst>
          </p:nvPr>
        </p:nvGraphicFramePr>
        <p:xfrm>
          <a:off x="4644008" y="1556792"/>
          <a:ext cx="2735263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Document" r:id="rId3" imgW="5873421" imgH="8725174" progId="Word.Document.12">
                  <p:link updateAutomatic="1"/>
                </p:oleObj>
              </mc:Choice>
              <mc:Fallback>
                <p:oleObj name="Document" r:id="rId3" imgW="5873421" imgH="8725174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4008" y="1556792"/>
                        <a:ext cx="2735263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073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Nitish Sharma Analysis </a:t>
            </a:r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658660"/>
              </p:ext>
            </p:extLst>
          </p:nvPr>
        </p:nvGraphicFramePr>
        <p:xfrm>
          <a:off x="5436096" y="2060848"/>
          <a:ext cx="2652713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Document" r:id="rId3" imgW="5717562" imgH="8759789" progId="Word.Document.12">
                  <p:link updateAutomatic="1"/>
                </p:oleObj>
              </mc:Choice>
              <mc:Fallback>
                <p:oleObj name="Document" r:id="rId3" imgW="5717562" imgH="8759789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6096" y="2060848"/>
                        <a:ext cx="2652713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923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Vipul Sharma Analysis </a:t>
            </a:r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875897"/>
              </p:ext>
            </p:extLst>
          </p:nvPr>
        </p:nvGraphicFramePr>
        <p:xfrm>
          <a:off x="5292080" y="1772816"/>
          <a:ext cx="2765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Document" r:id="rId3" imgW="5891017" imgH="8657025" progId="Word.Document.12">
                  <p:link updateAutomatic="1"/>
                </p:oleObj>
              </mc:Choice>
              <mc:Fallback>
                <p:oleObj name="Document" r:id="rId3" imgW="5891017" imgH="8657025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92080" y="1772816"/>
                        <a:ext cx="2765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9224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652</TotalTime>
  <Words>315</Words>
  <Application>Microsoft Office PowerPoint</Application>
  <PresentationFormat>On-screen Show (4:3)</PresentationFormat>
  <Paragraphs>59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Lucida Sans Unicode</vt:lpstr>
      <vt:lpstr>Verdana</vt:lpstr>
      <vt:lpstr>Wingdings 2</vt:lpstr>
      <vt:lpstr>Wingdings 3</vt:lpstr>
      <vt:lpstr>Concourse</vt:lpstr>
      <vt:lpstr>C:\Users\Grefitor\Desktop\submission\Project Report.docx</vt:lpstr>
      <vt:lpstr>C:\Users\Grefitor\Desktop\submission\c2b1e259-0be2-4c4e-bb38-3fce35936a89.docx</vt:lpstr>
      <vt:lpstr>C:\Users\Grefitor\Desktop\submission\CountryComparison.docx</vt:lpstr>
      <vt:lpstr>C:\Users\Grefitor\Desktop\Exports above 20000cr in Year 2013 and Year 2014.docx</vt:lpstr>
      <vt:lpstr>Import Export Analysis</vt:lpstr>
      <vt:lpstr>Contents</vt:lpstr>
      <vt:lpstr>Introduction</vt:lpstr>
      <vt:lpstr>Technology Used</vt:lpstr>
      <vt:lpstr>What is Big Data</vt:lpstr>
      <vt:lpstr>Map Reduce</vt:lpstr>
      <vt:lpstr>Our Analysis</vt:lpstr>
      <vt:lpstr>PowerPoint Presentation</vt:lpstr>
      <vt:lpstr>PowerPoint Presentation</vt:lpstr>
      <vt:lpstr>PowerPoint Presentation</vt:lpstr>
      <vt:lpstr>Screen Shots</vt:lpstr>
      <vt:lpstr>Contd..</vt:lpstr>
      <vt:lpstr>Contd..</vt:lpstr>
      <vt:lpstr>Contd..</vt:lpstr>
      <vt:lpstr>Key Result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Export Analysis</dc:title>
  <dc:creator>Dhruva Sharma</dc:creator>
  <cp:lastModifiedBy>Vipul Sharma</cp:lastModifiedBy>
  <cp:revision>22</cp:revision>
  <dcterms:created xsi:type="dcterms:W3CDTF">2016-10-20T08:11:59Z</dcterms:created>
  <dcterms:modified xsi:type="dcterms:W3CDTF">2016-10-27T08:09:00Z</dcterms:modified>
</cp:coreProperties>
</file>