
<file path=[Content_Types].xml><?xml version="1.0" encoding="utf-8"?>
<Types xmlns="http://schemas.openxmlformats.org/package/2006/content-types">
  <Default Extension="emf" ContentType="image/x-emf"/>
  <Default Extension="png" ContentType="image/pn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4" r:id="rId14"/>
    <p:sldId id="268" r:id="rId15"/>
    <p:sldId id="265" r:id="rId16"/>
    <p:sldId id="270" r:id="rId17"/>
    <p:sldId id="269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lingyang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A7B9E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6"/>
        <p:guide pos="387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406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0" Type="http://schemas.openxmlformats.org/officeDocument/2006/relationships/tags" Target="../tags/tag101.xml"/><Relationship Id="rId4" Type="http://schemas.openxmlformats.org/officeDocument/2006/relationships/tags" Target="../tags/tag65.xml"/><Relationship Id="rId39" Type="http://schemas.openxmlformats.org/officeDocument/2006/relationships/tags" Target="../tags/tag100.xml"/><Relationship Id="rId38" Type="http://schemas.openxmlformats.org/officeDocument/2006/relationships/tags" Target="../tags/tag99.xml"/><Relationship Id="rId37" Type="http://schemas.openxmlformats.org/officeDocument/2006/relationships/tags" Target="../tags/tag98.xml"/><Relationship Id="rId36" Type="http://schemas.openxmlformats.org/officeDocument/2006/relationships/tags" Target="../tags/tag97.xml"/><Relationship Id="rId35" Type="http://schemas.openxmlformats.org/officeDocument/2006/relationships/tags" Target="../tags/tag96.xml"/><Relationship Id="rId34" Type="http://schemas.openxmlformats.org/officeDocument/2006/relationships/tags" Target="../tags/tag95.xml"/><Relationship Id="rId33" Type="http://schemas.openxmlformats.org/officeDocument/2006/relationships/tags" Target="../tags/tag94.xml"/><Relationship Id="rId32" Type="http://schemas.openxmlformats.org/officeDocument/2006/relationships/tags" Target="../tags/tag93.xml"/><Relationship Id="rId31" Type="http://schemas.openxmlformats.org/officeDocument/2006/relationships/tags" Target="../tags/tag92.xml"/><Relationship Id="rId30" Type="http://schemas.openxmlformats.org/officeDocument/2006/relationships/tags" Target="../tags/tag91.xml"/><Relationship Id="rId3" Type="http://schemas.openxmlformats.org/officeDocument/2006/relationships/tags" Target="../tags/tag64.xml"/><Relationship Id="rId29" Type="http://schemas.openxmlformats.org/officeDocument/2006/relationships/tags" Target="../tags/tag90.xml"/><Relationship Id="rId28" Type="http://schemas.openxmlformats.org/officeDocument/2006/relationships/tags" Target="../tags/tag89.xml"/><Relationship Id="rId27" Type="http://schemas.openxmlformats.org/officeDocument/2006/relationships/tags" Target="../tags/tag88.xml"/><Relationship Id="rId26" Type="http://schemas.openxmlformats.org/officeDocument/2006/relationships/tags" Target="../tags/tag87.xml"/><Relationship Id="rId25" Type="http://schemas.openxmlformats.org/officeDocument/2006/relationships/tags" Target="../tags/tag86.xml"/><Relationship Id="rId24" Type="http://schemas.openxmlformats.org/officeDocument/2006/relationships/tags" Target="../tags/tag85.xml"/><Relationship Id="rId23" Type="http://schemas.openxmlformats.org/officeDocument/2006/relationships/tags" Target="../tags/tag84.xml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tags" Target="../tags/tag63.xml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image" Target="../media/image1.emf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2.png"/><Relationship Id="rId30" Type="http://schemas.openxmlformats.org/officeDocument/2006/relationships/tags" Target="../tags/tag134.xml"/><Relationship Id="rId3" Type="http://schemas.openxmlformats.org/officeDocument/2006/relationships/tags" Target="../tags/tag109.xml"/><Relationship Id="rId29" Type="http://schemas.openxmlformats.org/officeDocument/2006/relationships/tags" Target="../tags/tag133.xml"/><Relationship Id="rId28" Type="http://schemas.openxmlformats.org/officeDocument/2006/relationships/tags" Target="../tags/tag132.xml"/><Relationship Id="rId27" Type="http://schemas.openxmlformats.org/officeDocument/2006/relationships/tags" Target="../tags/tag131.xml"/><Relationship Id="rId26" Type="http://schemas.openxmlformats.org/officeDocument/2006/relationships/image" Target="../media/image3.png"/><Relationship Id="rId25" Type="http://schemas.openxmlformats.org/officeDocument/2006/relationships/tags" Target="../tags/tag130.xml"/><Relationship Id="rId24" Type="http://schemas.openxmlformats.org/officeDocument/2006/relationships/tags" Target="../tags/tag129.xml"/><Relationship Id="rId23" Type="http://schemas.openxmlformats.org/officeDocument/2006/relationships/tags" Target="../tags/tag128.xml"/><Relationship Id="rId22" Type="http://schemas.openxmlformats.org/officeDocument/2006/relationships/tags" Target="../tags/tag127.xml"/><Relationship Id="rId21" Type="http://schemas.openxmlformats.org/officeDocument/2006/relationships/tags" Target="../tags/tag126.xml"/><Relationship Id="rId20" Type="http://schemas.openxmlformats.org/officeDocument/2006/relationships/tags" Target="../tags/tag125.xml"/><Relationship Id="rId2" Type="http://schemas.openxmlformats.org/officeDocument/2006/relationships/tags" Target="../tags/tag108.xml"/><Relationship Id="rId19" Type="http://schemas.openxmlformats.org/officeDocument/2006/relationships/tags" Target="../tags/tag124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image" Target="../media/image1.emf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0" Type="http://schemas.openxmlformats.org/officeDocument/2006/relationships/tags" Target="../tags/tag188.xml"/><Relationship Id="rId4" Type="http://schemas.openxmlformats.org/officeDocument/2006/relationships/tags" Target="../tags/tag152.xml"/><Relationship Id="rId39" Type="http://schemas.openxmlformats.org/officeDocument/2006/relationships/tags" Target="../tags/tag187.xml"/><Relationship Id="rId38" Type="http://schemas.openxmlformats.org/officeDocument/2006/relationships/tags" Target="../tags/tag186.xml"/><Relationship Id="rId37" Type="http://schemas.openxmlformats.org/officeDocument/2006/relationships/tags" Target="../tags/tag185.xml"/><Relationship Id="rId36" Type="http://schemas.openxmlformats.org/officeDocument/2006/relationships/tags" Target="../tags/tag184.xml"/><Relationship Id="rId35" Type="http://schemas.openxmlformats.org/officeDocument/2006/relationships/tags" Target="../tags/tag183.xml"/><Relationship Id="rId34" Type="http://schemas.openxmlformats.org/officeDocument/2006/relationships/tags" Target="../tags/tag182.xml"/><Relationship Id="rId33" Type="http://schemas.openxmlformats.org/officeDocument/2006/relationships/tags" Target="../tags/tag181.xml"/><Relationship Id="rId32" Type="http://schemas.openxmlformats.org/officeDocument/2006/relationships/tags" Target="../tags/tag180.xml"/><Relationship Id="rId31" Type="http://schemas.openxmlformats.org/officeDocument/2006/relationships/tags" Target="../tags/tag179.xml"/><Relationship Id="rId30" Type="http://schemas.openxmlformats.org/officeDocument/2006/relationships/tags" Target="../tags/tag178.xml"/><Relationship Id="rId3" Type="http://schemas.openxmlformats.org/officeDocument/2006/relationships/tags" Target="../tags/tag151.xml"/><Relationship Id="rId29" Type="http://schemas.openxmlformats.org/officeDocument/2006/relationships/tags" Target="../tags/tag177.xml"/><Relationship Id="rId28" Type="http://schemas.openxmlformats.org/officeDocument/2006/relationships/tags" Target="../tags/tag176.xml"/><Relationship Id="rId27" Type="http://schemas.openxmlformats.org/officeDocument/2006/relationships/tags" Target="../tags/tag175.xml"/><Relationship Id="rId26" Type="http://schemas.openxmlformats.org/officeDocument/2006/relationships/tags" Target="../tags/tag174.xml"/><Relationship Id="rId25" Type="http://schemas.openxmlformats.org/officeDocument/2006/relationships/tags" Target="../tags/tag173.xml"/><Relationship Id="rId24" Type="http://schemas.openxmlformats.org/officeDocument/2006/relationships/tags" Target="../tags/tag172.xml"/><Relationship Id="rId23" Type="http://schemas.openxmlformats.org/officeDocument/2006/relationships/tags" Target="../tags/tag171.xml"/><Relationship Id="rId22" Type="http://schemas.openxmlformats.org/officeDocument/2006/relationships/tags" Target="../tags/tag170.xml"/><Relationship Id="rId21" Type="http://schemas.openxmlformats.org/officeDocument/2006/relationships/tags" Target="../tags/tag169.xml"/><Relationship Id="rId20" Type="http://schemas.openxmlformats.org/officeDocument/2006/relationships/tags" Target="../tags/tag168.xml"/><Relationship Id="rId2" Type="http://schemas.openxmlformats.org/officeDocument/2006/relationships/tags" Target="../tags/tag150.xml"/><Relationship Id="rId19" Type="http://schemas.openxmlformats.org/officeDocument/2006/relationships/tags" Target="../tags/tag167.xml"/><Relationship Id="rId18" Type="http://schemas.openxmlformats.org/officeDocument/2006/relationships/tags" Target="../tags/tag166.xml"/><Relationship Id="rId17" Type="http://schemas.openxmlformats.org/officeDocument/2006/relationships/tags" Target="../tags/tag165.xml"/><Relationship Id="rId16" Type="http://schemas.openxmlformats.org/officeDocument/2006/relationships/tags" Target="../tags/tag164.xml"/><Relationship Id="rId15" Type="http://schemas.openxmlformats.org/officeDocument/2006/relationships/tags" Target="../tags/tag163.xml"/><Relationship Id="rId14" Type="http://schemas.openxmlformats.org/officeDocument/2006/relationships/tags" Target="../tags/tag162.xm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image" Target="../media/image1.emf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2" Type="http://schemas.openxmlformats.org/officeDocument/2006/relationships/tags" Target="../tags/tag231.xml"/><Relationship Id="rId21" Type="http://schemas.openxmlformats.org/officeDocument/2006/relationships/tags" Target="../tags/tag230.xml"/><Relationship Id="rId20" Type="http://schemas.openxmlformats.org/officeDocument/2006/relationships/tags" Target="../tags/tag229.xml"/><Relationship Id="rId2" Type="http://schemas.openxmlformats.org/officeDocument/2006/relationships/image" Target="../media/image4.png"/><Relationship Id="rId19" Type="http://schemas.openxmlformats.org/officeDocument/2006/relationships/tags" Target="../tags/tag228.xml"/><Relationship Id="rId18" Type="http://schemas.openxmlformats.org/officeDocument/2006/relationships/image" Target="../media/image1.emf"/><Relationship Id="rId17" Type="http://schemas.openxmlformats.org/officeDocument/2006/relationships/tags" Target="../tags/tag227.xml"/><Relationship Id="rId16" Type="http://schemas.openxmlformats.org/officeDocument/2006/relationships/tags" Target="../tags/tag226.xml"/><Relationship Id="rId15" Type="http://schemas.openxmlformats.org/officeDocument/2006/relationships/tags" Target="../tags/tag225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9" Type="http://schemas.openxmlformats.org/officeDocument/2006/relationships/tags" Target="../tags/tag258.xml"/><Relationship Id="rId28" Type="http://schemas.openxmlformats.org/officeDocument/2006/relationships/tags" Target="../tags/tag257.xml"/><Relationship Id="rId27" Type="http://schemas.openxmlformats.org/officeDocument/2006/relationships/tags" Target="../tags/tag256.xml"/><Relationship Id="rId26" Type="http://schemas.openxmlformats.org/officeDocument/2006/relationships/tags" Target="../tags/tag255.xml"/><Relationship Id="rId25" Type="http://schemas.openxmlformats.org/officeDocument/2006/relationships/tags" Target="../tags/tag254.xml"/><Relationship Id="rId24" Type="http://schemas.openxmlformats.org/officeDocument/2006/relationships/tags" Target="../tags/tag253.xml"/><Relationship Id="rId23" Type="http://schemas.openxmlformats.org/officeDocument/2006/relationships/tags" Target="../tags/tag252.xml"/><Relationship Id="rId22" Type="http://schemas.openxmlformats.org/officeDocument/2006/relationships/tags" Target="../tags/tag251.xml"/><Relationship Id="rId21" Type="http://schemas.openxmlformats.org/officeDocument/2006/relationships/tags" Target="../tags/tag250.xml"/><Relationship Id="rId20" Type="http://schemas.openxmlformats.org/officeDocument/2006/relationships/tags" Target="../tags/tag249.xml"/><Relationship Id="rId2" Type="http://schemas.openxmlformats.org/officeDocument/2006/relationships/image" Target="../media/image4.png"/><Relationship Id="rId19" Type="http://schemas.openxmlformats.org/officeDocument/2006/relationships/tags" Target="../tags/tag248.xml"/><Relationship Id="rId18" Type="http://schemas.openxmlformats.org/officeDocument/2006/relationships/tags" Target="../tags/tag247.xml"/><Relationship Id="rId17" Type="http://schemas.openxmlformats.org/officeDocument/2006/relationships/tags" Target="../tags/tag246.xml"/><Relationship Id="rId16" Type="http://schemas.openxmlformats.org/officeDocument/2006/relationships/tags" Target="../tags/tag245.xml"/><Relationship Id="rId15" Type="http://schemas.openxmlformats.org/officeDocument/2006/relationships/tags" Target="../tags/tag244.xml"/><Relationship Id="rId14" Type="http://schemas.openxmlformats.org/officeDocument/2006/relationships/tags" Target="../tags/tag243.xml"/><Relationship Id="rId13" Type="http://schemas.openxmlformats.org/officeDocument/2006/relationships/tags" Target="../tags/tag242.xml"/><Relationship Id="rId12" Type="http://schemas.openxmlformats.org/officeDocument/2006/relationships/tags" Target="../tags/tag241.xml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image" Target="../media/image4.png"/><Relationship Id="rId19" Type="http://schemas.openxmlformats.org/officeDocument/2006/relationships/tags" Target="../tags/tag274.xml"/><Relationship Id="rId18" Type="http://schemas.openxmlformats.org/officeDocument/2006/relationships/tags" Target="../tags/tag273.xml"/><Relationship Id="rId17" Type="http://schemas.openxmlformats.org/officeDocument/2006/relationships/tags" Target="../tags/tag272.xml"/><Relationship Id="rId16" Type="http://schemas.openxmlformats.org/officeDocument/2006/relationships/tags" Target="../tags/tag271.xml"/><Relationship Id="rId15" Type="http://schemas.openxmlformats.org/officeDocument/2006/relationships/tags" Target="../tags/tag270.xml"/><Relationship Id="rId14" Type="http://schemas.openxmlformats.org/officeDocument/2006/relationships/tags" Target="../tags/tag269.xml"/><Relationship Id="rId13" Type="http://schemas.openxmlformats.org/officeDocument/2006/relationships/tags" Target="../tags/tag268.xml"/><Relationship Id="rId12" Type="http://schemas.openxmlformats.org/officeDocument/2006/relationships/tags" Target="../tags/tag267.xml"/><Relationship Id="rId11" Type="http://schemas.openxmlformats.org/officeDocument/2006/relationships/image" Target="../media/image1.emf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0" Type="http://schemas.openxmlformats.org/officeDocument/2006/relationships/tags" Target="../tags/tag302.xml"/><Relationship Id="rId3" Type="http://schemas.openxmlformats.org/officeDocument/2006/relationships/tags" Target="../tags/tag275.xml"/><Relationship Id="rId29" Type="http://schemas.openxmlformats.org/officeDocument/2006/relationships/tags" Target="../tags/tag301.xml"/><Relationship Id="rId28" Type="http://schemas.openxmlformats.org/officeDocument/2006/relationships/tags" Target="../tags/tag300.xml"/><Relationship Id="rId27" Type="http://schemas.openxmlformats.org/officeDocument/2006/relationships/tags" Target="../tags/tag299.xml"/><Relationship Id="rId26" Type="http://schemas.openxmlformats.org/officeDocument/2006/relationships/tags" Target="../tags/tag298.xml"/><Relationship Id="rId25" Type="http://schemas.openxmlformats.org/officeDocument/2006/relationships/tags" Target="../tags/tag297.xml"/><Relationship Id="rId24" Type="http://schemas.openxmlformats.org/officeDocument/2006/relationships/tags" Target="../tags/tag296.xml"/><Relationship Id="rId23" Type="http://schemas.openxmlformats.org/officeDocument/2006/relationships/tags" Target="../tags/tag295.xml"/><Relationship Id="rId22" Type="http://schemas.openxmlformats.org/officeDocument/2006/relationships/tags" Target="../tags/tag294.xml"/><Relationship Id="rId21" Type="http://schemas.openxmlformats.org/officeDocument/2006/relationships/tags" Target="../tags/tag293.xml"/><Relationship Id="rId20" Type="http://schemas.openxmlformats.org/officeDocument/2006/relationships/tags" Target="../tags/tag292.xml"/><Relationship Id="rId2" Type="http://schemas.openxmlformats.org/officeDocument/2006/relationships/image" Target="../media/image4.png"/><Relationship Id="rId19" Type="http://schemas.openxmlformats.org/officeDocument/2006/relationships/tags" Target="../tags/tag291.xml"/><Relationship Id="rId18" Type="http://schemas.openxmlformats.org/officeDocument/2006/relationships/tags" Target="../tags/tag290.xml"/><Relationship Id="rId17" Type="http://schemas.openxmlformats.org/officeDocument/2006/relationships/tags" Target="../tags/tag289.xml"/><Relationship Id="rId16" Type="http://schemas.openxmlformats.org/officeDocument/2006/relationships/tags" Target="../tags/tag288.xml"/><Relationship Id="rId15" Type="http://schemas.openxmlformats.org/officeDocument/2006/relationships/tags" Target="../tags/tag287.xml"/><Relationship Id="rId14" Type="http://schemas.openxmlformats.org/officeDocument/2006/relationships/tags" Target="../tags/tag286.xml"/><Relationship Id="rId13" Type="http://schemas.openxmlformats.org/officeDocument/2006/relationships/tags" Target="../tags/tag285.xml"/><Relationship Id="rId12" Type="http://schemas.openxmlformats.org/officeDocument/2006/relationships/tags" Target="../tags/tag284.xml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tags" Target="../tags/tag308.xml"/><Relationship Id="rId7" Type="http://schemas.openxmlformats.org/officeDocument/2006/relationships/tags" Target="../tags/tag307.xml"/><Relationship Id="rId6" Type="http://schemas.openxmlformats.org/officeDocument/2006/relationships/tags" Target="../tags/tag306.xml"/><Relationship Id="rId5" Type="http://schemas.openxmlformats.org/officeDocument/2006/relationships/tags" Target="../tags/tag305.xml"/><Relationship Id="rId4" Type="http://schemas.openxmlformats.org/officeDocument/2006/relationships/tags" Target="../tags/tag304.xml"/><Relationship Id="rId3" Type="http://schemas.openxmlformats.org/officeDocument/2006/relationships/tags" Target="../tags/tag303.xml"/><Relationship Id="rId2" Type="http://schemas.openxmlformats.org/officeDocument/2006/relationships/image" Target="../media/image4.png"/><Relationship Id="rId11" Type="http://schemas.openxmlformats.org/officeDocument/2006/relationships/image" Target="../media/image1.emf"/><Relationship Id="rId10" Type="http://schemas.openxmlformats.org/officeDocument/2006/relationships/tags" Target="../tags/tag31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tags" Target="../tags/tag316.xml"/><Relationship Id="rId7" Type="http://schemas.openxmlformats.org/officeDocument/2006/relationships/tags" Target="../tags/tag315.xml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5" Type="http://schemas.openxmlformats.org/officeDocument/2006/relationships/tags" Target="../tags/tag333.xml"/><Relationship Id="rId24" Type="http://schemas.openxmlformats.org/officeDocument/2006/relationships/tags" Target="../tags/tag332.xml"/><Relationship Id="rId23" Type="http://schemas.openxmlformats.org/officeDocument/2006/relationships/tags" Target="../tags/tag331.xml"/><Relationship Id="rId22" Type="http://schemas.openxmlformats.org/officeDocument/2006/relationships/tags" Target="../tags/tag330.xml"/><Relationship Id="rId21" Type="http://schemas.openxmlformats.org/officeDocument/2006/relationships/tags" Target="../tags/tag329.xml"/><Relationship Id="rId20" Type="http://schemas.openxmlformats.org/officeDocument/2006/relationships/tags" Target="../tags/tag328.xml"/><Relationship Id="rId2" Type="http://schemas.openxmlformats.org/officeDocument/2006/relationships/image" Target="../media/image4.png"/><Relationship Id="rId19" Type="http://schemas.openxmlformats.org/officeDocument/2006/relationships/tags" Target="../tags/tag327.xml"/><Relationship Id="rId18" Type="http://schemas.openxmlformats.org/officeDocument/2006/relationships/tags" Target="../tags/tag326.xml"/><Relationship Id="rId17" Type="http://schemas.openxmlformats.org/officeDocument/2006/relationships/tags" Target="../tags/tag325.xml"/><Relationship Id="rId16" Type="http://schemas.openxmlformats.org/officeDocument/2006/relationships/tags" Target="../tags/tag324.xml"/><Relationship Id="rId15" Type="http://schemas.openxmlformats.org/officeDocument/2006/relationships/tags" Target="../tags/tag323.xml"/><Relationship Id="rId14" Type="http://schemas.openxmlformats.org/officeDocument/2006/relationships/tags" Target="../tags/tag322.xml"/><Relationship Id="rId13" Type="http://schemas.openxmlformats.org/officeDocument/2006/relationships/tags" Target="../tags/tag321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40.xml"/><Relationship Id="rId8" Type="http://schemas.openxmlformats.org/officeDocument/2006/relationships/tags" Target="../tags/tag339.xml"/><Relationship Id="rId7" Type="http://schemas.openxmlformats.org/officeDocument/2006/relationships/tags" Target="../tags/tag338.xml"/><Relationship Id="rId6" Type="http://schemas.openxmlformats.org/officeDocument/2006/relationships/tags" Target="../tags/tag337.xml"/><Relationship Id="rId5" Type="http://schemas.openxmlformats.org/officeDocument/2006/relationships/tags" Target="../tags/tag336.xml"/><Relationship Id="rId4" Type="http://schemas.openxmlformats.org/officeDocument/2006/relationships/tags" Target="../tags/tag335.xml"/><Relationship Id="rId33" Type="http://schemas.openxmlformats.org/officeDocument/2006/relationships/tags" Target="../tags/tag363.xml"/><Relationship Id="rId32" Type="http://schemas.openxmlformats.org/officeDocument/2006/relationships/tags" Target="../tags/tag362.xml"/><Relationship Id="rId31" Type="http://schemas.openxmlformats.org/officeDocument/2006/relationships/tags" Target="../tags/tag361.xml"/><Relationship Id="rId30" Type="http://schemas.openxmlformats.org/officeDocument/2006/relationships/tags" Target="../tags/tag360.xml"/><Relationship Id="rId3" Type="http://schemas.openxmlformats.org/officeDocument/2006/relationships/tags" Target="../tags/tag334.xml"/><Relationship Id="rId29" Type="http://schemas.openxmlformats.org/officeDocument/2006/relationships/tags" Target="../tags/tag359.xml"/><Relationship Id="rId28" Type="http://schemas.openxmlformats.org/officeDocument/2006/relationships/tags" Target="../tags/tag358.xml"/><Relationship Id="rId27" Type="http://schemas.openxmlformats.org/officeDocument/2006/relationships/tags" Target="../tags/tag357.xml"/><Relationship Id="rId26" Type="http://schemas.openxmlformats.org/officeDocument/2006/relationships/tags" Target="../tags/tag356.xml"/><Relationship Id="rId25" Type="http://schemas.openxmlformats.org/officeDocument/2006/relationships/tags" Target="../tags/tag355.xml"/><Relationship Id="rId24" Type="http://schemas.openxmlformats.org/officeDocument/2006/relationships/tags" Target="../tags/tag354.xml"/><Relationship Id="rId23" Type="http://schemas.openxmlformats.org/officeDocument/2006/relationships/tags" Target="../tags/tag353.xml"/><Relationship Id="rId22" Type="http://schemas.openxmlformats.org/officeDocument/2006/relationships/tags" Target="../tags/tag352.xml"/><Relationship Id="rId21" Type="http://schemas.openxmlformats.org/officeDocument/2006/relationships/tags" Target="../tags/tag351.xml"/><Relationship Id="rId20" Type="http://schemas.openxmlformats.org/officeDocument/2006/relationships/tags" Target="../tags/tag350.xml"/><Relationship Id="rId2" Type="http://schemas.openxmlformats.org/officeDocument/2006/relationships/image" Target="../media/image4.png"/><Relationship Id="rId19" Type="http://schemas.openxmlformats.org/officeDocument/2006/relationships/tags" Target="../tags/tag349.xml"/><Relationship Id="rId18" Type="http://schemas.openxmlformats.org/officeDocument/2006/relationships/tags" Target="../tags/tag348.xml"/><Relationship Id="rId17" Type="http://schemas.openxmlformats.org/officeDocument/2006/relationships/tags" Target="../tags/tag347.xml"/><Relationship Id="rId16" Type="http://schemas.openxmlformats.org/officeDocument/2006/relationships/tags" Target="../tags/tag346.xml"/><Relationship Id="rId15" Type="http://schemas.openxmlformats.org/officeDocument/2006/relationships/tags" Target="../tags/tag345.xml"/><Relationship Id="rId14" Type="http://schemas.openxmlformats.org/officeDocument/2006/relationships/tags" Target="../tags/tag344.xml"/><Relationship Id="rId13" Type="http://schemas.openxmlformats.org/officeDocument/2006/relationships/tags" Target="../tags/tag343.xml"/><Relationship Id="rId12" Type="http://schemas.openxmlformats.org/officeDocument/2006/relationships/image" Target="../media/image1.emf"/><Relationship Id="rId11" Type="http://schemas.openxmlformats.org/officeDocument/2006/relationships/tags" Target="../tags/tag342.xml"/><Relationship Id="rId10" Type="http://schemas.openxmlformats.org/officeDocument/2006/relationships/tags" Target="../tags/tag34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4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2337341" y="4018199"/>
            <a:ext cx="599017" cy="389467"/>
            <a:chOff x="2432" y="1329"/>
            <a:chExt cx="657" cy="42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>
              <p:custDataLst>
                <p:tags r:id="rId3"/>
              </p:custDataLst>
            </p:nvPr>
          </p:nvSpPr>
          <p:spPr bwMode="auto">
            <a:xfrm>
              <a:off x="2434" y="1329"/>
              <a:ext cx="65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2478" y="1329"/>
              <a:ext cx="611" cy="424"/>
            </a:xfrm>
            <a:custGeom>
              <a:avLst/>
              <a:gdLst>
                <a:gd name="T0" fmla="*/ 315 w 351"/>
                <a:gd name="T1" fmla="*/ 0 h 242"/>
                <a:gd name="T2" fmla="*/ 292 w 351"/>
                <a:gd name="T3" fmla="*/ 9 h 242"/>
                <a:gd name="T4" fmla="*/ 291 w 351"/>
                <a:gd name="T5" fmla="*/ 10 h 242"/>
                <a:gd name="T6" fmla="*/ 309 w 351"/>
                <a:gd name="T7" fmla="*/ 3 h 242"/>
                <a:gd name="T8" fmla="*/ 310 w 351"/>
                <a:gd name="T9" fmla="*/ 4 h 242"/>
                <a:gd name="T10" fmla="*/ 317 w 351"/>
                <a:gd name="T11" fmla="*/ 10 h 242"/>
                <a:gd name="T12" fmla="*/ 325 w 351"/>
                <a:gd name="T13" fmla="*/ 27 h 242"/>
                <a:gd name="T14" fmla="*/ 336 w 351"/>
                <a:gd name="T15" fmla="*/ 59 h 242"/>
                <a:gd name="T16" fmla="*/ 268 w 351"/>
                <a:gd name="T17" fmla="*/ 95 h 242"/>
                <a:gd name="T18" fmla="*/ 267 w 351"/>
                <a:gd name="T19" fmla="*/ 95 h 242"/>
                <a:gd name="T20" fmla="*/ 267 w 351"/>
                <a:gd name="T21" fmla="*/ 95 h 242"/>
                <a:gd name="T22" fmla="*/ 24 w 351"/>
                <a:gd name="T23" fmla="*/ 219 h 242"/>
                <a:gd name="T24" fmla="*/ 2 w 351"/>
                <a:gd name="T25" fmla="*/ 229 h 242"/>
                <a:gd name="T26" fmla="*/ 0 w 351"/>
                <a:gd name="T27" fmla="*/ 229 h 242"/>
                <a:gd name="T28" fmla="*/ 6 w 351"/>
                <a:gd name="T29" fmla="*/ 240 h 242"/>
                <a:gd name="T30" fmla="*/ 12 w 351"/>
                <a:gd name="T31" fmla="*/ 242 h 242"/>
                <a:gd name="T32" fmla="*/ 34 w 351"/>
                <a:gd name="T33" fmla="*/ 232 h 242"/>
                <a:gd name="T34" fmla="*/ 350 w 351"/>
                <a:gd name="T35" fmla="*/ 68 h 242"/>
                <a:gd name="T36" fmla="*/ 335 w 351"/>
                <a:gd name="T37" fmla="*/ 29 h 242"/>
                <a:gd name="T38" fmla="*/ 324 w 351"/>
                <a:gd name="T39" fmla="*/ 8 h 242"/>
                <a:gd name="T40" fmla="*/ 317 w 351"/>
                <a:gd name="T41" fmla="*/ 1 h 242"/>
                <a:gd name="T42" fmla="*/ 315 w 351"/>
                <a:gd name="T4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1" h="242">
                  <a:moveTo>
                    <a:pt x="315" y="0"/>
                  </a:moveTo>
                  <a:cubicBezTo>
                    <a:pt x="311" y="0"/>
                    <a:pt x="299" y="6"/>
                    <a:pt x="292" y="9"/>
                  </a:cubicBezTo>
                  <a:cubicBezTo>
                    <a:pt x="292" y="9"/>
                    <a:pt x="292" y="9"/>
                    <a:pt x="291" y="10"/>
                  </a:cubicBezTo>
                  <a:cubicBezTo>
                    <a:pt x="298" y="7"/>
                    <a:pt x="306" y="3"/>
                    <a:pt x="309" y="3"/>
                  </a:cubicBezTo>
                  <a:cubicBezTo>
                    <a:pt x="309" y="3"/>
                    <a:pt x="310" y="3"/>
                    <a:pt x="310" y="4"/>
                  </a:cubicBezTo>
                  <a:cubicBezTo>
                    <a:pt x="312" y="6"/>
                    <a:pt x="317" y="10"/>
                    <a:pt x="317" y="10"/>
                  </a:cubicBezTo>
                  <a:cubicBezTo>
                    <a:pt x="317" y="10"/>
                    <a:pt x="321" y="15"/>
                    <a:pt x="325" y="27"/>
                  </a:cubicBezTo>
                  <a:cubicBezTo>
                    <a:pt x="330" y="39"/>
                    <a:pt x="338" y="56"/>
                    <a:pt x="336" y="59"/>
                  </a:cubicBezTo>
                  <a:cubicBezTo>
                    <a:pt x="336" y="60"/>
                    <a:pt x="308" y="75"/>
                    <a:pt x="268" y="95"/>
                  </a:cubicBezTo>
                  <a:cubicBezTo>
                    <a:pt x="268" y="95"/>
                    <a:pt x="268" y="95"/>
                    <a:pt x="267" y="95"/>
                  </a:cubicBezTo>
                  <a:cubicBezTo>
                    <a:pt x="267" y="95"/>
                    <a:pt x="267" y="95"/>
                    <a:pt x="267" y="95"/>
                  </a:cubicBezTo>
                  <a:cubicBezTo>
                    <a:pt x="179" y="140"/>
                    <a:pt x="38" y="211"/>
                    <a:pt x="24" y="219"/>
                  </a:cubicBezTo>
                  <a:cubicBezTo>
                    <a:pt x="11" y="227"/>
                    <a:pt x="5" y="229"/>
                    <a:pt x="2" y="229"/>
                  </a:cubicBezTo>
                  <a:cubicBezTo>
                    <a:pt x="1" y="229"/>
                    <a:pt x="0" y="229"/>
                    <a:pt x="0" y="229"/>
                  </a:cubicBezTo>
                  <a:cubicBezTo>
                    <a:pt x="3" y="235"/>
                    <a:pt x="5" y="239"/>
                    <a:pt x="6" y="240"/>
                  </a:cubicBezTo>
                  <a:cubicBezTo>
                    <a:pt x="8" y="241"/>
                    <a:pt x="9" y="242"/>
                    <a:pt x="12" y="242"/>
                  </a:cubicBezTo>
                  <a:cubicBezTo>
                    <a:pt x="16" y="242"/>
                    <a:pt x="22" y="240"/>
                    <a:pt x="34" y="232"/>
                  </a:cubicBezTo>
                  <a:cubicBezTo>
                    <a:pt x="54" y="220"/>
                    <a:pt x="348" y="72"/>
                    <a:pt x="350" y="68"/>
                  </a:cubicBezTo>
                  <a:cubicBezTo>
                    <a:pt x="351" y="65"/>
                    <a:pt x="341" y="44"/>
                    <a:pt x="335" y="29"/>
                  </a:cubicBezTo>
                  <a:cubicBezTo>
                    <a:pt x="329" y="15"/>
                    <a:pt x="324" y="8"/>
                    <a:pt x="324" y="8"/>
                  </a:cubicBezTo>
                  <a:cubicBezTo>
                    <a:pt x="324" y="8"/>
                    <a:pt x="319" y="3"/>
                    <a:pt x="317" y="1"/>
                  </a:cubicBezTo>
                  <a:cubicBezTo>
                    <a:pt x="316" y="0"/>
                    <a:pt x="316" y="0"/>
                    <a:pt x="31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2432" y="1334"/>
              <a:ext cx="634" cy="401"/>
            </a:xfrm>
            <a:custGeom>
              <a:avLst/>
              <a:gdLst>
                <a:gd name="T0" fmla="*/ 3 w 364"/>
                <a:gd name="T1" fmla="*/ 171 h 229"/>
                <a:gd name="T2" fmla="*/ 3 w 364"/>
                <a:gd name="T3" fmla="*/ 182 h 229"/>
                <a:gd name="T4" fmla="*/ 23 w 364"/>
                <a:gd name="T5" fmla="*/ 225 h 229"/>
                <a:gd name="T6" fmla="*/ 50 w 364"/>
                <a:gd name="T7" fmla="*/ 217 h 229"/>
                <a:gd name="T8" fmla="*/ 362 w 364"/>
                <a:gd name="T9" fmla="*/ 57 h 229"/>
                <a:gd name="T10" fmla="*/ 351 w 364"/>
                <a:gd name="T11" fmla="*/ 25 h 229"/>
                <a:gd name="T12" fmla="*/ 343 w 364"/>
                <a:gd name="T13" fmla="*/ 8 h 229"/>
                <a:gd name="T14" fmla="*/ 336 w 364"/>
                <a:gd name="T15" fmla="*/ 2 h 229"/>
                <a:gd name="T16" fmla="*/ 312 w 364"/>
                <a:gd name="T17" fmla="*/ 10 h 229"/>
                <a:gd name="T18" fmla="*/ 10 w 364"/>
                <a:gd name="T19" fmla="*/ 166 h 229"/>
                <a:gd name="T20" fmla="*/ 3 w 364"/>
                <a:gd name="T21" fmla="*/ 17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229">
                  <a:moveTo>
                    <a:pt x="3" y="171"/>
                  </a:moveTo>
                  <a:cubicBezTo>
                    <a:pt x="3" y="171"/>
                    <a:pt x="0" y="174"/>
                    <a:pt x="3" y="182"/>
                  </a:cubicBezTo>
                  <a:cubicBezTo>
                    <a:pt x="6" y="191"/>
                    <a:pt x="20" y="223"/>
                    <a:pt x="23" y="225"/>
                  </a:cubicBezTo>
                  <a:cubicBezTo>
                    <a:pt x="26" y="227"/>
                    <a:pt x="30" y="229"/>
                    <a:pt x="50" y="217"/>
                  </a:cubicBezTo>
                  <a:cubicBezTo>
                    <a:pt x="70" y="206"/>
                    <a:pt x="361" y="60"/>
                    <a:pt x="362" y="57"/>
                  </a:cubicBezTo>
                  <a:cubicBezTo>
                    <a:pt x="364" y="54"/>
                    <a:pt x="356" y="37"/>
                    <a:pt x="351" y="25"/>
                  </a:cubicBezTo>
                  <a:cubicBezTo>
                    <a:pt x="347" y="13"/>
                    <a:pt x="343" y="8"/>
                    <a:pt x="343" y="8"/>
                  </a:cubicBezTo>
                  <a:cubicBezTo>
                    <a:pt x="343" y="8"/>
                    <a:pt x="338" y="4"/>
                    <a:pt x="336" y="2"/>
                  </a:cubicBezTo>
                  <a:cubicBezTo>
                    <a:pt x="334" y="0"/>
                    <a:pt x="320" y="6"/>
                    <a:pt x="312" y="10"/>
                  </a:cubicBezTo>
                  <a:cubicBezTo>
                    <a:pt x="305" y="14"/>
                    <a:pt x="15" y="163"/>
                    <a:pt x="10" y="166"/>
                  </a:cubicBezTo>
                  <a:cubicBezTo>
                    <a:pt x="5" y="168"/>
                    <a:pt x="3" y="171"/>
                    <a:pt x="3" y="1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7"/>
            <p:cNvSpPr/>
            <p:nvPr>
              <p:custDataLst>
                <p:tags r:id="rId6"/>
              </p:custDataLst>
            </p:nvPr>
          </p:nvSpPr>
          <p:spPr bwMode="auto">
            <a:xfrm>
              <a:off x="2432" y="1605"/>
              <a:ext cx="100" cy="127"/>
            </a:xfrm>
            <a:custGeom>
              <a:avLst/>
              <a:gdLst>
                <a:gd name="T0" fmla="*/ 57 w 57"/>
                <a:gd name="T1" fmla="*/ 59 h 73"/>
                <a:gd name="T2" fmla="*/ 51 w 57"/>
                <a:gd name="T3" fmla="*/ 50 h 73"/>
                <a:gd name="T4" fmla="*/ 46 w 57"/>
                <a:gd name="T5" fmla="*/ 41 h 73"/>
                <a:gd name="T6" fmla="*/ 44 w 57"/>
                <a:gd name="T7" fmla="*/ 34 h 73"/>
                <a:gd name="T8" fmla="*/ 43 w 57"/>
                <a:gd name="T9" fmla="*/ 22 h 73"/>
                <a:gd name="T10" fmla="*/ 41 w 57"/>
                <a:gd name="T11" fmla="*/ 12 h 73"/>
                <a:gd name="T12" fmla="*/ 39 w 57"/>
                <a:gd name="T13" fmla="*/ 0 h 73"/>
                <a:gd name="T14" fmla="*/ 33 w 57"/>
                <a:gd name="T15" fmla="*/ 0 h 73"/>
                <a:gd name="T16" fmla="*/ 28 w 57"/>
                <a:gd name="T17" fmla="*/ 1 h 73"/>
                <a:gd name="T18" fmla="*/ 10 w 57"/>
                <a:gd name="T19" fmla="*/ 11 h 73"/>
                <a:gd name="T20" fmla="*/ 3 w 57"/>
                <a:gd name="T21" fmla="*/ 16 h 73"/>
                <a:gd name="T22" fmla="*/ 3 w 57"/>
                <a:gd name="T23" fmla="*/ 27 h 73"/>
                <a:gd name="T24" fmla="*/ 19 w 57"/>
                <a:gd name="T25" fmla="*/ 63 h 73"/>
                <a:gd name="T26" fmla="*/ 23 w 57"/>
                <a:gd name="T27" fmla="*/ 70 h 73"/>
                <a:gd name="T28" fmla="*/ 38 w 57"/>
                <a:gd name="T29" fmla="*/ 69 h 73"/>
                <a:gd name="T30" fmla="*/ 47 w 57"/>
                <a:gd name="T31" fmla="*/ 64 h 73"/>
                <a:gd name="T32" fmla="*/ 50 w 57"/>
                <a:gd name="T33" fmla="*/ 62 h 73"/>
                <a:gd name="T34" fmla="*/ 57 w 57"/>
                <a:gd name="T3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73">
                  <a:moveTo>
                    <a:pt x="57" y="59"/>
                  </a:moveTo>
                  <a:cubicBezTo>
                    <a:pt x="55" y="55"/>
                    <a:pt x="51" y="50"/>
                    <a:pt x="51" y="50"/>
                  </a:cubicBezTo>
                  <a:cubicBezTo>
                    <a:pt x="51" y="50"/>
                    <a:pt x="48" y="44"/>
                    <a:pt x="46" y="41"/>
                  </a:cubicBezTo>
                  <a:cubicBezTo>
                    <a:pt x="45" y="39"/>
                    <a:pt x="44" y="34"/>
                    <a:pt x="44" y="34"/>
                  </a:cubicBezTo>
                  <a:cubicBezTo>
                    <a:pt x="44" y="34"/>
                    <a:pt x="43" y="26"/>
                    <a:pt x="43" y="22"/>
                  </a:cubicBezTo>
                  <a:cubicBezTo>
                    <a:pt x="42" y="19"/>
                    <a:pt x="41" y="14"/>
                    <a:pt x="41" y="12"/>
                  </a:cubicBezTo>
                  <a:cubicBezTo>
                    <a:pt x="40" y="10"/>
                    <a:pt x="40" y="4"/>
                    <a:pt x="39" y="0"/>
                  </a:cubicBezTo>
                  <a:cubicBezTo>
                    <a:pt x="36" y="0"/>
                    <a:pt x="33" y="0"/>
                    <a:pt x="33" y="0"/>
                  </a:cubicBezTo>
                  <a:cubicBezTo>
                    <a:pt x="33" y="0"/>
                    <a:pt x="31" y="0"/>
                    <a:pt x="28" y="1"/>
                  </a:cubicBezTo>
                  <a:cubicBezTo>
                    <a:pt x="17" y="7"/>
                    <a:pt x="11" y="10"/>
                    <a:pt x="10" y="11"/>
                  </a:cubicBezTo>
                  <a:cubicBezTo>
                    <a:pt x="5" y="13"/>
                    <a:pt x="3" y="16"/>
                    <a:pt x="3" y="16"/>
                  </a:cubicBezTo>
                  <a:cubicBezTo>
                    <a:pt x="3" y="16"/>
                    <a:pt x="0" y="19"/>
                    <a:pt x="3" y="27"/>
                  </a:cubicBezTo>
                  <a:cubicBezTo>
                    <a:pt x="5" y="33"/>
                    <a:pt x="13" y="52"/>
                    <a:pt x="19" y="63"/>
                  </a:cubicBezTo>
                  <a:cubicBezTo>
                    <a:pt x="20" y="67"/>
                    <a:pt x="22" y="69"/>
                    <a:pt x="23" y="70"/>
                  </a:cubicBezTo>
                  <a:cubicBezTo>
                    <a:pt x="25" y="72"/>
                    <a:pt x="28" y="73"/>
                    <a:pt x="38" y="69"/>
                  </a:cubicBezTo>
                  <a:cubicBezTo>
                    <a:pt x="41" y="67"/>
                    <a:pt x="44" y="66"/>
                    <a:pt x="47" y="64"/>
                  </a:cubicBezTo>
                  <a:cubicBezTo>
                    <a:pt x="48" y="63"/>
                    <a:pt x="49" y="63"/>
                    <a:pt x="50" y="62"/>
                  </a:cubicBezTo>
                  <a:cubicBezTo>
                    <a:pt x="51" y="62"/>
                    <a:pt x="54" y="60"/>
                    <a:pt x="57" y="59"/>
                  </a:cubicBezTo>
                  <a:close/>
                </a:path>
              </a:pathLst>
            </a:custGeom>
            <a:solidFill>
              <a:srgbClr val="FBF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8"/>
            <p:cNvSpPr/>
            <p:nvPr>
              <p:custDataLst>
                <p:tags r:id="rId7"/>
              </p:custDataLst>
            </p:nvPr>
          </p:nvSpPr>
          <p:spPr bwMode="auto">
            <a:xfrm>
              <a:off x="2954" y="1361"/>
              <a:ext cx="5" cy="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E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9"/>
            <p:cNvSpPr/>
            <p:nvPr>
              <p:custDataLst>
                <p:tags r:id="rId8"/>
              </p:custDataLst>
            </p:nvPr>
          </p:nvSpPr>
          <p:spPr bwMode="auto">
            <a:xfrm>
              <a:off x="2943" y="1496"/>
              <a:ext cx="2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78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10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2511" y="1361"/>
              <a:ext cx="539" cy="322"/>
            </a:xfrm>
            <a:custGeom>
              <a:avLst/>
              <a:gdLst>
                <a:gd name="T0" fmla="*/ 7 w 309"/>
                <a:gd name="T1" fmla="*/ 184 h 184"/>
                <a:gd name="T2" fmla="*/ 9 w 309"/>
                <a:gd name="T3" fmla="*/ 184 h 184"/>
                <a:gd name="T4" fmla="*/ 9 w 309"/>
                <a:gd name="T5" fmla="*/ 178 h 184"/>
                <a:gd name="T6" fmla="*/ 8 w 309"/>
                <a:gd name="T7" fmla="*/ 180 h 184"/>
                <a:gd name="T8" fmla="*/ 9 w 309"/>
                <a:gd name="T9" fmla="*/ 178 h 184"/>
                <a:gd name="T10" fmla="*/ 34 w 309"/>
                <a:gd name="T11" fmla="*/ 174 h 184"/>
                <a:gd name="T12" fmla="*/ 34 w 309"/>
                <a:gd name="T13" fmla="*/ 179 h 184"/>
                <a:gd name="T14" fmla="*/ 36 w 309"/>
                <a:gd name="T15" fmla="*/ 176 h 184"/>
                <a:gd name="T16" fmla="*/ 38 w 309"/>
                <a:gd name="T17" fmla="*/ 176 h 184"/>
                <a:gd name="T18" fmla="*/ 84 w 309"/>
                <a:gd name="T19" fmla="*/ 144 h 184"/>
                <a:gd name="T20" fmla="*/ 85 w 309"/>
                <a:gd name="T21" fmla="*/ 145 h 184"/>
                <a:gd name="T22" fmla="*/ 84 w 309"/>
                <a:gd name="T23" fmla="*/ 144 h 184"/>
                <a:gd name="T24" fmla="*/ 0 w 309"/>
                <a:gd name="T25" fmla="*/ 135 h 184"/>
                <a:gd name="T26" fmla="*/ 1 w 309"/>
                <a:gd name="T27" fmla="*/ 135 h 184"/>
                <a:gd name="T28" fmla="*/ 138 w 309"/>
                <a:gd name="T29" fmla="*/ 123 h 184"/>
                <a:gd name="T30" fmla="*/ 139 w 309"/>
                <a:gd name="T31" fmla="*/ 123 h 184"/>
                <a:gd name="T32" fmla="*/ 154 w 309"/>
                <a:gd name="T33" fmla="*/ 115 h 184"/>
                <a:gd name="T34" fmla="*/ 154 w 309"/>
                <a:gd name="T35" fmla="*/ 116 h 184"/>
                <a:gd name="T36" fmla="*/ 154 w 309"/>
                <a:gd name="T37" fmla="*/ 115 h 184"/>
                <a:gd name="T38" fmla="*/ 50 w 309"/>
                <a:gd name="T39" fmla="*/ 113 h 184"/>
                <a:gd name="T40" fmla="*/ 53 w 309"/>
                <a:gd name="T41" fmla="*/ 115 h 184"/>
                <a:gd name="T42" fmla="*/ 146 w 309"/>
                <a:gd name="T43" fmla="*/ 113 h 184"/>
                <a:gd name="T44" fmla="*/ 147 w 309"/>
                <a:gd name="T45" fmla="*/ 114 h 184"/>
                <a:gd name="T46" fmla="*/ 146 w 309"/>
                <a:gd name="T47" fmla="*/ 113 h 184"/>
                <a:gd name="T48" fmla="*/ 149 w 309"/>
                <a:gd name="T49" fmla="*/ 111 h 184"/>
                <a:gd name="T50" fmla="*/ 151 w 309"/>
                <a:gd name="T51" fmla="*/ 111 h 184"/>
                <a:gd name="T52" fmla="*/ 165 w 309"/>
                <a:gd name="T53" fmla="*/ 109 h 184"/>
                <a:gd name="T54" fmla="*/ 162 w 309"/>
                <a:gd name="T55" fmla="*/ 113 h 184"/>
                <a:gd name="T56" fmla="*/ 166 w 309"/>
                <a:gd name="T57" fmla="*/ 111 h 184"/>
                <a:gd name="T58" fmla="*/ 184 w 309"/>
                <a:gd name="T59" fmla="*/ 107 h 184"/>
                <a:gd name="T60" fmla="*/ 184 w 309"/>
                <a:gd name="T61" fmla="*/ 109 h 184"/>
                <a:gd name="T62" fmla="*/ 184 w 309"/>
                <a:gd name="T63" fmla="*/ 107 h 184"/>
                <a:gd name="T64" fmla="*/ 50 w 309"/>
                <a:gd name="T65" fmla="*/ 109 h 184"/>
                <a:gd name="T66" fmla="*/ 53 w 309"/>
                <a:gd name="T67" fmla="*/ 111 h 184"/>
                <a:gd name="T68" fmla="*/ 53 w 309"/>
                <a:gd name="T69" fmla="*/ 107 h 184"/>
                <a:gd name="T70" fmla="*/ 248 w 309"/>
                <a:gd name="T71" fmla="*/ 77 h 184"/>
                <a:gd name="T72" fmla="*/ 249 w 309"/>
                <a:gd name="T73" fmla="*/ 77 h 184"/>
                <a:gd name="T74" fmla="*/ 249 w 309"/>
                <a:gd name="T75" fmla="*/ 75 h 184"/>
                <a:gd name="T76" fmla="*/ 252 w 309"/>
                <a:gd name="T77" fmla="*/ 67 h 184"/>
                <a:gd name="T78" fmla="*/ 252 w 309"/>
                <a:gd name="T79" fmla="*/ 70 h 184"/>
                <a:gd name="T80" fmla="*/ 268 w 309"/>
                <a:gd name="T81" fmla="*/ 64 h 184"/>
                <a:gd name="T82" fmla="*/ 266 w 309"/>
                <a:gd name="T83" fmla="*/ 66 h 184"/>
                <a:gd name="T84" fmla="*/ 268 w 309"/>
                <a:gd name="T85" fmla="*/ 66 h 184"/>
                <a:gd name="T86" fmla="*/ 276 w 309"/>
                <a:gd name="T87" fmla="*/ 54 h 184"/>
                <a:gd name="T88" fmla="*/ 276 w 309"/>
                <a:gd name="T89" fmla="*/ 55 h 184"/>
                <a:gd name="T90" fmla="*/ 276 w 309"/>
                <a:gd name="T91" fmla="*/ 54 h 184"/>
                <a:gd name="T92" fmla="*/ 307 w 309"/>
                <a:gd name="T93" fmla="*/ 17 h 184"/>
                <a:gd name="T94" fmla="*/ 309 w 309"/>
                <a:gd name="T95" fmla="*/ 17 h 184"/>
                <a:gd name="T96" fmla="*/ 254 w 309"/>
                <a:gd name="T97" fmla="*/ 11 h 184"/>
                <a:gd name="T98" fmla="*/ 254 w 309"/>
                <a:gd name="T99" fmla="*/ 12 h 184"/>
                <a:gd name="T100" fmla="*/ 254 w 309"/>
                <a:gd name="T101" fmla="*/ 11 h 184"/>
                <a:gd name="T102" fmla="*/ 304 w 309"/>
                <a:gd name="T103" fmla="*/ 12 h 184"/>
                <a:gd name="T104" fmla="*/ 308 w 309"/>
                <a:gd name="T105" fmla="*/ 14 h 184"/>
                <a:gd name="T106" fmla="*/ 307 w 309"/>
                <a:gd name="T107" fmla="*/ 11 h 184"/>
                <a:gd name="T108" fmla="*/ 305 w 309"/>
                <a:gd name="T109" fmla="*/ 10 h 184"/>
                <a:gd name="T110" fmla="*/ 245 w 309"/>
                <a:gd name="T111" fmla="*/ 12 h 184"/>
                <a:gd name="T112" fmla="*/ 245 w 309"/>
                <a:gd name="T113" fmla="*/ 10 h 184"/>
                <a:gd name="T114" fmla="*/ 257 w 309"/>
                <a:gd name="T115" fmla="*/ 0 h 184"/>
                <a:gd name="T116" fmla="*/ 254 w 309"/>
                <a:gd name="T117" fmla="*/ 1 h 184"/>
                <a:gd name="T118" fmla="*/ 255 w 309"/>
                <a:gd name="T119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9" h="184">
                  <a:moveTo>
                    <a:pt x="8" y="183"/>
                  </a:moveTo>
                  <a:cubicBezTo>
                    <a:pt x="7" y="183"/>
                    <a:pt x="7" y="183"/>
                    <a:pt x="7" y="184"/>
                  </a:cubicBezTo>
                  <a:cubicBezTo>
                    <a:pt x="7" y="184"/>
                    <a:pt x="8" y="184"/>
                    <a:pt x="8" y="184"/>
                  </a:cubicBezTo>
                  <a:cubicBezTo>
                    <a:pt x="8" y="184"/>
                    <a:pt x="9" y="184"/>
                    <a:pt x="9" y="184"/>
                  </a:cubicBezTo>
                  <a:cubicBezTo>
                    <a:pt x="9" y="183"/>
                    <a:pt x="8" y="183"/>
                    <a:pt x="8" y="183"/>
                  </a:cubicBezTo>
                  <a:moveTo>
                    <a:pt x="9" y="178"/>
                  </a:moveTo>
                  <a:cubicBezTo>
                    <a:pt x="8" y="178"/>
                    <a:pt x="7" y="180"/>
                    <a:pt x="8" y="180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9" y="180"/>
                    <a:pt x="10" y="178"/>
                    <a:pt x="9" y="178"/>
                  </a:cubicBezTo>
                  <a:cubicBezTo>
                    <a:pt x="9" y="178"/>
                    <a:pt x="9" y="178"/>
                    <a:pt x="9" y="178"/>
                  </a:cubicBezTo>
                  <a:moveTo>
                    <a:pt x="35" y="171"/>
                  </a:moveTo>
                  <a:cubicBezTo>
                    <a:pt x="35" y="171"/>
                    <a:pt x="34" y="172"/>
                    <a:pt x="34" y="174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3" y="175"/>
                    <a:pt x="32" y="179"/>
                    <a:pt x="34" y="179"/>
                  </a:cubicBezTo>
                  <a:cubicBezTo>
                    <a:pt x="34" y="179"/>
                    <a:pt x="34" y="179"/>
                    <a:pt x="35" y="179"/>
                  </a:cubicBezTo>
                  <a:cubicBezTo>
                    <a:pt x="35" y="178"/>
                    <a:pt x="36" y="177"/>
                    <a:pt x="36" y="176"/>
                  </a:cubicBezTo>
                  <a:cubicBezTo>
                    <a:pt x="37" y="176"/>
                    <a:pt x="37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9" y="176"/>
                    <a:pt x="37" y="171"/>
                    <a:pt x="35" y="171"/>
                  </a:cubicBezTo>
                  <a:moveTo>
                    <a:pt x="84" y="144"/>
                  </a:moveTo>
                  <a:cubicBezTo>
                    <a:pt x="84" y="144"/>
                    <a:pt x="84" y="144"/>
                    <a:pt x="84" y="145"/>
                  </a:cubicBezTo>
                  <a:cubicBezTo>
                    <a:pt x="84" y="145"/>
                    <a:pt x="84" y="145"/>
                    <a:pt x="85" y="145"/>
                  </a:cubicBezTo>
                  <a:cubicBezTo>
                    <a:pt x="85" y="145"/>
                    <a:pt x="85" y="145"/>
                    <a:pt x="86" y="145"/>
                  </a:cubicBezTo>
                  <a:cubicBezTo>
                    <a:pt x="86" y="145"/>
                    <a:pt x="85" y="144"/>
                    <a:pt x="84" y="144"/>
                  </a:cubicBezTo>
                  <a:moveTo>
                    <a:pt x="1" y="134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moveTo>
                    <a:pt x="138" y="123"/>
                  </a:moveTo>
                  <a:cubicBezTo>
                    <a:pt x="137" y="123"/>
                    <a:pt x="136" y="124"/>
                    <a:pt x="137" y="125"/>
                  </a:cubicBezTo>
                  <a:cubicBezTo>
                    <a:pt x="138" y="124"/>
                    <a:pt x="139" y="125"/>
                    <a:pt x="139" y="123"/>
                  </a:cubicBezTo>
                  <a:cubicBezTo>
                    <a:pt x="139" y="123"/>
                    <a:pt x="138" y="123"/>
                    <a:pt x="138" y="123"/>
                  </a:cubicBezTo>
                  <a:moveTo>
                    <a:pt x="154" y="115"/>
                  </a:moveTo>
                  <a:cubicBezTo>
                    <a:pt x="154" y="115"/>
                    <a:pt x="153" y="115"/>
                    <a:pt x="153" y="115"/>
                  </a:cubicBezTo>
                  <a:cubicBezTo>
                    <a:pt x="153" y="116"/>
                    <a:pt x="154" y="116"/>
                    <a:pt x="154" y="116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155" y="115"/>
                    <a:pt x="155" y="115"/>
                    <a:pt x="154" y="115"/>
                  </a:cubicBezTo>
                  <a:moveTo>
                    <a:pt x="50" y="113"/>
                  </a:moveTo>
                  <a:cubicBezTo>
                    <a:pt x="50" y="113"/>
                    <a:pt x="50" y="113"/>
                    <a:pt x="50" y="113"/>
                  </a:cubicBezTo>
                  <a:cubicBezTo>
                    <a:pt x="50" y="114"/>
                    <a:pt x="52" y="115"/>
                    <a:pt x="52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4"/>
                    <a:pt x="51" y="113"/>
                    <a:pt x="50" y="113"/>
                  </a:cubicBezTo>
                  <a:moveTo>
                    <a:pt x="146" y="113"/>
                  </a:moveTo>
                  <a:cubicBezTo>
                    <a:pt x="146" y="113"/>
                    <a:pt x="146" y="113"/>
                    <a:pt x="146" y="113"/>
                  </a:cubicBezTo>
                  <a:cubicBezTo>
                    <a:pt x="145" y="114"/>
                    <a:pt x="146" y="114"/>
                    <a:pt x="147" y="114"/>
                  </a:cubicBezTo>
                  <a:cubicBezTo>
                    <a:pt x="147" y="114"/>
                    <a:pt x="147" y="114"/>
                    <a:pt x="147" y="113"/>
                  </a:cubicBezTo>
                  <a:cubicBezTo>
                    <a:pt x="148" y="113"/>
                    <a:pt x="147" y="113"/>
                    <a:pt x="146" y="113"/>
                  </a:cubicBezTo>
                  <a:moveTo>
                    <a:pt x="150" y="110"/>
                  </a:moveTo>
                  <a:cubicBezTo>
                    <a:pt x="149" y="110"/>
                    <a:pt x="149" y="110"/>
                    <a:pt x="149" y="111"/>
                  </a:cubicBezTo>
                  <a:cubicBezTo>
                    <a:pt x="149" y="111"/>
                    <a:pt x="150" y="111"/>
                    <a:pt x="150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0" y="110"/>
                    <a:pt x="150" y="110"/>
                  </a:cubicBezTo>
                  <a:moveTo>
                    <a:pt x="165" y="109"/>
                  </a:moveTo>
                  <a:cubicBezTo>
                    <a:pt x="165" y="109"/>
                    <a:pt x="163" y="110"/>
                    <a:pt x="162" y="111"/>
                  </a:cubicBezTo>
                  <a:cubicBezTo>
                    <a:pt x="161" y="112"/>
                    <a:pt x="161" y="113"/>
                    <a:pt x="162" y="113"/>
                  </a:cubicBezTo>
                  <a:cubicBezTo>
                    <a:pt x="162" y="113"/>
                    <a:pt x="163" y="113"/>
                    <a:pt x="164" y="113"/>
                  </a:cubicBezTo>
                  <a:cubicBezTo>
                    <a:pt x="166" y="111"/>
                    <a:pt x="166" y="111"/>
                    <a:pt x="166" y="111"/>
                  </a:cubicBezTo>
                  <a:cubicBezTo>
                    <a:pt x="166" y="110"/>
                    <a:pt x="166" y="109"/>
                    <a:pt x="165" y="109"/>
                  </a:cubicBezTo>
                  <a:moveTo>
                    <a:pt x="184" y="107"/>
                  </a:moveTo>
                  <a:cubicBezTo>
                    <a:pt x="184" y="107"/>
                    <a:pt x="183" y="109"/>
                    <a:pt x="184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5" y="107"/>
                    <a:pt x="184" y="107"/>
                  </a:cubicBezTo>
                  <a:cubicBezTo>
                    <a:pt x="184" y="107"/>
                    <a:pt x="184" y="107"/>
                    <a:pt x="184" y="107"/>
                  </a:cubicBezTo>
                  <a:moveTo>
                    <a:pt x="53" y="107"/>
                  </a:moveTo>
                  <a:cubicBezTo>
                    <a:pt x="51" y="107"/>
                    <a:pt x="50" y="108"/>
                    <a:pt x="50" y="109"/>
                  </a:cubicBezTo>
                  <a:cubicBezTo>
                    <a:pt x="50" y="110"/>
                    <a:pt x="50" y="111"/>
                    <a:pt x="51" y="111"/>
                  </a:cubicBezTo>
                  <a:cubicBezTo>
                    <a:pt x="52" y="111"/>
                    <a:pt x="52" y="111"/>
                    <a:pt x="53" y="111"/>
                  </a:cubicBezTo>
                  <a:cubicBezTo>
                    <a:pt x="54" y="111"/>
                    <a:pt x="54" y="108"/>
                    <a:pt x="54" y="107"/>
                  </a:cubicBezTo>
                  <a:cubicBezTo>
                    <a:pt x="53" y="107"/>
                    <a:pt x="53" y="107"/>
                    <a:pt x="53" y="107"/>
                  </a:cubicBezTo>
                  <a:moveTo>
                    <a:pt x="249" y="75"/>
                  </a:moveTo>
                  <a:cubicBezTo>
                    <a:pt x="249" y="75"/>
                    <a:pt x="249" y="76"/>
                    <a:pt x="248" y="77"/>
                  </a:cubicBez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50" y="77"/>
                    <a:pt x="250" y="76"/>
                    <a:pt x="251" y="76"/>
                  </a:cubicBezTo>
                  <a:cubicBezTo>
                    <a:pt x="250" y="76"/>
                    <a:pt x="250" y="75"/>
                    <a:pt x="249" y="75"/>
                  </a:cubicBezTo>
                  <a:moveTo>
                    <a:pt x="253" y="66"/>
                  </a:moveTo>
                  <a:cubicBezTo>
                    <a:pt x="252" y="67"/>
                    <a:pt x="252" y="67"/>
                    <a:pt x="252" y="67"/>
                  </a:cubicBezTo>
                  <a:cubicBezTo>
                    <a:pt x="250" y="67"/>
                    <a:pt x="250" y="67"/>
                    <a:pt x="250" y="67"/>
                  </a:cubicBezTo>
                  <a:cubicBezTo>
                    <a:pt x="250" y="70"/>
                    <a:pt x="251" y="70"/>
                    <a:pt x="252" y="70"/>
                  </a:cubicBezTo>
                  <a:cubicBezTo>
                    <a:pt x="254" y="70"/>
                    <a:pt x="258" y="66"/>
                    <a:pt x="253" y="66"/>
                  </a:cubicBezTo>
                  <a:moveTo>
                    <a:pt x="268" y="64"/>
                  </a:moveTo>
                  <a:cubicBezTo>
                    <a:pt x="268" y="64"/>
                    <a:pt x="268" y="65"/>
                    <a:pt x="268" y="65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7"/>
                    <a:pt x="266" y="67"/>
                    <a:pt x="267" y="67"/>
                  </a:cubicBezTo>
                  <a:cubicBezTo>
                    <a:pt x="267" y="67"/>
                    <a:pt x="268" y="67"/>
                    <a:pt x="268" y="66"/>
                  </a:cubicBezTo>
                  <a:cubicBezTo>
                    <a:pt x="269" y="66"/>
                    <a:pt x="269" y="64"/>
                    <a:pt x="268" y="64"/>
                  </a:cubicBezTo>
                  <a:moveTo>
                    <a:pt x="276" y="54"/>
                  </a:moveTo>
                  <a:cubicBezTo>
                    <a:pt x="276" y="54"/>
                    <a:pt x="275" y="55"/>
                    <a:pt x="276" y="55"/>
                  </a:cubicBezTo>
                  <a:cubicBezTo>
                    <a:pt x="276" y="55"/>
                    <a:pt x="276" y="55"/>
                    <a:pt x="276" y="55"/>
                  </a:cubicBezTo>
                  <a:cubicBezTo>
                    <a:pt x="276" y="55"/>
                    <a:pt x="277" y="54"/>
                    <a:pt x="276" y="54"/>
                  </a:cubicBezTo>
                  <a:cubicBezTo>
                    <a:pt x="276" y="54"/>
                    <a:pt x="276" y="54"/>
                    <a:pt x="276" y="54"/>
                  </a:cubicBezTo>
                  <a:moveTo>
                    <a:pt x="308" y="17"/>
                  </a:moveTo>
                  <a:cubicBezTo>
                    <a:pt x="308" y="17"/>
                    <a:pt x="307" y="17"/>
                    <a:pt x="307" y="17"/>
                  </a:cubicBezTo>
                  <a:cubicBezTo>
                    <a:pt x="307" y="18"/>
                    <a:pt x="308" y="18"/>
                    <a:pt x="308" y="18"/>
                  </a:cubicBezTo>
                  <a:cubicBezTo>
                    <a:pt x="309" y="18"/>
                    <a:pt x="309" y="18"/>
                    <a:pt x="309" y="17"/>
                  </a:cubicBezTo>
                  <a:cubicBezTo>
                    <a:pt x="309" y="17"/>
                    <a:pt x="308" y="17"/>
                    <a:pt x="308" y="17"/>
                  </a:cubicBezTo>
                  <a:moveTo>
                    <a:pt x="254" y="11"/>
                  </a:moveTo>
                  <a:cubicBezTo>
                    <a:pt x="253" y="11"/>
                    <a:pt x="253" y="11"/>
                    <a:pt x="253" y="11"/>
                  </a:cubicBezTo>
                  <a:cubicBezTo>
                    <a:pt x="253" y="11"/>
                    <a:pt x="254" y="12"/>
                    <a:pt x="254" y="12"/>
                  </a:cubicBezTo>
                  <a:cubicBezTo>
                    <a:pt x="254" y="12"/>
                    <a:pt x="255" y="12"/>
                    <a:pt x="255" y="11"/>
                  </a:cubicBezTo>
                  <a:cubicBezTo>
                    <a:pt x="255" y="11"/>
                    <a:pt x="254" y="11"/>
                    <a:pt x="254" y="11"/>
                  </a:cubicBezTo>
                  <a:moveTo>
                    <a:pt x="305" y="10"/>
                  </a:moveTo>
                  <a:cubicBezTo>
                    <a:pt x="304" y="10"/>
                    <a:pt x="304" y="11"/>
                    <a:pt x="304" y="12"/>
                  </a:cubicBezTo>
                  <a:cubicBezTo>
                    <a:pt x="305" y="13"/>
                    <a:pt x="306" y="14"/>
                    <a:pt x="307" y="14"/>
                  </a:cubicBezTo>
                  <a:cubicBezTo>
                    <a:pt x="307" y="14"/>
                    <a:pt x="308" y="14"/>
                    <a:pt x="308" y="14"/>
                  </a:cubicBezTo>
                  <a:cubicBezTo>
                    <a:pt x="308" y="14"/>
                    <a:pt x="308" y="14"/>
                    <a:pt x="308" y="14"/>
                  </a:cubicBezTo>
                  <a:cubicBezTo>
                    <a:pt x="308" y="13"/>
                    <a:pt x="308" y="12"/>
                    <a:pt x="307" y="11"/>
                  </a:cubicBezTo>
                  <a:cubicBezTo>
                    <a:pt x="307" y="11"/>
                    <a:pt x="306" y="10"/>
                    <a:pt x="306" y="10"/>
                  </a:cubicBezTo>
                  <a:cubicBezTo>
                    <a:pt x="306" y="10"/>
                    <a:pt x="306" y="10"/>
                    <a:pt x="305" y="10"/>
                  </a:cubicBezTo>
                  <a:moveTo>
                    <a:pt x="245" y="10"/>
                  </a:moveTo>
                  <a:cubicBezTo>
                    <a:pt x="244" y="10"/>
                    <a:pt x="243" y="12"/>
                    <a:pt x="245" y="12"/>
                  </a:cubicBezTo>
                  <a:cubicBezTo>
                    <a:pt x="245" y="12"/>
                    <a:pt x="245" y="12"/>
                    <a:pt x="245" y="12"/>
                  </a:cubicBezTo>
                  <a:cubicBezTo>
                    <a:pt x="246" y="12"/>
                    <a:pt x="247" y="10"/>
                    <a:pt x="245" y="10"/>
                  </a:cubicBezTo>
                  <a:cubicBezTo>
                    <a:pt x="245" y="10"/>
                    <a:pt x="245" y="10"/>
                    <a:pt x="245" y="10"/>
                  </a:cubicBezTo>
                  <a:moveTo>
                    <a:pt x="257" y="0"/>
                  </a:moveTo>
                  <a:cubicBezTo>
                    <a:pt x="256" y="0"/>
                    <a:pt x="255" y="0"/>
                    <a:pt x="255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2"/>
                    <a:pt x="254" y="3"/>
                    <a:pt x="255" y="3"/>
                  </a:cubicBezTo>
                  <a:cubicBezTo>
                    <a:pt x="256" y="3"/>
                    <a:pt x="258" y="1"/>
                    <a:pt x="257" y="0"/>
                  </a:cubicBezTo>
                </a:path>
              </a:pathLst>
            </a:custGeom>
            <a:solidFill>
              <a:srgbClr val="D6C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6" name="任意多边形 82"/>
          <p:cNvSpPr/>
          <p:nvPr>
            <p:custDataLst>
              <p:tags r:id="rId10"/>
            </p:custDataLst>
          </p:nvPr>
        </p:nvSpPr>
        <p:spPr>
          <a:xfrm rot="377494">
            <a:off x="5140720" y="1344699"/>
            <a:ext cx="1856724" cy="1970643"/>
          </a:xfrm>
          <a:custGeom>
            <a:avLst/>
            <a:gdLst>
              <a:gd name="connsiteX0" fmla="*/ 63 w 140138"/>
              <a:gd name="connsiteY0" fmla="*/ 65738 h 154344"/>
              <a:gd name="connsiteX1" fmla="*/ 62928 w 140138"/>
              <a:gd name="connsiteY1" fmla="*/ 16 h 154344"/>
              <a:gd name="connsiteX2" fmla="*/ 140080 w 140138"/>
              <a:gd name="connsiteY2" fmla="*/ 71453 h 154344"/>
              <a:gd name="connsiteX3" fmla="*/ 74358 w 140138"/>
              <a:gd name="connsiteY3" fmla="*/ 154321 h 154344"/>
              <a:gd name="connsiteX4" fmla="*/ 63 w 140138"/>
              <a:gd name="connsiteY4" fmla="*/ 65738 h 154344"/>
              <a:gd name="connsiteX0-1" fmla="*/ 63 w 140227"/>
              <a:gd name="connsiteY0-2" fmla="*/ 65738 h 154534"/>
              <a:gd name="connsiteX1-3" fmla="*/ 62928 w 140227"/>
              <a:gd name="connsiteY1-4" fmla="*/ 16 h 154534"/>
              <a:gd name="connsiteX2-5" fmla="*/ 140080 w 140227"/>
              <a:gd name="connsiteY2-6" fmla="*/ 71453 h 154534"/>
              <a:gd name="connsiteX3-7" fmla="*/ 74358 w 140227"/>
              <a:gd name="connsiteY3-8" fmla="*/ 154321 h 154534"/>
              <a:gd name="connsiteX4-9" fmla="*/ 63 w 140227"/>
              <a:gd name="connsiteY4-10" fmla="*/ 65738 h 154534"/>
              <a:gd name="connsiteX0-11" fmla="*/ 63 w 140227"/>
              <a:gd name="connsiteY0-12" fmla="*/ 65738 h 154534"/>
              <a:gd name="connsiteX1-13" fmla="*/ 62928 w 140227"/>
              <a:gd name="connsiteY1-14" fmla="*/ 16 h 154534"/>
              <a:gd name="connsiteX2-15" fmla="*/ 140080 w 140227"/>
              <a:gd name="connsiteY2-16" fmla="*/ 71453 h 154534"/>
              <a:gd name="connsiteX3-17" fmla="*/ 74358 w 140227"/>
              <a:gd name="connsiteY3-18" fmla="*/ 154321 h 154534"/>
              <a:gd name="connsiteX4-19" fmla="*/ 63 w 140227"/>
              <a:gd name="connsiteY4-20" fmla="*/ 65738 h 154534"/>
              <a:gd name="connsiteX0-21" fmla="*/ 178 w 140342"/>
              <a:gd name="connsiteY0-22" fmla="*/ 65738 h 154534"/>
              <a:gd name="connsiteX1-23" fmla="*/ 63043 w 140342"/>
              <a:gd name="connsiteY1-24" fmla="*/ 16 h 154534"/>
              <a:gd name="connsiteX2-25" fmla="*/ 140195 w 140342"/>
              <a:gd name="connsiteY2-26" fmla="*/ 71453 h 154534"/>
              <a:gd name="connsiteX3-27" fmla="*/ 74473 w 140342"/>
              <a:gd name="connsiteY3-28" fmla="*/ 154321 h 154534"/>
              <a:gd name="connsiteX4-29" fmla="*/ 178 w 140342"/>
              <a:gd name="connsiteY4-30" fmla="*/ 65738 h 154534"/>
              <a:gd name="connsiteX0-31" fmla="*/ 178 w 140342"/>
              <a:gd name="connsiteY0-32" fmla="*/ 65740 h 154536"/>
              <a:gd name="connsiteX1-33" fmla="*/ 63043 w 140342"/>
              <a:gd name="connsiteY1-34" fmla="*/ 18 h 154536"/>
              <a:gd name="connsiteX2-35" fmla="*/ 140195 w 140342"/>
              <a:gd name="connsiteY2-36" fmla="*/ 71455 h 154536"/>
              <a:gd name="connsiteX3-37" fmla="*/ 74473 w 140342"/>
              <a:gd name="connsiteY3-38" fmla="*/ 154323 h 154536"/>
              <a:gd name="connsiteX4-39" fmla="*/ 178 w 140342"/>
              <a:gd name="connsiteY4-40" fmla="*/ 65740 h 154536"/>
              <a:gd name="connsiteX0-41" fmla="*/ 9 w 140173"/>
              <a:gd name="connsiteY0-42" fmla="*/ 71451 h 160247"/>
              <a:gd name="connsiteX1-43" fmla="*/ 71446 w 140173"/>
              <a:gd name="connsiteY1-44" fmla="*/ 14 h 160247"/>
              <a:gd name="connsiteX2-45" fmla="*/ 140026 w 140173"/>
              <a:gd name="connsiteY2-46" fmla="*/ 77166 h 160247"/>
              <a:gd name="connsiteX3-47" fmla="*/ 74304 w 140173"/>
              <a:gd name="connsiteY3-48" fmla="*/ 160034 h 160247"/>
              <a:gd name="connsiteX4-49" fmla="*/ 9 w 140173"/>
              <a:gd name="connsiteY4-50" fmla="*/ 71451 h 160247"/>
              <a:gd name="connsiteX0-51" fmla="*/ 9 w 140173"/>
              <a:gd name="connsiteY0-52" fmla="*/ 71451 h 148862"/>
              <a:gd name="connsiteX1-53" fmla="*/ 71446 w 140173"/>
              <a:gd name="connsiteY1-54" fmla="*/ 14 h 148862"/>
              <a:gd name="connsiteX2-55" fmla="*/ 140026 w 140173"/>
              <a:gd name="connsiteY2-56" fmla="*/ 77166 h 148862"/>
              <a:gd name="connsiteX3-57" fmla="*/ 74304 w 140173"/>
              <a:gd name="connsiteY3-58" fmla="*/ 148604 h 148862"/>
              <a:gd name="connsiteX4-59" fmla="*/ 9 w 140173"/>
              <a:gd name="connsiteY4-60" fmla="*/ 71451 h 148862"/>
              <a:gd name="connsiteX0-61" fmla="*/ 9 w 141024"/>
              <a:gd name="connsiteY0-62" fmla="*/ 71451 h 148862"/>
              <a:gd name="connsiteX1-63" fmla="*/ 71446 w 141024"/>
              <a:gd name="connsiteY1-64" fmla="*/ 14 h 148862"/>
              <a:gd name="connsiteX2-65" fmla="*/ 140026 w 141024"/>
              <a:gd name="connsiteY2-66" fmla="*/ 77166 h 148862"/>
              <a:gd name="connsiteX3-67" fmla="*/ 74304 w 141024"/>
              <a:gd name="connsiteY3-68" fmla="*/ 148604 h 148862"/>
              <a:gd name="connsiteX4-69" fmla="*/ 9 w 141024"/>
              <a:gd name="connsiteY4-70" fmla="*/ 71451 h 148862"/>
              <a:gd name="connsiteX0-71" fmla="*/ 9 w 140173"/>
              <a:gd name="connsiteY0-72" fmla="*/ 71451 h 148862"/>
              <a:gd name="connsiteX1-73" fmla="*/ 71446 w 140173"/>
              <a:gd name="connsiteY1-74" fmla="*/ 14 h 148862"/>
              <a:gd name="connsiteX2-75" fmla="*/ 140026 w 140173"/>
              <a:gd name="connsiteY2-76" fmla="*/ 77166 h 148862"/>
              <a:gd name="connsiteX3-77" fmla="*/ 74304 w 140173"/>
              <a:gd name="connsiteY3-78" fmla="*/ 148604 h 148862"/>
              <a:gd name="connsiteX4-79" fmla="*/ 9 w 140173"/>
              <a:gd name="connsiteY4-80" fmla="*/ 71451 h 148862"/>
              <a:gd name="connsiteX0-81" fmla="*/ 9 w 140257"/>
              <a:gd name="connsiteY0-82" fmla="*/ 71451 h 148862"/>
              <a:gd name="connsiteX1-83" fmla="*/ 71446 w 140257"/>
              <a:gd name="connsiteY1-84" fmla="*/ 14 h 148862"/>
              <a:gd name="connsiteX2-85" fmla="*/ 140026 w 140257"/>
              <a:gd name="connsiteY2-86" fmla="*/ 77166 h 148862"/>
              <a:gd name="connsiteX3-87" fmla="*/ 74304 w 140257"/>
              <a:gd name="connsiteY3-88" fmla="*/ 148604 h 148862"/>
              <a:gd name="connsiteX4-89" fmla="*/ 9 w 140257"/>
              <a:gd name="connsiteY4-90" fmla="*/ 71451 h 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257" h="148862">
                <a:moveTo>
                  <a:pt x="9" y="71451"/>
                </a:moveTo>
                <a:cubicBezTo>
                  <a:pt x="-467" y="46686"/>
                  <a:pt x="19535" y="-938"/>
                  <a:pt x="71446" y="14"/>
                </a:cubicBezTo>
                <a:cubicBezTo>
                  <a:pt x="123357" y="966"/>
                  <a:pt x="142638" y="44242"/>
                  <a:pt x="140026" y="77166"/>
                </a:cubicBezTo>
                <a:cubicBezTo>
                  <a:pt x="141931" y="102883"/>
                  <a:pt x="125739" y="152890"/>
                  <a:pt x="74304" y="148604"/>
                </a:cubicBezTo>
                <a:cubicBezTo>
                  <a:pt x="22869" y="144318"/>
                  <a:pt x="485" y="96216"/>
                  <a:pt x="9" y="71451"/>
                </a:cubicBezTo>
                <a:close/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7" name="任意多边形 83"/>
          <p:cNvSpPr/>
          <p:nvPr>
            <p:custDataLst>
              <p:tags r:id="rId11"/>
            </p:custDataLst>
          </p:nvPr>
        </p:nvSpPr>
        <p:spPr>
          <a:xfrm rot="377494">
            <a:off x="5295852" y="1736755"/>
            <a:ext cx="659233" cy="1073733"/>
          </a:xfrm>
          <a:custGeom>
            <a:avLst/>
            <a:gdLst>
              <a:gd name="connsiteX0" fmla="*/ 131483 w 768692"/>
              <a:gd name="connsiteY0" fmla="*/ 0 h 962212"/>
              <a:gd name="connsiteX1" fmla="*/ 394448 w 768692"/>
              <a:gd name="connsiteY1" fmla="*/ 197223 h 962212"/>
              <a:gd name="connsiteX2" fmla="*/ 621553 w 768692"/>
              <a:gd name="connsiteY2" fmla="*/ 137459 h 962212"/>
              <a:gd name="connsiteX3" fmla="*/ 764989 w 768692"/>
              <a:gd name="connsiteY3" fmla="*/ 472141 h 962212"/>
              <a:gd name="connsiteX4" fmla="*/ 472142 w 768692"/>
              <a:gd name="connsiteY4" fmla="*/ 531906 h 962212"/>
              <a:gd name="connsiteX5" fmla="*/ 591671 w 768692"/>
              <a:gd name="connsiteY5" fmla="*/ 770965 h 962212"/>
              <a:gd name="connsiteX6" fmla="*/ 442259 w 768692"/>
              <a:gd name="connsiteY6" fmla="*/ 806823 h 962212"/>
              <a:gd name="connsiteX7" fmla="*/ 352612 w 768692"/>
              <a:gd name="connsiteY7" fmla="*/ 693271 h 962212"/>
              <a:gd name="connsiteX8" fmla="*/ 197224 w 768692"/>
              <a:gd name="connsiteY8" fmla="*/ 878541 h 962212"/>
              <a:gd name="connsiteX9" fmla="*/ 0 w 768692"/>
              <a:gd name="connsiteY9" fmla="*/ 962212 h 962212"/>
              <a:gd name="connsiteX0-1" fmla="*/ 61103 w 698312"/>
              <a:gd name="connsiteY0-2" fmla="*/ 0 h 1082820"/>
              <a:gd name="connsiteX1-3" fmla="*/ 324068 w 698312"/>
              <a:gd name="connsiteY1-4" fmla="*/ 197223 h 1082820"/>
              <a:gd name="connsiteX2-5" fmla="*/ 551173 w 698312"/>
              <a:gd name="connsiteY2-6" fmla="*/ 137459 h 1082820"/>
              <a:gd name="connsiteX3-7" fmla="*/ 694609 w 698312"/>
              <a:gd name="connsiteY3-8" fmla="*/ 472141 h 1082820"/>
              <a:gd name="connsiteX4-9" fmla="*/ 401762 w 698312"/>
              <a:gd name="connsiteY4-10" fmla="*/ 531906 h 1082820"/>
              <a:gd name="connsiteX5-11" fmla="*/ 521291 w 698312"/>
              <a:gd name="connsiteY5-12" fmla="*/ 770965 h 1082820"/>
              <a:gd name="connsiteX6-13" fmla="*/ 371879 w 698312"/>
              <a:gd name="connsiteY6-14" fmla="*/ 806823 h 1082820"/>
              <a:gd name="connsiteX7-15" fmla="*/ 282232 w 698312"/>
              <a:gd name="connsiteY7-16" fmla="*/ 693271 h 1082820"/>
              <a:gd name="connsiteX8-17" fmla="*/ 126844 w 698312"/>
              <a:gd name="connsiteY8-18" fmla="*/ 878541 h 1082820"/>
              <a:gd name="connsiteX9-19" fmla="*/ 0 w 698312"/>
              <a:gd name="connsiteY9-20" fmla="*/ 1082820 h 1082820"/>
              <a:gd name="connsiteX0-21" fmla="*/ 61103 w 698312"/>
              <a:gd name="connsiteY0-22" fmla="*/ 0 h 1082820"/>
              <a:gd name="connsiteX1-23" fmla="*/ 324068 w 698312"/>
              <a:gd name="connsiteY1-24" fmla="*/ 197223 h 1082820"/>
              <a:gd name="connsiteX2-25" fmla="*/ 551173 w 698312"/>
              <a:gd name="connsiteY2-26" fmla="*/ 137459 h 1082820"/>
              <a:gd name="connsiteX3-27" fmla="*/ 694609 w 698312"/>
              <a:gd name="connsiteY3-28" fmla="*/ 472141 h 1082820"/>
              <a:gd name="connsiteX4-29" fmla="*/ 401762 w 698312"/>
              <a:gd name="connsiteY4-30" fmla="*/ 531906 h 1082820"/>
              <a:gd name="connsiteX5-31" fmla="*/ 521291 w 698312"/>
              <a:gd name="connsiteY5-32" fmla="*/ 770965 h 1082820"/>
              <a:gd name="connsiteX6-33" fmla="*/ 371879 w 698312"/>
              <a:gd name="connsiteY6-34" fmla="*/ 806823 h 1082820"/>
              <a:gd name="connsiteX7-35" fmla="*/ 282232 w 698312"/>
              <a:gd name="connsiteY7-36" fmla="*/ 693271 h 1082820"/>
              <a:gd name="connsiteX8-37" fmla="*/ 176111 w 698312"/>
              <a:gd name="connsiteY8-38" fmla="*/ 905342 h 1082820"/>
              <a:gd name="connsiteX9-39" fmla="*/ 0 w 698312"/>
              <a:gd name="connsiteY9-40" fmla="*/ 1082820 h 10828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98312" h="1082820">
                <a:moveTo>
                  <a:pt x="61103" y="0"/>
                </a:moveTo>
                <a:cubicBezTo>
                  <a:pt x="151746" y="87156"/>
                  <a:pt x="242390" y="174313"/>
                  <a:pt x="324068" y="197223"/>
                </a:cubicBezTo>
                <a:cubicBezTo>
                  <a:pt x="405746" y="220133"/>
                  <a:pt x="489416" y="91639"/>
                  <a:pt x="551173" y="137459"/>
                </a:cubicBezTo>
                <a:cubicBezTo>
                  <a:pt x="612930" y="183279"/>
                  <a:pt x="719511" y="406400"/>
                  <a:pt x="694609" y="472141"/>
                </a:cubicBezTo>
                <a:cubicBezTo>
                  <a:pt x="669707" y="537882"/>
                  <a:pt x="430648" y="482102"/>
                  <a:pt x="401762" y="531906"/>
                </a:cubicBezTo>
                <a:cubicBezTo>
                  <a:pt x="372876" y="581710"/>
                  <a:pt x="526272" y="725146"/>
                  <a:pt x="521291" y="770965"/>
                </a:cubicBezTo>
                <a:cubicBezTo>
                  <a:pt x="516311" y="816785"/>
                  <a:pt x="411722" y="819772"/>
                  <a:pt x="371879" y="806823"/>
                </a:cubicBezTo>
                <a:cubicBezTo>
                  <a:pt x="332036" y="793874"/>
                  <a:pt x="314860" y="676851"/>
                  <a:pt x="282232" y="693271"/>
                </a:cubicBezTo>
                <a:cubicBezTo>
                  <a:pt x="249604" y="709691"/>
                  <a:pt x="223150" y="840417"/>
                  <a:pt x="176111" y="905342"/>
                </a:cubicBezTo>
                <a:cubicBezTo>
                  <a:pt x="129072" y="970267"/>
                  <a:pt x="69227" y="1063396"/>
                  <a:pt x="0" y="108282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8" name="任意多边形 84"/>
          <p:cNvSpPr/>
          <p:nvPr>
            <p:custDataLst>
              <p:tags r:id="rId12"/>
            </p:custDataLst>
          </p:nvPr>
        </p:nvSpPr>
        <p:spPr>
          <a:xfrm rot="377494">
            <a:off x="5754106" y="2670662"/>
            <a:ext cx="143989" cy="178110"/>
          </a:xfrm>
          <a:custGeom>
            <a:avLst/>
            <a:gdLst>
              <a:gd name="connsiteX0" fmla="*/ 6763 w 126447"/>
              <a:gd name="connsiteY0" fmla="*/ 18499 h 191822"/>
              <a:gd name="connsiteX1" fmla="*/ 126292 w 126447"/>
              <a:gd name="connsiteY1" fmla="*/ 24476 h 191822"/>
              <a:gd name="connsiteX2" fmla="*/ 30669 w 126447"/>
              <a:gd name="connsiteY2" fmla="*/ 191817 h 191822"/>
              <a:gd name="connsiteX3" fmla="*/ 6763 w 126447"/>
              <a:gd name="connsiteY3" fmla="*/ 18499 h 191822"/>
              <a:gd name="connsiteX0-1" fmla="*/ 394 w 120595"/>
              <a:gd name="connsiteY0-2" fmla="*/ 16500 h 159942"/>
              <a:gd name="connsiteX1-3" fmla="*/ 119923 w 120595"/>
              <a:gd name="connsiteY1-4" fmla="*/ 22477 h 159942"/>
              <a:gd name="connsiteX2-5" fmla="*/ 84065 w 120595"/>
              <a:gd name="connsiteY2-6" fmla="*/ 159936 h 159942"/>
              <a:gd name="connsiteX3-7" fmla="*/ 394 w 120595"/>
              <a:gd name="connsiteY3-8" fmla="*/ 16500 h 159942"/>
              <a:gd name="connsiteX0-9" fmla="*/ 939 w 129518"/>
              <a:gd name="connsiteY0-10" fmla="*/ 16500 h 160211"/>
              <a:gd name="connsiteX1-11" fmla="*/ 120468 w 129518"/>
              <a:gd name="connsiteY1-12" fmla="*/ 22477 h 160211"/>
              <a:gd name="connsiteX2-13" fmla="*/ 84610 w 129518"/>
              <a:gd name="connsiteY2-14" fmla="*/ 159936 h 160211"/>
              <a:gd name="connsiteX3-15" fmla="*/ 939 w 129518"/>
              <a:gd name="connsiteY3-16" fmla="*/ 16500 h 160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9518" h="160211">
                <a:moveTo>
                  <a:pt x="939" y="16500"/>
                </a:moveTo>
                <a:cubicBezTo>
                  <a:pt x="6915" y="-6410"/>
                  <a:pt x="116484" y="-6409"/>
                  <a:pt x="120468" y="22477"/>
                </a:cubicBezTo>
                <a:cubicBezTo>
                  <a:pt x="124452" y="51363"/>
                  <a:pt x="152344" y="152964"/>
                  <a:pt x="84610" y="159936"/>
                </a:cubicBezTo>
                <a:cubicBezTo>
                  <a:pt x="16876" y="166908"/>
                  <a:pt x="-5037" y="39410"/>
                  <a:pt x="939" y="16500"/>
                </a:cubicBezTo>
                <a:close/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9" name="任意多边形 85"/>
          <p:cNvSpPr/>
          <p:nvPr>
            <p:custDataLst>
              <p:tags r:id="rId13"/>
            </p:custDataLst>
          </p:nvPr>
        </p:nvSpPr>
        <p:spPr>
          <a:xfrm rot="377494">
            <a:off x="6239290" y="1595670"/>
            <a:ext cx="739783" cy="1335626"/>
          </a:xfrm>
          <a:custGeom>
            <a:avLst/>
            <a:gdLst>
              <a:gd name="connsiteX0" fmla="*/ 420402 w 665437"/>
              <a:gd name="connsiteY0" fmla="*/ 0 h 1201399"/>
              <a:gd name="connsiteX1" fmla="*/ 181343 w 665437"/>
              <a:gd name="connsiteY1" fmla="*/ 161365 h 1201399"/>
              <a:gd name="connsiteX2" fmla="*/ 37908 w 665437"/>
              <a:gd name="connsiteY2" fmla="*/ 173318 h 1201399"/>
              <a:gd name="connsiteX3" fmla="*/ 2049 w 665437"/>
              <a:gd name="connsiteY3" fmla="*/ 239059 h 1201399"/>
              <a:gd name="connsiteX4" fmla="*/ 37908 w 665437"/>
              <a:gd name="connsiteY4" fmla="*/ 579718 h 1201399"/>
              <a:gd name="connsiteX5" fmla="*/ 306849 w 665437"/>
              <a:gd name="connsiteY5" fmla="*/ 753036 h 1201399"/>
              <a:gd name="connsiteX6" fmla="*/ 282943 w 665437"/>
              <a:gd name="connsiteY6" fmla="*/ 926353 h 1201399"/>
              <a:gd name="connsiteX7" fmla="*/ 336731 w 665437"/>
              <a:gd name="connsiteY7" fmla="*/ 1093695 h 1201399"/>
              <a:gd name="connsiteX8" fmla="*/ 306849 w 665437"/>
              <a:gd name="connsiteY8" fmla="*/ 1201271 h 1201399"/>
              <a:gd name="connsiteX9" fmla="*/ 408449 w 665437"/>
              <a:gd name="connsiteY9" fmla="*/ 1111624 h 1201399"/>
              <a:gd name="connsiteX10" fmla="*/ 444308 w 665437"/>
              <a:gd name="connsiteY10" fmla="*/ 944283 h 1201399"/>
              <a:gd name="connsiteX11" fmla="*/ 516025 w 665437"/>
              <a:gd name="connsiteY11" fmla="*/ 818777 h 1201399"/>
              <a:gd name="connsiteX12" fmla="*/ 665437 w 665437"/>
              <a:gd name="connsiteY12" fmla="*/ 753036 h 120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5437" h="1201399">
                <a:moveTo>
                  <a:pt x="420402" y="0"/>
                </a:moveTo>
                <a:cubicBezTo>
                  <a:pt x="332747" y="66239"/>
                  <a:pt x="245092" y="132479"/>
                  <a:pt x="181343" y="161365"/>
                </a:cubicBezTo>
                <a:cubicBezTo>
                  <a:pt x="117594" y="190251"/>
                  <a:pt x="67790" y="160369"/>
                  <a:pt x="37908" y="173318"/>
                </a:cubicBezTo>
                <a:cubicBezTo>
                  <a:pt x="8026" y="186267"/>
                  <a:pt x="2049" y="171326"/>
                  <a:pt x="2049" y="239059"/>
                </a:cubicBezTo>
                <a:cubicBezTo>
                  <a:pt x="2049" y="306792"/>
                  <a:pt x="-12892" y="494055"/>
                  <a:pt x="37908" y="579718"/>
                </a:cubicBezTo>
                <a:cubicBezTo>
                  <a:pt x="88708" y="665381"/>
                  <a:pt x="266010" y="695264"/>
                  <a:pt x="306849" y="753036"/>
                </a:cubicBezTo>
                <a:cubicBezTo>
                  <a:pt x="347688" y="810808"/>
                  <a:pt x="277963" y="869577"/>
                  <a:pt x="282943" y="926353"/>
                </a:cubicBezTo>
                <a:cubicBezTo>
                  <a:pt x="287923" y="983129"/>
                  <a:pt x="332747" y="1047875"/>
                  <a:pt x="336731" y="1093695"/>
                </a:cubicBezTo>
                <a:cubicBezTo>
                  <a:pt x="340715" y="1139515"/>
                  <a:pt x="294896" y="1198283"/>
                  <a:pt x="306849" y="1201271"/>
                </a:cubicBezTo>
                <a:cubicBezTo>
                  <a:pt x="318802" y="1204259"/>
                  <a:pt x="385539" y="1154455"/>
                  <a:pt x="408449" y="1111624"/>
                </a:cubicBezTo>
                <a:cubicBezTo>
                  <a:pt x="431359" y="1068793"/>
                  <a:pt x="426379" y="993091"/>
                  <a:pt x="444308" y="944283"/>
                </a:cubicBezTo>
                <a:cubicBezTo>
                  <a:pt x="462237" y="895475"/>
                  <a:pt x="479170" y="850651"/>
                  <a:pt x="516025" y="818777"/>
                </a:cubicBezTo>
                <a:cubicBezTo>
                  <a:pt x="552880" y="786903"/>
                  <a:pt x="609158" y="769969"/>
                  <a:pt x="665437" y="753036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30" name="任意多边形 86"/>
          <p:cNvSpPr/>
          <p:nvPr>
            <p:custDataLst>
              <p:tags r:id="rId14"/>
            </p:custDataLst>
          </p:nvPr>
        </p:nvSpPr>
        <p:spPr>
          <a:xfrm rot="377494">
            <a:off x="6729497" y="2755707"/>
            <a:ext cx="139527" cy="265768"/>
          </a:xfrm>
          <a:custGeom>
            <a:avLst/>
            <a:gdLst>
              <a:gd name="connsiteX0" fmla="*/ 125506 w 125506"/>
              <a:gd name="connsiteY0" fmla="*/ 0 h 239059"/>
              <a:gd name="connsiteX1" fmla="*/ 59765 w 125506"/>
              <a:gd name="connsiteY1" fmla="*/ 23906 h 239059"/>
              <a:gd name="connsiteX2" fmla="*/ 0 w 125506"/>
              <a:gd name="connsiteY2" fmla="*/ 143435 h 239059"/>
              <a:gd name="connsiteX3" fmla="*/ 59765 w 125506"/>
              <a:gd name="connsiteY3" fmla="*/ 239059 h 23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506" h="239059">
                <a:moveTo>
                  <a:pt x="125506" y="0"/>
                </a:moveTo>
                <a:cubicBezTo>
                  <a:pt x="103094" y="0"/>
                  <a:pt x="80683" y="0"/>
                  <a:pt x="59765" y="23906"/>
                </a:cubicBezTo>
                <a:cubicBezTo>
                  <a:pt x="38847" y="47812"/>
                  <a:pt x="0" y="107576"/>
                  <a:pt x="0" y="143435"/>
                </a:cubicBezTo>
                <a:cubicBezTo>
                  <a:pt x="0" y="179294"/>
                  <a:pt x="29882" y="209176"/>
                  <a:pt x="59765" y="239059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9" name="任意多边形 65"/>
          <p:cNvSpPr/>
          <p:nvPr>
            <p:custDataLst>
              <p:tags r:id="rId15"/>
            </p:custDataLst>
          </p:nvPr>
        </p:nvSpPr>
        <p:spPr>
          <a:xfrm rot="20657023">
            <a:off x="6515201" y="2234373"/>
            <a:ext cx="505562" cy="240811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0" name="任意多边形 66"/>
          <p:cNvSpPr/>
          <p:nvPr>
            <p:custDataLst>
              <p:tags r:id="rId16"/>
            </p:custDataLst>
          </p:nvPr>
        </p:nvSpPr>
        <p:spPr>
          <a:xfrm rot="20657023">
            <a:off x="6211125" y="1792020"/>
            <a:ext cx="646319" cy="343785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1" name="任意多边形 67"/>
          <p:cNvSpPr/>
          <p:nvPr>
            <p:custDataLst>
              <p:tags r:id="rId17"/>
            </p:custDataLst>
          </p:nvPr>
        </p:nvSpPr>
        <p:spPr>
          <a:xfrm rot="20657023">
            <a:off x="5184242" y="1889858"/>
            <a:ext cx="329040" cy="159751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2" name="任意多边形 68"/>
          <p:cNvSpPr/>
          <p:nvPr>
            <p:custDataLst>
              <p:tags r:id="rId18"/>
            </p:custDataLst>
          </p:nvPr>
        </p:nvSpPr>
        <p:spPr>
          <a:xfrm rot="20657023">
            <a:off x="6516208" y="2082479"/>
            <a:ext cx="473402" cy="27918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3" name="任意多边形 69"/>
          <p:cNvSpPr/>
          <p:nvPr>
            <p:custDataLst>
              <p:tags r:id="rId19"/>
            </p:custDataLst>
          </p:nvPr>
        </p:nvSpPr>
        <p:spPr>
          <a:xfrm rot="20657023">
            <a:off x="5165962" y="2146094"/>
            <a:ext cx="779838" cy="429446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4" name="任意多边形 70"/>
          <p:cNvSpPr/>
          <p:nvPr>
            <p:custDataLst>
              <p:tags r:id="rId20"/>
            </p:custDataLst>
          </p:nvPr>
        </p:nvSpPr>
        <p:spPr>
          <a:xfrm rot="20657023">
            <a:off x="6405119" y="1961678"/>
            <a:ext cx="586384" cy="299206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5" name="任意多边形 71"/>
          <p:cNvSpPr/>
          <p:nvPr>
            <p:custDataLst>
              <p:tags r:id="rId21"/>
            </p:custDataLst>
          </p:nvPr>
        </p:nvSpPr>
        <p:spPr>
          <a:xfrm rot="20657023">
            <a:off x="6335327" y="1876830"/>
            <a:ext cx="571293" cy="27931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6" name="任意多边形 72"/>
          <p:cNvSpPr/>
          <p:nvPr>
            <p:custDataLst>
              <p:tags r:id="rId22"/>
            </p:custDataLst>
          </p:nvPr>
        </p:nvSpPr>
        <p:spPr>
          <a:xfrm rot="20657023">
            <a:off x="6285436" y="1741353"/>
            <a:ext cx="444197" cy="231290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7" name="任意多边形 73"/>
          <p:cNvSpPr/>
          <p:nvPr>
            <p:custDataLst>
              <p:tags r:id="rId23"/>
            </p:custDataLst>
          </p:nvPr>
        </p:nvSpPr>
        <p:spPr>
          <a:xfrm rot="20657023">
            <a:off x="5746655" y="2139332"/>
            <a:ext cx="214295" cy="81748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8" name="任意多边形 74"/>
          <p:cNvSpPr/>
          <p:nvPr>
            <p:custDataLst>
              <p:tags r:id="rId24"/>
            </p:custDataLst>
          </p:nvPr>
        </p:nvSpPr>
        <p:spPr>
          <a:xfrm rot="20657023">
            <a:off x="5171706" y="2030362"/>
            <a:ext cx="548943" cy="28216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19" name="任意多边形 75"/>
          <p:cNvSpPr/>
          <p:nvPr>
            <p:custDataLst>
              <p:tags r:id="rId25"/>
            </p:custDataLst>
          </p:nvPr>
        </p:nvSpPr>
        <p:spPr>
          <a:xfrm rot="20657023">
            <a:off x="6501953" y="2343645"/>
            <a:ext cx="555041" cy="26724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0" name="任意多边形 76"/>
          <p:cNvSpPr/>
          <p:nvPr>
            <p:custDataLst>
              <p:tags r:id="rId26"/>
            </p:custDataLst>
          </p:nvPr>
        </p:nvSpPr>
        <p:spPr>
          <a:xfrm rot="20657023">
            <a:off x="6504197" y="2715027"/>
            <a:ext cx="180264" cy="110252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1" name="任意多边形 77"/>
          <p:cNvSpPr/>
          <p:nvPr>
            <p:custDataLst>
              <p:tags r:id="rId27"/>
            </p:custDataLst>
          </p:nvPr>
        </p:nvSpPr>
        <p:spPr>
          <a:xfrm rot="20657023">
            <a:off x="6258379" y="1799100"/>
            <a:ext cx="206311" cy="14553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2" name="任意多边形 78"/>
          <p:cNvSpPr/>
          <p:nvPr>
            <p:custDataLst>
              <p:tags r:id="rId28"/>
            </p:custDataLst>
          </p:nvPr>
        </p:nvSpPr>
        <p:spPr>
          <a:xfrm rot="20657023">
            <a:off x="5146835" y="1964928"/>
            <a:ext cx="433108" cy="226292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3" name="任意多边形 79"/>
          <p:cNvSpPr/>
          <p:nvPr>
            <p:custDataLst>
              <p:tags r:id="rId29"/>
            </p:custDataLst>
          </p:nvPr>
        </p:nvSpPr>
        <p:spPr>
          <a:xfrm rot="20657023">
            <a:off x="5154149" y="2054204"/>
            <a:ext cx="739055" cy="402654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4" name="任意多边形 80"/>
          <p:cNvSpPr/>
          <p:nvPr>
            <p:custDataLst>
              <p:tags r:id="rId30"/>
            </p:custDataLst>
          </p:nvPr>
        </p:nvSpPr>
        <p:spPr>
          <a:xfrm rot="20657023">
            <a:off x="5594376" y="2359662"/>
            <a:ext cx="111714" cy="6845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sp>
        <p:nvSpPr>
          <p:cNvPr id="25" name="任意多边形 81"/>
          <p:cNvSpPr/>
          <p:nvPr>
            <p:custDataLst>
              <p:tags r:id="rId31"/>
            </p:custDataLst>
          </p:nvPr>
        </p:nvSpPr>
        <p:spPr>
          <a:xfrm rot="20657023">
            <a:off x="5638598" y="2439316"/>
            <a:ext cx="111714" cy="6845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lt1"/>
              </a:solidFill>
            </a:endParaRPr>
          </a:p>
        </p:txBody>
      </p:sp>
      <p:cxnSp>
        <p:nvCxnSpPr>
          <p:cNvPr id="31" name="直接连接符 30"/>
          <p:cNvCxnSpPr/>
          <p:nvPr>
            <p:custDataLst>
              <p:tags r:id="rId32"/>
            </p:custDataLst>
          </p:nvPr>
        </p:nvCxnSpPr>
        <p:spPr>
          <a:xfrm flipV="1">
            <a:off x="2529958" y="4422481"/>
            <a:ext cx="7183967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101600" dist="63500" dir="2700000" algn="tl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任意多边形 118"/>
          <p:cNvSpPr/>
          <p:nvPr>
            <p:custDataLst>
              <p:tags r:id="rId33"/>
            </p:custDataLst>
          </p:nvPr>
        </p:nvSpPr>
        <p:spPr>
          <a:xfrm flipH="1" flipV="1">
            <a:off x="2437843" y="2335620"/>
            <a:ext cx="240672" cy="4020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chemeClr val="bg1"/>
          </a:solidFill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rgbClr val="9E0000"/>
              </a:solidFill>
            </a:endParaRPr>
          </a:p>
        </p:txBody>
      </p:sp>
      <p:sp>
        <p:nvSpPr>
          <p:cNvPr id="33" name="任意多边形 119"/>
          <p:cNvSpPr/>
          <p:nvPr>
            <p:custDataLst>
              <p:tags r:id="rId34"/>
            </p:custDataLst>
          </p:nvPr>
        </p:nvSpPr>
        <p:spPr>
          <a:xfrm flipH="1">
            <a:off x="10194532" y="4147674"/>
            <a:ext cx="256035" cy="38833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chemeClr val="accent2"/>
          </a:solidFill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rgbClr val="9E0000"/>
              </a:solidFill>
            </a:endParaRPr>
          </a:p>
        </p:txBody>
      </p:sp>
      <p:sp>
        <p:nvSpPr>
          <p:cNvPr id="34" name="任意多边形 120"/>
          <p:cNvSpPr/>
          <p:nvPr>
            <p:custDataLst>
              <p:tags r:id="rId35"/>
            </p:custDataLst>
          </p:nvPr>
        </p:nvSpPr>
        <p:spPr>
          <a:xfrm flipH="1" flipV="1">
            <a:off x="8742116" y="1056792"/>
            <a:ext cx="386712" cy="50236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rgbClr val="9E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6"/>
            </p:custDataLst>
          </p:nvPr>
        </p:nvSpPr>
        <p:spPr>
          <a:xfrm>
            <a:off x="2529958" y="3556205"/>
            <a:ext cx="7183967" cy="774186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7"/>
            </p:custDataLst>
          </p:nvPr>
        </p:nvSpPr>
        <p:spPr>
          <a:xfrm>
            <a:off x="2529958" y="4513498"/>
            <a:ext cx="7183967" cy="46521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00347 0.00092 L 0.59826 0.00247 " pathEditMode="relative" ptsTypes="AA">
                                      <p:cBhvr>
                                        <p:cTn id="13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257784" y="770107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4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 flipH="1">
            <a:off x="2304148" y="1882241"/>
            <a:ext cx="504611" cy="327177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8" name="任意多边形 43"/>
          <p:cNvSpPr/>
          <p:nvPr>
            <p:custDataLst>
              <p:tags r:id="rId3"/>
            </p:custDataLst>
          </p:nvPr>
        </p:nvSpPr>
        <p:spPr>
          <a:xfrm flipH="1">
            <a:off x="7737584" y="3838737"/>
            <a:ext cx="658435" cy="272233"/>
          </a:xfrm>
          <a:custGeom>
            <a:avLst/>
            <a:gdLst>
              <a:gd name="connsiteX0" fmla="*/ 3108161 w 5108590"/>
              <a:gd name="connsiteY0" fmla="*/ 0 h 2871537"/>
              <a:gd name="connsiteX1" fmla="*/ 3989444 w 5108590"/>
              <a:gd name="connsiteY1" fmla="*/ 400035 h 2871537"/>
              <a:gd name="connsiteX2" fmla="*/ 4086693 w 5108590"/>
              <a:gd name="connsiteY2" fmla="*/ 563266 h 2871537"/>
              <a:gd name="connsiteX3" fmla="*/ 4131348 w 5108590"/>
              <a:gd name="connsiteY3" fmla="*/ 534900 h 2871537"/>
              <a:gd name="connsiteX4" fmla="*/ 4405156 w 5108590"/>
              <a:gd name="connsiteY4" fmla="*/ 465220 h 2871537"/>
              <a:gd name="connsiteX5" fmla="*/ 5108590 w 5108590"/>
              <a:gd name="connsiteY5" fmla="*/ 1102292 h 2871537"/>
              <a:gd name="connsiteX6" fmla="*/ 4798453 w 5108590"/>
              <a:gd name="connsiteY6" fmla="*/ 1640226 h 2871537"/>
              <a:gd name="connsiteX7" fmla="*/ 4794480 w 5108590"/>
              <a:gd name="connsiteY7" fmla="*/ 1642029 h 2871537"/>
              <a:gd name="connsiteX8" fmla="*/ 4815013 w 5108590"/>
              <a:gd name="connsiteY8" fmla="*/ 1704408 h 2871537"/>
              <a:gd name="connsiteX9" fmla="*/ 4832286 w 5108590"/>
              <a:gd name="connsiteY9" fmla="*/ 1872313 h 2871537"/>
              <a:gd name="connsiteX10" fmla="*/ 3982054 w 5108590"/>
              <a:gd name="connsiteY10" fmla="*/ 2642334 h 2871537"/>
              <a:gd name="connsiteX11" fmla="*/ 3380849 w 5108590"/>
              <a:gd name="connsiteY11" fmla="*/ 2353576 h 2871537"/>
              <a:gd name="connsiteX12" fmla="*/ 3379137 w 5108590"/>
              <a:gd name="connsiteY12" fmla="*/ 2351518 h 2871537"/>
              <a:gd name="connsiteX13" fmla="*/ 3307654 w 5108590"/>
              <a:gd name="connsiteY13" fmla="*/ 2471502 h 2871537"/>
              <a:gd name="connsiteX14" fmla="*/ 2426371 w 5108590"/>
              <a:gd name="connsiteY14" fmla="*/ 2871537 h 2871537"/>
              <a:gd name="connsiteX15" fmla="*/ 1447099 w 5108590"/>
              <a:gd name="connsiteY15" fmla="*/ 2194760 h 2871537"/>
              <a:gd name="connsiteX16" fmla="*/ 1418508 w 5108590"/>
              <a:gd name="connsiteY16" fmla="*/ 2124456 h 2871537"/>
              <a:gd name="connsiteX17" fmla="*/ 1325605 w 5108590"/>
              <a:gd name="connsiteY17" fmla="*/ 2190236 h 2871537"/>
              <a:gd name="connsiteX18" fmla="*/ 850232 w 5108590"/>
              <a:gd name="connsiteY18" fmla="*/ 2310063 h 2871537"/>
              <a:gd name="connsiteX19" fmla="*/ 0 w 5108590"/>
              <a:gd name="connsiteY19" fmla="*/ 1540042 h 2871537"/>
              <a:gd name="connsiteX20" fmla="*/ 850232 w 5108590"/>
              <a:gd name="connsiteY20" fmla="*/ 770021 h 2871537"/>
              <a:gd name="connsiteX21" fmla="*/ 1021583 w 5108590"/>
              <a:gd name="connsiteY21" fmla="*/ 783848 h 2871537"/>
              <a:gd name="connsiteX22" fmla="*/ 1029246 w 5108590"/>
              <a:gd name="connsiteY22" fmla="*/ 785791 h 2871537"/>
              <a:gd name="connsiteX23" fmla="*/ 1026695 w 5108590"/>
              <a:gd name="connsiteY23" fmla="*/ 770021 h 2871537"/>
              <a:gd name="connsiteX24" fmla="*/ 1876927 w 5108590"/>
              <a:gd name="connsiteY24" fmla="*/ 0 h 2871537"/>
              <a:gd name="connsiteX25" fmla="*/ 2478132 w 5108590"/>
              <a:gd name="connsiteY25" fmla="*/ 208922 h 2871537"/>
              <a:gd name="connsiteX26" fmla="*/ 2500065 w 5108590"/>
              <a:gd name="connsiteY26" fmla="*/ 232394 h 2871537"/>
              <a:gd name="connsiteX27" fmla="*/ 2513944 w 5108590"/>
              <a:gd name="connsiteY27" fmla="*/ 219952 h 2871537"/>
              <a:gd name="connsiteX28" fmla="*/ 3108161 w 5108590"/>
              <a:gd name="connsiteY28" fmla="*/ 0 h 2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08590" h="2871537">
                <a:moveTo>
                  <a:pt x="3108161" y="0"/>
                </a:moveTo>
                <a:cubicBezTo>
                  <a:pt x="3475013" y="0"/>
                  <a:pt x="3798453" y="146705"/>
                  <a:pt x="3989444" y="400035"/>
                </a:cubicBezTo>
                <a:lnTo>
                  <a:pt x="4086693" y="563266"/>
                </a:lnTo>
                <a:lnTo>
                  <a:pt x="4131348" y="534900"/>
                </a:lnTo>
                <a:cubicBezTo>
                  <a:pt x="4215506" y="491765"/>
                  <a:pt x="4308032" y="465220"/>
                  <a:pt x="4405156" y="465220"/>
                </a:cubicBezTo>
                <a:cubicBezTo>
                  <a:pt x="4793652" y="465220"/>
                  <a:pt x="5108590" y="713796"/>
                  <a:pt x="5108590" y="1102292"/>
                </a:cubicBezTo>
                <a:cubicBezTo>
                  <a:pt x="5108590" y="1345102"/>
                  <a:pt x="4985568" y="1533256"/>
                  <a:pt x="4798453" y="1640226"/>
                </a:cubicBezTo>
                <a:lnTo>
                  <a:pt x="4794480" y="1642029"/>
                </a:lnTo>
                <a:lnTo>
                  <a:pt x="4815013" y="1704408"/>
                </a:lnTo>
                <a:cubicBezTo>
                  <a:pt x="4826338" y="1757563"/>
                  <a:pt x="4832286" y="1813617"/>
                  <a:pt x="4832286" y="1872313"/>
                </a:cubicBezTo>
                <a:cubicBezTo>
                  <a:pt x="4832286" y="2341883"/>
                  <a:pt x="4451624" y="2642334"/>
                  <a:pt x="3982054" y="2642334"/>
                </a:cubicBezTo>
                <a:cubicBezTo>
                  <a:pt x="3747269" y="2642334"/>
                  <a:pt x="3534711" y="2513997"/>
                  <a:pt x="3380849" y="2353576"/>
                </a:cubicBezTo>
                <a:lnTo>
                  <a:pt x="3379137" y="2351518"/>
                </a:lnTo>
                <a:lnTo>
                  <a:pt x="3307654" y="2471502"/>
                </a:lnTo>
                <a:cubicBezTo>
                  <a:pt x="3116662" y="2724832"/>
                  <a:pt x="2793223" y="2871537"/>
                  <a:pt x="2426371" y="2871537"/>
                </a:cubicBezTo>
                <a:cubicBezTo>
                  <a:pt x="1986149" y="2871537"/>
                  <a:pt x="1608440" y="2510590"/>
                  <a:pt x="1447099" y="2194760"/>
                </a:cubicBezTo>
                <a:lnTo>
                  <a:pt x="1418508" y="2124456"/>
                </a:lnTo>
                <a:lnTo>
                  <a:pt x="1325605" y="2190236"/>
                </a:lnTo>
                <a:cubicBezTo>
                  <a:pt x="1189907" y="2267812"/>
                  <a:pt x="1026321" y="2310063"/>
                  <a:pt x="850232" y="2310063"/>
                </a:cubicBezTo>
                <a:cubicBezTo>
                  <a:pt x="380662" y="2310063"/>
                  <a:pt x="0" y="1796716"/>
                  <a:pt x="0" y="1540042"/>
                </a:cubicBezTo>
                <a:cubicBezTo>
                  <a:pt x="0" y="1283368"/>
                  <a:pt x="380662" y="770021"/>
                  <a:pt x="850232" y="770021"/>
                </a:cubicBezTo>
                <a:cubicBezTo>
                  <a:pt x="908928" y="770021"/>
                  <a:pt x="966235" y="774716"/>
                  <a:pt x="1021583" y="783848"/>
                </a:cubicBezTo>
                <a:lnTo>
                  <a:pt x="1029246" y="785791"/>
                </a:lnTo>
                <a:lnTo>
                  <a:pt x="1026695" y="770021"/>
                </a:lnTo>
                <a:cubicBezTo>
                  <a:pt x="1026695" y="513347"/>
                  <a:pt x="1407357" y="0"/>
                  <a:pt x="1876927" y="0"/>
                </a:cubicBezTo>
                <a:cubicBezTo>
                  <a:pt x="2111712" y="0"/>
                  <a:pt x="2324270" y="75113"/>
                  <a:pt x="2478132" y="208922"/>
                </a:cubicBezTo>
                <a:lnTo>
                  <a:pt x="2500065" y="232394"/>
                </a:lnTo>
                <a:lnTo>
                  <a:pt x="2513944" y="219952"/>
                </a:lnTo>
                <a:cubicBezTo>
                  <a:pt x="2683567" y="90237"/>
                  <a:pt x="2888050" y="0"/>
                  <a:pt x="3108161" y="0"/>
                </a:cubicBez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3854513" y="3629392"/>
            <a:ext cx="848419" cy="340381"/>
            <a:chOff x="1372329" y="5446987"/>
            <a:chExt cx="1761315" cy="706794"/>
          </a:xfrm>
          <a:solidFill>
            <a:srgbClr val="244242"/>
          </a:solidFill>
        </p:grpSpPr>
        <p:sp>
          <p:nvSpPr>
            <p:cNvPr id="10" name="任意多边形 48"/>
            <p:cNvSpPr/>
            <p:nvPr>
              <p:custDataLst>
                <p:tags r:id="rId6"/>
              </p:custDataLst>
            </p:nvPr>
          </p:nvSpPr>
          <p:spPr>
            <a:xfrm flipH="1">
              <a:off x="1372329" y="5446987"/>
              <a:ext cx="1528023" cy="630144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1" name="任意多边形 49"/>
            <p:cNvSpPr/>
            <p:nvPr>
              <p:custDataLst>
                <p:tags r:id="rId7"/>
              </p:custDataLst>
            </p:nvPr>
          </p:nvSpPr>
          <p:spPr>
            <a:xfrm flipH="1">
              <a:off x="2363622" y="5762723"/>
              <a:ext cx="770022" cy="391058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5023171" y="1369358"/>
            <a:ext cx="2134220" cy="2944836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9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10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11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12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13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14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 34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8434837" y="4968077"/>
            <a:ext cx="684107" cy="396087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0" name="任意多边形 59"/>
          <p:cNvSpPr/>
          <p:nvPr>
            <p:custDataLst>
              <p:tags r:id="rId16"/>
            </p:custDataLst>
          </p:nvPr>
        </p:nvSpPr>
        <p:spPr>
          <a:xfrm>
            <a:off x="4043145" y="5049342"/>
            <a:ext cx="4332024" cy="34586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bg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1" name="任意多边形 60"/>
          <p:cNvSpPr/>
          <p:nvPr>
            <p:custDataLst>
              <p:tags r:id="rId17"/>
            </p:custDataLst>
          </p:nvPr>
        </p:nvSpPr>
        <p:spPr>
          <a:xfrm>
            <a:off x="3112969" y="5042711"/>
            <a:ext cx="852660" cy="359127"/>
          </a:xfrm>
          <a:custGeom>
            <a:avLst/>
            <a:gdLst>
              <a:gd name="connsiteX0" fmla="*/ 755361 w 755361"/>
              <a:gd name="connsiteY0" fmla="*/ 383586 h 416878"/>
              <a:gd name="connsiteX1" fmla="*/ 1599 w 755361"/>
              <a:gd name="connsiteY1" fmla="*/ 383586 h 416878"/>
              <a:gd name="connsiteX2" fmla="*/ 557653 w 755361"/>
              <a:gd name="connsiteY2" fmla="*/ 37597 h 416878"/>
              <a:gd name="connsiteX3" fmla="*/ 619437 w 755361"/>
              <a:gd name="connsiteY3" fmla="*/ 25240 h 416878"/>
              <a:gd name="connsiteX0-1" fmla="*/ 754492 w 754492"/>
              <a:gd name="connsiteY0-2" fmla="*/ 358346 h 392510"/>
              <a:gd name="connsiteX1-3" fmla="*/ 730 w 754492"/>
              <a:gd name="connsiteY1-4" fmla="*/ 358346 h 392510"/>
              <a:gd name="connsiteX2-5" fmla="*/ 618568 w 754492"/>
              <a:gd name="connsiteY2-6" fmla="*/ 0 h 392510"/>
              <a:gd name="connsiteX0-7" fmla="*/ 1458409 w 1458409"/>
              <a:gd name="connsiteY0-8" fmla="*/ 358346 h 379568"/>
              <a:gd name="connsiteX1-9" fmla="*/ 312 w 1458409"/>
              <a:gd name="connsiteY1-10" fmla="*/ 333633 h 379568"/>
              <a:gd name="connsiteX2-11" fmla="*/ 1322485 w 1458409"/>
              <a:gd name="connsiteY2-12" fmla="*/ 0 h 379568"/>
              <a:gd name="connsiteX0-13" fmla="*/ 1483885 w 1483885"/>
              <a:gd name="connsiteY0-14" fmla="*/ 457200 h 484234"/>
              <a:gd name="connsiteX1-15" fmla="*/ 25788 w 1483885"/>
              <a:gd name="connsiteY1-16" fmla="*/ 432487 h 484234"/>
              <a:gd name="connsiteX2-17" fmla="*/ 569485 w 1483885"/>
              <a:gd name="connsiteY2-18" fmla="*/ 0 h 484234"/>
              <a:gd name="connsiteX0-19" fmla="*/ 1475175 w 1475175"/>
              <a:gd name="connsiteY0-20" fmla="*/ 469557 h 497359"/>
              <a:gd name="connsiteX1-21" fmla="*/ 17078 w 1475175"/>
              <a:gd name="connsiteY1-22" fmla="*/ 444844 h 497359"/>
              <a:gd name="connsiteX2-23" fmla="*/ 684342 w 1475175"/>
              <a:gd name="connsiteY2-24" fmla="*/ 0 h 497359"/>
              <a:gd name="connsiteX0-25" fmla="*/ 1482176 w 1482176"/>
              <a:gd name="connsiteY0-26" fmla="*/ 469557 h 497359"/>
              <a:gd name="connsiteX1-27" fmla="*/ 24079 w 1482176"/>
              <a:gd name="connsiteY1-28" fmla="*/ 444844 h 497359"/>
              <a:gd name="connsiteX2-29" fmla="*/ 691343 w 1482176"/>
              <a:gd name="connsiteY2-30" fmla="*/ 0 h 497359"/>
              <a:gd name="connsiteX0-31" fmla="*/ 1496003 w 1496003"/>
              <a:gd name="connsiteY0-32" fmla="*/ 383060 h 405670"/>
              <a:gd name="connsiteX1-33" fmla="*/ 37906 w 1496003"/>
              <a:gd name="connsiteY1-34" fmla="*/ 358347 h 405670"/>
              <a:gd name="connsiteX2-35" fmla="*/ 581603 w 1496003"/>
              <a:gd name="connsiteY2-36" fmla="*/ 0 h 405670"/>
              <a:gd name="connsiteX0-37" fmla="*/ 1498863 w 1498863"/>
              <a:gd name="connsiteY0-38" fmla="*/ 383060 h 405670"/>
              <a:gd name="connsiteX1-39" fmla="*/ 40766 w 1498863"/>
              <a:gd name="connsiteY1-40" fmla="*/ 358347 h 405670"/>
              <a:gd name="connsiteX2-41" fmla="*/ 584463 w 1498863"/>
              <a:gd name="connsiteY2-42" fmla="*/ 0 h 405670"/>
              <a:gd name="connsiteX0-43" fmla="*/ 1473706 w 1473706"/>
              <a:gd name="connsiteY0-44" fmla="*/ 383060 h 440354"/>
              <a:gd name="connsiteX1-45" fmla="*/ 15609 w 1473706"/>
              <a:gd name="connsiteY1-46" fmla="*/ 358347 h 440354"/>
              <a:gd name="connsiteX2-47" fmla="*/ 559306 w 1473706"/>
              <a:gd name="connsiteY2-48" fmla="*/ 0 h 440354"/>
              <a:gd name="connsiteX0-49" fmla="*/ 1682620 w 1682620"/>
              <a:gd name="connsiteY0-50" fmla="*/ 383060 h 405670"/>
              <a:gd name="connsiteX1-51" fmla="*/ 51528 w 1682620"/>
              <a:gd name="connsiteY1-52" fmla="*/ 358347 h 405670"/>
              <a:gd name="connsiteX2-53" fmla="*/ 595225 w 1682620"/>
              <a:gd name="connsiteY2-54" fmla="*/ 0 h 405670"/>
              <a:gd name="connsiteX0-55" fmla="*/ 1653020 w 1653020"/>
              <a:gd name="connsiteY0-56" fmla="*/ 320540 h 339742"/>
              <a:gd name="connsiteX1-57" fmla="*/ 21928 w 1653020"/>
              <a:gd name="connsiteY1-58" fmla="*/ 295827 h 339742"/>
              <a:gd name="connsiteX2-59" fmla="*/ 825980 w 1653020"/>
              <a:gd name="connsiteY2-60" fmla="*/ 0 h 339742"/>
              <a:gd name="connsiteX0-61" fmla="*/ 1717144 w 1717144"/>
              <a:gd name="connsiteY0-62" fmla="*/ 381397 h 403200"/>
              <a:gd name="connsiteX1-63" fmla="*/ 86052 w 1717144"/>
              <a:gd name="connsiteY1-64" fmla="*/ 356684 h 403200"/>
              <a:gd name="connsiteX2-65" fmla="*/ 296123 w 1717144"/>
              <a:gd name="connsiteY2-66" fmla="*/ 12588 h 403200"/>
              <a:gd name="connsiteX3-67" fmla="*/ 890104 w 1717144"/>
              <a:gd name="connsiteY3-68" fmla="*/ 60857 h 403200"/>
              <a:gd name="connsiteX0-69" fmla="*/ 1717144 w 1717144"/>
              <a:gd name="connsiteY0-70" fmla="*/ 376649 h 398452"/>
              <a:gd name="connsiteX1-71" fmla="*/ 86052 w 1717144"/>
              <a:gd name="connsiteY1-72" fmla="*/ 351936 h 398452"/>
              <a:gd name="connsiteX2-73" fmla="*/ 296123 w 1717144"/>
              <a:gd name="connsiteY2-74" fmla="*/ 7840 h 398452"/>
              <a:gd name="connsiteX3-75" fmla="*/ 651445 w 1717144"/>
              <a:gd name="connsiteY3-76" fmla="*/ 143636 h 398452"/>
              <a:gd name="connsiteX0-77" fmla="*/ 1717144 w 1717144"/>
              <a:gd name="connsiteY0-78" fmla="*/ 384043 h 405846"/>
              <a:gd name="connsiteX1-79" fmla="*/ 86052 w 1717144"/>
              <a:gd name="connsiteY1-80" fmla="*/ 359330 h 405846"/>
              <a:gd name="connsiteX2-81" fmla="*/ 296123 w 1717144"/>
              <a:gd name="connsiteY2-82" fmla="*/ 15234 h 405846"/>
              <a:gd name="connsiteX3-83" fmla="*/ 1237241 w 1717144"/>
              <a:gd name="connsiteY3-84" fmla="*/ 38495 h 405846"/>
              <a:gd name="connsiteX0-85" fmla="*/ 1717144 w 1717144"/>
              <a:gd name="connsiteY0-86" fmla="*/ 377444 h 399247"/>
              <a:gd name="connsiteX1-87" fmla="*/ 86052 w 1717144"/>
              <a:gd name="connsiteY1-88" fmla="*/ 352731 h 399247"/>
              <a:gd name="connsiteX2-89" fmla="*/ 296123 w 1717144"/>
              <a:gd name="connsiteY2-90" fmla="*/ 8635 h 399247"/>
              <a:gd name="connsiteX3-91" fmla="*/ 1237241 w 1717144"/>
              <a:gd name="connsiteY3-92" fmla="*/ 31896 h 399247"/>
              <a:gd name="connsiteX0-93" fmla="*/ 1717144 w 1717144"/>
              <a:gd name="connsiteY0-94" fmla="*/ 416694 h 438497"/>
              <a:gd name="connsiteX1-95" fmla="*/ 86052 w 1717144"/>
              <a:gd name="connsiteY1-96" fmla="*/ 391981 h 438497"/>
              <a:gd name="connsiteX2-97" fmla="*/ 296123 w 1717144"/>
              <a:gd name="connsiteY2-98" fmla="*/ 47885 h 438497"/>
              <a:gd name="connsiteX3-99" fmla="*/ 1237241 w 1717144"/>
              <a:gd name="connsiteY3-100" fmla="*/ 71146 h 438497"/>
              <a:gd name="connsiteX0-101" fmla="*/ 1717144 w 1717144"/>
              <a:gd name="connsiteY0-102" fmla="*/ 385519 h 407322"/>
              <a:gd name="connsiteX1-103" fmla="*/ 86052 w 1717144"/>
              <a:gd name="connsiteY1-104" fmla="*/ 360806 h 407322"/>
              <a:gd name="connsiteX2-105" fmla="*/ 296123 w 1717144"/>
              <a:gd name="connsiteY2-106" fmla="*/ 16710 h 407322"/>
              <a:gd name="connsiteX3-107" fmla="*/ 751724 w 1717144"/>
              <a:gd name="connsiteY3-108" fmla="*/ 141722 h 407322"/>
              <a:gd name="connsiteX0-109" fmla="*/ 1717144 w 1717144"/>
              <a:gd name="connsiteY0-110" fmla="*/ 385132 h 406935"/>
              <a:gd name="connsiteX1-111" fmla="*/ 86052 w 1717144"/>
              <a:gd name="connsiteY1-112" fmla="*/ 360419 h 406935"/>
              <a:gd name="connsiteX2-113" fmla="*/ 296123 w 1717144"/>
              <a:gd name="connsiteY2-114" fmla="*/ 16323 h 406935"/>
              <a:gd name="connsiteX3-115" fmla="*/ 751724 w 1717144"/>
              <a:gd name="connsiteY3-116" fmla="*/ 141335 h 406935"/>
              <a:gd name="connsiteX0-117" fmla="*/ 1717144 w 1717144"/>
              <a:gd name="connsiteY0-118" fmla="*/ 402465 h 424268"/>
              <a:gd name="connsiteX1-119" fmla="*/ 86052 w 1717144"/>
              <a:gd name="connsiteY1-120" fmla="*/ 377752 h 424268"/>
              <a:gd name="connsiteX2-121" fmla="*/ 296123 w 1717144"/>
              <a:gd name="connsiteY2-122" fmla="*/ 33656 h 424268"/>
              <a:gd name="connsiteX3-123" fmla="*/ 751724 w 1717144"/>
              <a:gd name="connsiteY3-124" fmla="*/ 158668 h 424268"/>
              <a:gd name="connsiteX0-125" fmla="*/ 1703068 w 1703068"/>
              <a:gd name="connsiteY0-126" fmla="*/ 402465 h 433569"/>
              <a:gd name="connsiteX1-127" fmla="*/ 71976 w 1703068"/>
              <a:gd name="connsiteY1-128" fmla="*/ 377752 h 433569"/>
              <a:gd name="connsiteX2-129" fmla="*/ 282047 w 1703068"/>
              <a:gd name="connsiteY2-130" fmla="*/ 33656 h 433569"/>
              <a:gd name="connsiteX3-131" fmla="*/ 737648 w 1703068"/>
              <a:gd name="connsiteY3-132" fmla="*/ 158668 h 433569"/>
              <a:gd name="connsiteX0-133" fmla="*/ 1703068 w 1703068"/>
              <a:gd name="connsiteY0-134" fmla="*/ 402465 h 433569"/>
              <a:gd name="connsiteX1-135" fmla="*/ 71976 w 1703068"/>
              <a:gd name="connsiteY1-136" fmla="*/ 377752 h 433569"/>
              <a:gd name="connsiteX2-137" fmla="*/ 282047 w 1703068"/>
              <a:gd name="connsiteY2-138" fmla="*/ 33656 h 433569"/>
              <a:gd name="connsiteX3-139" fmla="*/ 737648 w 1703068"/>
              <a:gd name="connsiteY3-140" fmla="*/ 158668 h 433569"/>
              <a:gd name="connsiteX0-141" fmla="*/ 1736283 w 1736283"/>
              <a:gd name="connsiteY0-142" fmla="*/ 399831 h 421458"/>
              <a:gd name="connsiteX1-143" fmla="*/ 105191 w 1736283"/>
              <a:gd name="connsiteY1-144" fmla="*/ 375118 h 421458"/>
              <a:gd name="connsiteX2-145" fmla="*/ 243539 w 1736283"/>
              <a:gd name="connsiteY2-146" fmla="*/ 34201 h 421458"/>
              <a:gd name="connsiteX3-147" fmla="*/ 770863 w 1736283"/>
              <a:gd name="connsiteY3-148" fmla="*/ 156034 h 421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67" y="connsiteY3-68"/>
              </a:cxn>
            </a:cxnLst>
            <a:rect l="l" t="t" r="r" b="b"/>
            <a:pathLst>
              <a:path w="1736283" h="421458">
                <a:moveTo>
                  <a:pt x="1736283" y="399831"/>
                </a:moveTo>
                <a:cubicBezTo>
                  <a:pt x="1375877" y="428663"/>
                  <a:pt x="353982" y="436056"/>
                  <a:pt x="105191" y="375118"/>
                </a:cubicBezTo>
                <a:cubicBezTo>
                  <a:pt x="-143600" y="314180"/>
                  <a:pt x="109530" y="83505"/>
                  <a:pt x="243539" y="34201"/>
                </a:cubicBezTo>
                <a:cubicBezTo>
                  <a:pt x="438239" y="-56438"/>
                  <a:pt x="1137030" y="50085"/>
                  <a:pt x="770863" y="156034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2" name="任意多边形 61"/>
          <p:cNvSpPr/>
          <p:nvPr>
            <p:custDataLst>
              <p:tags r:id="rId18"/>
            </p:custDataLst>
          </p:nvPr>
        </p:nvSpPr>
        <p:spPr>
          <a:xfrm>
            <a:off x="3018315" y="2096834"/>
            <a:ext cx="402651" cy="690255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3" name="Freeform 8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 rot="1556340" flipH="1">
            <a:off x="6828072" y="1082657"/>
            <a:ext cx="200800" cy="229083"/>
          </a:xfrm>
          <a:custGeom>
            <a:avLst/>
            <a:gdLst>
              <a:gd name="T0" fmla="*/ 20 w 28"/>
              <a:gd name="T1" fmla="*/ 11 h 32"/>
              <a:gd name="T2" fmla="*/ 28 w 28"/>
              <a:gd name="T3" fmla="*/ 12 h 32"/>
              <a:gd name="T4" fmla="*/ 20 w 28"/>
              <a:gd name="T5" fmla="*/ 20 h 32"/>
              <a:gd name="T6" fmla="*/ 20 w 28"/>
              <a:gd name="T7" fmla="*/ 32 h 32"/>
              <a:gd name="T8" fmla="*/ 13 w 28"/>
              <a:gd name="T9" fmla="*/ 25 h 32"/>
              <a:gd name="T10" fmla="*/ 3 w 28"/>
              <a:gd name="T11" fmla="*/ 31 h 32"/>
              <a:gd name="T12" fmla="*/ 3 w 28"/>
              <a:gd name="T13" fmla="*/ 31 h 32"/>
              <a:gd name="T14" fmla="*/ 8 w 28"/>
              <a:gd name="T15" fmla="*/ 18 h 32"/>
              <a:gd name="T16" fmla="*/ 4 w 28"/>
              <a:gd name="T17" fmla="*/ 13 h 32"/>
              <a:gd name="T18" fmla="*/ 0 w 28"/>
              <a:gd name="T19" fmla="*/ 8 h 32"/>
              <a:gd name="T20" fmla="*/ 12 w 28"/>
              <a:gd name="T21" fmla="*/ 10 h 32"/>
              <a:gd name="T22" fmla="*/ 16 w 28"/>
              <a:gd name="T23" fmla="*/ 0 h 32"/>
              <a:gd name="T24" fmla="*/ 20 w 28"/>
              <a:gd name="T25" fmla="*/ 11 h 32"/>
              <a:gd name="T26" fmla="*/ 14 w 28"/>
              <a:gd name="T27" fmla="*/ 10 h 32"/>
              <a:gd name="T28" fmla="*/ 18 w 28"/>
              <a:gd name="T29" fmla="*/ 11 h 32"/>
              <a:gd name="T30" fmla="*/ 16 w 28"/>
              <a:gd name="T31" fmla="*/ 5 h 32"/>
              <a:gd name="T32" fmla="*/ 14 w 28"/>
              <a:gd name="T33" fmla="*/ 10 h 32"/>
              <a:gd name="T34" fmla="*/ 9 w 28"/>
              <a:gd name="T35" fmla="*/ 16 h 32"/>
              <a:gd name="T36" fmla="*/ 11 w 28"/>
              <a:gd name="T37" fmla="*/ 12 h 32"/>
              <a:gd name="T38" fmla="*/ 5 w 28"/>
              <a:gd name="T39" fmla="*/ 11 h 32"/>
              <a:gd name="T40" fmla="*/ 9 w 28"/>
              <a:gd name="T41" fmla="*/ 16 h 32"/>
              <a:gd name="T42" fmla="*/ 10 w 28"/>
              <a:gd name="T43" fmla="*/ 18 h 32"/>
              <a:gd name="T44" fmla="*/ 14 w 28"/>
              <a:gd name="T45" fmla="*/ 22 h 32"/>
              <a:gd name="T46" fmla="*/ 18 w 28"/>
              <a:gd name="T47" fmla="*/ 19 h 32"/>
              <a:gd name="T48" fmla="*/ 18 w 28"/>
              <a:gd name="T49" fmla="*/ 13 h 32"/>
              <a:gd name="T50" fmla="*/ 13 w 28"/>
              <a:gd name="T51" fmla="*/ 12 h 32"/>
              <a:gd name="T52" fmla="*/ 10 w 28"/>
              <a:gd name="T53" fmla="*/ 18 h 32"/>
              <a:gd name="T54" fmla="*/ 20 w 28"/>
              <a:gd name="T55" fmla="*/ 14 h 32"/>
              <a:gd name="T56" fmla="*/ 20 w 28"/>
              <a:gd name="T57" fmla="*/ 17 h 32"/>
              <a:gd name="T58" fmla="*/ 25 w 28"/>
              <a:gd name="T59" fmla="*/ 14 h 32"/>
              <a:gd name="T60" fmla="*/ 20 w 28"/>
              <a:gd name="T61" fmla="*/ 14 h 32"/>
              <a:gd name="T62" fmla="*/ 6 w 28"/>
              <a:gd name="T63" fmla="*/ 27 h 32"/>
              <a:gd name="T64" fmla="*/ 12 w 28"/>
              <a:gd name="T65" fmla="*/ 23 h 32"/>
              <a:gd name="T66" fmla="*/ 9 w 28"/>
              <a:gd name="T67" fmla="*/ 20 h 32"/>
              <a:gd name="T68" fmla="*/ 6 w 28"/>
              <a:gd name="T69" fmla="*/ 27 h 32"/>
              <a:gd name="T70" fmla="*/ 15 w 28"/>
              <a:gd name="T71" fmla="*/ 24 h 32"/>
              <a:gd name="T72" fmla="*/ 19 w 28"/>
              <a:gd name="T73" fmla="*/ 27 h 32"/>
              <a:gd name="T74" fmla="*/ 18 w 28"/>
              <a:gd name="T75" fmla="*/ 22 h 32"/>
              <a:gd name="T76" fmla="*/ 15 w 28"/>
              <a:gd name="T77" fmla="*/ 2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" h="32">
                <a:moveTo>
                  <a:pt x="20" y="11"/>
                </a:moveTo>
                <a:cubicBezTo>
                  <a:pt x="23" y="12"/>
                  <a:pt x="26" y="11"/>
                  <a:pt x="28" y="12"/>
                </a:cubicBezTo>
                <a:cubicBezTo>
                  <a:pt x="28" y="16"/>
                  <a:pt x="23" y="17"/>
                  <a:pt x="20" y="20"/>
                </a:cubicBezTo>
                <a:cubicBezTo>
                  <a:pt x="20" y="25"/>
                  <a:pt x="21" y="27"/>
                  <a:pt x="20" y="32"/>
                </a:cubicBezTo>
                <a:cubicBezTo>
                  <a:pt x="16" y="31"/>
                  <a:pt x="16" y="27"/>
                  <a:pt x="13" y="25"/>
                </a:cubicBezTo>
                <a:cubicBezTo>
                  <a:pt x="10" y="27"/>
                  <a:pt x="7" y="29"/>
                  <a:pt x="3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27"/>
                  <a:pt x="6" y="22"/>
                  <a:pt x="8" y="18"/>
                </a:cubicBezTo>
                <a:cubicBezTo>
                  <a:pt x="6" y="16"/>
                  <a:pt x="5" y="15"/>
                  <a:pt x="4" y="13"/>
                </a:cubicBezTo>
                <a:cubicBezTo>
                  <a:pt x="3" y="12"/>
                  <a:pt x="0" y="10"/>
                  <a:pt x="0" y="8"/>
                </a:cubicBezTo>
                <a:cubicBezTo>
                  <a:pt x="3" y="7"/>
                  <a:pt x="8" y="10"/>
                  <a:pt x="12" y="10"/>
                </a:cubicBezTo>
                <a:cubicBezTo>
                  <a:pt x="14" y="7"/>
                  <a:pt x="14" y="3"/>
                  <a:pt x="16" y="0"/>
                </a:cubicBezTo>
                <a:cubicBezTo>
                  <a:pt x="19" y="2"/>
                  <a:pt x="19" y="7"/>
                  <a:pt x="20" y="11"/>
                </a:cubicBezTo>
                <a:close/>
                <a:moveTo>
                  <a:pt x="14" y="10"/>
                </a:moveTo>
                <a:cubicBezTo>
                  <a:pt x="16" y="11"/>
                  <a:pt x="17" y="11"/>
                  <a:pt x="18" y="11"/>
                </a:cubicBezTo>
                <a:cubicBezTo>
                  <a:pt x="17" y="9"/>
                  <a:pt x="18" y="6"/>
                  <a:pt x="16" y="5"/>
                </a:cubicBezTo>
                <a:cubicBezTo>
                  <a:pt x="16" y="7"/>
                  <a:pt x="15" y="8"/>
                  <a:pt x="14" y="10"/>
                </a:cubicBezTo>
                <a:close/>
                <a:moveTo>
                  <a:pt x="9" y="16"/>
                </a:moveTo>
                <a:cubicBezTo>
                  <a:pt x="9" y="14"/>
                  <a:pt x="10" y="13"/>
                  <a:pt x="11" y="12"/>
                </a:cubicBezTo>
                <a:cubicBezTo>
                  <a:pt x="9" y="12"/>
                  <a:pt x="7" y="10"/>
                  <a:pt x="5" y="11"/>
                </a:cubicBezTo>
                <a:cubicBezTo>
                  <a:pt x="6" y="12"/>
                  <a:pt x="7" y="15"/>
                  <a:pt x="9" y="16"/>
                </a:cubicBezTo>
                <a:close/>
                <a:moveTo>
                  <a:pt x="10" y="18"/>
                </a:moveTo>
                <a:cubicBezTo>
                  <a:pt x="12" y="19"/>
                  <a:pt x="13" y="21"/>
                  <a:pt x="14" y="22"/>
                </a:cubicBezTo>
                <a:cubicBezTo>
                  <a:pt x="16" y="21"/>
                  <a:pt x="16" y="20"/>
                  <a:pt x="18" y="19"/>
                </a:cubicBezTo>
                <a:cubicBezTo>
                  <a:pt x="18" y="17"/>
                  <a:pt x="18" y="15"/>
                  <a:pt x="18" y="13"/>
                </a:cubicBezTo>
                <a:cubicBezTo>
                  <a:pt x="16" y="13"/>
                  <a:pt x="14" y="13"/>
                  <a:pt x="13" y="12"/>
                </a:cubicBezTo>
                <a:cubicBezTo>
                  <a:pt x="13" y="14"/>
                  <a:pt x="11" y="16"/>
                  <a:pt x="10" y="18"/>
                </a:cubicBezTo>
                <a:close/>
                <a:moveTo>
                  <a:pt x="20" y="14"/>
                </a:moveTo>
                <a:cubicBezTo>
                  <a:pt x="20" y="15"/>
                  <a:pt x="20" y="16"/>
                  <a:pt x="20" y="17"/>
                </a:cubicBezTo>
                <a:cubicBezTo>
                  <a:pt x="22" y="17"/>
                  <a:pt x="24" y="16"/>
                  <a:pt x="25" y="14"/>
                </a:cubicBezTo>
                <a:cubicBezTo>
                  <a:pt x="23" y="14"/>
                  <a:pt x="21" y="13"/>
                  <a:pt x="20" y="14"/>
                </a:cubicBezTo>
                <a:close/>
                <a:moveTo>
                  <a:pt x="6" y="27"/>
                </a:moveTo>
                <a:cubicBezTo>
                  <a:pt x="8" y="26"/>
                  <a:pt x="10" y="24"/>
                  <a:pt x="12" y="23"/>
                </a:cubicBezTo>
                <a:cubicBezTo>
                  <a:pt x="11" y="22"/>
                  <a:pt x="10" y="21"/>
                  <a:pt x="9" y="20"/>
                </a:cubicBezTo>
                <a:cubicBezTo>
                  <a:pt x="8" y="22"/>
                  <a:pt x="7" y="24"/>
                  <a:pt x="6" y="27"/>
                </a:cubicBezTo>
                <a:close/>
                <a:moveTo>
                  <a:pt x="15" y="24"/>
                </a:moveTo>
                <a:cubicBezTo>
                  <a:pt x="16" y="25"/>
                  <a:pt x="18" y="28"/>
                  <a:pt x="19" y="27"/>
                </a:cubicBezTo>
                <a:cubicBezTo>
                  <a:pt x="18" y="26"/>
                  <a:pt x="19" y="22"/>
                  <a:pt x="18" y="22"/>
                </a:cubicBezTo>
                <a:cubicBezTo>
                  <a:pt x="17" y="23"/>
                  <a:pt x="15" y="23"/>
                  <a:pt x="15" y="24"/>
                </a:cubicBezTo>
                <a:close/>
              </a:path>
            </a:pathLst>
          </a:custGeom>
          <a:solidFill>
            <a:schemeClr val="accent1">
              <a:lumMod val="50000"/>
              <a:alpha val="24000"/>
            </a:schemeClr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310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>
            <p:custDataLst>
              <p:tags r:id="rId20"/>
            </p:custDataLst>
          </p:nvPr>
        </p:nvGrpSpPr>
        <p:grpSpPr>
          <a:xfrm>
            <a:off x="6687424" y="2678747"/>
            <a:ext cx="1359209" cy="617352"/>
            <a:chOff x="4348977" y="671319"/>
            <a:chExt cx="2926393" cy="792851"/>
          </a:xfrm>
          <a:solidFill>
            <a:srgbClr val="244242"/>
          </a:solidFill>
        </p:grpSpPr>
        <p:sp>
          <p:nvSpPr>
            <p:cNvPr id="25" name="任意多边形 45"/>
            <p:cNvSpPr/>
            <p:nvPr>
              <p:custDataLst>
                <p:tags r:id="rId21"/>
              </p:custDataLst>
            </p:nvPr>
          </p:nvSpPr>
          <p:spPr>
            <a:xfrm flipH="1">
              <a:off x="4400551" y="671319"/>
              <a:ext cx="2874819" cy="613017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rgbClr val="24424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 46"/>
            <p:cNvSpPr/>
            <p:nvPr>
              <p:custDataLst>
                <p:tags r:id="rId22"/>
              </p:custDataLst>
            </p:nvPr>
          </p:nvSpPr>
          <p:spPr>
            <a:xfrm flipH="1">
              <a:off x="4348977" y="1036625"/>
              <a:ext cx="1496797" cy="427545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  <p:sp>
        <p:nvSpPr>
          <p:cNvPr id="27" name="任意多边形 97"/>
          <p:cNvSpPr/>
          <p:nvPr>
            <p:custDataLst>
              <p:tags r:id="rId23"/>
            </p:custDataLst>
          </p:nvPr>
        </p:nvSpPr>
        <p:spPr>
          <a:xfrm flipH="1" flipV="1">
            <a:off x="1383743" y="4135077"/>
            <a:ext cx="240672" cy="4020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8" name="任意多边形 98"/>
          <p:cNvSpPr/>
          <p:nvPr>
            <p:custDataLst>
              <p:tags r:id="rId24"/>
            </p:custDataLst>
          </p:nvPr>
        </p:nvSpPr>
        <p:spPr>
          <a:xfrm flipH="1" flipV="1">
            <a:off x="9910808" y="1275049"/>
            <a:ext cx="386712" cy="50236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9" name="任意多边形 40"/>
          <p:cNvSpPr/>
          <p:nvPr>
            <p:custDataLst>
              <p:tags r:id="rId25"/>
            </p:custDataLst>
          </p:nvPr>
        </p:nvSpPr>
        <p:spPr>
          <a:xfrm flipH="1">
            <a:off x="4341912" y="1987512"/>
            <a:ext cx="833632" cy="432609"/>
          </a:xfrm>
          <a:custGeom>
            <a:avLst/>
            <a:gdLst>
              <a:gd name="connsiteX0" fmla="*/ 3108161 w 5108590"/>
              <a:gd name="connsiteY0" fmla="*/ 0 h 2871537"/>
              <a:gd name="connsiteX1" fmla="*/ 3989444 w 5108590"/>
              <a:gd name="connsiteY1" fmla="*/ 400035 h 2871537"/>
              <a:gd name="connsiteX2" fmla="*/ 4086693 w 5108590"/>
              <a:gd name="connsiteY2" fmla="*/ 563266 h 2871537"/>
              <a:gd name="connsiteX3" fmla="*/ 4131348 w 5108590"/>
              <a:gd name="connsiteY3" fmla="*/ 534900 h 2871537"/>
              <a:gd name="connsiteX4" fmla="*/ 4405156 w 5108590"/>
              <a:gd name="connsiteY4" fmla="*/ 465220 h 2871537"/>
              <a:gd name="connsiteX5" fmla="*/ 5108590 w 5108590"/>
              <a:gd name="connsiteY5" fmla="*/ 1102292 h 2871537"/>
              <a:gd name="connsiteX6" fmla="*/ 4798453 w 5108590"/>
              <a:gd name="connsiteY6" fmla="*/ 1640226 h 2871537"/>
              <a:gd name="connsiteX7" fmla="*/ 4794480 w 5108590"/>
              <a:gd name="connsiteY7" fmla="*/ 1642029 h 2871537"/>
              <a:gd name="connsiteX8" fmla="*/ 4815013 w 5108590"/>
              <a:gd name="connsiteY8" fmla="*/ 1704408 h 2871537"/>
              <a:gd name="connsiteX9" fmla="*/ 4832286 w 5108590"/>
              <a:gd name="connsiteY9" fmla="*/ 1872313 h 2871537"/>
              <a:gd name="connsiteX10" fmla="*/ 3982054 w 5108590"/>
              <a:gd name="connsiteY10" fmla="*/ 2642334 h 2871537"/>
              <a:gd name="connsiteX11" fmla="*/ 3380849 w 5108590"/>
              <a:gd name="connsiteY11" fmla="*/ 2353576 h 2871537"/>
              <a:gd name="connsiteX12" fmla="*/ 3379137 w 5108590"/>
              <a:gd name="connsiteY12" fmla="*/ 2351518 h 2871537"/>
              <a:gd name="connsiteX13" fmla="*/ 3307654 w 5108590"/>
              <a:gd name="connsiteY13" fmla="*/ 2471502 h 2871537"/>
              <a:gd name="connsiteX14" fmla="*/ 2426371 w 5108590"/>
              <a:gd name="connsiteY14" fmla="*/ 2871537 h 2871537"/>
              <a:gd name="connsiteX15" fmla="*/ 1447099 w 5108590"/>
              <a:gd name="connsiteY15" fmla="*/ 2194760 h 2871537"/>
              <a:gd name="connsiteX16" fmla="*/ 1418508 w 5108590"/>
              <a:gd name="connsiteY16" fmla="*/ 2124456 h 2871537"/>
              <a:gd name="connsiteX17" fmla="*/ 1325605 w 5108590"/>
              <a:gd name="connsiteY17" fmla="*/ 2190236 h 2871537"/>
              <a:gd name="connsiteX18" fmla="*/ 850232 w 5108590"/>
              <a:gd name="connsiteY18" fmla="*/ 2310063 h 2871537"/>
              <a:gd name="connsiteX19" fmla="*/ 0 w 5108590"/>
              <a:gd name="connsiteY19" fmla="*/ 1540042 h 2871537"/>
              <a:gd name="connsiteX20" fmla="*/ 850232 w 5108590"/>
              <a:gd name="connsiteY20" fmla="*/ 770021 h 2871537"/>
              <a:gd name="connsiteX21" fmla="*/ 1021583 w 5108590"/>
              <a:gd name="connsiteY21" fmla="*/ 783848 h 2871537"/>
              <a:gd name="connsiteX22" fmla="*/ 1029246 w 5108590"/>
              <a:gd name="connsiteY22" fmla="*/ 785791 h 2871537"/>
              <a:gd name="connsiteX23" fmla="*/ 1026695 w 5108590"/>
              <a:gd name="connsiteY23" fmla="*/ 770021 h 2871537"/>
              <a:gd name="connsiteX24" fmla="*/ 1876927 w 5108590"/>
              <a:gd name="connsiteY24" fmla="*/ 0 h 2871537"/>
              <a:gd name="connsiteX25" fmla="*/ 2478132 w 5108590"/>
              <a:gd name="connsiteY25" fmla="*/ 208922 h 2871537"/>
              <a:gd name="connsiteX26" fmla="*/ 2500065 w 5108590"/>
              <a:gd name="connsiteY26" fmla="*/ 232394 h 2871537"/>
              <a:gd name="connsiteX27" fmla="*/ 2513944 w 5108590"/>
              <a:gd name="connsiteY27" fmla="*/ 219952 h 2871537"/>
              <a:gd name="connsiteX28" fmla="*/ 3108161 w 5108590"/>
              <a:gd name="connsiteY28" fmla="*/ 0 h 2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08590" h="2871537">
                <a:moveTo>
                  <a:pt x="3108161" y="0"/>
                </a:moveTo>
                <a:cubicBezTo>
                  <a:pt x="3475013" y="0"/>
                  <a:pt x="3798453" y="146705"/>
                  <a:pt x="3989444" y="400035"/>
                </a:cubicBezTo>
                <a:lnTo>
                  <a:pt x="4086693" y="563266"/>
                </a:lnTo>
                <a:lnTo>
                  <a:pt x="4131348" y="534900"/>
                </a:lnTo>
                <a:cubicBezTo>
                  <a:pt x="4215506" y="491765"/>
                  <a:pt x="4308032" y="465220"/>
                  <a:pt x="4405156" y="465220"/>
                </a:cubicBezTo>
                <a:cubicBezTo>
                  <a:pt x="4793652" y="465220"/>
                  <a:pt x="5108590" y="713796"/>
                  <a:pt x="5108590" y="1102292"/>
                </a:cubicBezTo>
                <a:cubicBezTo>
                  <a:pt x="5108590" y="1345102"/>
                  <a:pt x="4985568" y="1533256"/>
                  <a:pt x="4798453" y="1640226"/>
                </a:cubicBezTo>
                <a:lnTo>
                  <a:pt x="4794480" y="1642029"/>
                </a:lnTo>
                <a:lnTo>
                  <a:pt x="4815013" y="1704408"/>
                </a:lnTo>
                <a:cubicBezTo>
                  <a:pt x="4826338" y="1757563"/>
                  <a:pt x="4832286" y="1813617"/>
                  <a:pt x="4832286" y="1872313"/>
                </a:cubicBezTo>
                <a:cubicBezTo>
                  <a:pt x="4832286" y="2341883"/>
                  <a:pt x="4451624" y="2642334"/>
                  <a:pt x="3982054" y="2642334"/>
                </a:cubicBezTo>
                <a:cubicBezTo>
                  <a:pt x="3747269" y="2642334"/>
                  <a:pt x="3534711" y="2513997"/>
                  <a:pt x="3380849" y="2353576"/>
                </a:cubicBezTo>
                <a:lnTo>
                  <a:pt x="3379137" y="2351518"/>
                </a:lnTo>
                <a:lnTo>
                  <a:pt x="3307654" y="2471502"/>
                </a:lnTo>
                <a:cubicBezTo>
                  <a:pt x="3116662" y="2724832"/>
                  <a:pt x="2793223" y="2871537"/>
                  <a:pt x="2426371" y="2871537"/>
                </a:cubicBezTo>
                <a:cubicBezTo>
                  <a:pt x="1986149" y="2871537"/>
                  <a:pt x="1608440" y="2510590"/>
                  <a:pt x="1447099" y="2194760"/>
                </a:cubicBezTo>
                <a:lnTo>
                  <a:pt x="1418508" y="2124456"/>
                </a:lnTo>
                <a:lnTo>
                  <a:pt x="1325605" y="2190236"/>
                </a:lnTo>
                <a:cubicBezTo>
                  <a:pt x="1189907" y="2267812"/>
                  <a:pt x="1026321" y="2310063"/>
                  <a:pt x="850232" y="2310063"/>
                </a:cubicBezTo>
                <a:cubicBezTo>
                  <a:pt x="380662" y="2310063"/>
                  <a:pt x="0" y="1796716"/>
                  <a:pt x="0" y="1540042"/>
                </a:cubicBezTo>
                <a:cubicBezTo>
                  <a:pt x="0" y="1283368"/>
                  <a:pt x="380662" y="770021"/>
                  <a:pt x="850232" y="770021"/>
                </a:cubicBezTo>
                <a:cubicBezTo>
                  <a:pt x="908928" y="770021"/>
                  <a:pt x="966235" y="774716"/>
                  <a:pt x="1021583" y="783848"/>
                </a:cubicBezTo>
                <a:lnTo>
                  <a:pt x="1029246" y="785791"/>
                </a:lnTo>
                <a:lnTo>
                  <a:pt x="1026695" y="770021"/>
                </a:lnTo>
                <a:cubicBezTo>
                  <a:pt x="1026695" y="513347"/>
                  <a:pt x="1407357" y="0"/>
                  <a:pt x="1876927" y="0"/>
                </a:cubicBezTo>
                <a:cubicBezTo>
                  <a:pt x="2111712" y="0"/>
                  <a:pt x="2324270" y="75113"/>
                  <a:pt x="2478132" y="208922"/>
                </a:cubicBezTo>
                <a:lnTo>
                  <a:pt x="2500065" y="232394"/>
                </a:lnTo>
                <a:lnTo>
                  <a:pt x="2513944" y="219952"/>
                </a:lnTo>
                <a:cubicBezTo>
                  <a:pt x="2683567" y="90237"/>
                  <a:pt x="2888050" y="0"/>
                  <a:pt x="3108161" y="0"/>
                </a:cubicBezTo>
                <a:close/>
              </a:path>
            </a:pathLst>
          </a:custGeom>
          <a:blipFill dpi="0" rotWithShape="1">
            <a:blip r:embed="rId26"/>
            <a:srcRect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7"/>
            </p:custDataLst>
          </p:nvPr>
        </p:nvSpPr>
        <p:spPr>
          <a:xfrm>
            <a:off x="3660426" y="4729793"/>
            <a:ext cx="4871148" cy="679626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8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257784" y="770107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529958" y="3562899"/>
            <a:ext cx="7183967" cy="767389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5" name="文本占位符 44" hidden="1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529946" y="4512803"/>
            <a:ext cx="7183967" cy="4814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zh-CN" altLang="en-US" dirty="0"/>
          </a:p>
        </p:txBody>
      </p:sp>
      <p:grpSp>
        <p:nvGrpSpPr>
          <p:cNvPr id="43" name="Group 4"/>
          <p:cNvGrpSpPr>
            <a:grpSpLocks noChangeAspect="1"/>
          </p:cNvGrpSpPr>
          <p:nvPr userDrawn="1">
            <p:custDataLst>
              <p:tags r:id="rId7"/>
            </p:custDataLst>
          </p:nvPr>
        </p:nvGrpSpPr>
        <p:grpSpPr bwMode="auto">
          <a:xfrm>
            <a:off x="2337341" y="4018199"/>
            <a:ext cx="599017" cy="389467"/>
            <a:chOff x="2432" y="1329"/>
            <a:chExt cx="657" cy="426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>
              <p:custDataLst>
                <p:tags r:id="rId8"/>
              </p:custDataLst>
            </p:nvPr>
          </p:nvSpPr>
          <p:spPr bwMode="auto">
            <a:xfrm>
              <a:off x="2434" y="1329"/>
              <a:ext cx="65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46" name="Freeform 5"/>
            <p:cNvSpPr/>
            <p:nvPr>
              <p:custDataLst>
                <p:tags r:id="rId9"/>
              </p:custDataLst>
            </p:nvPr>
          </p:nvSpPr>
          <p:spPr bwMode="auto">
            <a:xfrm>
              <a:off x="2478" y="1329"/>
              <a:ext cx="611" cy="424"/>
            </a:xfrm>
            <a:custGeom>
              <a:avLst/>
              <a:gdLst>
                <a:gd name="T0" fmla="*/ 315 w 351"/>
                <a:gd name="T1" fmla="*/ 0 h 242"/>
                <a:gd name="T2" fmla="*/ 292 w 351"/>
                <a:gd name="T3" fmla="*/ 9 h 242"/>
                <a:gd name="T4" fmla="*/ 291 w 351"/>
                <a:gd name="T5" fmla="*/ 10 h 242"/>
                <a:gd name="T6" fmla="*/ 309 w 351"/>
                <a:gd name="T7" fmla="*/ 3 h 242"/>
                <a:gd name="T8" fmla="*/ 310 w 351"/>
                <a:gd name="T9" fmla="*/ 4 h 242"/>
                <a:gd name="T10" fmla="*/ 317 w 351"/>
                <a:gd name="T11" fmla="*/ 10 h 242"/>
                <a:gd name="T12" fmla="*/ 325 w 351"/>
                <a:gd name="T13" fmla="*/ 27 h 242"/>
                <a:gd name="T14" fmla="*/ 336 w 351"/>
                <a:gd name="T15" fmla="*/ 59 h 242"/>
                <a:gd name="T16" fmla="*/ 268 w 351"/>
                <a:gd name="T17" fmla="*/ 95 h 242"/>
                <a:gd name="T18" fmla="*/ 267 w 351"/>
                <a:gd name="T19" fmla="*/ 95 h 242"/>
                <a:gd name="T20" fmla="*/ 267 w 351"/>
                <a:gd name="T21" fmla="*/ 95 h 242"/>
                <a:gd name="T22" fmla="*/ 24 w 351"/>
                <a:gd name="T23" fmla="*/ 219 h 242"/>
                <a:gd name="T24" fmla="*/ 2 w 351"/>
                <a:gd name="T25" fmla="*/ 229 h 242"/>
                <a:gd name="T26" fmla="*/ 0 w 351"/>
                <a:gd name="T27" fmla="*/ 229 h 242"/>
                <a:gd name="T28" fmla="*/ 6 w 351"/>
                <a:gd name="T29" fmla="*/ 240 h 242"/>
                <a:gd name="T30" fmla="*/ 12 w 351"/>
                <a:gd name="T31" fmla="*/ 242 h 242"/>
                <a:gd name="T32" fmla="*/ 34 w 351"/>
                <a:gd name="T33" fmla="*/ 232 h 242"/>
                <a:gd name="T34" fmla="*/ 350 w 351"/>
                <a:gd name="T35" fmla="*/ 68 h 242"/>
                <a:gd name="T36" fmla="*/ 335 w 351"/>
                <a:gd name="T37" fmla="*/ 29 h 242"/>
                <a:gd name="T38" fmla="*/ 324 w 351"/>
                <a:gd name="T39" fmla="*/ 8 h 242"/>
                <a:gd name="T40" fmla="*/ 317 w 351"/>
                <a:gd name="T41" fmla="*/ 1 h 242"/>
                <a:gd name="T42" fmla="*/ 315 w 351"/>
                <a:gd name="T4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1" h="242">
                  <a:moveTo>
                    <a:pt x="315" y="0"/>
                  </a:moveTo>
                  <a:cubicBezTo>
                    <a:pt x="311" y="0"/>
                    <a:pt x="299" y="6"/>
                    <a:pt x="292" y="9"/>
                  </a:cubicBezTo>
                  <a:cubicBezTo>
                    <a:pt x="292" y="9"/>
                    <a:pt x="292" y="9"/>
                    <a:pt x="291" y="10"/>
                  </a:cubicBezTo>
                  <a:cubicBezTo>
                    <a:pt x="298" y="7"/>
                    <a:pt x="306" y="3"/>
                    <a:pt x="309" y="3"/>
                  </a:cubicBezTo>
                  <a:cubicBezTo>
                    <a:pt x="309" y="3"/>
                    <a:pt x="310" y="3"/>
                    <a:pt x="310" y="4"/>
                  </a:cubicBezTo>
                  <a:cubicBezTo>
                    <a:pt x="312" y="6"/>
                    <a:pt x="317" y="10"/>
                    <a:pt x="317" y="10"/>
                  </a:cubicBezTo>
                  <a:cubicBezTo>
                    <a:pt x="317" y="10"/>
                    <a:pt x="321" y="15"/>
                    <a:pt x="325" y="27"/>
                  </a:cubicBezTo>
                  <a:cubicBezTo>
                    <a:pt x="330" y="39"/>
                    <a:pt x="338" y="56"/>
                    <a:pt x="336" y="59"/>
                  </a:cubicBezTo>
                  <a:cubicBezTo>
                    <a:pt x="336" y="60"/>
                    <a:pt x="308" y="75"/>
                    <a:pt x="268" y="95"/>
                  </a:cubicBezTo>
                  <a:cubicBezTo>
                    <a:pt x="268" y="95"/>
                    <a:pt x="268" y="95"/>
                    <a:pt x="267" y="95"/>
                  </a:cubicBezTo>
                  <a:cubicBezTo>
                    <a:pt x="267" y="95"/>
                    <a:pt x="267" y="95"/>
                    <a:pt x="267" y="95"/>
                  </a:cubicBezTo>
                  <a:cubicBezTo>
                    <a:pt x="179" y="140"/>
                    <a:pt x="38" y="211"/>
                    <a:pt x="24" y="219"/>
                  </a:cubicBezTo>
                  <a:cubicBezTo>
                    <a:pt x="11" y="227"/>
                    <a:pt x="5" y="229"/>
                    <a:pt x="2" y="229"/>
                  </a:cubicBezTo>
                  <a:cubicBezTo>
                    <a:pt x="1" y="229"/>
                    <a:pt x="0" y="229"/>
                    <a:pt x="0" y="229"/>
                  </a:cubicBezTo>
                  <a:cubicBezTo>
                    <a:pt x="3" y="235"/>
                    <a:pt x="5" y="239"/>
                    <a:pt x="6" y="240"/>
                  </a:cubicBezTo>
                  <a:cubicBezTo>
                    <a:pt x="8" y="241"/>
                    <a:pt x="9" y="242"/>
                    <a:pt x="12" y="242"/>
                  </a:cubicBezTo>
                  <a:cubicBezTo>
                    <a:pt x="16" y="242"/>
                    <a:pt x="22" y="240"/>
                    <a:pt x="34" y="232"/>
                  </a:cubicBezTo>
                  <a:cubicBezTo>
                    <a:pt x="54" y="220"/>
                    <a:pt x="348" y="72"/>
                    <a:pt x="350" y="68"/>
                  </a:cubicBezTo>
                  <a:cubicBezTo>
                    <a:pt x="351" y="65"/>
                    <a:pt x="341" y="44"/>
                    <a:pt x="335" y="29"/>
                  </a:cubicBezTo>
                  <a:cubicBezTo>
                    <a:pt x="329" y="15"/>
                    <a:pt x="324" y="8"/>
                    <a:pt x="324" y="8"/>
                  </a:cubicBezTo>
                  <a:cubicBezTo>
                    <a:pt x="324" y="8"/>
                    <a:pt x="319" y="3"/>
                    <a:pt x="317" y="1"/>
                  </a:cubicBezTo>
                  <a:cubicBezTo>
                    <a:pt x="316" y="0"/>
                    <a:pt x="316" y="0"/>
                    <a:pt x="31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47" name="Freeform 6"/>
            <p:cNvSpPr/>
            <p:nvPr>
              <p:custDataLst>
                <p:tags r:id="rId10"/>
              </p:custDataLst>
            </p:nvPr>
          </p:nvSpPr>
          <p:spPr bwMode="auto">
            <a:xfrm>
              <a:off x="2432" y="1334"/>
              <a:ext cx="634" cy="401"/>
            </a:xfrm>
            <a:custGeom>
              <a:avLst/>
              <a:gdLst>
                <a:gd name="T0" fmla="*/ 3 w 364"/>
                <a:gd name="T1" fmla="*/ 171 h 229"/>
                <a:gd name="T2" fmla="*/ 3 w 364"/>
                <a:gd name="T3" fmla="*/ 182 h 229"/>
                <a:gd name="T4" fmla="*/ 23 w 364"/>
                <a:gd name="T5" fmla="*/ 225 h 229"/>
                <a:gd name="T6" fmla="*/ 50 w 364"/>
                <a:gd name="T7" fmla="*/ 217 h 229"/>
                <a:gd name="T8" fmla="*/ 362 w 364"/>
                <a:gd name="T9" fmla="*/ 57 h 229"/>
                <a:gd name="T10" fmla="*/ 351 w 364"/>
                <a:gd name="T11" fmla="*/ 25 h 229"/>
                <a:gd name="T12" fmla="*/ 343 w 364"/>
                <a:gd name="T13" fmla="*/ 8 h 229"/>
                <a:gd name="T14" fmla="*/ 336 w 364"/>
                <a:gd name="T15" fmla="*/ 2 h 229"/>
                <a:gd name="T16" fmla="*/ 312 w 364"/>
                <a:gd name="T17" fmla="*/ 10 h 229"/>
                <a:gd name="T18" fmla="*/ 10 w 364"/>
                <a:gd name="T19" fmla="*/ 166 h 229"/>
                <a:gd name="T20" fmla="*/ 3 w 364"/>
                <a:gd name="T21" fmla="*/ 17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229">
                  <a:moveTo>
                    <a:pt x="3" y="171"/>
                  </a:moveTo>
                  <a:cubicBezTo>
                    <a:pt x="3" y="171"/>
                    <a:pt x="0" y="174"/>
                    <a:pt x="3" y="182"/>
                  </a:cubicBezTo>
                  <a:cubicBezTo>
                    <a:pt x="6" y="191"/>
                    <a:pt x="20" y="223"/>
                    <a:pt x="23" y="225"/>
                  </a:cubicBezTo>
                  <a:cubicBezTo>
                    <a:pt x="26" y="227"/>
                    <a:pt x="30" y="229"/>
                    <a:pt x="50" y="217"/>
                  </a:cubicBezTo>
                  <a:cubicBezTo>
                    <a:pt x="70" y="206"/>
                    <a:pt x="361" y="60"/>
                    <a:pt x="362" y="57"/>
                  </a:cubicBezTo>
                  <a:cubicBezTo>
                    <a:pt x="364" y="54"/>
                    <a:pt x="356" y="37"/>
                    <a:pt x="351" y="25"/>
                  </a:cubicBezTo>
                  <a:cubicBezTo>
                    <a:pt x="347" y="13"/>
                    <a:pt x="343" y="8"/>
                    <a:pt x="343" y="8"/>
                  </a:cubicBezTo>
                  <a:cubicBezTo>
                    <a:pt x="343" y="8"/>
                    <a:pt x="338" y="4"/>
                    <a:pt x="336" y="2"/>
                  </a:cubicBezTo>
                  <a:cubicBezTo>
                    <a:pt x="334" y="0"/>
                    <a:pt x="320" y="6"/>
                    <a:pt x="312" y="10"/>
                  </a:cubicBezTo>
                  <a:cubicBezTo>
                    <a:pt x="305" y="14"/>
                    <a:pt x="15" y="163"/>
                    <a:pt x="10" y="166"/>
                  </a:cubicBezTo>
                  <a:cubicBezTo>
                    <a:pt x="5" y="168"/>
                    <a:pt x="3" y="171"/>
                    <a:pt x="3" y="1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48" name="Freeform 7"/>
            <p:cNvSpPr/>
            <p:nvPr>
              <p:custDataLst>
                <p:tags r:id="rId11"/>
              </p:custDataLst>
            </p:nvPr>
          </p:nvSpPr>
          <p:spPr bwMode="auto">
            <a:xfrm>
              <a:off x="2432" y="1605"/>
              <a:ext cx="100" cy="127"/>
            </a:xfrm>
            <a:custGeom>
              <a:avLst/>
              <a:gdLst>
                <a:gd name="T0" fmla="*/ 57 w 57"/>
                <a:gd name="T1" fmla="*/ 59 h 73"/>
                <a:gd name="T2" fmla="*/ 51 w 57"/>
                <a:gd name="T3" fmla="*/ 50 h 73"/>
                <a:gd name="T4" fmla="*/ 46 w 57"/>
                <a:gd name="T5" fmla="*/ 41 h 73"/>
                <a:gd name="T6" fmla="*/ 44 w 57"/>
                <a:gd name="T7" fmla="*/ 34 h 73"/>
                <a:gd name="T8" fmla="*/ 43 w 57"/>
                <a:gd name="T9" fmla="*/ 22 h 73"/>
                <a:gd name="T10" fmla="*/ 41 w 57"/>
                <a:gd name="T11" fmla="*/ 12 h 73"/>
                <a:gd name="T12" fmla="*/ 39 w 57"/>
                <a:gd name="T13" fmla="*/ 0 h 73"/>
                <a:gd name="T14" fmla="*/ 33 w 57"/>
                <a:gd name="T15" fmla="*/ 0 h 73"/>
                <a:gd name="T16" fmla="*/ 28 w 57"/>
                <a:gd name="T17" fmla="*/ 1 h 73"/>
                <a:gd name="T18" fmla="*/ 10 w 57"/>
                <a:gd name="T19" fmla="*/ 11 h 73"/>
                <a:gd name="T20" fmla="*/ 3 w 57"/>
                <a:gd name="T21" fmla="*/ 16 h 73"/>
                <a:gd name="T22" fmla="*/ 3 w 57"/>
                <a:gd name="T23" fmla="*/ 27 h 73"/>
                <a:gd name="T24" fmla="*/ 19 w 57"/>
                <a:gd name="T25" fmla="*/ 63 h 73"/>
                <a:gd name="T26" fmla="*/ 23 w 57"/>
                <a:gd name="T27" fmla="*/ 70 h 73"/>
                <a:gd name="T28" fmla="*/ 38 w 57"/>
                <a:gd name="T29" fmla="*/ 69 h 73"/>
                <a:gd name="T30" fmla="*/ 47 w 57"/>
                <a:gd name="T31" fmla="*/ 64 h 73"/>
                <a:gd name="T32" fmla="*/ 50 w 57"/>
                <a:gd name="T33" fmla="*/ 62 h 73"/>
                <a:gd name="T34" fmla="*/ 57 w 57"/>
                <a:gd name="T3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73">
                  <a:moveTo>
                    <a:pt x="57" y="59"/>
                  </a:moveTo>
                  <a:cubicBezTo>
                    <a:pt x="55" y="55"/>
                    <a:pt x="51" y="50"/>
                    <a:pt x="51" y="50"/>
                  </a:cubicBezTo>
                  <a:cubicBezTo>
                    <a:pt x="51" y="50"/>
                    <a:pt x="48" y="44"/>
                    <a:pt x="46" y="41"/>
                  </a:cubicBezTo>
                  <a:cubicBezTo>
                    <a:pt x="45" y="39"/>
                    <a:pt x="44" y="34"/>
                    <a:pt x="44" y="34"/>
                  </a:cubicBezTo>
                  <a:cubicBezTo>
                    <a:pt x="44" y="34"/>
                    <a:pt x="43" y="26"/>
                    <a:pt x="43" y="22"/>
                  </a:cubicBezTo>
                  <a:cubicBezTo>
                    <a:pt x="42" y="19"/>
                    <a:pt x="41" y="14"/>
                    <a:pt x="41" y="12"/>
                  </a:cubicBezTo>
                  <a:cubicBezTo>
                    <a:pt x="40" y="10"/>
                    <a:pt x="40" y="4"/>
                    <a:pt x="39" y="0"/>
                  </a:cubicBezTo>
                  <a:cubicBezTo>
                    <a:pt x="36" y="0"/>
                    <a:pt x="33" y="0"/>
                    <a:pt x="33" y="0"/>
                  </a:cubicBezTo>
                  <a:cubicBezTo>
                    <a:pt x="33" y="0"/>
                    <a:pt x="31" y="0"/>
                    <a:pt x="28" y="1"/>
                  </a:cubicBezTo>
                  <a:cubicBezTo>
                    <a:pt x="17" y="7"/>
                    <a:pt x="11" y="10"/>
                    <a:pt x="10" y="11"/>
                  </a:cubicBezTo>
                  <a:cubicBezTo>
                    <a:pt x="5" y="13"/>
                    <a:pt x="3" y="16"/>
                    <a:pt x="3" y="16"/>
                  </a:cubicBezTo>
                  <a:cubicBezTo>
                    <a:pt x="3" y="16"/>
                    <a:pt x="0" y="19"/>
                    <a:pt x="3" y="27"/>
                  </a:cubicBezTo>
                  <a:cubicBezTo>
                    <a:pt x="5" y="33"/>
                    <a:pt x="13" y="52"/>
                    <a:pt x="19" y="63"/>
                  </a:cubicBezTo>
                  <a:cubicBezTo>
                    <a:pt x="20" y="67"/>
                    <a:pt x="22" y="69"/>
                    <a:pt x="23" y="70"/>
                  </a:cubicBezTo>
                  <a:cubicBezTo>
                    <a:pt x="25" y="72"/>
                    <a:pt x="28" y="73"/>
                    <a:pt x="38" y="69"/>
                  </a:cubicBezTo>
                  <a:cubicBezTo>
                    <a:pt x="41" y="67"/>
                    <a:pt x="44" y="66"/>
                    <a:pt x="47" y="64"/>
                  </a:cubicBezTo>
                  <a:cubicBezTo>
                    <a:pt x="48" y="63"/>
                    <a:pt x="49" y="63"/>
                    <a:pt x="50" y="62"/>
                  </a:cubicBezTo>
                  <a:cubicBezTo>
                    <a:pt x="51" y="62"/>
                    <a:pt x="54" y="60"/>
                    <a:pt x="57" y="59"/>
                  </a:cubicBezTo>
                  <a:close/>
                </a:path>
              </a:pathLst>
            </a:custGeom>
            <a:solidFill>
              <a:srgbClr val="FBF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49" name="Freeform 8"/>
            <p:cNvSpPr/>
            <p:nvPr>
              <p:custDataLst>
                <p:tags r:id="rId12"/>
              </p:custDataLst>
            </p:nvPr>
          </p:nvSpPr>
          <p:spPr bwMode="auto">
            <a:xfrm>
              <a:off x="2954" y="1361"/>
              <a:ext cx="5" cy="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E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50" name="Freeform 9"/>
            <p:cNvSpPr/>
            <p:nvPr>
              <p:custDataLst>
                <p:tags r:id="rId13"/>
              </p:custDataLst>
            </p:nvPr>
          </p:nvSpPr>
          <p:spPr bwMode="auto">
            <a:xfrm>
              <a:off x="2943" y="1496"/>
              <a:ext cx="2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78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51" name="Freeform 10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2511" y="1361"/>
              <a:ext cx="539" cy="322"/>
            </a:xfrm>
            <a:custGeom>
              <a:avLst/>
              <a:gdLst>
                <a:gd name="T0" fmla="*/ 7 w 309"/>
                <a:gd name="T1" fmla="*/ 184 h 184"/>
                <a:gd name="T2" fmla="*/ 9 w 309"/>
                <a:gd name="T3" fmla="*/ 184 h 184"/>
                <a:gd name="T4" fmla="*/ 9 w 309"/>
                <a:gd name="T5" fmla="*/ 178 h 184"/>
                <a:gd name="T6" fmla="*/ 8 w 309"/>
                <a:gd name="T7" fmla="*/ 180 h 184"/>
                <a:gd name="T8" fmla="*/ 9 w 309"/>
                <a:gd name="T9" fmla="*/ 178 h 184"/>
                <a:gd name="T10" fmla="*/ 34 w 309"/>
                <a:gd name="T11" fmla="*/ 174 h 184"/>
                <a:gd name="T12" fmla="*/ 34 w 309"/>
                <a:gd name="T13" fmla="*/ 179 h 184"/>
                <a:gd name="T14" fmla="*/ 36 w 309"/>
                <a:gd name="T15" fmla="*/ 176 h 184"/>
                <a:gd name="T16" fmla="*/ 38 w 309"/>
                <a:gd name="T17" fmla="*/ 176 h 184"/>
                <a:gd name="T18" fmla="*/ 84 w 309"/>
                <a:gd name="T19" fmla="*/ 144 h 184"/>
                <a:gd name="T20" fmla="*/ 85 w 309"/>
                <a:gd name="T21" fmla="*/ 145 h 184"/>
                <a:gd name="T22" fmla="*/ 84 w 309"/>
                <a:gd name="T23" fmla="*/ 144 h 184"/>
                <a:gd name="T24" fmla="*/ 0 w 309"/>
                <a:gd name="T25" fmla="*/ 135 h 184"/>
                <a:gd name="T26" fmla="*/ 1 w 309"/>
                <a:gd name="T27" fmla="*/ 135 h 184"/>
                <a:gd name="T28" fmla="*/ 138 w 309"/>
                <a:gd name="T29" fmla="*/ 123 h 184"/>
                <a:gd name="T30" fmla="*/ 139 w 309"/>
                <a:gd name="T31" fmla="*/ 123 h 184"/>
                <a:gd name="T32" fmla="*/ 154 w 309"/>
                <a:gd name="T33" fmla="*/ 115 h 184"/>
                <a:gd name="T34" fmla="*/ 154 w 309"/>
                <a:gd name="T35" fmla="*/ 116 h 184"/>
                <a:gd name="T36" fmla="*/ 154 w 309"/>
                <a:gd name="T37" fmla="*/ 115 h 184"/>
                <a:gd name="T38" fmla="*/ 50 w 309"/>
                <a:gd name="T39" fmla="*/ 113 h 184"/>
                <a:gd name="T40" fmla="*/ 53 w 309"/>
                <a:gd name="T41" fmla="*/ 115 h 184"/>
                <a:gd name="T42" fmla="*/ 146 w 309"/>
                <a:gd name="T43" fmla="*/ 113 h 184"/>
                <a:gd name="T44" fmla="*/ 147 w 309"/>
                <a:gd name="T45" fmla="*/ 114 h 184"/>
                <a:gd name="T46" fmla="*/ 146 w 309"/>
                <a:gd name="T47" fmla="*/ 113 h 184"/>
                <a:gd name="T48" fmla="*/ 149 w 309"/>
                <a:gd name="T49" fmla="*/ 111 h 184"/>
                <a:gd name="T50" fmla="*/ 151 w 309"/>
                <a:gd name="T51" fmla="*/ 111 h 184"/>
                <a:gd name="T52" fmla="*/ 165 w 309"/>
                <a:gd name="T53" fmla="*/ 109 h 184"/>
                <a:gd name="T54" fmla="*/ 162 w 309"/>
                <a:gd name="T55" fmla="*/ 113 h 184"/>
                <a:gd name="T56" fmla="*/ 166 w 309"/>
                <a:gd name="T57" fmla="*/ 111 h 184"/>
                <a:gd name="T58" fmla="*/ 184 w 309"/>
                <a:gd name="T59" fmla="*/ 107 h 184"/>
                <a:gd name="T60" fmla="*/ 184 w 309"/>
                <a:gd name="T61" fmla="*/ 109 h 184"/>
                <a:gd name="T62" fmla="*/ 184 w 309"/>
                <a:gd name="T63" fmla="*/ 107 h 184"/>
                <a:gd name="T64" fmla="*/ 50 w 309"/>
                <a:gd name="T65" fmla="*/ 109 h 184"/>
                <a:gd name="T66" fmla="*/ 53 w 309"/>
                <a:gd name="T67" fmla="*/ 111 h 184"/>
                <a:gd name="T68" fmla="*/ 53 w 309"/>
                <a:gd name="T69" fmla="*/ 107 h 184"/>
                <a:gd name="T70" fmla="*/ 248 w 309"/>
                <a:gd name="T71" fmla="*/ 77 h 184"/>
                <a:gd name="T72" fmla="*/ 249 w 309"/>
                <a:gd name="T73" fmla="*/ 77 h 184"/>
                <a:gd name="T74" fmla="*/ 249 w 309"/>
                <a:gd name="T75" fmla="*/ 75 h 184"/>
                <a:gd name="T76" fmla="*/ 252 w 309"/>
                <a:gd name="T77" fmla="*/ 67 h 184"/>
                <a:gd name="T78" fmla="*/ 252 w 309"/>
                <a:gd name="T79" fmla="*/ 70 h 184"/>
                <a:gd name="T80" fmla="*/ 268 w 309"/>
                <a:gd name="T81" fmla="*/ 64 h 184"/>
                <a:gd name="T82" fmla="*/ 266 w 309"/>
                <a:gd name="T83" fmla="*/ 66 h 184"/>
                <a:gd name="T84" fmla="*/ 268 w 309"/>
                <a:gd name="T85" fmla="*/ 66 h 184"/>
                <a:gd name="T86" fmla="*/ 276 w 309"/>
                <a:gd name="T87" fmla="*/ 54 h 184"/>
                <a:gd name="T88" fmla="*/ 276 w 309"/>
                <a:gd name="T89" fmla="*/ 55 h 184"/>
                <a:gd name="T90" fmla="*/ 276 w 309"/>
                <a:gd name="T91" fmla="*/ 54 h 184"/>
                <a:gd name="T92" fmla="*/ 307 w 309"/>
                <a:gd name="T93" fmla="*/ 17 h 184"/>
                <a:gd name="T94" fmla="*/ 309 w 309"/>
                <a:gd name="T95" fmla="*/ 17 h 184"/>
                <a:gd name="T96" fmla="*/ 254 w 309"/>
                <a:gd name="T97" fmla="*/ 11 h 184"/>
                <a:gd name="T98" fmla="*/ 254 w 309"/>
                <a:gd name="T99" fmla="*/ 12 h 184"/>
                <a:gd name="T100" fmla="*/ 254 w 309"/>
                <a:gd name="T101" fmla="*/ 11 h 184"/>
                <a:gd name="T102" fmla="*/ 304 w 309"/>
                <a:gd name="T103" fmla="*/ 12 h 184"/>
                <a:gd name="T104" fmla="*/ 308 w 309"/>
                <a:gd name="T105" fmla="*/ 14 h 184"/>
                <a:gd name="T106" fmla="*/ 307 w 309"/>
                <a:gd name="T107" fmla="*/ 11 h 184"/>
                <a:gd name="T108" fmla="*/ 305 w 309"/>
                <a:gd name="T109" fmla="*/ 10 h 184"/>
                <a:gd name="T110" fmla="*/ 245 w 309"/>
                <a:gd name="T111" fmla="*/ 12 h 184"/>
                <a:gd name="T112" fmla="*/ 245 w 309"/>
                <a:gd name="T113" fmla="*/ 10 h 184"/>
                <a:gd name="T114" fmla="*/ 257 w 309"/>
                <a:gd name="T115" fmla="*/ 0 h 184"/>
                <a:gd name="T116" fmla="*/ 254 w 309"/>
                <a:gd name="T117" fmla="*/ 1 h 184"/>
                <a:gd name="T118" fmla="*/ 255 w 309"/>
                <a:gd name="T119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9" h="184">
                  <a:moveTo>
                    <a:pt x="8" y="183"/>
                  </a:moveTo>
                  <a:cubicBezTo>
                    <a:pt x="7" y="183"/>
                    <a:pt x="7" y="183"/>
                    <a:pt x="7" y="184"/>
                  </a:cubicBezTo>
                  <a:cubicBezTo>
                    <a:pt x="7" y="184"/>
                    <a:pt x="8" y="184"/>
                    <a:pt x="8" y="184"/>
                  </a:cubicBezTo>
                  <a:cubicBezTo>
                    <a:pt x="8" y="184"/>
                    <a:pt x="9" y="184"/>
                    <a:pt x="9" y="184"/>
                  </a:cubicBezTo>
                  <a:cubicBezTo>
                    <a:pt x="9" y="183"/>
                    <a:pt x="8" y="183"/>
                    <a:pt x="8" y="183"/>
                  </a:cubicBezTo>
                  <a:moveTo>
                    <a:pt x="9" y="178"/>
                  </a:moveTo>
                  <a:cubicBezTo>
                    <a:pt x="8" y="178"/>
                    <a:pt x="7" y="180"/>
                    <a:pt x="8" y="180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9" y="180"/>
                    <a:pt x="10" y="178"/>
                    <a:pt x="9" y="178"/>
                  </a:cubicBezTo>
                  <a:cubicBezTo>
                    <a:pt x="9" y="178"/>
                    <a:pt x="9" y="178"/>
                    <a:pt x="9" y="178"/>
                  </a:cubicBezTo>
                  <a:moveTo>
                    <a:pt x="35" y="171"/>
                  </a:moveTo>
                  <a:cubicBezTo>
                    <a:pt x="35" y="171"/>
                    <a:pt x="34" y="172"/>
                    <a:pt x="34" y="174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3" y="175"/>
                    <a:pt x="32" y="179"/>
                    <a:pt x="34" y="179"/>
                  </a:cubicBezTo>
                  <a:cubicBezTo>
                    <a:pt x="34" y="179"/>
                    <a:pt x="34" y="179"/>
                    <a:pt x="35" y="179"/>
                  </a:cubicBezTo>
                  <a:cubicBezTo>
                    <a:pt x="35" y="178"/>
                    <a:pt x="36" y="177"/>
                    <a:pt x="36" y="176"/>
                  </a:cubicBezTo>
                  <a:cubicBezTo>
                    <a:pt x="37" y="176"/>
                    <a:pt x="37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9" y="176"/>
                    <a:pt x="37" y="171"/>
                    <a:pt x="35" y="171"/>
                  </a:cubicBezTo>
                  <a:moveTo>
                    <a:pt x="84" y="144"/>
                  </a:moveTo>
                  <a:cubicBezTo>
                    <a:pt x="84" y="144"/>
                    <a:pt x="84" y="144"/>
                    <a:pt x="84" y="145"/>
                  </a:cubicBezTo>
                  <a:cubicBezTo>
                    <a:pt x="84" y="145"/>
                    <a:pt x="84" y="145"/>
                    <a:pt x="85" y="145"/>
                  </a:cubicBezTo>
                  <a:cubicBezTo>
                    <a:pt x="85" y="145"/>
                    <a:pt x="85" y="145"/>
                    <a:pt x="86" y="145"/>
                  </a:cubicBezTo>
                  <a:cubicBezTo>
                    <a:pt x="86" y="145"/>
                    <a:pt x="85" y="144"/>
                    <a:pt x="84" y="144"/>
                  </a:cubicBezTo>
                  <a:moveTo>
                    <a:pt x="1" y="134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moveTo>
                    <a:pt x="138" y="123"/>
                  </a:moveTo>
                  <a:cubicBezTo>
                    <a:pt x="137" y="123"/>
                    <a:pt x="136" y="124"/>
                    <a:pt x="137" y="125"/>
                  </a:cubicBezTo>
                  <a:cubicBezTo>
                    <a:pt x="138" y="124"/>
                    <a:pt x="139" y="125"/>
                    <a:pt x="139" y="123"/>
                  </a:cubicBezTo>
                  <a:cubicBezTo>
                    <a:pt x="139" y="123"/>
                    <a:pt x="138" y="123"/>
                    <a:pt x="138" y="123"/>
                  </a:cubicBezTo>
                  <a:moveTo>
                    <a:pt x="154" y="115"/>
                  </a:moveTo>
                  <a:cubicBezTo>
                    <a:pt x="154" y="115"/>
                    <a:pt x="153" y="115"/>
                    <a:pt x="153" y="115"/>
                  </a:cubicBezTo>
                  <a:cubicBezTo>
                    <a:pt x="153" y="116"/>
                    <a:pt x="154" y="116"/>
                    <a:pt x="154" y="116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155" y="115"/>
                    <a:pt x="155" y="115"/>
                    <a:pt x="154" y="115"/>
                  </a:cubicBezTo>
                  <a:moveTo>
                    <a:pt x="50" y="113"/>
                  </a:moveTo>
                  <a:cubicBezTo>
                    <a:pt x="50" y="113"/>
                    <a:pt x="50" y="113"/>
                    <a:pt x="50" y="113"/>
                  </a:cubicBezTo>
                  <a:cubicBezTo>
                    <a:pt x="50" y="114"/>
                    <a:pt x="52" y="115"/>
                    <a:pt x="52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4"/>
                    <a:pt x="51" y="113"/>
                    <a:pt x="50" y="113"/>
                  </a:cubicBezTo>
                  <a:moveTo>
                    <a:pt x="146" y="113"/>
                  </a:moveTo>
                  <a:cubicBezTo>
                    <a:pt x="146" y="113"/>
                    <a:pt x="146" y="113"/>
                    <a:pt x="146" y="113"/>
                  </a:cubicBezTo>
                  <a:cubicBezTo>
                    <a:pt x="145" y="114"/>
                    <a:pt x="146" y="114"/>
                    <a:pt x="147" y="114"/>
                  </a:cubicBezTo>
                  <a:cubicBezTo>
                    <a:pt x="147" y="114"/>
                    <a:pt x="147" y="114"/>
                    <a:pt x="147" y="113"/>
                  </a:cubicBezTo>
                  <a:cubicBezTo>
                    <a:pt x="148" y="113"/>
                    <a:pt x="147" y="113"/>
                    <a:pt x="146" y="113"/>
                  </a:cubicBezTo>
                  <a:moveTo>
                    <a:pt x="150" y="110"/>
                  </a:moveTo>
                  <a:cubicBezTo>
                    <a:pt x="149" y="110"/>
                    <a:pt x="149" y="110"/>
                    <a:pt x="149" y="111"/>
                  </a:cubicBezTo>
                  <a:cubicBezTo>
                    <a:pt x="149" y="111"/>
                    <a:pt x="150" y="111"/>
                    <a:pt x="150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0" y="110"/>
                    <a:pt x="150" y="110"/>
                  </a:cubicBezTo>
                  <a:moveTo>
                    <a:pt x="165" y="109"/>
                  </a:moveTo>
                  <a:cubicBezTo>
                    <a:pt x="165" y="109"/>
                    <a:pt x="163" y="110"/>
                    <a:pt x="162" y="111"/>
                  </a:cubicBezTo>
                  <a:cubicBezTo>
                    <a:pt x="161" y="112"/>
                    <a:pt x="161" y="113"/>
                    <a:pt x="162" y="113"/>
                  </a:cubicBezTo>
                  <a:cubicBezTo>
                    <a:pt x="162" y="113"/>
                    <a:pt x="163" y="113"/>
                    <a:pt x="164" y="113"/>
                  </a:cubicBezTo>
                  <a:cubicBezTo>
                    <a:pt x="166" y="111"/>
                    <a:pt x="166" y="111"/>
                    <a:pt x="166" y="111"/>
                  </a:cubicBezTo>
                  <a:cubicBezTo>
                    <a:pt x="166" y="110"/>
                    <a:pt x="166" y="109"/>
                    <a:pt x="165" y="109"/>
                  </a:cubicBezTo>
                  <a:moveTo>
                    <a:pt x="184" y="107"/>
                  </a:moveTo>
                  <a:cubicBezTo>
                    <a:pt x="184" y="107"/>
                    <a:pt x="183" y="109"/>
                    <a:pt x="184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5" y="107"/>
                    <a:pt x="184" y="107"/>
                  </a:cubicBezTo>
                  <a:cubicBezTo>
                    <a:pt x="184" y="107"/>
                    <a:pt x="184" y="107"/>
                    <a:pt x="184" y="107"/>
                  </a:cubicBezTo>
                  <a:moveTo>
                    <a:pt x="53" y="107"/>
                  </a:moveTo>
                  <a:cubicBezTo>
                    <a:pt x="51" y="107"/>
                    <a:pt x="50" y="108"/>
                    <a:pt x="50" y="109"/>
                  </a:cubicBezTo>
                  <a:cubicBezTo>
                    <a:pt x="50" y="110"/>
                    <a:pt x="50" y="111"/>
                    <a:pt x="51" y="111"/>
                  </a:cubicBezTo>
                  <a:cubicBezTo>
                    <a:pt x="52" y="111"/>
                    <a:pt x="52" y="111"/>
                    <a:pt x="53" y="111"/>
                  </a:cubicBezTo>
                  <a:cubicBezTo>
                    <a:pt x="54" y="111"/>
                    <a:pt x="54" y="108"/>
                    <a:pt x="54" y="107"/>
                  </a:cubicBezTo>
                  <a:cubicBezTo>
                    <a:pt x="53" y="107"/>
                    <a:pt x="53" y="107"/>
                    <a:pt x="53" y="107"/>
                  </a:cubicBezTo>
                  <a:moveTo>
                    <a:pt x="249" y="75"/>
                  </a:moveTo>
                  <a:cubicBezTo>
                    <a:pt x="249" y="75"/>
                    <a:pt x="249" y="76"/>
                    <a:pt x="248" y="77"/>
                  </a:cubicBez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50" y="77"/>
                    <a:pt x="250" y="76"/>
                    <a:pt x="251" y="76"/>
                  </a:cubicBezTo>
                  <a:cubicBezTo>
                    <a:pt x="250" y="76"/>
                    <a:pt x="250" y="75"/>
                    <a:pt x="249" y="75"/>
                  </a:cubicBezTo>
                  <a:moveTo>
                    <a:pt x="253" y="66"/>
                  </a:moveTo>
                  <a:cubicBezTo>
                    <a:pt x="252" y="67"/>
                    <a:pt x="252" y="67"/>
                    <a:pt x="252" y="67"/>
                  </a:cubicBezTo>
                  <a:cubicBezTo>
                    <a:pt x="250" y="67"/>
                    <a:pt x="250" y="67"/>
                    <a:pt x="250" y="67"/>
                  </a:cubicBezTo>
                  <a:cubicBezTo>
                    <a:pt x="250" y="70"/>
                    <a:pt x="251" y="70"/>
                    <a:pt x="252" y="70"/>
                  </a:cubicBezTo>
                  <a:cubicBezTo>
                    <a:pt x="254" y="70"/>
                    <a:pt x="258" y="66"/>
                    <a:pt x="253" y="66"/>
                  </a:cubicBezTo>
                  <a:moveTo>
                    <a:pt x="268" y="64"/>
                  </a:moveTo>
                  <a:cubicBezTo>
                    <a:pt x="268" y="64"/>
                    <a:pt x="268" y="65"/>
                    <a:pt x="268" y="65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7"/>
                    <a:pt x="266" y="67"/>
                    <a:pt x="267" y="67"/>
                  </a:cubicBezTo>
                  <a:cubicBezTo>
                    <a:pt x="267" y="67"/>
                    <a:pt x="268" y="67"/>
                    <a:pt x="268" y="66"/>
                  </a:cubicBezTo>
                  <a:cubicBezTo>
                    <a:pt x="269" y="66"/>
                    <a:pt x="269" y="64"/>
                    <a:pt x="268" y="64"/>
                  </a:cubicBezTo>
                  <a:moveTo>
                    <a:pt x="276" y="54"/>
                  </a:moveTo>
                  <a:cubicBezTo>
                    <a:pt x="276" y="54"/>
                    <a:pt x="275" y="55"/>
                    <a:pt x="276" y="55"/>
                  </a:cubicBezTo>
                  <a:cubicBezTo>
                    <a:pt x="276" y="55"/>
                    <a:pt x="276" y="55"/>
                    <a:pt x="276" y="55"/>
                  </a:cubicBezTo>
                  <a:cubicBezTo>
                    <a:pt x="276" y="55"/>
                    <a:pt x="277" y="54"/>
                    <a:pt x="276" y="54"/>
                  </a:cubicBezTo>
                  <a:cubicBezTo>
                    <a:pt x="276" y="54"/>
                    <a:pt x="276" y="54"/>
                    <a:pt x="276" y="54"/>
                  </a:cubicBezTo>
                  <a:moveTo>
                    <a:pt x="308" y="17"/>
                  </a:moveTo>
                  <a:cubicBezTo>
                    <a:pt x="308" y="17"/>
                    <a:pt x="307" y="17"/>
                    <a:pt x="307" y="17"/>
                  </a:cubicBezTo>
                  <a:cubicBezTo>
                    <a:pt x="307" y="18"/>
                    <a:pt x="308" y="18"/>
                    <a:pt x="308" y="18"/>
                  </a:cubicBezTo>
                  <a:cubicBezTo>
                    <a:pt x="309" y="18"/>
                    <a:pt x="309" y="18"/>
                    <a:pt x="309" y="17"/>
                  </a:cubicBezTo>
                  <a:cubicBezTo>
                    <a:pt x="309" y="17"/>
                    <a:pt x="308" y="17"/>
                    <a:pt x="308" y="17"/>
                  </a:cubicBezTo>
                  <a:moveTo>
                    <a:pt x="254" y="11"/>
                  </a:moveTo>
                  <a:cubicBezTo>
                    <a:pt x="253" y="11"/>
                    <a:pt x="253" y="11"/>
                    <a:pt x="253" y="11"/>
                  </a:cubicBezTo>
                  <a:cubicBezTo>
                    <a:pt x="253" y="11"/>
                    <a:pt x="254" y="12"/>
                    <a:pt x="254" y="12"/>
                  </a:cubicBezTo>
                  <a:cubicBezTo>
                    <a:pt x="254" y="12"/>
                    <a:pt x="255" y="12"/>
                    <a:pt x="255" y="11"/>
                  </a:cubicBezTo>
                  <a:cubicBezTo>
                    <a:pt x="255" y="11"/>
                    <a:pt x="254" y="11"/>
                    <a:pt x="254" y="11"/>
                  </a:cubicBezTo>
                  <a:moveTo>
                    <a:pt x="305" y="10"/>
                  </a:moveTo>
                  <a:cubicBezTo>
                    <a:pt x="304" y="10"/>
                    <a:pt x="304" y="11"/>
                    <a:pt x="304" y="12"/>
                  </a:cubicBezTo>
                  <a:cubicBezTo>
                    <a:pt x="305" y="13"/>
                    <a:pt x="306" y="14"/>
                    <a:pt x="307" y="14"/>
                  </a:cubicBezTo>
                  <a:cubicBezTo>
                    <a:pt x="307" y="14"/>
                    <a:pt x="308" y="14"/>
                    <a:pt x="308" y="14"/>
                  </a:cubicBezTo>
                  <a:cubicBezTo>
                    <a:pt x="308" y="14"/>
                    <a:pt x="308" y="14"/>
                    <a:pt x="308" y="14"/>
                  </a:cubicBezTo>
                  <a:cubicBezTo>
                    <a:pt x="308" y="13"/>
                    <a:pt x="308" y="12"/>
                    <a:pt x="307" y="11"/>
                  </a:cubicBezTo>
                  <a:cubicBezTo>
                    <a:pt x="307" y="11"/>
                    <a:pt x="306" y="10"/>
                    <a:pt x="306" y="10"/>
                  </a:cubicBezTo>
                  <a:cubicBezTo>
                    <a:pt x="306" y="10"/>
                    <a:pt x="306" y="10"/>
                    <a:pt x="305" y="10"/>
                  </a:cubicBezTo>
                  <a:moveTo>
                    <a:pt x="245" y="10"/>
                  </a:moveTo>
                  <a:cubicBezTo>
                    <a:pt x="244" y="10"/>
                    <a:pt x="243" y="12"/>
                    <a:pt x="245" y="12"/>
                  </a:cubicBezTo>
                  <a:cubicBezTo>
                    <a:pt x="245" y="12"/>
                    <a:pt x="245" y="12"/>
                    <a:pt x="245" y="12"/>
                  </a:cubicBezTo>
                  <a:cubicBezTo>
                    <a:pt x="246" y="12"/>
                    <a:pt x="247" y="10"/>
                    <a:pt x="245" y="10"/>
                  </a:cubicBezTo>
                  <a:cubicBezTo>
                    <a:pt x="245" y="10"/>
                    <a:pt x="245" y="10"/>
                    <a:pt x="245" y="10"/>
                  </a:cubicBezTo>
                  <a:moveTo>
                    <a:pt x="257" y="0"/>
                  </a:moveTo>
                  <a:cubicBezTo>
                    <a:pt x="256" y="0"/>
                    <a:pt x="255" y="0"/>
                    <a:pt x="255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2"/>
                    <a:pt x="254" y="3"/>
                    <a:pt x="255" y="3"/>
                  </a:cubicBezTo>
                  <a:cubicBezTo>
                    <a:pt x="256" y="3"/>
                    <a:pt x="258" y="1"/>
                    <a:pt x="257" y="0"/>
                  </a:cubicBezTo>
                </a:path>
              </a:pathLst>
            </a:custGeom>
            <a:solidFill>
              <a:srgbClr val="D6C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latin typeface="+mn-lt"/>
                <a:ea typeface="+mn-ea"/>
              </a:endParaRPr>
            </a:p>
          </p:txBody>
        </p:sp>
      </p:grpSp>
      <p:sp>
        <p:nvSpPr>
          <p:cNvPr id="52" name="任意多边形 82"/>
          <p:cNvSpPr/>
          <p:nvPr userDrawn="1">
            <p:custDataLst>
              <p:tags r:id="rId15"/>
            </p:custDataLst>
          </p:nvPr>
        </p:nvSpPr>
        <p:spPr>
          <a:xfrm rot="377494">
            <a:off x="5140720" y="1344699"/>
            <a:ext cx="1856724" cy="1970643"/>
          </a:xfrm>
          <a:custGeom>
            <a:avLst/>
            <a:gdLst>
              <a:gd name="connsiteX0" fmla="*/ 63 w 140138"/>
              <a:gd name="connsiteY0" fmla="*/ 65738 h 154344"/>
              <a:gd name="connsiteX1" fmla="*/ 62928 w 140138"/>
              <a:gd name="connsiteY1" fmla="*/ 16 h 154344"/>
              <a:gd name="connsiteX2" fmla="*/ 140080 w 140138"/>
              <a:gd name="connsiteY2" fmla="*/ 71453 h 154344"/>
              <a:gd name="connsiteX3" fmla="*/ 74358 w 140138"/>
              <a:gd name="connsiteY3" fmla="*/ 154321 h 154344"/>
              <a:gd name="connsiteX4" fmla="*/ 63 w 140138"/>
              <a:gd name="connsiteY4" fmla="*/ 65738 h 154344"/>
              <a:gd name="connsiteX0-1" fmla="*/ 63 w 140227"/>
              <a:gd name="connsiteY0-2" fmla="*/ 65738 h 154534"/>
              <a:gd name="connsiteX1-3" fmla="*/ 62928 w 140227"/>
              <a:gd name="connsiteY1-4" fmla="*/ 16 h 154534"/>
              <a:gd name="connsiteX2-5" fmla="*/ 140080 w 140227"/>
              <a:gd name="connsiteY2-6" fmla="*/ 71453 h 154534"/>
              <a:gd name="connsiteX3-7" fmla="*/ 74358 w 140227"/>
              <a:gd name="connsiteY3-8" fmla="*/ 154321 h 154534"/>
              <a:gd name="connsiteX4-9" fmla="*/ 63 w 140227"/>
              <a:gd name="connsiteY4-10" fmla="*/ 65738 h 154534"/>
              <a:gd name="connsiteX0-11" fmla="*/ 63 w 140227"/>
              <a:gd name="connsiteY0-12" fmla="*/ 65738 h 154534"/>
              <a:gd name="connsiteX1-13" fmla="*/ 62928 w 140227"/>
              <a:gd name="connsiteY1-14" fmla="*/ 16 h 154534"/>
              <a:gd name="connsiteX2-15" fmla="*/ 140080 w 140227"/>
              <a:gd name="connsiteY2-16" fmla="*/ 71453 h 154534"/>
              <a:gd name="connsiteX3-17" fmla="*/ 74358 w 140227"/>
              <a:gd name="connsiteY3-18" fmla="*/ 154321 h 154534"/>
              <a:gd name="connsiteX4-19" fmla="*/ 63 w 140227"/>
              <a:gd name="connsiteY4-20" fmla="*/ 65738 h 154534"/>
              <a:gd name="connsiteX0-21" fmla="*/ 178 w 140342"/>
              <a:gd name="connsiteY0-22" fmla="*/ 65738 h 154534"/>
              <a:gd name="connsiteX1-23" fmla="*/ 63043 w 140342"/>
              <a:gd name="connsiteY1-24" fmla="*/ 16 h 154534"/>
              <a:gd name="connsiteX2-25" fmla="*/ 140195 w 140342"/>
              <a:gd name="connsiteY2-26" fmla="*/ 71453 h 154534"/>
              <a:gd name="connsiteX3-27" fmla="*/ 74473 w 140342"/>
              <a:gd name="connsiteY3-28" fmla="*/ 154321 h 154534"/>
              <a:gd name="connsiteX4-29" fmla="*/ 178 w 140342"/>
              <a:gd name="connsiteY4-30" fmla="*/ 65738 h 154534"/>
              <a:gd name="connsiteX0-31" fmla="*/ 178 w 140342"/>
              <a:gd name="connsiteY0-32" fmla="*/ 65740 h 154536"/>
              <a:gd name="connsiteX1-33" fmla="*/ 63043 w 140342"/>
              <a:gd name="connsiteY1-34" fmla="*/ 18 h 154536"/>
              <a:gd name="connsiteX2-35" fmla="*/ 140195 w 140342"/>
              <a:gd name="connsiteY2-36" fmla="*/ 71455 h 154536"/>
              <a:gd name="connsiteX3-37" fmla="*/ 74473 w 140342"/>
              <a:gd name="connsiteY3-38" fmla="*/ 154323 h 154536"/>
              <a:gd name="connsiteX4-39" fmla="*/ 178 w 140342"/>
              <a:gd name="connsiteY4-40" fmla="*/ 65740 h 154536"/>
              <a:gd name="connsiteX0-41" fmla="*/ 9 w 140173"/>
              <a:gd name="connsiteY0-42" fmla="*/ 71451 h 160247"/>
              <a:gd name="connsiteX1-43" fmla="*/ 71446 w 140173"/>
              <a:gd name="connsiteY1-44" fmla="*/ 14 h 160247"/>
              <a:gd name="connsiteX2-45" fmla="*/ 140026 w 140173"/>
              <a:gd name="connsiteY2-46" fmla="*/ 77166 h 160247"/>
              <a:gd name="connsiteX3-47" fmla="*/ 74304 w 140173"/>
              <a:gd name="connsiteY3-48" fmla="*/ 160034 h 160247"/>
              <a:gd name="connsiteX4-49" fmla="*/ 9 w 140173"/>
              <a:gd name="connsiteY4-50" fmla="*/ 71451 h 160247"/>
              <a:gd name="connsiteX0-51" fmla="*/ 9 w 140173"/>
              <a:gd name="connsiteY0-52" fmla="*/ 71451 h 148862"/>
              <a:gd name="connsiteX1-53" fmla="*/ 71446 w 140173"/>
              <a:gd name="connsiteY1-54" fmla="*/ 14 h 148862"/>
              <a:gd name="connsiteX2-55" fmla="*/ 140026 w 140173"/>
              <a:gd name="connsiteY2-56" fmla="*/ 77166 h 148862"/>
              <a:gd name="connsiteX3-57" fmla="*/ 74304 w 140173"/>
              <a:gd name="connsiteY3-58" fmla="*/ 148604 h 148862"/>
              <a:gd name="connsiteX4-59" fmla="*/ 9 w 140173"/>
              <a:gd name="connsiteY4-60" fmla="*/ 71451 h 148862"/>
              <a:gd name="connsiteX0-61" fmla="*/ 9 w 141024"/>
              <a:gd name="connsiteY0-62" fmla="*/ 71451 h 148862"/>
              <a:gd name="connsiteX1-63" fmla="*/ 71446 w 141024"/>
              <a:gd name="connsiteY1-64" fmla="*/ 14 h 148862"/>
              <a:gd name="connsiteX2-65" fmla="*/ 140026 w 141024"/>
              <a:gd name="connsiteY2-66" fmla="*/ 77166 h 148862"/>
              <a:gd name="connsiteX3-67" fmla="*/ 74304 w 141024"/>
              <a:gd name="connsiteY3-68" fmla="*/ 148604 h 148862"/>
              <a:gd name="connsiteX4-69" fmla="*/ 9 w 141024"/>
              <a:gd name="connsiteY4-70" fmla="*/ 71451 h 148862"/>
              <a:gd name="connsiteX0-71" fmla="*/ 9 w 140173"/>
              <a:gd name="connsiteY0-72" fmla="*/ 71451 h 148862"/>
              <a:gd name="connsiteX1-73" fmla="*/ 71446 w 140173"/>
              <a:gd name="connsiteY1-74" fmla="*/ 14 h 148862"/>
              <a:gd name="connsiteX2-75" fmla="*/ 140026 w 140173"/>
              <a:gd name="connsiteY2-76" fmla="*/ 77166 h 148862"/>
              <a:gd name="connsiteX3-77" fmla="*/ 74304 w 140173"/>
              <a:gd name="connsiteY3-78" fmla="*/ 148604 h 148862"/>
              <a:gd name="connsiteX4-79" fmla="*/ 9 w 140173"/>
              <a:gd name="connsiteY4-80" fmla="*/ 71451 h 148862"/>
              <a:gd name="connsiteX0-81" fmla="*/ 9 w 140257"/>
              <a:gd name="connsiteY0-82" fmla="*/ 71451 h 148862"/>
              <a:gd name="connsiteX1-83" fmla="*/ 71446 w 140257"/>
              <a:gd name="connsiteY1-84" fmla="*/ 14 h 148862"/>
              <a:gd name="connsiteX2-85" fmla="*/ 140026 w 140257"/>
              <a:gd name="connsiteY2-86" fmla="*/ 77166 h 148862"/>
              <a:gd name="connsiteX3-87" fmla="*/ 74304 w 140257"/>
              <a:gd name="connsiteY3-88" fmla="*/ 148604 h 148862"/>
              <a:gd name="connsiteX4-89" fmla="*/ 9 w 140257"/>
              <a:gd name="connsiteY4-90" fmla="*/ 71451 h 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257" h="148862">
                <a:moveTo>
                  <a:pt x="9" y="71451"/>
                </a:moveTo>
                <a:cubicBezTo>
                  <a:pt x="-467" y="46686"/>
                  <a:pt x="19535" y="-938"/>
                  <a:pt x="71446" y="14"/>
                </a:cubicBezTo>
                <a:cubicBezTo>
                  <a:pt x="123357" y="966"/>
                  <a:pt x="142638" y="44242"/>
                  <a:pt x="140026" y="77166"/>
                </a:cubicBezTo>
                <a:cubicBezTo>
                  <a:pt x="141931" y="102883"/>
                  <a:pt x="125739" y="152890"/>
                  <a:pt x="74304" y="148604"/>
                </a:cubicBezTo>
                <a:cubicBezTo>
                  <a:pt x="22869" y="144318"/>
                  <a:pt x="485" y="96216"/>
                  <a:pt x="9" y="71451"/>
                </a:cubicBezTo>
                <a:close/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3" name="任意多边形 83"/>
          <p:cNvSpPr/>
          <p:nvPr userDrawn="1">
            <p:custDataLst>
              <p:tags r:id="rId16"/>
            </p:custDataLst>
          </p:nvPr>
        </p:nvSpPr>
        <p:spPr>
          <a:xfrm rot="377494">
            <a:off x="5295852" y="1736755"/>
            <a:ext cx="659233" cy="1073733"/>
          </a:xfrm>
          <a:custGeom>
            <a:avLst/>
            <a:gdLst>
              <a:gd name="connsiteX0" fmla="*/ 131483 w 768692"/>
              <a:gd name="connsiteY0" fmla="*/ 0 h 962212"/>
              <a:gd name="connsiteX1" fmla="*/ 394448 w 768692"/>
              <a:gd name="connsiteY1" fmla="*/ 197223 h 962212"/>
              <a:gd name="connsiteX2" fmla="*/ 621553 w 768692"/>
              <a:gd name="connsiteY2" fmla="*/ 137459 h 962212"/>
              <a:gd name="connsiteX3" fmla="*/ 764989 w 768692"/>
              <a:gd name="connsiteY3" fmla="*/ 472141 h 962212"/>
              <a:gd name="connsiteX4" fmla="*/ 472142 w 768692"/>
              <a:gd name="connsiteY4" fmla="*/ 531906 h 962212"/>
              <a:gd name="connsiteX5" fmla="*/ 591671 w 768692"/>
              <a:gd name="connsiteY5" fmla="*/ 770965 h 962212"/>
              <a:gd name="connsiteX6" fmla="*/ 442259 w 768692"/>
              <a:gd name="connsiteY6" fmla="*/ 806823 h 962212"/>
              <a:gd name="connsiteX7" fmla="*/ 352612 w 768692"/>
              <a:gd name="connsiteY7" fmla="*/ 693271 h 962212"/>
              <a:gd name="connsiteX8" fmla="*/ 197224 w 768692"/>
              <a:gd name="connsiteY8" fmla="*/ 878541 h 962212"/>
              <a:gd name="connsiteX9" fmla="*/ 0 w 768692"/>
              <a:gd name="connsiteY9" fmla="*/ 962212 h 962212"/>
              <a:gd name="connsiteX0-1" fmla="*/ 61103 w 698312"/>
              <a:gd name="connsiteY0-2" fmla="*/ 0 h 1082820"/>
              <a:gd name="connsiteX1-3" fmla="*/ 324068 w 698312"/>
              <a:gd name="connsiteY1-4" fmla="*/ 197223 h 1082820"/>
              <a:gd name="connsiteX2-5" fmla="*/ 551173 w 698312"/>
              <a:gd name="connsiteY2-6" fmla="*/ 137459 h 1082820"/>
              <a:gd name="connsiteX3-7" fmla="*/ 694609 w 698312"/>
              <a:gd name="connsiteY3-8" fmla="*/ 472141 h 1082820"/>
              <a:gd name="connsiteX4-9" fmla="*/ 401762 w 698312"/>
              <a:gd name="connsiteY4-10" fmla="*/ 531906 h 1082820"/>
              <a:gd name="connsiteX5-11" fmla="*/ 521291 w 698312"/>
              <a:gd name="connsiteY5-12" fmla="*/ 770965 h 1082820"/>
              <a:gd name="connsiteX6-13" fmla="*/ 371879 w 698312"/>
              <a:gd name="connsiteY6-14" fmla="*/ 806823 h 1082820"/>
              <a:gd name="connsiteX7-15" fmla="*/ 282232 w 698312"/>
              <a:gd name="connsiteY7-16" fmla="*/ 693271 h 1082820"/>
              <a:gd name="connsiteX8-17" fmla="*/ 126844 w 698312"/>
              <a:gd name="connsiteY8-18" fmla="*/ 878541 h 1082820"/>
              <a:gd name="connsiteX9-19" fmla="*/ 0 w 698312"/>
              <a:gd name="connsiteY9-20" fmla="*/ 1082820 h 1082820"/>
              <a:gd name="connsiteX0-21" fmla="*/ 61103 w 698312"/>
              <a:gd name="connsiteY0-22" fmla="*/ 0 h 1082820"/>
              <a:gd name="connsiteX1-23" fmla="*/ 324068 w 698312"/>
              <a:gd name="connsiteY1-24" fmla="*/ 197223 h 1082820"/>
              <a:gd name="connsiteX2-25" fmla="*/ 551173 w 698312"/>
              <a:gd name="connsiteY2-26" fmla="*/ 137459 h 1082820"/>
              <a:gd name="connsiteX3-27" fmla="*/ 694609 w 698312"/>
              <a:gd name="connsiteY3-28" fmla="*/ 472141 h 1082820"/>
              <a:gd name="connsiteX4-29" fmla="*/ 401762 w 698312"/>
              <a:gd name="connsiteY4-30" fmla="*/ 531906 h 1082820"/>
              <a:gd name="connsiteX5-31" fmla="*/ 521291 w 698312"/>
              <a:gd name="connsiteY5-32" fmla="*/ 770965 h 1082820"/>
              <a:gd name="connsiteX6-33" fmla="*/ 371879 w 698312"/>
              <a:gd name="connsiteY6-34" fmla="*/ 806823 h 1082820"/>
              <a:gd name="connsiteX7-35" fmla="*/ 282232 w 698312"/>
              <a:gd name="connsiteY7-36" fmla="*/ 693271 h 1082820"/>
              <a:gd name="connsiteX8-37" fmla="*/ 176111 w 698312"/>
              <a:gd name="connsiteY8-38" fmla="*/ 905342 h 1082820"/>
              <a:gd name="connsiteX9-39" fmla="*/ 0 w 698312"/>
              <a:gd name="connsiteY9-40" fmla="*/ 1082820 h 10828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98312" h="1082820">
                <a:moveTo>
                  <a:pt x="61103" y="0"/>
                </a:moveTo>
                <a:cubicBezTo>
                  <a:pt x="151746" y="87156"/>
                  <a:pt x="242390" y="174313"/>
                  <a:pt x="324068" y="197223"/>
                </a:cubicBezTo>
                <a:cubicBezTo>
                  <a:pt x="405746" y="220133"/>
                  <a:pt x="489416" y="91639"/>
                  <a:pt x="551173" y="137459"/>
                </a:cubicBezTo>
                <a:cubicBezTo>
                  <a:pt x="612930" y="183279"/>
                  <a:pt x="719511" y="406400"/>
                  <a:pt x="694609" y="472141"/>
                </a:cubicBezTo>
                <a:cubicBezTo>
                  <a:pt x="669707" y="537882"/>
                  <a:pt x="430648" y="482102"/>
                  <a:pt x="401762" y="531906"/>
                </a:cubicBezTo>
                <a:cubicBezTo>
                  <a:pt x="372876" y="581710"/>
                  <a:pt x="526272" y="725146"/>
                  <a:pt x="521291" y="770965"/>
                </a:cubicBezTo>
                <a:cubicBezTo>
                  <a:pt x="516311" y="816785"/>
                  <a:pt x="411722" y="819772"/>
                  <a:pt x="371879" y="806823"/>
                </a:cubicBezTo>
                <a:cubicBezTo>
                  <a:pt x="332036" y="793874"/>
                  <a:pt x="314860" y="676851"/>
                  <a:pt x="282232" y="693271"/>
                </a:cubicBezTo>
                <a:cubicBezTo>
                  <a:pt x="249604" y="709691"/>
                  <a:pt x="223150" y="840417"/>
                  <a:pt x="176111" y="905342"/>
                </a:cubicBezTo>
                <a:cubicBezTo>
                  <a:pt x="129072" y="970267"/>
                  <a:pt x="69227" y="1063396"/>
                  <a:pt x="0" y="108282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4" name="任意多边形 84"/>
          <p:cNvSpPr/>
          <p:nvPr userDrawn="1">
            <p:custDataLst>
              <p:tags r:id="rId17"/>
            </p:custDataLst>
          </p:nvPr>
        </p:nvSpPr>
        <p:spPr>
          <a:xfrm rot="377494">
            <a:off x="5754106" y="2670662"/>
            <a:ext cx="143989" cy="178110"/>
          </a:xfrm>
          <a:custGeom>
            <a:avLst/>
            <a:gdLst>
              <a:gd name="connsiteX0" fmla="*/ 6763 w 126447"/>
              <a:gd name="connsiteY0" fmla="*/ 18499 h 191822"/>
              <a:gd name="connsiteX1" fmla="*/ 126292 w 126447"/>
              <a:gd name="connsiteY1" fmla="*/ 24476 h 191822"/>
              <a:gd name="connsiteX2" fmla="*/ 30669 w 126447"/>
              <a:gd name="connsiteY2" fmla="*/ 191817 h 191822"/>
              <a:gd name="connsiteX3" fmla="*/ 6763 w 126447"/>
              <a:gd name="connsiteY3" fmla="*/ 18499 h 191822"/>
              <a:gd name="connsiteX0-1" fmla="*/ 394 w 120595"/>
              <a:gd name="connsiteY0-2" fmla="*/ 16500 h 159942"/>
              <a:gd name="connsiteX1-3" fmla="*/ 119923 w 120595"/>
              <a:gd name="connsiteY1-4" fmla="*/ 22477 h 159942"/>
              <a:gd name="connsiteX2-5" fmla="*/ 84065 w 120595"/>
              <a:gd name="connsiteY2-6" fmla="*/ 159936 h 159942"/>
              <a:gd name="connsiteX3-7" fmla="*/ 394 w 120595"/>
              <a:gd name="connsiteY3-8" fmla="*/ 16500 h 159942"/>
              <a:gd name="connsiteX0-9" fmla="*/ 939 w 129518"/>
              <a:gd name="connsiteY0-10" fmla="*/ 16500 h 160211"/>
              <a:gd name="connsiteX1-11" fmla="*/ 120468 w 129518"/>
              <a:gd name="connsiteY1-12" fmla="*/ 22477 h 160211"/>
              <a:gd name="connsiteX2-13" fmla="*/ 84610 w 129518"/>
              <a:gd name="connsiteY2-14" fmla="*/ 159936 h 160211"/>
              <a:gd name="connsiteX3-15" fmla="*/ 939 w 129518"/>
              <a:gd name="connsiteY3-16" fmla="*/ 16500 h 160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9518" h="160211">
                <a:moveTo>
                  <a:pt x="939" y="16500"/>
                </a:moveTo>
                <a:cubicBezTo>
                  <a:pt x="6915" y="-6410"/>
                  <a:pt x="116484" y="-6409"/>
                  <a:pt x="120468" y="22477"/>
                </a:cubicBezTo>
                <a:cubicBezTo>
                  <a:pt x="124452" y="51363"/>
                  <a:pt x="152344" y="152964"/>
                  <a:pt x="84610" y="159936"/>
                </a:cubicBezTo>
                <a:cubicBezTo>
                  <a:pt x="16876" y="166908"/>
                  <a:pt x="-5037" y="39410"/>
                  <a:pt x="939" y="16500"/>
                </a:cubicBezTo>
                <a:close/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5" name="任意多边形 85"/>
          <p:cNvSpPr/>
          <p:nvPr userDrawn="1">
            <p:custDataLst>
              <p:tags r:id="rId18"/>
            </p:custDataLst>
          </p:nvPr>
        </p:nvSpPr>
        <p:spPr>
          <a:xfrm rot="377494">
            <a:off x="6239290" y="1595670"/>
            <a:ext cx="739783" cy="1335626"/>
          </a:xfrm>
          <a:custGeom>
            <a:avLst/>
            <a:gdLst>
              <a:gd name="connsiteX0" fmla="*/ 420402 w 665437"/>
              <a:gd name="connsiteY0" fmla="*/ 0 h 1201399"/>
              <a:gd name="connsiteX1" fmla="*/ 181343 w 665437"/>
              <a:gd name="connsiteY1" fmla="*/ 161365 h 1201399"/>
              <a:gd name="connsiteX2" fmla="*/ 37908 w 665437"/>
              <a:gd name="connsiteY2" fmla="*/ 173318 h 1201399"/>
              <a:gd name="connsiteX3" fmla="*/ 2049 w 665437"/>
              <a:gd name="connsiteY3" fmla="*/ 239059 h 1201399"/>
              <a:gd name="connsiteX4" fmla="*/ 37908 w 665437"/>
              <a:gd name="connsiteY4" fmla="*/ 579718 h 1201399"/>
              <a:gd name="connsiteX5" fmla="*/ 306849 w 665437"/>
              <a:gd name="connsiteY5" fmla="*/ 753036 h 1201399"/>
              <a:gd name="connsiteX6" fmla="*/ 282943 w 665437"/>
              <a:gd name="connsiteY6" fmla="*/ 926353 h 1201399"/>
              <a:gd name="connsiteX7" fmla="*/ 336731 w 665437"/>
              <a:gd name="connsiteY7" fmla="*/ 1093695 h 1201399"/>
              <a:gd name="connsiteX8" fmla="*/ 306849 w 665437"/>
              <a:gd name="connsiteY8" fmla="*/ 1201271 h 1201399"/>
              <a:gd name="connsiteX9" fmla="*/ 408449 w 665437"/>
              <a:gd name="connsiteY9" fmla="*/ 1111624 h 1201399"/>
              <a:gd name="connsiteX10" fmla="*/ 444308 w 665437"/>
              <a:gd name="connsiteY10" fmla="*/ 944283 h 1201399"/>
              <a:gd name="connsiteX11" fmla="*/ 516025 w 665437"/>
              <a:gd name="connsiteY11" fmla="*/ 818777 h 1201399"/>
              <a:gd name="connsiteX12" fmla="*/ 665437 w 665437"/>
              <a:gd name="connsiteY12" fmla="*/ 753036 h 120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5437" h="1201399">
                <a:moveTo>
                  <a:pt x="420402" y="0"/>
                </a:moveTo>
                <a:cubicBezTo>
                  <a:pt x="332747" y="66239"/>
                  <a:pt x="245092" y="132479"/>
                  <a:pt x="181343" y="161365"/>
                </a:cubicBezTo>
                <a:cubicBezTo>
                  <a:pt x="117594" y="190251"/>
                  <a:pt x="67790" y="160369"/>
                  <a:pt x="37908" y="173318"/>
                </a:cubicBezTo>
                <a:cubicBezTo>
                  <a:pt x="8026" y="186267"/>
                  <a:pt x="2049" y="171326"/>
                  <a:pt x="2049" y="239059"/>
                </a:cubicBezTo>
                <a:cubicBezTo>
                  <a:pt x="2049" y="306792"/>
                  <a:pt x="-12892" y="494055"/>
                  <a:pt x="37908" y="579718"/>
                </a:cubicBezTo>
                <a:cubicBezTo>
                  <a:pt x="88708" y="665381"/>
                  <a:pt x="266010" y="695264"/>
                  <a:pt x="306849" y="753036"/>
                </a:cubicBezTo>
                <a:cubicBezTo>
                  <a:pt x="347688" y="810808"/>
                  <a:pt x="277963" y="869577"/>
                  <a:pt x="282943" y="926353"/>
                </a:cubicBezTo>
                <a:cubicBezTo>
                  <a:pt x="287923" y="983129"/>
                  <a:pt x="332747" y="1047875"/>
                  <a:pt x="336731" y="1093695"/>
                </a:cubicBezTo>
                <a:cubicBezTo>
                  <a:pt x="340715" y="1139515"/>
                  <a:pt x="294896" y="1198283"/>
                  <a:pt x="306849" y="1201271"/>
                </a:cubicBezTo>
                <a:cubicBezTo>
                  <a:pt x="318802" y="1204259"/>
                  <a:pt x="385539" y="1154455"/>
                  <a:pt x="408449" y="1111624"/>
                </a:cubicBezTo>
                <a:cubicBezTo>
                  <a:pt x="431359" y="1068793"/>
                  <a:pt x="426379" y="993091"/>
                  <a:pt x="444308" y="944283"/>
                </a:cubicBezTo>
                <a:cubicBezTo>
                  <a:pt x="462237" y="895475"/>
                  <a:pt x="479170" y="850651"/>
                  <a:pt x="516025" y="818777"/>
                </a:cubicBezTo>
                <a:cubicBezTo>
                  <a:pt x="552880" y="786903"/>
                  <a:pt x="609158" y="769969"/>
                  <a:pt x="665437" y="753036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6" name="任意多边形 86"/>
          <p:cNvSpPr/>
          <p:nvPr userDrawn="1">
            <p:custDataLst>
              <p:tags r:id="rId19"/>
            </p:custDataLst>
          </p:nvPr>
        </p:nvSpPr>
        <p:spPr>
          <a:xfrm rot="377494">
            <a:off x="6729497" y="2755707"/>
            <a:ext cx="139527" cy="265768"/>
          </a:xfrm>
          <a:custGeom>
            <a:avLst/>
            <a:gdLst>
              <a:gd name="connsiteX0" fmla="*/ 125506 w 125506"/>
              <a:gd name="connsiteY0" fmla="*/ 0 h 239059"/>
              <a:gd name="connsiteX1" fmla="*/ 59765 w 125506"/>
              <a:gd name="connsiteY1" fmla="*/ 23906 h 239059"/>
              <a:gd name="connsiteX2" fmla="*/ 0 w 125506"/>
              <a:gd name="connsiteY2" fmla="*/ 143435 h 239059"/>
              <a:gd name="connsiteX3" fmla="*/ 59765 w 125506"/>
              <a:gd name="connsiteY3" fmla="*/ 239059 h 23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506" h="239059">
                <a:moveTo>
                  <a:pt x="125506" y="0"/>
                </a:moveTo>
                <a:cubicBezTo>
                  <a:pt x="103094" y="0"/>
                  <a:pt x="80683" y="0"/>
                  <a:pt x="59765" y="23906"/>
                </a:cubicBezTo>
                <a:cubicBezTo>
                  <a:pt x="38847" y="47812"/>
                  <a:pt x="0" y="107576"/>
                  <a:pt x="0" y="143435"/>
                </a:cubicBezTo>
                <a:cubicBezTo>
                  <a:pt x="0" y="179294"/>
                  <a:pt x="29882" y="209176"/>
                  <a:pt x="59765" y="239059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7" name="任意多边形 65"/>
          <p:cNvSpPr/>
          <p:nvPr userDrawn="1">
            <p:custDataLst>
              <p:tags r:id="rId20"/>
            </p:custDataLst>
          </p:nvPr>
        </p:nvSpPr>
        <p:spPr>
          <a:xfrm rot="20657023">
            <a:off x="6515201" y="2234373"/>
            <a:ext cx="505562" cy="240811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8" name="任意多边形 66"/>
          <p:cNvSpPr/>
          <p:nvPr userDrawn="1">
            <p:custDataLst>
              <p:tags r:id="rId21"/>
            </p:custDataLst>
          </p:nvPr>
        </p:nvSpPr>
        <p:spPr>
          <a:xfrm rot="20657023">
            <a:off x="6211125" y="1792020"/>
            <a:ext cx="646319" cy="343785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59" name="任意多边形 67"/>
          <p:cNvSpPr/>
          <p:nvPr userDrawn="1">
            <p:custDataLst>
              <p:tags r:id="rId22"/>
            </p:custDataLst>
          </p:nvPr>
        </p:nvSpPr>
        <p:spPr>
          <a:xfrm rot="20657023">
            <a:off x="5184242" y="1889858"/>
            <a:ext cx="329040" cy="159751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0" name="任意多边形 68"/>
          <p:cNvSpPr/>
          <p:nvPr userDrawn="1">
            <p:custDataLst>
              <p:tags r:id="rId23"/>
            </p:custDataLst>
          </p:nvPr>
        </p:nvSpPr>
        <p:spPr>
          <a:xfrm rot="20657023">
            <a:off x="6516208" y="2082479"/>
            <a:ext cx="473402" cy="27918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1" name="任意多边形 69"/>
          <p:cNvSpPr/>
          <p:nvPr userDrawn="1">
            <p:custDataLst>
              <p:tags r:id="rId24"/>
            </p:custDataLst>
          </p:nvPr>
        </p:nvSpPr>
        <p:spPr>
          <a:xfrm rot="20657023">
            <a:off x="5165962" y="2146094"/>
            <a:ext cx="779838" cy="429446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2" name="任意多边形 70"/>
          <p:cNvSpPr/>
          <p:nvPr userDrawn="1">
            <p:custDataLst>
              <p:tags r:id="rId25"/>
            </p:custDataLst>
          </p:nvPr>
        </p:nvSpPr>
        <p:spPr>
          <a:xfrm rot="20657023">
            <a:off x="6405119" y="1961678"/>
            <a:ext cx="586384" cy="299206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3" name="任意多边形 71"/>
          <p:cNvSpPr/>
          <p:nvPr userDrawn="1">
            <p:custDataLst>
              <p:tags r:id="rId26"/>
            </p:custDataLst>
          </p:nvPr>
        </p:nvSpPr>
        <p:spPr>
          <a:xfrm rot="20657023">
            <a:off x="6335327" y="1876830"/>
            <a:ext cx="571293" cy="27931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4" name="任意多边形 72"/>
          <p:cNvSpPr/>
          <p:nvPr userDrawn="1">
            <p:custDataLst>
              <p:tags r:id="rId27"/>
            </p:custDataLst>
          </p:nvPr>
        </p:nvSpPr>
        <p:spPr>
          <a:xfrm rot="20657023">
            <a:off x="6285436" y="1741353"/>
            <a:ext cx="444197" cy="231290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5" name="任意多边形 73"/>
          <p:cNvSpPr/>
          <p:nvPr userDrawn="1">
            <p:custDataLst>
              <p:tags r:id="rId28"/>
            </p:custDataLst>
          </p:nvPr>
        </p:nvSpPr>
        <p:spPr>
          <a:xfrm rot="20657023">
            <a:off x="5746655" y="2139332"/>
            <a:ext cx="214295" cy="81748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6" name="任意多边形 74"/>
          <p:cNvSpPr/>
          <p:nvPr userDrawn="1">
            <p:custDataLst>
              <p:tags r:id="rId29"/>
            </p:custDataLst>
          </p:nvPr>
        </p:nvSpPr>
        <p:spPr>
          <a:xfrm rot="20657023">
            <a:off x="5171706" y="2030362"/>
            <a:ext cx="548943" cy="28216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7" name="任意多边形 75"/>
          <p:cNvSpPr/>
          <p:nvPr userDrawn="1">
            <p:custDataLst>
              <p:tags r:id="rId30"/>
            </p:custDataLst>
          </p:nvPr>
        </p:nvSpPr>
        <p:spPr>
          <a:xfrm rot="20657023">
            <a:off x="6501953" y="2343645"/>
            <a:ext cx="555041" cy="26724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8" name="任意多边形 76"/>
          <p:cNvSpPr/>
          <p:nvPr userDrawn="1">
            <p:custDataLst>
              <p:tags r:id="rId31"/>
            </p:custDataLst>
          </p:nvPr>
        </p:nvSpPr>
        <p:spPr>
          <a:xfrm rot="20657023">
            <a:off x="6504197" y="2715027"/>
            <a:ext cx="180264" cy="110252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69" name="任意多边形 77"/>
          <p:cNvSpPr/>
          <p:nvPr userDrawn="1">
            <p:custDataLst>
              <p:tags r:id="rId32"/>
            </p:custDataLst>
          </p:nvPr>
        </p:nvSpPr>
        <p:spPr>
          <a:xfrm rot="20657023">
            <a:off x="6258379" y="1799100"/>
            <a:ext cx="206311" cy="14553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70" name="任意多边形 78"/>
          <p:cNvSpPr/>
          <p:nvPr userDrawn="1">
            <p:custDataLst>
              <p:tags r:id="rId33"/>
            </p:custDataLst>
          </p:nvPr>
        </p:nvSpPr>
        <p:spPr>
          <a:xfrm rot="20657023">
            <a:off x="5146835" y="1964928"/>
            <a:ext cx="433108" cy="226292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71" name="任意多边形 79"/>
          <p:cNvSpPr/>
          <p:nvPr userDrawn="1">
            <p:custDataLst>
              <p:tags r:id="rId34"/>
            </p:custDataLst>
          </p:nvPr>
        </p:nvSpPr>
        <p:spPr>
          <a:xfrm rot="20657023">
            <a:off x="5154149" y="2054204"/>
            <a:ext cx="739055" cy="402654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72" name="任意多边形 80"/>
          <p:cNvSpPr/>
          <p:nvPr userDrawn="1">
            <p:custDataLst>
              <p:tags r:id="rId35"/>
            </p:custDataLst>
          </p:nvPr>
        </p:nvSpPr>
        <p:spPr>
          <a:xfrm rot="20657023">
            <a:off x="5594376" y="2359662"/>
            <a:ext cx="111714" cy="6845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sp>
        <p:nvSpPr>
          <p:cNvPr id="73" name="任意多边形 81"/>
          <p:cNvSpPr/>
          <p:nvPr userDrawn="1">
            <p:custDataLst>
              <p:tags r:id="rId36"/>
            </p:custDataLst>
          </p:nvPr>
        </p:nvSpPr>
        <p:spPr>
          <a:xfrm rot="20657023">
            <a:off x="5638598" y="2439316"/>
            <a:ext cx="111714" cy="6845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/>
          </a:p>
        </p:txBody>
      </p:sp>
      <p:cxnSp>
        <p:nvCxnSpPr>
          <p:cNvPr id="74" name="直接连接符 73"/>
          <p:cNvCxnSpPr/>
          <p:nvPr userDrawn="1">
            <p:custDataLst>
              <p:tags r:id="rId37"/>
            </p:custDataLst>
          </p:nvPr>
        </p:nvCxnSpPr>
        <p:spPr>
          <a:xfrm flipV="1">
            <a:off x="2529958" y="4422481"/>
            <a:ext cx="7183967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101600" dist="63500" dir="2700000" algn="tl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任意多边形 118"/>
          <p:cNvSpPr/>
          <p:nvPr userDrawn="1">
            <p:custDataLst>
              <p:tags r:id="rId38"/>
            </p:custDataLst>
          </p:nvPr>
        </p:nvSpPr>
        <p:spPr>
          <a:xfrm flipH="1" flipV="1">
            <a:off x="2437843" y="2335620"/>
            <a:ext cx="240672" cy="4020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chemeClr val="bg1"/>
          </a:solidFill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rgbClr val="9E0000"/>
              </a:solidFill>
            </a:endParaRPr>
          </a:p>
        </p:txBody>
      </p:sp>
      <p:sp>
        <p:nvSpPr>
          <p:cNvPr id="76" name="任意多边形 119"/>
          <p:cNvSpPr/>
          <p:nvPr userDrawn="1">
            <p:custDataLst>
              <p:tags r:id="rId39"/>
            </p:custDataLst>
          </p:nvPr>
        </p:nvSpPr>
        <p:spPr>
          <a:xfrm flipH="1">
            <a:off x="10194532" y="4147674"/>
            <a:ext cx="256035" cy="38833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chemeClr val="accent2"/>
          </a:solidFill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rgbClr val="9E0000"/>
              </a:solidFill>
            </a:endParaRPr>
          </a:p>
        </p:txBody>
      </p:sp>
      <p:sp>
        <p:nvSpPr>
          <p:cNvPr id="77" name="任意多边形 120"/>
          <p:cNvSpPr/>
          <p:nvPr userDrawn="1">
            <p:custDataLst>
              <p:tags r:id="rId40"/>
            </p:custDataLst>
          </p:nvPr>
        </p:nvSpPr>
        <p:spPr>
          <a:xfrm flipH="1" flipV="1">
            <a:off x="8742116" y="1056792"/>
            <a:ext cx="386712" cy="50236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10">
              <a:solidFill>
                <a:srgbClr val="9E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00347 0.00092 L 0.59826 0.00247 " pathEditMode="relative" ptsTypes="AA">
                                      <p:cBhvr>
                                        <p:cTn id="13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435584" y="389107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>
            <a:off x="11080115" y="5687060"/>
            <a:ext cx="774065" cy="890270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1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3" name="Freeform 8"/>
            <p:cNvSpPr/>
            <p:nvPr>
              <p:custDataLst>
                <p:tags r:id="rId7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4" name="Freeform 9"/>
            <p:cNvSpPr/>
            <p:nvPr>
              <p:custDataLst>
                <p:tags r:id="rId8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5" name="Freeform 10"/>
            <p:cNvSpPr/>
            <p:nvPr>
              <p:custDataLst>
                <p:tags r:id="rId9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6" name="Freeform 11"/>
            <p:cNvSpPr/>
            <p:nvPr>
              <p:custDataLst>
                <p:tags r:id="rId10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7" name="Freeform 12"/>
            <p:cNvSpPr/>
            <p:nvPr>
              <p:custDataLst>
                <p:tags r:id="rId11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8" name="Freeform 13"/>
            <p:cNvSpPr/>
            <p:nvPr>
              <p:custDataLst>
                <p:tags r:id="rId12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9" name="Freeform 14"/>
            <p:cNvSpPr/>
            <p:nvPr>
              <p:custDataLst>
                <p:tags r:id="rId13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40" name="Freeform 15"/>
            <p:cNvSpPr/>
            <p:nvPr>
              <p:custDataLst>
                <p:tags r:id="rId14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4" name="Freeform 16"/>
            <p:cNvSpPr/>
            <p:nvPr>
              <p:custDataLst>
                <p:tags r:id="rId15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5" name="Freeform 17"/>
            <p:cNvSpPr/>
            <p:nvPr>
              <p:custDataLst>
                <p:tags r:id="rId16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</p:grpSp>
      <p:pic>
        <p:nvPicPr>
          <p:cNvPr id="6" name="图片 5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435584" y="389107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4"/>
            </p:custDataLst>
          </p:nvPr>
        </p:nvGrpSpPr>
        <p:grpSpPr>
          <a:xfrm>
            <a:off x="11097895" y="377825"/>
            <a:ext cx="724535" cy="1000760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5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6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7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8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9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10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 userDrawn="1">
            <p:custDataLst>
              <p:tags r:id="rId11"/>
            </p:custDataLst>
          </p:nvPr>
        </p:nvGrpSpPr>
        <p:grpSpPr>
          <a:xfrm>
            <a:off x="314960" y="5668645"/>
            <a:ext cx="774065" cy="890270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12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1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3" name="Freeform 8"/>
            <p:cNvSpPr/>
            <p:nvPr>
              <p:custDataLst>
                <p:tags r:id="rId15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4" name="Freeform 9"/>
            <p:cNvSpPr/>
            <p:nvPr>
              <p:custDataLst>
                <p:tags r:id="rId16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5" name="Freeform 10"/>
            <p:cNvSpPr/>
            <p:nvPr>
              <p:custDataLst>
                <p:tags r:id="rId17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6" name="Freeform 11"/>
            <p:cNvSpPr/>
            <p:nvPr>
              <p:custDataLst>
                <p:tags r:id="rId18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7" name="Freeform 12"/>
            <p:cNvSpPr/>
            <p:nvPr>
              <p:custDataLst>
                <p:tags r:id="rId19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8" name="Freeform 13"/>
            <p:cNvSpPr/>
            <p:nvPr>
              <p:custDataLst>
                <p:tags r:id="rId20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9" name="Freeform 14"/>
            <p:cNvSpPr/>
            <p:nvPr>
              <p:custDataLst>
                <p:tags r:id="rId21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40" name="Freeform 15"/>
            <p:cNvSpPr/>
            <p:nvPr>
              <p:custDataLst>
                <p:tags r:id="rId22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4" name="Freeform 16"/>
            <p:cNvSpPr/>
            <p:nvPr>
              <p:custDataLst>
                <p:tags r:id="rId23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5" name="Freeform 17"/>
            <p:cNvSpPr/>
            <p:nvPr>
              <p:custDataLst>
                <p:tags r:id="rId24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7476" flipH="1">
            <a:off x="11174069" y="831702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34"/>
          <p:cNvSpPr>
            <a:spLocks noEditPoints="1"/>
          </p:cNvSpPr>
          <p:nvPr userDrawn="1">
            <p:custDataLst>
              <p:tags r:id="rId12"/>
            </p:custDataLst>
          </p:nvPr>
        </p:nvSpPr>
        <p:spPr bwMode="auto">
          <a:xfrm flipH="1">
            <a:off x="10929353" y="433806"/>
            <a:ext cx="504611" cy="327177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p>
            <a:endParaRPr lang="zh-CN" altLang="en-US" sz="231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13"/>
            </p:custDataLst>
          </p:nvPr>
        </p:nvGrpSpPr>
        <p:grpSpPr>
          <a:xfrm>
            <a:off x="113665" y="5781675"/>
            <a:ext cx="724535" cy="1000760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14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15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16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17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18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19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1080115" y="5687060"/>
            <a:ext cx="774065" cy="890270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1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3" name="Freeform 8"/>
            <p:cNvSpPr/>
            <p:nvPr>
              <p:custDataLst>
                <p:tags r:id="rId7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4" name="Freeform 9"/>
            <p:cNvSpPr/>
            <p:nvPr>
              <p:custDataLst>
                <p:tags r:id="rId8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5" name="Freeform 10"/>
            <p:cNvSpPr/>
            <p:nvPr>
              <p:custDataLst>
                <p:tags r:id="rId9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6" name="Freeform 11"/>
            <p:cNvSpPr/>
            <p:nvPr>
              <p:custDataLst>
                <p:tags r:id="rId10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7" name="Freeform 12"/>
            <p:cNvSpPr/>
            <p:nvPr>
              <p:custDataLst>
                <p:tags r:id="rId11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8" name="Freeform 13"/>
            <p:cNvSpPr/>
            <p:nvPr>
              <p:custDataLst>
                <p:tags r:id="rId12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9" name="Freeform 14"/>
            <p:cNvSpPr/>
            <p:nvPr>
              <p:custDataLst>
                <p:tags r:id="rId13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40" name="Freeform 15"/>
            <p:cNvSpPr/>
            <p:nvPr>
              <p:custDataLst>
                <p:tags r:id="rId14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4" name="Freeform 16"/>
            <p:cNvSpPr/>
            <p:nvPr>
              <p:custDataLst>
                <p:tags r:id="rId15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5" name="Freeform 17"/>
            <p:cNvSpPr/>
            <p:nvPr>
              <p:custDataLst>
                <p:tags r:id="rId16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</p:grpSp>
      <p:sp>
        <p:nvSpPr>
          <p:cNvPr id="10" name="矩形 9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22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23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24"/>
            </p:custDataLst>
          </p:nvPr>
        </p:nvGrpSpPr>
        <p:grpSpPr>
          <a:xfrm>
            <a:off x="113665" y="108585"/>
            <a:ext cx="724535" cy="1000760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25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26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27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28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29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30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435584" y="389107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12"/>
            </p:custDataLst>
          </p:nvPr>
        </p:nvGrpSpPr>
        <p:grpSpPr>
          <a:xfrm>
            <a:off x="11080115" y="5687060"/>
            <a:ext cx="774065" cy="890270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13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1" name="Freeform 6"/>
            <p:cNvSpPr/>
            <p:nvPr>
              <p:custDataLst>
                <p:tags r:id="rId14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3" name="Freeform 8"/>
            <p:cNvSpPr/>
            <p:nvPr>
              <p:custDataLst>
                <p:tags r:id="rId16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4" name="Freeform 9"/>
            <p:cNvSpPr/>
            <p:nvPr>
              <p:custDataLst>
                <p:tags r:id="rId17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5" name="Freeform 10"/>
            <p:cNvSpPr/>
            <p:nvPr>
              <p:custDataLst>
                <p:tags r:id="rId18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6" name="Freeform 11"/>
            <p:cNvSpPr/>
            <p:nvPr>
              <p:custDataLst>
                <p:tags r:id="rId19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7" name="Freeform 12"/>
            <p:cNvSpPr/>
            <p:nvPr>
              <p:custDataLst>
                <p:tags r:id="rId20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8" name="Freeform 13"/>
            <p:cNvSpPr/>
            <p:nvPr>
              <p:custDataLst>
                <p:tags r:id="rId21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9" name="Freeform 14"/>
            <p:cNvSpPr/>
            <p:nvPr>
              <p:custDataLst>
                <p:tags r:id="rId22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40" name="Freeform 15"/>
            <p:cNvSpPr/>
            <p:nvPr>
              <p:custDataLst>
                <p:tags r:id="rId23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4" name="Freeform 16"/>
            <p:cNvSpPr/>
            <p:nvPr>
              <p:custDataLst>
                <p:tags r:id="rId24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5" name="Freeform 17"/>
            <p:cNvSpPr/>
            <p:nvPr>
              <p:custDataLst>
                <p:tags r:id="rId25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4"/>
            </p:custDataLst>
          </p:nvPr>
        </p:nvGrpSpPr>
        <p:grpSpPr>
          <a:xfrm>
            <a:off x="392430" y="362585"/>
            <a:ext cx="724535" cy="1000760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5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6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7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8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9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10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ctr"/>
              <a:endParaRPr lang="zh-CN" altLang="en-US" sz="2310">
                <a:solidFill>
                  <a:schemeClr val="bg1"/>
                </a:solidFill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7476" flipH="1">
            <a:off x="11156924" y="754867"/>
            <a:ext cx="6612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Freeform 34"/>
          <p:cNvSpPr>
            <a:spLocks noEditPoints="1"/>
          </p:cNvSpPr>
          <p:nvPr userDrawn="1">
            <p:custDataLst>
              <p:tags r:id="rId13"/>
            </p:custDataLst>
          </p:nvPr>
        </p:nvSpPr>
        <p:spPr bwMode="auto">
          <a:xfrm flipH="1">
            <a:off x="10912208" y="356971"/>
            <a:ext cx="504611" cy="327177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p>
            <a:endParaRPr lang="zh-CN" altLang="en-US" sz="231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14"/>
            </p:custDataLst>
          </p:nvPr>
        </p:nvGrpSpPr>
        <p:grpSpPr>
          <a:xfrm>
            <a:off x="11080115" y="5687060"/>
            <a:ext cx="774065" cy="890270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15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1" name="Freeform 6"/>
            <p:cNvSpPr/>
            <p:nvPr>
              <p:custDataLst>
                <p:tags r:id="rId16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3" name="Freeform 8"/>
            <p:cNvSpPr/>
            <p:nvPr>
              <p:custDataLst>
                <p:tags r:id="rId18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4" name="Freeform 9"/>
            <p:cNvSpPr/>
            <p:nvPr>
              <p:custDataLst>
                <p:tags r:id="rId19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5" name="Freeform 10"/>
            <p:cNvSpPr/>
            <p:nvPr>
              <p:custDataLst>
                <p:tags r:id="rId20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6" name="Freeform 11"/>
            <p:cNvSpPr/>
            <p:nvPr>
              <p:custDataLst>
                <p:tags r:id="rId21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7" name="Freeform 12"/>
            <p:cNvSpPr/>
            <p:nvPr>
              <p:custDataLst>
                <p:tags r:id="rId22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8" name="Freeform 13"/>
            <p:cNvSpPr/>
            <p:nvPr>
              <p:custDataLst>
                <p:tags r:id="rId23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39" name="Freeform 14"/>
            <p:cNvSpPr/>
            <p:nvPr>
              <p:custDataLst>
                <p:tags r:id="rId24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40" name="Freeform 15"/>
            <p:cNvSpPr/>
            <p:nvPr>
              <p:custDataLst>
                <p:tags r:id="rId25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4" name="Freeform 16"/>
            <p:cNvSpPr/>
            <p:nvPr>
              <p:custDataLst>
                <p:tags r:id="rId26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  <p:sp>
          <p:nvSpPr>
            <p:cNvPr id="65" name="Freeform 17"/>
            <p:cNvSpPr/>
            <p:nvPr>
              <p:custDataLst>
                <p:tags r:id="rId27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31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7" name="任意多边形 97"/>
          <p:cNvSpPr/>
          <p:nvPr userDrawn="1">
            <p:custDataLst>
              <p:tags r:id="rId29"/>
            </p:custDataLst>
          </p:nvPr>
        </p:nvSpPr>
        <p:spPr>
          <a:xfrm flipH="1" flipV="1">
            <a:off x="405843" y="6107387"/>
            <a:ext cx="240672" cy="4020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310">
              <a:solidFill>
                <a:schemeClr val="bg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369.xml"/><Relationship Id="rId24" Type="http://schemas.openxmlformats.org/officeDocument/2006/relationships/tags" Target="../tags/tag368.xml"/><Relationship Id="rId23" Type="http://schemas.openxmlformats.org/officeDocument/2006/relationships/tags" Target="../tags/tag367.xml"/><Relationship Id="rId22" Type="http://schemas.openxmlformats.org/officeDocument/2006/relationships/tags" Target="../tags/tag366.xml"/><Relationship Id="rId21" Type="http://schemas.openxmlformats.org/officeDocument/2006/relationships/tags" Target="../tags/tag365.xml"/><Relationship Id="rId20" Type="http://schemas.openxmlformats.org/officeDocument/2006/relationships/tags" Target="../tags/tag364.xml"/><Relationship Id="rId2" Type="http://schemas.openxmlformats.org/officeDocument/2006/relationships/slideLayout" Target="../slideLayouts/slideLayout13.xml"/><Relationship Id="rId19" Type="http://schemas.openxmlformats.org/officeDocument/2006/relationships/image" Target="../media/image4.png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8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40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4.xml"/><Relationship Id="rId2" Type="http://schemas.openxmlformats.org/officeDocument/2006/relationships/image" Target="../media/image17.png"/><Relationship Id="rId1" Type="http://schemas.openxmlformats.org/officeDocument/2006/relationships/tags" Target="../tags/tag40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81.xml"/><Relationship Id="rId8" Type="http://schemas.openxmlformats.org/officeDocument/2006/relationships/tags" Target="../tags/tag380.xml"/><Relationship Id="rId7" Type="http://schemas.openxmlformats.org/officeDocument/2006/relationships/tags" Target="../tags/tag379.xml"/><Relationship Id="rId6" Type="http://schemas.openxmlformats.org/officeDocument/2006/relationships/tags" Target="../tags/tag378.xml"/><Relationship Id="rId5" Type="http://schemas.openxmlformats.org/officeDocument/2006/relationships/tags" Target="../tags/tag377.xml"/><Relationship Id="rId4" Type="http://schemas.openxmlformats.org/officeDocument/2006/relationships/tags" Target="../tags/tag376.xml"/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89.xml"/><Relationship Id="rId16" Type="http://schemas.openxmlformats.org/officeDocument/2006/relationships/tags" Target="../tags/tag388.xml"/><Relationship Id="rId15" Type="http://schemas.openxmlformats.org/officeDocument/2006/relationships/tags" Target="../tags/tag387.xml"/><Relationship Id="rId14" Type="http://schemas.openxmlformats.org/officeDocument/2006/relationships/tags" Target="../tags/tag386.xml"/><Relationship Id="rId13" Type="http://schemas.openxmlformats.org/officeDocument/2006/relationships/tags" Target="../tags/tag385.xml"/><Relationship Id="rId12" Type="http://schemas.openxmlformats.org/officeDocument/2006/relationships/tags" Target="../tags/tag384.xml"/><Relationship Id="rId11" Type="http://schemas.openxmlformats.org/officeDocument/2006/relationships/tags" Target="../tags/tag383.xml"/><Relationship Id="rId10" Type="http://schemas.openxmlformats.org/officeDocument/2006/relationships/tags" Target="../tags/tag382.xml"/><Relationship Id="rId1" Type="http://schemas.openxmlformats.org/officeDocument/2006/relationships/tags" Target="../tags/tag3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0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39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5.xml"/><Relationship Id="rId2" Type="http://schemas.openxmlformats.org/officeDocument/2006/relationships/image" Target="../media/image13.bmp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>
                <a:solidFill>
                  <a:schemeClr val="bg1"/>
                </a:solidFill>
                <a:latin typeface="Arial" panose="020B0604020202020204" pitchFamily="34" charset="0"/>
                <a:ea typeface="汉仪文黑-85W" panose="00020600040101010101" charset="-122"/>
              </a:rPr>
              <a:t>精通802.11 NAV机制</a:t>
            </a:r>
            <a:endParaRPr lang="zh-CN" altLang="en-US" sz="4400">
              <a:solidFill>
                <a:schemeClr val="bg1"/>
              </a:solidFill>
              <a:latin typeface="Arial" panose="020B0604020202020204" pitchFamily="34" charset="0"/>
              <a:ea typeface="汉仪文黑-85W" panose="00020600040101010101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>
                <a:solidFill>
                  <a:schemeClr val="lt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恽菱阳 2022.07</a:t>
            </a: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990" y="346075"/>
            <a:ext cx="9973310" cy="63639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35" y="244475"/>
            <a:ext cx="11882120" cy="705485"/>
          </a:xfrm>
          <a:solidFill>
            <a:schemeClr val="bg1">
              <a:lumMod val="95000"/>
            </a:schemeClr>
          </a:solidFill>
        </p:spPr>
        <p:txBody>
          <a:bodyPr/>
          <a:p>
            <a:r>
              <a:rPr lang="en-US" altLang="zh-CN">
                <a:ea typeface="汉仪文黑-85W" panose="00020600040101010101" charset="-122"/>
              </a:rPr>
              <a:t>802.11</a:t>
            </a:r>
            <a:r>
              <a:rPr>
                <a:ea typeface="汉仪文黑-85W" panose="00020600040101010101" charset="-122"/>
              </a:rPr>
              <a:t>关于</a:t>
            </a:r>
            <a:r>
              <a:rPr lang="en-US" altLang="zh-CN">
                <a:ea typeface="汉仪文黑-85W" panose="00020600040101010101" charset="-122"/>
              </a:rPr>
              <a:t>TXOP Limit=0</a:t>
            </a:r>
            <a:r>
              <a:rPr>
                <a:ea typeface="汉仪文黑-85W" panose="00020600040101010101" charset="-122"/>
              </a:rPr>
              <a:t>的说明</a:t>
            </a:r>
            <a:endParaRPr>
              <a:ea typeface="汉仪文黑-85W" panose="00020600040101010101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40335" y="1101090"/>
            <a:ext cx="11882120" cy="55968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536680" cy="70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ea typeface="汉仪文黑-85W" panose="00020600040101010101" charset="-122"/>
              </a:rPr>
              <a:t>NAV</a:t>
            </a:r>
            <a:r>
              <a:rPr>
                <a:ea typeface="汉仪文黑-85W" panose="00020600040101010101" charset="-122"/>
              </a:rPr>
              <a:t>更新</a:t>
            </a:r>
            <a:r>
              <a:rPr lang="en-US" altLang="zh-CN">
                <a:ea typeface="汉仪文黑-85W" panose="00020600040101010101" charset="-122"/>
              </a:rPr>
              <a:t>/</a:t>
            </a:r>
            <a:r>
              <a:rPr>
                <a:ea typeface="汉仪文黑-85W" panose="00020600040101010101" charset="-122"/>
              </a:rPr>
              <a:t>复位规则</a:t>
            </a:r>
            <a:r>
              <a:rPr lang="en-US" altLang="zh-CN">
                <a:ea typeface="汉仪文黑-85W" panose="00020600040101010101" charset="-122"/>
              </a:rPr>
              <a:t> </a:t>
            </a:r>
            <a:endParaRPr lang="en-US" altLang="zh-CN">
              <a:ea typeface="汉仪文黑-85W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050" y="1049655"/>
            <a:ext cx="11536680" cy="5280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b="1" u="sng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 b="1" u="sng">
                <a:latin typeface="Arial" panose="020B0604020202020204" pitchFamily="34" charset="0"/>
                <a:ea typeface="汉仪旗黑-55简" panose="00020600040101010101" charset="-122"/>
              </a:rPr>
              <a:t>更新场景</a:t>
            </a:r>
            <a:r>
              <a:rPr lang="zh-CN" altLang="en-US" sz="1600" b="1">
                <a:latin typeface="Arial" panose="020B0604020202020204" pitchFamily="34" charset="0"/>
                <a:ea typeface="汉仪旗黑-55简" panose="00020600040101010101" charset="-122"/>
              </a:rPr>
              <a:t>：</a:t>
            </a:r>
            <a:endParaRPr lang="zh-CN" altLang="en-US" sz="1600" b="1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非数据接收方STA（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RA不是本地地址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），通过收到的PSDU中的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Duration字段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来更新本地的NAV值。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如果收到的是PS_POLL帧，在MAC头中并不包含duration字段，默认将duration值置为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Time(ACK+SIFS)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，虽然此 NAV 对数据帧而言过短，但基站会取得介质使用权，而所有工作站都会为了这个数据帧而延后访问介质。但数据帧传送结束时， NAV 随即更新以反映数据帧标头中的数值。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L-SIG的duration信息也可以用于更新NAV（仅限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802.11n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，见后续介绍）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marL="342900" indent="-342900">
              <a:lnSpc>
                <a:spcPct val="10000"/>
              </a:lnSpc>
              <a:buNone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       </a:t>
            </a:r>
            <a:r>
              <a:rPr lang="en-US" altLang="zh-CN" sz="12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Tips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：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每次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NAV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的更新都需要保证</a:t>
            </a:r>
            <a:r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Duration</a:t>
            </a: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(new) &gt; </a:t>
            </a:r>
            <a:r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Duration</a:t>
            </a: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(Local)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，否则继续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NAV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倒计时过程。</a:t>
            </a:r>
            <a:endParaRPr lang="zh-CN" altLang="en-US" sz="1200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                   A-MPDU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中每个单独的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MPDU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的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Duration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值需要保持一致。同样适用于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</a:t>
            </a:r>
            <a:r>
              <a:rPr lang="en-US" altLang="zh-CN" sz="1200" u="sng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VHT MU PPDU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以及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</a:t>
            </a:r>
            <a:r>
              <a:rPr lang="en-US" altLang="zh-CN" sz="1200" u="sng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HE MU PPDU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。</a:t>
            </a:r>
            <a:endParaRPr lang="zh-CN" altLang="en-US" sz="12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b="1" u="sng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 b="1" u="sng">
                <a:latin typeface="Arial" panose="020B0604020202020204" pitchFamily="34" charset="0"/>
                <a:ea typeface="汉仪旗黑-55简" panose="00020600040101010101" charset="-122"/>
              </a:rPr>
              <a:t>重置场景</a:t>
            </a:r>
            <a:r>
              <a:rPr lang="zh-CN" altLang="en-US" sz="1600" b="1">
                <a:latin typeface="Arial" panose="020B0604020202020204" pitchFamily="34" charset="0"/>
                <a:ea typeface="汉仪旗黑-55简" panose="00020600040101010101" charset="-122"/>
              </a:rPr>
              <a:t>：</a:t>
            </a:r>
            <a:endParaRPr lang="zh-CN" altLang="en-US" sz="1600" b="1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对于收到了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RTS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（或者 </a:t>
            </a:r>
            <a:r>
              <a:rPr lang="zh-CN" altLang="en-US" sz="1600" i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MU-RTS Trigger frame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）的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STA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（预期接收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CTS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），如果在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NAVTimeout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时间内没有收到</a:t>
            </a:r>
            <a:r>
              <a:rPr lang="zh-CN" altLang="en-US" sz="1600" i="1" u="sng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PHY-RXSTART.indication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，允许重置其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NAV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    	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NAVTimeout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 = 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(2 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*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aSIFSTime) + (CTS_Time) + aRxPHYStartDelay + (2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* 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aSlotTime)</a:t>
            </a:r>
            <a:endParaRPr lang="zh-CN" altLang="en-US" sz="1600" u="sng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      	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aRxPHYStartDelay 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：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接收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STA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从天线口收到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PPDU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开始到PHY-RXSTART.indication之间的延迟时间（</a:t>
            </a:r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us</a:t>
            </a:r>
            <a:r>
              <a:rPr lang="zh-CN" altLang="en-US" sz="12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）</a:t>
            </a:r>
            <a:endParaRPr lang="zh-CN" altLang="en-US" sz="12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在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TXOP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周期内收到CF-End帧，即发生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TXOP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截断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，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STA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可以重置其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，发起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BackOff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竞争接入过程。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431270" cy="70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ea typeface="汉仪文黑-85W" panose="00020600040101010101" charset="-122"/>
              </a:rPr>
              <a:t>NAV</a:t>
            </a:r>
            <a:r>
              <a:rPr>
                <a:ea typeface="汉仪文黑-85W" panose="00020600040101010101" charset="-122"/>
              </a:rPr>
              <a:t>更新</a:t>
            </a:r>
            <a:r>
              <a:rPr lang="en-US" altLang="zh-CN">
                <a:ea typeface="汉仪文黑-85W" panose="00020600040101010101" charset="-122"/>
              </a:rPr>
              <a:t>/</a:t>
            </a:r>
            <a:r>
              <a:rPr>
                <a:ea typeface="汉仪文黑-85W" panose="00020600040101010101" charset="-122"/>
              </a:rPr>
              <a:t>复位规则</a:t>
            </a:r>
            <a:r>
              <a:rPr lang="en-US" altLang="zh-CN">
                <a:ea typeface="汉仪文黑-85W" panose="00020600040101010101" charset="-122"/>
              </a:rPr>
              <a:t> -- 802.11ax </a:t>
            </a:r>
            <a:r>
              <a:rPr>
                <a:ea typeface="汉仪文黑-85W" panose="00020600040101010101" charset="-122"/>
              </a:rPr>
              <a:t>补充</a:t>
            </a:r>
            <a:r>
              <a:rPr lang="en-US" altLang="zh-CN">
                <a:ea typeface="汉仪文黑-85W" panose="00020600040101010101" charset="-122"/>
              </a:rPr>
              <a:t> </a:t>
            </a:r>
            <a:endParaRPr lang="en-US" altLang="zh-CN">
              <a:ea typeface="汉仪文黑-85W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050" y="1049655"/>
            <a:ext cx="11536680" cy="52622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b="1" u="sng">
                <a:latin typeface="Arial" panose="020B0604020202020204" pitchFamily="34" charset="0"/>
                <a:ea typeface="汉仪旗黑-55简" panose="00020600040101010101" charset="-122"/>
              </a:rPr>
              <a:t>802.11ax补充如下：</a:t>
            </a:r>
            <a:endParaRPr lang="zh-CN" altLang="en-US" sz="1600" b="1" u="sng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b="1">
                <a:latin typeface="Arial" panose="020B0604020202020204" pitchFamily="34" charset="0"/>
                <a:ea typeface="汉仪旗黑-55简" panose="00020600040101010101" charset="-122"/>
              </a:rPr>
              <a:t>HE AP（</a:t>
            </a:r>
            <a:r>
              <a:rPr lang="zh-CN" altLang="en-US" sz="1600" b="1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NOT </a:t>
            </a:r>
            <a:r>
              <a:rPr lang="zh-CN" altLang="en-US" sz="1600" b="1">
                <a:latin typeface="Arial" panose="020B0604020202020204" pitchFamily="34" charset="0"/>
                <a:ea typeface="汉仪旗黑-55简" panose="00020600040101010101" charset="-122"/>
              </a:rPr>
              <a:t>TXOP holder）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：如果收到一个RX_VECTOR，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符合全部以下条件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，则更新本地NAV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1.RX_VECTOR中包含TXOP_DURATION具体信息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2.没有收到有效的PPDU信息以获取Duration/ID信息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3.RX_VECTOR中的TXOP_DURATION长度大于本地NAV长度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b="1">
                <a:latin typeface="Arial" panose="020B0604020202020204" pitchFamily="34" charset="0"/>
                <a:ea typeface="汉仪旗黑-55简" panose="00020600040101010101" charset="-122"/>
              </a:rPr>
              <a:t>HE AP（TXOP holder）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：如果收到一个RX_VECTOR，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符合全部以下条件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，则更新本地NAV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1.RX_VECTOR包含TXOP_DURATION具体信息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2.没有收到有效的PPDU信息以获取Duration/ID信息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3.RX_VECTOR中的TXOP_DURATION长度大于本地NAV长度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4.RX_VECTOR中的BSS_COLOR信息和本地BSS COLOR信息不一致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b="1" i="1">
                <a:latin typeface="Arial" panose="020B0604020202020204" pitchFamily="34" charset="0"/>
                <a:ea typeface="汉仪旗黑-55简" panose="00020600040101010101" charset="-122"/>
              </a:rPr>
              <a:t>Tip1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:  non-AP HE STA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可以有两个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，但是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HE AP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只有一个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b="1" i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Tip2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:  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如果STA同时收到了RXVECTOR和PPDU中的duration信息，以PPDU信息为准，TXVECTOR中的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TXOP_DURATION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会被忽略。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431270" cy="70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ea typeface="汉仪文黑-85W" panose="00020600040101010101" charset="-122"/>
              </a:rPr>
              <a:t>802.11n L-SIG TXOP</a:t>
            </a:r>
            <a:r>
              <a:rPr>
                <a:ea typeface="汉仪文黑-85W" panose="00020600040101010101" charset="-122"/>
              </a:rPr>
              <a:t>保护机制（</a:t>
            </a:r>
            <a:r>
              <a:rPr lang="en-US" altLang="zh-CN">
                <a:solidFill>
                  <a:schemeClr val="tx1"/>
                </a:solidFill>
                <a:ea typeface="汉仪文黑-85W" panose="00020600040101010101" charset="-122"/>
              </a:rPr>
              <a:t>HT Only</a:t>
            </a:r>
            <a:r>
              <a:rPr>
                <a:ea typeface="汉仪文黑-85W" panose="00020600040101010101" charset="-122"/>
              </a:rPr>
              <a:t>）</a:t>
            </a:r>
            <a:endParaRPr>
              <a:ea typeface="汉仪文黑-85W" panose="00020600040101010101" charset="-122"/>
            </a:endParaRPr>
          </a:p>
        </p:txBody>
      </p:sp>
      <p:pic>
        <p:nvPicPr>
          <p:cNvPr id="38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335" y="1024255"/>
            <a:ext cx="835914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矩形 55"/>
          <p:cNvSpPr/>
          <p:nvPr/>
        </p:nvSpPr>
        <p:spPr>
          <a:xfrm>
            <a:off x="140335" y="956310"/>
            <a:ext cx="11882120" cy="26593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09660" y="1337310"/>
            <a:ext cx="3093720" cy="829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传统的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802.11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帧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 L-SIG Duration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只覆盖当前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PPDU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长度（不含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Preamble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长度）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09660" y="2350135"/>
            <a:ext cx="3093720" cy="1076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zh-CN" sz="1600">
                <a:latin typeface="Arial" panose="020B0604020202020204" pitchFamily="34" charset="0"/>
                <a:ea typeface="汉仪旗黑-55简" panose="00020600040101010101" charset="-122"/>
              </a:rPr>
              <a:t>开启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L-SIG TXOP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保护的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HT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帧头，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L-SIG Duration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包含了：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r>
              <a:rPr lang="zh-CN" altLang="en-US" sz="1600" u="sng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本帧</a:t>
            </a:r>
            <a:r>
              <a:rPr lang="en-US" altLang="zh-CN" sz="1600" u="sng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PPDU</a:t>
            </a:r>
            <a:r>
              <a:rPr lang="zh-CN" altLang="en-US" sz="1600" u="sng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长度</a:t>
            </a:r>
            <a:r>
              <a:rPr lang="en-US" altLang="zh-CN" sz="1600" u="sng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-</a:t>
            </a:r>
            <a:r>
              <a:rPr lang="zh-CN" altLang="en-US" sz="1600" u="sng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传统</a:t>
            </a:r>
            <a:r>
              <a:rPr lang="en-US" altLang="zh-CN" sz="1600" u="sng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Preamble</a:t>
            </a:r>
            <a:r>
              <a:rPr lang="zh-CN" altLang="en-US" sz="1600" u="sng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头长度</a:t>
            </a:r>
            <a:r>
              <a:rPr lang="en-US" altLang="zh-CN" sz="1600" u="sng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+</a:t>
            </a:r>
            <a:r>
              <a:rPr lang="zh-CN" altLang="en-US" sz="1600" u="sng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后续传输序列预估长度</a:t>
            </a:r>
            <a:endParaRPr lang="zh-CN" altLang="en-US" sz="1600" u="sng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pic>
        <p:nvPicPr>
          <p:cNvPr id="18" name="图片 16"/>
          <p:cNvPicPr>
            <a:picLocks noChangeAspect="1"/>
          </p:cNvPicPr>
          <p:nvPr/>
        </p:nvPicPr>
        <p:blipFill>
          <a:blip r:embed="rId3"/>
          <a:srcRect l="11544" t="4754" b="14738"/>
          <a:stretch>
            <a:fillRect/>
          </a:stretch>
        </p:blipFill>
        <p:spPr>
          <a:xfrm>
            <a:off x="261620" y="3955415"/>
            <a:ext cx="6695440" cy="26809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140970" y="3793490"/>
            <a:ext cx="11882120" cy="29527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85610" y="4248785"/>
            <a:ext cx="5134610" cy="3371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第一帧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DATA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使用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L-SIG Duration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保护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下一个反馈帧</a:t>
            </a:r>
            <a:endParaRPr lang="zh-CN" altLang="en-US" sz="1600">
              <a:solidFill>
                <a:srgbClr val="FF0000"/>
              </a:solidFill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85610" y="6052820"/>
            <a:ext cx="5134610" cy="583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反馈帧使用收到的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MAC Duration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来更新本次的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L-SIG Duration</a:t>
            </a:r>
            <a:endParaRPr lang="en-US" altLang="zh-CN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85610" y="5004435"/>
            <a:ext cx="5134610" cy="583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zh-CN" sz="1600">
                <a:latin typeface="Arial" panose="020B0604020202020204" pitchFamily="34" charset="0"/>
                <a:ea typeface="汉仪旗黑-55简" panose="00020600040101010101" charset="-122"/>
              </a:rPr>
              <a:t>后续的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DATA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帧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L-SIG Duration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保护</a:t>
            </a:r>
            <a:r>
              <a:rPr lang="zh-CN" sz="1600">
                <a:latin typeface="Arial" panose="020B0604020202020204" pitchFamily="34" charset="0"/>
                <a:ea typeface="汉仪旗黑-55简" panose="00020600040101010101" charset="-122"/>
              </a:rPr>
              <a:t>持续到</a:t>
            </a:r>
            <a:r>
              <a:rPr lang="zh-CN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数据传输序列的结尾</a:t>
            </a:r>
            <a:r>
              <a:rPr lang="zh-CN" sz="1600">
                <a:latin typeface="Arial" panose="020B0604020202020204" pitchFamily="34" charset="0"/>
                <a:ea typeface="汉仪旗黑-55简" panose="00020600040101010101" charset="-122"/>
              </a:rPr>
              <a:t>（和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MAC Duration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结束点一致</a:t>
            </a:r>
            <a:r>
              <a:rPr lang="zh-CN" sz="1600">
                <a:latin typeface="Arial" panose="020B0604020202020204" pitchFamily="34" charset="0"/>
                <a:ea typeface="汉仪旗黑-55简" panose="00020600040101010101" charset="-122"/>
              </a:rPr>
              <a:t>）</a:t>
            </a:r>
            <a:endParaRPr lang="zh-CN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cxnSp>
        <p:nvCxnSpPr>
          <p:cNvPr id="14" name="直接箭头连接符 13"/>
          <p:cNvCxnSpPr>
            <a:endCxn id="11" idx="1"/>
          </p:cNvCxnSpPr>
          <p:nvPr/>
        </p:nvCxnSpPr>
        <p:spPr>
          <a:xfrm flipV="1">
            <a:off x="1490980" y="4417695"/>
            <a:ext cx="5294630" cy="868045"/>
          </a:xfrm>
          <a:prstGeom prst="straightConnector1">
            <a:avLst/>
          </a:prstGeom>
          <a:ln w="19050">
            <a:solidFill>
              <a:srgbClr val="FF0000">
                <a:alpha val="44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2" idx="1"/>
          </p:cNvCxnSpPr>
          <p:nvPr/>
        </p:nvCxnSpPr>
        <p:spPr>
          <a:xfrm>
            <a:off x="2493010" y="5978525"/>
            <a:ext cx="4292600" cy="366395"/>
          </a:xfrm>
          <a:prstGeom prst="straightConnector1">
            <a:avLst/>
          </a:prstGeom>
          <a:ln w="19050">
            <a:solidFill>
              <a:srgbClr val="FF0000">
                <a:alpha val="44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3" idx="1"/>
          </p:cNvCxnSpPr>
          <p:nvPr/>
        </p:nvCxnSpPr>
        <p:spPr>
          <a:xfrm flipV="1">
            <a:off x="4629150" y="5296535"/>
            <a:ext cx="2156460" cy="26035"/>
          </a:xfrm>
          <a:prstGeom prst="straightConnector1">
            <a:avLst/>
          </a:prstGeom>
          <a:ln w="19050">
            <a:solidFill>
              <a:srgbClr val="FF0000">
                <a:alpha val="44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  <p:bldP spid="12" grpId="0" bldLvl="0" animBg="1"/>
      <p:bldP spid="12" grpId="1" animBg="1"/>
      <p:bldP spid="13" grpId="0" bldLvl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431270" cy="70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ea typeface="汉仪文黑-85W" panose="00020600040101010101" charset="-122"/>
              </a:rPr>
              <a:t>802.11n L-SIG TXOP</a:t>
            </a:r>
            <a:r>
              <a:rPr>
                <a:ea typeface="汉仪文黑-85W" panose="00020600040101010101" charset="-122"/>
              </a:rPr>
              <a:t>保护机制（更新</a:t>
            </a:r>
            <a:r>
              <a:rPr lang="en-US" altLang="zh-CN">
                <a:ea typeface="汉仪文黑-85W" panose="00020600040101010101" charset="-122"/>
              </a:rPr>
              <a:t>NAV</a:t>
            </a:r>
            <a:r>
              <a:rPr>
                <a:ea typeface="汉仪文黑-85W" panose="00020600040101010101" charset="-122"/>
              </a:rPr>
              <a:t>）</a:t>
            </a:r>
            <a:endParaRPr>
              <a:ea typeface="汉仪文黑-85W" panose="00020600040101010101" charset="-122"/>
            </a:endParaRPr>
          </a:p>
        </p:txBody>
      </p:sp>
      <p:pic>
        <p:nvPicPr>
          <p:cNvPr id="38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44897"/>
          <a:stretch>
            <a:fillRect/>
          </a:stretch>
        </p:blipFill>
        <p:spPr>
          <a:xfrm>
            <a:off x="1139190" y="1526540"/>
            <a:ext cx="10097770" cy="16484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组合 16"/>
          <p:cNvGrpSpPr/>
          <p:nvPr/>
        </p:nvGrpSpPr>
        <p:grpSpPr>
          <a:xfrm>
            <a:off x="501015" y="3508375"/>
            <a:ext cx="11190605" cy="2721610"/>
            <a:chOff x="789" y="6251"/>
            <a:chExt cx="17623" cy="4020"/>
          </a:xfrm>
        </p:grpSpPr>
        <p:sp>
          <p:nvSpPr>
            <p:cNvPr id="3" name="矩形 2"/>
            <p:cNvSpPr/>
            <p:nvPr/>
          </p:nvSpPr>
          <p:spPr>
            <a:xfrm>
              <a:off x="789" y="6251"/>
              <a:ext cx="17623" cy="40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6" y="6254"/>
              <a:ext cx="16890" cy="36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lnSpc>
                  <a:spcPct val="140000"/>
                </a:lnSpc>
              </a:pPr>
              <a:r>
                <a:rPr lang="zh-CN" altLang="en-US" sz="1600" b="1"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HT STA NAV更新规则：</a:t>
              </a:r>
              <a:endParaRPr lang="zh-CN" altLang="en-US" sz="1600" b="1">
                <a:latin typeface="Arial" panose="020B0604020202020204" pitchFamily="34" charset="0"/>
                <a:ea typeface="汉仪旗黑-55简" panose="00020600040101010101" charset="-122"/>
                <a:sym typeface="+mn-ea"/>
              </a:endParaRPr>
            </a:p>
            <a:p>
              <a:pPr algn="l">
                <a:lnSpc>
                  <a:spcPct val="140000"/>
                </a:lnSpc>
              </a:pPr>
              <a:endParaRPr lang="zh-CN" altLang="en-US" sz="1600"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zh-CN" altLang="en-US" sz="1600"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1.本地L-SIG TXOP Protection Support field = 1</a:t>
              </a:r>
              <a:endParaRPr lang="zh-CN" altLang="en-US" sz="1600"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zh-CN" altLang="en-US" sz="1600"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2.收到的RXVECTOR.FORMAT = HT_MF</a:t>
              </a:r>
              <a:endParaRPr lang="zh-CN" altLang="en-US" sz="1600"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zh-CN" altLang="en-US" sz="1600"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3.收到的RXVECTOR.LSIGVALID = TRUE</a:t>
              </a:r>
              <a:endParaRPr lang="zh-CN" altLang="en-US" sz="1600"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zh-CN" altLang="en-US" sz="1600"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4.没有从收到的MPDU中解析到有效的Duration值</a:t>
              </a:r>
              <a:endParaRPr lang="zh-CN" altLang="en-US" sz="1600"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zh-CN" altLang="en-US" sz="1600"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5.更新本地NAV  =  L-SIG </a:t>
              </a:r>
              <a:r>
                <a:rPr lang="en-US" altLang="zh-CN" sz="1600"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D</a:t>
              </a:r>
              <a:r>
                <a:rPr lang="zh-CN" altLang="en-US" sz="1600"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uration  -  TXTIME(PPDU)  +  (aPreambleLength  + </a:t>
              </a:r>
              <a:r>
                <a:rPr lang="en-US" altLang="zh-CN" sz="1600"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 </a:t>
              </a:r>
              <a:r>
                <a:rPr lang="zh-CN" altLang="en-US" sz="1600">
                  <a:latin typeface="Arial" panose="020B0604020202020204" pitchFamily="34" charset="0"/>
                  <a:ea typeface="汉仪旗黑-55简" panose="00020600040101010101" charset="-122"/>
                  <a:sym typeface="+mn-ea"/>
                </a:rPr>
                <a:t>aPHYHeaderLength)</a:t>
              </a:r>
              <a:endParaRPr lang="zh-CN" altLang="en-US" sz="1600">
                <a:latin typeface="Arial" panose="020B0604020202020204" pitchFamily="34" charset="0"/>
                <a:ea typeface="汉仪旗黑-55简" panose="00020600040101010101" charset="-122"/>
                <a:sym typeface="+mn-ea"/>
              </a:endParaRPr>
            </a:p>
          </p:txBody>
        </p:sp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431270" cy="70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ea typeface="汉仪文黑-85W" panose="00020600040101010101" charset="-122"/>
              </a:rPr>
              <a:t>802.11ax </a:t>
            </a:r>
            <a:r>
              <a:rPr>
                <a:ea typeface="汉仪文黑-85W" panose="00020600040101010101" charset="-122"/>
              </a:rPr>
              <a:t>双重</a:t>
            </a:r>
            <a:r>
              <a:rPr lang="en-US" altLang="zh-CN">
                <a:ea typeface="汉仪文黑-85W" panose="00020600040101010101" charset="-122"/>
              </a:rPr>
              <a:t>NAV</a:t>
            </a:r>
            <a:r>
              <a:rPr>
                <a:ea typeface="汉仪文黑-85W" panose="00020600040101010101" charset="-122"/>
              </a:rPr>
              <a:t>机制</a:t>
            </a:r>
            <a:endParaRPr>
              <a:ea typeface="汉仪文黑-85W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>
            <p:custDataLst>
              <p:tags r:id="rId1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文黑-85W" panose="00020600040101010101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文黑-85W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文黑-85W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仪文黑-85W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5"/>
            </p:custDataLst>
          </p:nvPr>
        </p:nvSpPr>
        <p:spPr>
          <a:xfrm>
            <a:off x="5775960" y="1749425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3200" b="1" dirty="0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6"/>
            </p:custDataLst>
          </p:nvPr>
        </p:nvSpPr>
        <p:spPr>
          <a:xfrm>
            <a:off x="6692900" y="1749425"/>
            <a:ext cx="4439285" cy="5835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marL="0" indent="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概念介绍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>
            <p:custDataLst>
              <p:tags r:id="rId7"/>
            </p:custDataLst>
          </p:nvPr>
        </p:nvSpPr>
        <p:spPr>
          <a:xfrm>
            <a:off x="5775960" y="2471420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3200" b="1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>
            <p:custDataLst>
              <p:tags r:id="rId8"/>
            </p:custDataLst>
          </p:nvPr>
        </p:nvSpPr>
        <p:spPr>
          <a:xfrm>
            <a:off x="5775960" y="3194050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3200" b="1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>
            <p:custDataLst>
              <p:tags r:id="rId9"/>
            </p:custDataLst>
          </p:nvPr>
        </p:nvSpPr>
        <p:spPr>
          <a:xfrm>
            <a:off x="5775960" y="3916680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3200" b="1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>
            <p:custDataLst>
              <p:tags r:id="rId10"/>
            </p:custDataLst>
          </p:nvPr>
        </p:nvSpPr>
        <p:spPr>
          <a:xfrm>
            <a:off x="5775960" y="4639310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05.</a:t>
            </a:r>
            <a:endParaRPr lang="en-US" altLang="zh-CN" sz="3200" b="1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>
            <p:custDataLst>
              <p:tags r:id="rId11"/>
            </p:custDataLst>
          </p:nvPr>
        </p:nvSpPr>
        <p:spPr>
          <a:xfrm>
            <a:off x="5775960" y="5361940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Arial" panose="020B0604020202020204" pitchFamily="34" charset="0"/>
                <a:sym typeface="Arial" panose="020B0604020202020204" pitchFamily="34" charset="0"/>
              </a:rPr>
              <a:t>06.</a:t>
            </a:r>
            <a:endParaRPr lang="en-US" altLang="zh-CN" sz="3200" b="1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>
            <p:custDataLst>
              <p:tags r:id="rId12"/>
            </p:custDataLst>
          </p:nvPr>
        </p:nvSpPr>
        <p:spPr>
          <a:xfrm>
            <a:off x="6692900" y="5361939"/>
            <a:ext cx="4439285" cy="5835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fontAlgn="auto"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802.11ax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双重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NAV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机制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>
            <p:custDataLst>
              <p:tags r:id="rId13"/>
            </p:custDataLst>
          </p:nvPr>
        </p:nvSpPr>
        <p:spPr>
          <a:xfrm>
            <a:off x="6692900" y="4639437"/>
            <a:ext cx="4439285" cy="5835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fontAlgn="auto">
              <a:lnSpc>
                <a:spcPct val="11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L-SIG TXOP保护机制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9" name="文本框 58"/>
          <p:cNvSpPr txBox="1"/>
          <p:nvPr>
            <p:custDataLst>
              <p:tags r:id="rId14"/>
            </p:custDataLst>
          </p:nvPr>
        </p:nvSpPr>
        <p:spPr>
          <a:xfrm>
            <a:off x="6692900" y="3916934"/>
            <a:ext cx="4439285" cy="5835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marL="0" indent="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传统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NAV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的更新和复位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>
            <p:custDataLst>
              <p:tags r:id="rId15"/>
            </p:custDataLst>
          </p:nvPr>
        </p:nvSpPr>
        <p:spPr>
          <a:xfrm>
            <a:off x="6692900" y="3194431"/>
            <a:ext cx="4439285" cy="5835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marL="0" indent="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Duration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长度计算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" name="文本框 60"/>
          <p:cNvSpPr txBox="1"/>
          <p:nvPr>
            <p:custDataLst>
              <p:tags r:id="rId16"/>
            </p:custDataLst>
          </p:nvPr>
        </p:nvSpPr>
        <p:spPr>
          <a:xfrm>
            <a:off x="6692900" y="2471928"/>
            <a:ext cx="4439285" cy="583565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marL="0" indent="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NAV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Arial" panose="020B0604020202020204" pitchFamily="34" charset="0"/>
              </a:rPr>
              <a:t>实现方式、帧格式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877040" cy="70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p>
            <a:r>
              <a:rPr>
                <a:ea typeface="汉仪文黑-85W" panose="00020600040101010101" charset="-122"/>
              </a:rPr>
              <a:t>概念介绍</a:t>
            </a:r>
            <a:endParaRPr>
              <a:ea typeface="汉仪文黑-85W" panose="00020600040101010101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84810" y="1184275"/>
            <a:ext cx="5184140" cy="5073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881370" y="2091690"/>
            <a:ext cx="5886450" cy="3661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600" b="1" u="sng">
                <a:latin typeface="Arial" panose="020B0604020202020204" pitchFamily="34" charset="0"/>
                <a:ea typeface="汉仪旗黑-55简" panose="00020600040101010101" charset="-122"/>
              </a:rPr>
              <a:t>CSMA/CA </a:t>
            </a:r>
            <a:endParaRPr lang="en-US" altLang="zh-CN" sz="1600" b="1" u="sng">
              <a:latin typeface="Arial" panose="020B0604020202020204" pitchFamily="34" charset="0"/>
              <a:ea typeface="汉仪旗黑-55简" panose="00020600040101010101" charset="-122"/>
            </a:endParaRPr>
          </a:p>
          <a:p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Carrier Sense Multiple Access with Collision Avoidance载波侦听多路访问／冲突避免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r>
              <a:rPr lang="zh-CN" altLang="en-US" sz="1600" b="1" u="sng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Carrier Sense</a:t>
            </a:r>
            <a:endParaRPr lang="zh-CN" altLang="en-US" sz="1600" b="1" u="sng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物理载波帧听（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CCA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机制）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虚拟载波帧听（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机制）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1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 b="1" u="sng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: Network Allocation Vector  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网络分配向量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发送侧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计算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信道占用时间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接收侧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更新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信道占用时间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旁观者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等待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信道占用时间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335" y="1109980"/>
            <a:ext cx="11882120" cy="53759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9700"/>
            <a:ext cx="11877040" cy="70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ea typeface="汉仪文黑-85W" panose="00020600040101010101" charset="-122"/>
              </a:rPr>
              <a:t>NAV</a:t>
            </a:r>
            <a:r>
              <a:rPr>
                <a:ea typeface="汉仪文黑-85W" panose="00020600040101010101" charset="-122"/>
              </a:rPr>
              <a:t>实现方式</a:t>
            </a:r>
            <a:endParaRPr>
              <a:ea typeface="汉仪文黑-85W" panose="0002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8910" y="1143000"/>
            <a:ext cx="7566660" cy="2415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55" y="3642360"/>
            <a:ext cx="7566660" cy="2844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69580" y="1448435"/>
            <a:ext cx="3533140" cy="47694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Duration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/ID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：用来设定 NAV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r>
              <a:rPr lang="zh-CN" altLang="en-US" sz="1600" u="sng">
                <a:latin typeface="Arial" panose="020B0604020202020204" pitchFamily="34" charset="0"/>
                <a:ea typeface="汉仪旗黑-55简" panose="00020600040101010101" charset="-122"/>
              </a:rPr>
              <a:t>当第 15 个 bit 被设定为 0 时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， Duration/ID 位就会被用来设定 NAV。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此数值代表目前所进行的传输预计使用介质多少</a:t>
            </a:r>
            <a:r>
              <a:rPr lang="zh-CN" altLang="en-US" sz="1600" b="1">
                <a:latin typeface="Arial" panose="020B0604020202020204" pitchFamily="34" charset="0"/>
                <a:ea typeface="汉仪旗黑-55简" panose="00020600040101010101" charset="-122"/>
              </a:rPr>
              <a:t>微秒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工作站（非接收对象）必须监视所收到的任何帧头，并按一定规则更新本地NAV值。当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值倒计时为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0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时，并且有数据要发送，开始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Backoff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竞争访问介质过程。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广播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/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组播帧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Duration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字段固定为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0</a:t>
            </a:r>
            <a:endParaRPr lang="en-US" altLang="zh-CN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zh-CN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PS_Poll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帧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,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，其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Duration/ID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字段指示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STA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的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AID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，但是也会默认设置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为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ACK+1*SIFS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长度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335" y="1109980"/>
            <a:ext cx="11882120" cy="55029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780520" cy="70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ea typeface="汉仪文黑-85W" panose="00020600040101010101" charset="-122"/>
              </a:rPr>
              <a:t>NAV</a:t>
            </a:r>
            <a:r>
              <a:rPr>
                <a:ea typeface="汉仪文黑-85W" panose="00020600040101010101" charset="-122"/>
              </a:rPr>
              <a:t>设置场景（</a:t>
            </a:r>
            <a:r>
              <a:rPr lang="en-US" altLang="zh-CN">
                <a:ea typeface="汉仪文黑-85W" panose="00020600040101010101" charset="-122"/>
              </a:rPr>
              <a:t>non-Qos</a:t>
            </a:r>
            <a:r>
              <a:rPr>
                <a:ea typeface="汉仪文黑-85W" panose="00020600040101010101" charset="-122"/>
              </a:rPr>
              <a:t>）</a:t>
            </a:r>
            <a:r>
              <a:rPr lang="en-US" altLang="zh-CN">
                <a:ea typeface="汉仪文黑-85W" panose="00020600040101010101" charset="-122"/>
              </a:rPr>
              <a:t>-- </a:t>
            </a:r>
            <a:r>
              <a:rPr>
                <a:ea typeface="汉仪文黑-85W" panose="00020600040101010101" charset="-122"/>
              </a:rPr>
              <a:t>直接数据传输</a:t>
            </a:r>
            <a:endParaRPr>
              <a:ea typeface="汉仪文黑-85W" panose="00020600040101010101" charset="-122"/>
            </a:endParaRPr>
          </a:p>
        </p:txBody>
      </p:sp>
      <p:pic>
        <p:nvPicPr>
          <p:cNvPr id="11" name="图片 5"/>
          <p:cNvPicPr>
            <a:picLocks noChangeAspect="1"/>
          </p:cNvPicPr>
          <p:nvPr/>
        </p:nvPicPr>
        <p:blipFill>
          <a:blip r:embed="rId1"/>
          <a:srcRect b="10371"/>
          <a:stretch>
            <a:fillRect/>
          </a:stretch>
        </p:blipFill>
        <p:spPr>
          <a:xfrm>
            <a:off x="146685" y="1272540"/>
            <a:ext cx="6230620" cy="2078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6"/>
          <p:cNvPicPr>
            <a:picLocks noChangeAspect="1"/>
          </p:cNvPicPr>
          <p:nvPr/>
        </p:nvPicPr>
        <p:blipFill>
          <a:blip r:embed="rId2"/>
          <a:srcRect b="8453"/>
          <a:stretch>
            <a:fillRect/>
          </a:stretch>
        </p:blipFill>
        <p:spPr>
          <a:xfrm>
            <a:off x="146050" y="3714115"/>
            <a:ext cx="6231255" cy="28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517640" y="2038350"/>
            <a:ext cx="4705985" cy="583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没有分段的数据，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ACK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的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会设置为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0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，表示介质占用结束。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7640" y="4497070"/>
            <a:ext cx="4705985" cy="829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600">
                <a:latin typeface="Arial" panose="020B0604020202020204" pitchFamily="34" charset="0"/>
                <a:ea typeface="汉仪旗黑-55简" panose="00020600040101010101" charset="-122"/>
              </a:rPr>
              <a:t>有分段的数据（More Fragments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=1</a:t>
            </a:r>
            <a:r>
              <a:rPr lang="zh-CN" sz="1600">
                <a:latin typeface="Arial" panose="020B0604020202020204" pitchFamily="34" charset="0"/>
                <a:ea typeface="汉仪旗黑-55简" panose="00020600040101010101" charset="-122"/>
              </a:rPr>
              <a:t>），每次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DATA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和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ACK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都需要重新计算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值，用于保护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下一个分段数据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以及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对应的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ACK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的传输。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5415" y="991235"/>
            <a:ext cx="11781155" cy="25292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6685" y="3668395"/>
            <a:ext cx="11779885" cy="30676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877040" cy="705485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p>
            <a:r>
              <a:rPr lang="en-US" altLang="zh-CN">
                <a:ea typeface="汉仪文黑-85W" panose="00020600040101010101" charset="-122"/>
              </a:rPr>
              <a:t>NAV</a:t>
            </a:r>
            <a:r>
              <a:rPr>
                <a:ea typeface="汉仪文黑-85W" panose="00020600040101010101" charset="-122"/>
              </a:rPr>
              <a:t>设置场景（</a:t>
            </a:r>
            <a:r>
              <a:rPr lang="en-US" altLang="zh-CN">
                <a:ea typeface="汉仪文黑-85W" panose="00020600040101010101" charset="-122"/>
                <a:sym typeface="+mn-ea"/>
              </a:rPr>
              <a:t>non-Qos</a:t>
            </a:r>
            <a:r>
              <a:rPr>
                <a:ea typeface="汉仪文黑-85W" panose="00020600040101010101" charset="-122"/>
              </a:rPr>
              <a:t>）</a:t>
            </a:r>
            <a:r>
              <a:rPr lang="en-US" altLang="zh-CN">
                <a:ea typeface="汉仪文黑-85W" panose="00020600040101010101" charset="-122"/>
              </a:rPr>
              <a:t>--  RTS/CTS</a:t>
            </a:r>
            <a:r>
              <a:rPr>
                <a:ea typeface="汉仪文黑-85W" panose="00020600040101010101" charset="-122"/>
              </a:rPr>
              <a:t>数据保护传输</a:t>
            </a:r>
            <a:endParaRPr>
              <a:ea typeface="汉仪文黑-85W" panose="00020600040101010101" charset="-122"/>
            </a:endParaRPr>
          </a:p>
        </p:txBody>
      </p:sp>
      <p:pic>
        <p:nvPicPr>
          <p:cNvPr id="12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" y="1183640"/>
            <a:ext cx="6203315" cy="2591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8"/>
          <p:cNvPicPr>
            <a:picLocks noChangeAspect="1"/>
          </p:cNvPicPr>
          <p:nvPr/>
        </p:nvPicPr>
        <p:blipFill>
          <a:blip r:embed="rId2"/>
          <a:srcRect t="10559" b="8812"/>
          <a:stretch>
            <a:fillRect/>
          </a:stretch>
        </p:blipFill>
        <p:spPr>
          <a:xfrm>
            <a:off x="146050" y="3917315"/>
            <a:ext cx="6205220" cy="26015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523990" y="1478915"/>
            <a:ext cx="5327650" cy="4523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RTS 帧会试图预定介质使用权，供帧交换程序使用，因此 RTS 帧发送者必须计算 RTS 帧结束后还需要多少时间。总共需要三个 SIFS、一个 CTS、最后的 ACK，加上发送</a:t>
            </a:r>
            <a:r>
              <a:rPr lang="zh-CN" altLang="en-US" sz="1600" u="sng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第一个帧或帧片段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所需要的时间。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用来应答 RTS 时， CTS 帧的发送端会以 RTS 帧的 值作为持续时间的计算基准。当 CTS 帧被发送出后，只剩下其他未帧或帧片段及其回应待传。</a:t>
            </a:r>
            <a:r>
              <a:rPr lang="zh-CN" altLang="en-US" sz="1600" u="sng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CTS 帧发送端会将 RTS 帧的 duration 值减去发送 CTS帧及其后短帧间隔所需的时间，作为CTS 的 Duration 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ACK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帧中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D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uration 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计算和上一页过程相同。在此场景中，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ACK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帧扮演的其实和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CTS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类似的作用，所以也被称为虚拟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CTS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335" y="1109980"/>
            <a:ext cx="11882120" cy="55029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877040" cy="70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ea typeface="汉仪文黑-85W" panose="00020600040101010101" charset="-122"/>
              </a:rPr>
              <a:t>NAV</a:t>
            </a:r>
            <a:r>
              <a:rPr>
                <a:ea typeface="汉仪文黑-85W" panose="00020600040101010101" charset="-122"/>
              </a:rPr>
              <a:t>设置场景（</a:t>
            </a:r>
            <a:r>
              <a:rPr lang="en-US" altLang="zh-CN">
                <a:ea typeface="汉仪文黑-85W" panose="00020600040101010101" charset="-122"/>
                <a:sym typeface="+mn-ea"/>
              </a:rPr>
              <a:t>non-Qos</a:t>
            </a:r>
            <a:r>
              <a:rPr>
                <a:ea typeface="汉仪文黑-85W" panose="00020600040101010101" charset="-122"/>
              </a:rPr>
              <a:t>）</a:t>
            </a:r>
            <a:r>
              <a:rPr lang="en-US" altLang="zh-CN">
                <a:ea typeface="汉仪文黑-85W" panose="00020600040101010101" charset="-122"/>
              </a:rPr>
              <a:t>-- PS-Poll </a:t>
            </a:r>
            <a:endParaRPr lang="en-US" altLang="zh-CN">
              <a:ea typeface="汉仪文黑-85W" panose="00020600040101010101" charset="-122"/>
            </a:endParaRPr>
          </a:p>
        </p:txBody>
      </p:sp>
      <p:pic>
        <p:nvPicPr>
          <p:cNvPr id="9" name="图片 10"/>
          <p:cNvPicPr>
            <a:picLocks noChangeAspect="1"/>
          </p:cNvPicPr>
          <p:nvPr/>
        </p:nvPicPr>
        <p:blipFill>
          <a:blip r:embed="rId1"/>
          <a:srcRect t="1947" b="8558"/>
          <a:stretch>
            <a:fillRect/>
          </a:stretch>
        </p:blipFill>
        <p:spPr>
          <a:xfrm>
            <a:off x="208915" y="1523365"/>
            <a:ext cx="6334760" cy="2364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11"/>
          <p:cNvPicPr>
            <a:picLocks noChangeAspect="1"/>
          </p:cNvPicPr>
          <p:nvPr/>
        </p:nvPicPr>
        <p:blipFill>
          <a:blip r:embed="rId2"/>
          <a:srcRect b="10939"/>
          <a:stretch>
            <a:fillRect/>
          </a:stretch>
        </p:blipFill>
        <p:spPr>
          <a:xfrm>
            <a:off x="222250" y="4314825"/>
            <a:ext cx="6347460" cy="18973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784340" y="1599565"/>
            <a:ext cx="4930775" cy="4523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endParaRPr lang="en-US" altLang="zh-CN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PS-Poll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帧在之前提到过，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MAC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头中的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Duration/ID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字段是用来指示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AID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的，而不是指示</a:t>
            </a:r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NAV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所有收到 PS-Poll 的工作站都必须更新 NAV， 将 NAV 的值设定为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汉仪旗黑-55简" panose="00020600040101010101" charset="-122"/>
              </a:rPr>
              <a:t>一个 SIFS 加上一个 ACK 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的时间。虽然此 NAV 对数据帧而言过短，但基站会取得介质使用权，而所有工作站都会为了这个数据帧而延后访问介质。但数据帧传送结束时，NAV 随即更新以反映数据帧标头中的数值。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除了立即应答，基站可以先回复一个简单应答。这种做法称为</a:t>
            </a:r>
            <a:r>
              <a:rPr lang="zh-CN" altLang="en-US" sz="1600" u="sng">
                <a:latin typeface="Arial" panose="020B0604020202020204" pitchFamily="34" charset="0"/>
                <a:ea typeface="汉仪旗黑-55简" panose="00020600040101010101" charset="-122"/>
              </a:rPr>
              <a:t>延迟应答（ deferred</a:t>
            </a:r>
            <a:r>
              <a:rPr lang="en-US" altLang="zh-CN" sz="1600" u="sng">
                <a:latin typeface="Arial" panose="020B0604020202020204" pitchFamily="34" charset="0"/>
                <a:ea typeface="汉仪旗黑-55简" panose="00020600040101010101" charset="-122"/>
              </a:rPr>
              <a:t> </a:t>
            </a:r>
            <a:r>
              <a:rPr lang="zh-CN" altLang="en-US" sz="1600" u="sng">
                <a:latin typeface="Arial" panose="020B0604020202020204" pitchFamily="34" charset="0"/>
                <a:ea typeface="汉仪旗黑-55简" panose="00020600040101010101" charset="-122"/>
              </a:rPr>
              <a:t>response）</a:t>
            </a:r>
            <a:r>
              <a:rPr lang="zh-CN" altLang="en-US" sz="1600">
                <a:latin typeface="Arial" panose="020B0604020202020204" pitchFamily="34" charset="0"/>
                <a:ea typeface="汉仪旗黑-55简" panose="00020600040101010101" charset="-122"/>
              </a:rPr>
              <a:t>，应答信息通过芯片组立即传送，至于数据则可以先予以暂存，然后依正常过程传输。</a:t>
            </a: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35" y="1109980"/>
            <a:ext cx="11882120" cy="55029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137795"/>
            <a:ext cx="11431270" cy="70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p>
            <a:r>
              <a:rPr lang="en-US" altLang="zh-CN">
                <a:ea typeface="汉仪文黑-85W" panose="00020600040101010101" charset="-122"/>
              </a:rPr>
              <a:t>NAV</a:t>
            </a:r>
            <a:r>
              <a:rPr>
                <a:ea typeface="汉仪文黑-85W" panose="00020600040101010101" charset="-122"/>
              </a:rPr>
              <a:t>设置场景</a:t>
            </a:r>
            <a:r>
              <a:rPr lang="en-US" altLang="zh-CN">
                <a:ea typeface="汉仪文黑-85W" panose="00020600040101010101" charset="-122"/>
              </a:rPr>
              <a:t> -- Qos STA</a:t>
            </a:r>
            <a:endParaRPr lang="en-US" altLang="zh-CN">
              <a:ea typeface="汉仪文黑-85W" panose="0002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" y="1042670"/>
            <a:ext cx="11385550" cy="5593080"/>
          </a:xfrm>
          <a:prstGeom prst="rect">
            <a:avLst/>
          </a:prstGeom>
        </p:spPr>
      </p:pic>
      <p:pic>
        <p:nvPicPr>
          <p:cNvPr id="19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5067935"/>
            <a:ext cx="5949950" cy="128778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43" name="直接连接符 42"/>
          <p:cNvCxnSpPr/>
          <p:nvPr/>
        </p:nvCxnSpPr>
        <p:spPr>
          <a:xfrm>
            <a:off x="5876290" y="1352550"/>
            <a:ext cx="0" cy="534479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651125" y="1344295"/>
            <a:ext cx="824420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903730" y="1053465"/>
            <a:ext cx="737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00000"/>
              </a:lnSpc>
            </a:pP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STA1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651125" y="2228850"/>
            <a:ext cx="830834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903730" y="1938020"/>
            <a:ext cx="737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00000"/>
              </a:lnSpc>
            </a:pP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STA2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30220" y="857885"/>
            <a:ext cx="946150" cy="485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DATA1</a:t>
            </a:r>
            <a:endParaRPr lang="en-US" altLang="zh-CN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33315" y="857885"/>
            <a:ext cx="946150" cy="485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DATA2</a:t>
            </a:r>
            <a:endParaRPr lang="en-US" altLang="zh-CN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6410" y="850900"/>
            <a:ext cx="946150" cy="485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Arial" panose="020B0604020202020204" pitchFamily="34" charset="0"/>
                <a:ea typeface="汉仪旗黑-55简" panose="00020600040101010101" charset="-122"/>
              </a:rPr>
              <a:t>DATA3</a:t>
            </a:r>
            <a:endParaRPr lang="en-US" altLang="zh-CN" sz="16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42105" y="1743710"/>
            <a:ext cx="652145" cy="485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Arial" panose="020B0604020202020204" pitchFamily="34" charset="0"/>
                <a:ea typeface="汉仪旗黑-55简" panose="00020600040101010101" charset="-122"/>
              </a:rPr>
              <a:t>ACK</a:t>
            </a:r>
            <a:endParaRPr lang="en-US" altLang="zh-CN" sz="14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27420" y="1743710"/>
            <a:ext cx="652145" cy="485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Arial" panose="020B0604020202020204" pitchFamily="34" charset="0"/>
                <a:ea typeface="汉仪旗黑-55简" panose="00020600040101010101" charset="-122"/>
              </a:rPr>
              <a:t>ACK</a:t>
            </a:r>
            <a:endParaRPr lang="en-US" altLang="zh-CN" sz="14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15605" y="1743710"/>
            <a:ext cx="652145" cy="485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Arial" panose="020B0604020202020204" pitchFamily="34" charset="0"/>
                <a:ea typeface="汉仪旗黑-55简" panose="00020600040101010101" charset="-122"/>
              </a:rPr>
              <a:t>ACK</a:t>
            </a:r>
            <a:endParaRPr lang="en-US" altLang="zh-CN" sz="14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021965" y="372110"/>
            <a:ext cx="5972810" cy="0"/>
          </a:xfrm>
          <a:prstGeom prst="straightConnector1">
            <a:avLst/>
          </a:prstGeom>
          <a:ln w="952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102225" y="177165"/>
            <a:ext cx="1734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highlight>
                  <a:srgbClr val="C0C0C0"/>
                </a:highlight>
                <a:latin typeface="Arial" panose="020B0604020202020204" pitchFamily="34" charset="0"/>
                <a:ea typeface="汉仪文黑-85W" panose="00020600040101010101" charset="-122"/>
              </a:rPr>
              <a:t>TXOP Limit &gt; 0</a:t>
            </a:r>
            <a:endParaRPr lang="en-US" altLang="zh-CN">
              <a:highlight>
                <a:srgbClr val="C0C0C0"/>
              </a:highlight>
              <a:latin typeface="Arial" panose="020B0604020202020204" pitchFamily="34" charset="0"/>
              <a:ea typeface="汉仪文黑-85W" panose="00020600040101010101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029585" y="372110"/>
            <a:ext cx="0" cy="63150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976370" y="1352550"/>
            <a:ext cx="0" cy="534479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996680" y="364490"/>
            <a:ext cx="0" cy="633285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801870" y="1342390"/>
            <a:ext cx="0" cy="534479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3013075" y="2710815"/>
            <a:ext cx="947420" cy="460375"/>
            <a:chOff x="1901" y="4341"/>
            <a:chExt cx="1492" cy="725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1901" y="4678"/>
              <a:ext cx="1492" cy="0"/>
            </a:xfrm>
            <a:prstGeom prst="straightConnector1">
              <a:avLst/>
            </a:prstGeom>
            <a:ln w="952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2039" y="4341"/>
              <a:ext cx="129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DATA1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T(PPDU)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77005" y="2718435"/>
            <a:ext cx="4683760" cy="460375"/>
            <a:chOff x="1901" y="4329"/>
            <a:chExt cx="1492" cy="725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1901" y="4678"/>
              <a:ext cx="1492" cy="0"/>
            </a:xfrm>
            <a:prstGeom prst="straightConnector1">
              <a:avLst/>
            </a:prstGeom>
            <a:ln w="952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436" y="4329"/>
              <a:ext cx="50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DATA1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ctr"/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T(PENDING)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028950" y="4024630"/>
            <a:ext cx="1771015" cy="460375"/>
            <a:chOff x="1901" y="4341"/>
            <a:chExt cx="1492" cy="725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1901" y="4678"/>
              <a:ext cx="1492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2039" y="4341"/>
              <a:ext cx="1294" cy="72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if(TXOP=0)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ctr"/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T(SINGLE-MSDU)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028315" y="2370455"/>
            <a:ext cx="5966460" cy="275590"/>
            <a:chOff x="1901" y="4461"/>
            <a:chExt cx="1492" cy="434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1901" y="4678"/>
              <a:ext cx="1492" cy="0"/>
            </a:xfrm>
            <a:prstGeom prst="straightConnector1">
              <a:avLst/>
            </a:prstGeom>
            <a:ln w="952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2566" y="4461"/>
              <a:ext cx="25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T(TXOP)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8676640" y="1337945"/>
            <a:ext cx="0" cy="534479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4930795" y="5601970"/>
            <a:ext cx="4063980" cy="460375"/>
            <a:chOff x="1946" y="4305"/>
            <a:chExt cx="1447" cy="725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1946" y="4678"/>
              <a:ext cx="1447" cy="0"/>
            </a:xfrm>
            <a:prstGeom prst="straightConnector1">
              <a:avLst/>
            </a:prstGeom>
            <a:ln w="952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46" y="4305"/>
              <a:ext cx="66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DATA2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ctr"/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T(TXOP-REMAINING)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4929505" y="1342390"/>
            <a:ext cx="0" cy="534479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4923155" y="4651375"/>
            <a:ext cx="947420" cy="460375"/>
            <a:chOff x="1901" y="4341"/>
            <a:chExt cx="1492" cy="725"/>
          </a:xfrm>
        </p:grpSpPr>
        <p:cxnSp>
          <p:nvCxnSpPr>
            <p:cNvPr id="41" name="直接箭头连接符 40"/>
            <p:cNvCxnSpPr/>
            <p:nvPr/>
          </p:nvCxnSpPr>
          <p:spPr>
            <a:xfrm>
              <a:off x="1901" y="4678"/>
              <a:ext cx="1492" cy="0"/>
            </a:xfrm>
            <a:prstGeom prst="straightConnector1">
              <a:avLst/>
            </a:prstGeom>
            <a:ln w="952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2039" y="4341"/>
              <a:ext cx="129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DATA2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ctr"/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T(PPDU)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976370" y="3488055"/>
            <a:ext cx="4701540" cy="460375"/>
            <a:chOff x="1901" y="4317"/>
            <a:chExt cx="1492" cy="725"/>
          </a:xfrm>
        </p:grpSpPr>
        <p:cxnSp>
          <p:nvCxnSpPr>
            <p:cNvPr id="45" name="直接箭头连接符 44"/>
            <p:cNvCxnSpPr/>
            <p:nvPr/>
          </p:nvCxnSpPr>
          <p:spPr>
            <a:xfrm>
              <a:off x="1901" y="4678"/>
              <a:ext cx="1492" cy="0"/>
            </a:xfrm>
            <a:prstGeom prst="straightConnector1">
              <a:avLst/>
            </a:prstGeom>
            <a:ln w="952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2534" y="4317"/>
              <a:ext cx="25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rgbClr val="FF0000"/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DATA1</a:t>
              </a:r>
              <a:endParaRPr lang="en-US" altLang="zh-CN" sz="1200" b="1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ctr"/>
              <a:r>
                <a:rPr lang="en-US" altLang="zh-CN" sz="1200" b="1">
                  <a:solidFill>
                    <a:srgbClr val="FF0000"/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NAV</a:t>
              </a:r>
              <a:endParaRPr lang="en-US" altLang="zh-CN" sz="1200" b="1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930775" y="5083810"/>
            <a:ext cx="3736975" cy="460375"/>
            <a:chOff x="1946" y="4305"/>
            <a:chExt cx="1447" cy="725"/>
          </a:xfrm>
        </p:grpSpPr>
        <p:cxnSp>
          <p:nvCxnSpPr>
            <p:cNvPr id="48" name="直接箭头连接符 47"/>
            <p:cNvCxnSpPr/>
            <p:nvPr/>
          </p:nvCxnSpPr>
          <p:spPr>
            <a:xfrm>
              <a:off x="1946" y="4678"/>
              <a:ext cx="1447" cy="0"/>
            </a:xfrm>
            <a:prstGeom prst="straightConnector1">
              <a:avLst/>
            </a:prstGeom>
            <a:ln w="952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2346" y="4305"/>
              <a:ext cx="66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DATA2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ctr"/>
              <a:r>
                <a:rPr lang="en-US" altLang="zh-CN" sz="1200"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T(END-NAV)</a:t>
              </a:r>
              <a:endParaRPr lang="en-US" altLang="zh-CN" sz="1200"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898515" y="6222365"/>
            <a:ext cx="2769870" cy="460375"/>
            <a:chOff x="1901" y="4317"/>
            <a:chExt cx="1492" cy="725"/>
          </a:xfrm>
        </p:grpSpPr>
        <p:cxnSp>
          <p:nvCxnSpPr>
            <p:cNvPr id="51" name="直接箭头连接符 50"/>
            <p:cNvCxnSpPr/>
            <p:nvPr/>
          </p:nvCxnSpPr>
          <p:spPr>
            <a:xfrm>
              <a:off x="1901" y="4678"/>
              <a:ext cx="1492" cy="0"/>
            </a:xfrm>
            <a:prstGeom prst="straightConnector1">
              <a:avLst/>
            </a:prstGeom>
            <a:ln w="952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2326" y="4317"/>
              <a:ext cx="7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rgbClr val="FF0000"/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DATA2</a:t>
              </a:r>
              <a:endParaRPr lang="en-US" altLang="zh-CN" sz="1200" b="1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algn="ctr"/>
              <a:r>
                <a:rPr lang="en-US" altLang="zh-CN" sz="1200" b="1">
                  <a:solidFill>
                    <a:srgbClr val="FF0000"/>
                  </a:solidFill>
                  <a:highlight>
                    <a:srgbClr val="C0C0C0"/>
                  </a:highlight>
                  <a:latin typeface="Arial" panose="020B0604020202020204" pitchFamily="34" charset="0"/>
                  <a:ea typeface="汉仪旗黑-55简" panose="00020600040101010101" charset="-122"/>
                </a:rPr>
                <a:t>NAV</a:t>
              </a:r>
              <a:endParaRPr lang="en-US" altLang="zh-CN" sz="1200" b="1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  <p:sp>
        <p:nvSpPr>
          <p:cNvPr id="54" name="圆角矩形标注 53"/>
          <p:cNvSpPr/>
          <p:nvPr/>
        </p:nvSpPr>
        <p:spPr>
          <a:xfrm>
            <a:off x="479425" y="1588135"/>
            <a:ext cx="1414145" cy="286385"/>
          </a:xfrm>
          <a:prstGeom prst="wedgeRoundRectCallout">
            <a:avLst>
              <a:gd name="adj1" fmla="val 132173"/>
              <a:gd name="adj2" fmla="val -136917"/>
              <a:gd name="adj3" fmla="val 16667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Arial" panose="020B0604020202020204" pitchFamily="34" charset="0"/>
                <a:ea typeface="汉仪旗黑-55简" panose="00020600040101010101" charset="-122"/>
              </a:rPr>
              <a:t>END-NAV=0</a:t>
            </a:r>
            <a:endParaRPr lang="en-US" altLang="zh-CN" sz="120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35" y="120015"/>
            <a:ext cx="11882120" cy="66376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2*d*1"/>
  <p:tag name="KSO_WM_UNIT_DIAGRAM_ISNUMVISUAL" val="0"/>
  <p:tag name="KSO_WM_UNIT_DIAGRAM_ISREFERUNIT" val="0"/>
  <p:tag name="KSO_WM_SLIDE_BACKGROUND_TYPE" val="general"/>
  <p:tag name="WM_BEAUTIFY_SHAPE_IDENTITY" val="{5519f3c5-857a-448f-969c-b554a962a19d}"/>
</p:tagLst>
</file>

<file path=ppt/tags/tag2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54158278-e8cb-4a1b-a735-05af4a26ca03}"/>
</p:tagLst>
</file>

<file path=ppt/tags/tag22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3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3*d*1"/>
  <p:tag name="KSO_WM_UNIT_DIAGRAM_ISNUMVISUAL" val="0"/>
  <p:tag name="KSO_WM_UNIT_DIAGRAM_ISREFERUNIT" val="0"/>
  <p:tag name="KSO_WM_SLIDE_BACKGROUND_TYPE" val="frame"/>
  <p:tag name="KSO_WM_SLIDE_BK_DARK_LIGHT" val="1"/>
</p:tagLst>
</file>

<file path=ppt/tags/tag2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25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5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5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5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5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25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6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6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6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6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6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75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5*d*1"/>
  <p:tag name="KSO_WM_UNIT_DIAGRAM_ISNUMVISUAL" val="0"/>
  <p:tag name="KSO_WM_UNIT_DIAGRAM_ISREFERUNIT" val="0"/>
  <p:tag name="KSO_WM_SLIDE_BACKGROUND_TYPE" val="topBottom"/>
</p:tagLst>
</file>

<file path=ppt/tags/tag2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8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30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30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30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30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30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30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30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31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31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1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7*d*1"/>
  <p:tag name="KSO_WM_UNIT_DIAGRAM_ISNUMVISUAL" val="0"/>
  <p:tag name="KSO_WM_UNIT_DIAGRAM_ISREFERUNIT" val="0"/>
  <p:tag name="KSO_WM_SLIDE_BACKGROUND_TYPE" val="navigation"/>
  <p:tag name="KSO_WM_SLIDE_BK_DARK_LIGHT" val="1"/>
</p:tagLst>
</file>

<file path=ppt/tags/tag3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33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44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8*d*1"/>
  <p:tag name="KSO_WM_UNIT_DIAGRAM_ISNUMVISUAL" val="0"/>
  <p:tag name="KSO_WM_UNIT_DIAGRAM_ISREFERUNIT" val="0"/>
  <p:tag name="KSO_WM_SLIDE_BACKGROUND_TYPE" val="belt"/>
  <p:tag name="KSO_WM_SLIDE_BK_DARK_LIGHT" val="1"/>
</p:tagLst>
</file>

<file path=ppt/tags/tag3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35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36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36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36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364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739"/>
</p:tagLst>
</file>

<file path=ppt/tags/tag365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739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2736_1"/>
  <p:tag name="KSO_WM_TEMPLATE_CATEGORY" val="custom"/>
  <p:tag name="KSO_WM_TEMPLATE_INDEX" val="20184739"/>
  <p:tag name="KSO_WM_TEMPLATE_SUBCATEGORY" val="0"/>
  <p:tag name="KSO_WM_TEMPLATE_THUMBS_INDEX" val="1、4、5、6、12、13、19、23、28、31、32、"/>
  <p:tag name="KSO_WM_SPECIAL_SOURCE" val="bdnull"/>
  <p:tag name="KSO_WM_TEMPLATE_MASTER_TYPE" val="1"/>
  <p:tag name="KSO_WM_TEMPLATE_COLOR_TYPE" val="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TEMPLATE_CATEGORY" val="custom"/>
  <p:tag name="KSO_WM_TEMPLATE_INDEX" val="20184739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  <p:tag name="KSO_WM_UNIT_ID" val="custom20184739_1*a*1"/>
  <p:tag name="KSO_WM_UNIT_ISNUMDGMTITLE" val="0"/>
  <p:tag name="KSO_WM_UNIT_NOCLEAR" val="0"/>
  <p:tag name="KSO_WM_UNIT_DIAGRAM_ISNUMVISUAL" val="0"/>
  <p:tag name="KSO_WM_UNIT_DIAGRAM_ISREFERUNIT" val="0"/>
</p:tagLst>
</file>

<file path=ppt/tags/tag371.xml><?xml version="1.0" encoding="utf-8"?>
<p:tagLst xmlns:p="http://schemas.openxmlformats.org/presentationml/2006/main">
  <p:tag name="KSO_WM_TEMPLATE_CATEGORY" val="custom"/>
  <p:tag name="KSO_WM_TEMPLATE_INDEX" val="20184739"/>
  <p:tag name="KSO_WM_UNIT_TYPE" val="f"/>
  <p:tag name="KSO_WM_UNIT_INDEX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TAG_VERSION" val="1.0"/>
  <p:tag name="KSO_WM_UNIT_ID" val="custom20184739_1*f*1"/>
  <p:tag name="KSO_WM_UNIT_PRESET_TEXT" val="汇报人：稻壳儿"/>
  <p:tag name="KSO_WM_UNIT_NOCLEAR" val="0"/>
  <p:tag name="KSO_WM_UNIT_DIAGRAM_ISNUMVISUAL" val="0"/>
  <p:tag name="KSO_WM_UNIT_DIAGRAM_ISREFERUNIT" val="0"/>
  <p:tag name="KSO_WM_UNIT_ISNUMDGMTITLE" val="0"/>
  <p:tag name="KSO_WM_UNIT_SUBTYPE" val="b"/>
  <p:tag name="KSO_WM_UNIT_TEXT_FILL_FORE_SCHEMECOLOR_INDEX_BRIGHTNESS" val="0"/>
  <p:tag name="KSO_WM_UNIT_TEXT_FILL_FORE_SCHEMECOLOR_INDEX" val="14"/>
  <p:tag name="KSO_WM_UNIT_TEXT_FILL_TYPE" val="1"/>
</p:tagLst>
</file>

<file path=ppt/tags/tag372.xml><?xml version="1.0" encoding="utf-8"?>
<p:tagLst xmlns:p="http://schemas.openxmlformats.org/presentationml/2006/main">
  <p:tag name="KSO_WM_TAG_VERSION" val="1.0"/>
  <p:tag name="KSO_WM_SLIDE_ITEM_CNT" val="0"/>
  <p:tag name="KSO_WM_SLIDE_LAYOUT" val="a_f"/>
  <p:tag name="KSO_WM_SLIDE_LAYOUT_CNT" val="1_1"/>
  <p:tag name="KSO_WM_SLIDE_TYPE" val="title"/>
  <p:tag name="KSO_WM_BEAUTIFY_FLAG" val="#wm#"/>
  <p:tag name="KSO_WM_COMBINE_RELATE_SLIDE_ID" val="background20182736_1"/>
  <p:tag name="KSO_WM_TEMPLATE_CATEGORY" val="custom"/>
  <p:tag name="KSO_WM_TEMPLATE_INDEX" val="20184739"/>
  <p:tag name="KSO_WM_SLIDE_ID" val="custom20184739_1"/>
  <p:tag name="KSO_WM_SLIDE_INDEX" val="1"/>
  <p:tag name="KSO_WM_TEMPLATE_SUBCATEGORY" val="0"/>
  <p:tag name="KSO_WM_TEMPLATE_THUMBS_INDEX" val="1、4、5、6、12、13、19、23、28、31、32、"/>
  <p:tag name="KSO_WM_SLIDE_SUBTYPE" val="pureTxt"/>
  <p:tag name="KSO_WM_SPECIAL_SOURCE" val="bdnull"/>
  <p:tag name="KSO_WM_TEMPLATE_MASTER_TYPE" val="1"/>
  <p:tag name="KSO_WM_TEMPLATE_COLOR_TYPE" val="0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74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75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" val="13"/>
  <p:tag name="KSO_WM_UNIT_TEXT_FILL_TYPE" val="1"/>
  <p:tag name="KSO_WM_UNIT_USESOURCEFORMAT_APPLY" val="0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1_1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" val="13"/>
  <p:tag name="KSO_WM_UNIT_TEXT_FILL_TYPE" val="1"/>
  <p:tag name="KSO_WM_UNIT_USESOURCEFORMAT_APPLY" val="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i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" val="13"/>
  <p:tag name="KSO_WM_UNIT_TEXT_FILL_TYPE" val="1"/>
  <p:tag name="KSO_WM_UNIT_USESOURCEFORMAT_APPLY" val="0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i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" val="13"/>
  <p:tag name="KSO_WM_UNIT_TEXT_FILL_TYPE" val="1"/>
  <p:tag name="KSO_WM_UNIT_USESOURCEFORMAT_APPLY" val="0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i*1_5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TEXT_FILL_FORE_SCHEMECOLOR_INDEX" val="13"/>
  <p:tag name="KSO_WM_UNIT_TEXT_FILL_TYPE" val="1"/>
  <p:tag name="KSO_WM_UNIT_USESOURCEFORMAT_APPLY" val="0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i*1_6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1"/>
  <p:tag name="KSO_WM_UNIT_TEXT_FILL_FORE_SCHEMECOLOR_INDEX" val="13"/>
  <p:tag name="KSO_WM_UNIT_TEXT_FILL_TYPE" val="1"/>
  <p:tag name="KSO_WM_UNIT_USESOURCEFORMAT_APPLY" val="0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f*1_6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6_1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f*1_5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5_1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f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4_1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f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3_1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6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2_1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389.xml><?xml version="1.0" encoding="utf-8"?>
<p:tagLst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6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  <p:tag name="KSO_WM_SPECIAL_SOURCE" val="bdnull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391.xml><?xml version="1.0" encoding="utf-8"?>
<p:tagLst xmlns:p="http://schemas.openxmlformats.org/presentationml/2006/main">
  <p:tag name="KSO_WM_UNIT_PLACING_PICTURE_USER_VIEWPORT" val="{&quot;height&quot;:3804,&quot;width&quot;:11916}"/>
</p:tagLst>
</file>

<file path=ppt/tags/tag3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3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3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3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3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3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3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3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401.xml><?xml version="1.0" encoding="utf-8"?>
<p:tagLst xmlns:p="http://schemas.openxmlformats.org/presentationml/2006/main">
  <p:tag name="KSO_WM_UNIT_PLACING_PICTURE_USER_VIEWPORT" val="{&quot;height&quot;:3900,&quot;width&quot;:13164}"/>
</p:tagLst>
</file>

<file path=ppt/tags/tag4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403.xml><?xml version="1.0" encoding="utf-8"?>
<p:tagLst xmlns:p="http://schemas.openxmlformats.org/presentationml/2006/main">
  <p:tag name="KSO_WM_UNIT_PLACING_PICTURE_USER_VIEWPORT" val="{&quot;height&quot;:3900,&quot;width&quot;:13164}"/>
</p:tagLst>
</file>

<file path=ppt/tags/tag4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4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406.xml><?xml version="1.0" encoding="utf-8"?>
<p:tagLst xmlns:p="http://schemas.openxmlformats.org/presentationml/2006/main">
  <p:tag name="COMMONDATA" val="eyJoZGlkIjoiYjk5ODM0YmMxOWJiYWQyNDU4MGIzYWRmYTA0ZmI5NDcifQ==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20184739">
      <a:dk1>
        <a:sysClr val="windowText" lastClr="000000"/>
      </a:dk1>
      <a:lt1>
        <a:sysClr val="window" lastClr="FFFFFF"/>
      </a:lt1>
      <a:dk2>
        <a:srgbClr val="192E2E"/>
      </a:dk2>
      <a:lt2>
        <a:srgbClr val="244242"/>
      </a:lt2>
      <a:accent1>
        <a:srgbClr val="D38411"/>
      </a:accent1>
      <a:accent2>
        <a:srgbClr val="BD760F"/>
      </a:accent2>
      <a:accent3>
        <a:srgbClr val="A7680D"/>
      </a:accent3>
      <a:accent4>
        <a:srgbClr val="905B0C"/>
      </a:accent4>
      <a:accent5>
        <a:srgbClr val="7A4D0A"/>
      </a:accent5>
      <a:accent6>
        <a:srgbClr val="643F08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3376</Words>
  <Application>WPS 演示</Application>
  <PresentationFormat>宽屏</PresentationFormat>
  <Paragraphs>196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汉仪文黑-85W</vt:lpstr>
      <vt:lpstr>汉仪旗黑-55简</vt:lpstr>
      <vt:lpstr>Arial Unicode MS</vt:lpstr>
      <vt:lpstr>黑体</vt:lpstr>
      <vt:lpstr>Calibri</vt:lpstr>
      <vt:lpstr>1_Office 主题​​</vt:lpstr>
      <vt:lpstr>2_Office 主题​​</vt:lpstr>
      <vt:lpstr>精通802.11 NAV机制</vt:lpstr>
      <vt:lpstr>PowerPoint 演示文稿</vt:lpstr>
      <vt:lpstr>概念介绍</vt:lpstr>
      <vt:lpstr>NAV实现方式</vt:lpstr>
      <vt:lpstr>NAV设置场景（non-Qos）-- 直接数据传输</vt:lpstr>
      <vt:lpstr>NAV设置场景（non-Qos）--  RTS/CTS数据保护传输</vt:lpstr>
      <vt:lpstr>NAV设置场景（non-Qos）-- PS-Poll </vt:lpstr>
      <vt:lpstr>NAV设置场景 -- Qos STA</vt:lpstr>
      <vt:lpstr>PowerPoint 演示文稿</vt:lpstr>
      <vt:lpstr>802.11关于TXOP Limit=0的说明</vt:lpstr>
      <vt:lpstr>NAV更新/复位规则 </vt:lpstr>
      <vt:lpstr>NAV更新/复位规则 -- 802.11ax 补充 </vt:lpstr>
      <vt:lpstr>802.11n L-SIG TXOP保护机制（HT Only）</vt:lpstr>
      <vt:lpstr>802.11n L-SIG TXOP保护机制（更新NAV）</vt:lpstr>
      <vt:lpstr>802.11ax 双重NAV机制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太阳的耳朵</cp:lastModifiedBy>
  <cp:revision>331</cp:revision>
  <dcterms:created xsi:type="dcterms:W3CDTF">2019-06-19T02:08:00Z</dcterms:created>
  <dcterms:modified xsi:type="dcterms:W3CDTF">2022-07-22T01:20:10Z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28361D236DBC421AB0C739D865A1361D</vt:lpwstr>
  </property>
</Properties>
</file>