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1337" r:id="rId2"/>
    <p:sldId id="1491" r:id="rId3"/>
    <p:sldId id="1493" r:id="rId4"/>
    <p:sldId id="1494" r:id="rId5"/>
    <p:sldId id="1495" r:id="rId6"/>
    <p:sldId id="1496" r:id="rId7"/>
    <p:sldId id="1497" r:id="rId8"/>
    <p:sldId id="1499" r:id="rId9"/>
    <p:sldId id="1500" r:id="rId10"/>
    <p:sldId id="1501" r:id="rId11"/>
    <p:sldId id="1502" r:id="rId12"/>
    <p:sldId id="1503" r:id="rId13"/>
    <p:sldId id="1504" r:id="rId14"/>
    <p:sldId id="1505" r:id="rId15"/>
    <p:sldId id="1506" r:id="rId16"/>
    <p:sldId id="1507" r:id="rId17"/>
    <p:sldId id="1508" r:id="rId18"/>
    <p:sldId id="1509" r:id="rId19"/>
    <p:sldId id="1510" r:id="rId20"/>
    <p:sldId id="1511" r:id="rId21"/>
    <p:sldId id="1512" r:id="rId22"/>
    <p:sldId id="1513" r:id="rId23"/>
    <p:sldId id="1514" r:id="rId24"/>
    <p:sldId id="1515" r:id="rId25"/>
    <p:sldId id="1517" r:id="rId26"/>
    <p:sldId id="1518" r:id="rId27"/>
    <p:sldId id="1519" r:id="rId28"/>
    <p:sldId id="1520" r:id="rId29"/>
    <p:sldId id="1521" r:id="rId30"/>
    <p:sldId id="1522" r:id="rId31"/>
    <p:sldId id="1523" r:id="rId32"/>
    <p:sldId id="1524" r:id="rId33"/>
    <p:sldId id="1525" r:id="rId34"/>
    <p:sldId id="1526" r:id="rId35"/>
    <p:sldId id="1527" r:id="rId36"/>
    <p:sldId id="1528" r:id="rId37"/>
    <p:sldId id="1529" r:id="rId38"/>
    <p:sldId id="1530" r:id="rId39"/>
    <p:sldId id="1531" r:id="rId40"/>
    <p:sldId id="1532" r:id="rId41"/>
    <p:sldId id="1533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FF"/>
    <a:srgbClr val="CCFFCC"/>
    <a:srgbClr val="9900FF"/>
    <a:srgbClr val="9933FF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993" autoAdjust="0"/>
  </p:normalViewPr>
  <p:slideViewPr>
    <p:cSldViewPr>
      <p:cViewPr varScale="1">
        <p:scale>
          <a:sx n="75" d="100"/>
          <a:sy n="75" d="100"/>
        </p:scale>
        <p:origin x="4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0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520" y="432048"/>
            <a:ext cx="7920880" cy="10527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5400" b="1" dirty="0">
                <a:latin typeface="隶书" pitchFamily="49" charset="-122"/>
                <a:ea typeface="隶书" pitchFamily="49" charset="-122"/>
              </a:rPr>
              <a:t>  第十章   函数项级数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26024" y="2780927"/>
            <a:ext cx="4090192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一、</a:t>
            </a:r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函数项级数</a:t>
            </a:r>
            <a:endParaRPr lang="en-US" altLang="zh-CN" sz="4000" b="1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二、点态收敛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三、一致收敛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1259632" y="4797152"/>
            <a:ext cx="6768752" cy="792088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重点与难点：一致收敛的定义与应用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520" y="1579439"/>
            <a:ext cx="885698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第一节  函数项级数的一致收敛性</a:t>
            </a:r>
          </a:p>
        </p:txBody>
      </p:sp>
    </p:spTree>
    <p:extLst>
      <p:ext uri="{BB962C8B-B14F-4D97-AF65-F5344CB8AC3E}">
        <p14:creationId xmlns:p14="http://schemas.microsoft.com/office/powerpoint/2010/main" val="23744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080485"/>
              </p:ext>
            </p:extLst>
          </p:nvPr>
        </p:nvGraphicFramePr>
        <p:xfrm>
          <a:off x="395288" y="982663"/>
          <a:ext cx="8380412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512" name="Document" r:id="rId3" imgW="9601897" imgH="3779905" progId="Word.Document.8">
                  <p:embed/>
                </p:oleObj>
              </mc:Choice>
              <mc:Fallback>
                <p:oleObj name="Document" r:id="rId3" imgW="9601897" imgH="37799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82663"/>
                        <a:ext cx="8380412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86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12422"/>
              </p:ext>
            </p:extLst>
          </p:nvPr>
        </p:nvGraphicFramePr>
        <p:xfrm>
          <a:off x="327025" y="3597052"/>
          <a:ext cx="7994650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574" name="Document" r:id="rId3" imgW="8968486" imgH="2481793" progId="Word.Document.8">
                  <p:embed/>
                </p:oleObj>
              </mc:Choice>
              <mc:Fallback>
                <p:oleObj name="Document" r:id="rId3" imgW="8968486" imgH="2481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597052"/>
                        <a:ext cx="7994650" cy="220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51172"/>
              </p:ext>
            </p:extLst>
          </p:nvPr>
        </p:nvGraphicFramePr>
        <p:xfrm>
          <a:off x="392113" y="476672"/>
          <a:ext cx="8150225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575" name="Document" r:id="rId5" imgW="9505357" imgH="3899703" progId="Word.Document.8">
                  <p:embed/>
                </p:oleObj>
              </mc:Choice>
              <mc:Fallback>
                <p:oleObj name="Document" r:id="rId5" imgW="9505357" imgH="3899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476672"/>
                        <a:ext cx="8150225" cy="333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4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17806"/>
              </p:ext>
            </p:extLst>
          </p:nvPr>
        </p:nvGraphicFramePr>
        <p:xfrm>
          <a:off x="251520" y="620688"/>
          <a:ext cx="8053908" cy="137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9" name="Document" r:id="rId3" imgW="9027295" imgH="1540174" progId="Word.Document.8">
                  <p:embed/>
                </p:oleObj>
              </mc:Choice>
              <mc:Fallback>
                <p:oleObj name="Document" r:id="rId3" imgW="9027295" imgH="1540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20688"/>
                        <a:ext cx="8053908" cy="1371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37186"/>
              </p:ext>
            </p:extLst>
          </p:nvPr>
        </p:nvGraphicFramePr>
        <p:xfrm>
          <a:off x="323528" y="1988840"/>
          <a:ext cx="7900378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0" name="Document" r:id="rId5" imgW="9062218" imgH="2319258" progId="Word.Document.8">
                  <p:embed/>
                </p:oleObj>
              </mc:Choice>
              <mc:Fallback>
                <p:oleObj name="Document" r:id="rId5" imgW="9062218" imgH="231925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88840"/>
                        <a:ext cx="7900378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4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829127"/>
              </p:ext>
            </p:extLst>
          </p:nvPr>
        </p:nvGraphicFramePr>
        <p:xfrm>
          <a:off x="327025" y="3867150"/>
          <a:ext cx="775811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22" name="Document" r:id="rId3" imgW="9436269" imgH="2257552" progId="Word.Document.8">
                  <p:embed/>
                </p:oleObj>
              </mc:Choice>
              <mc:Fallback>
                <p:oleObj name="Document" r:id="rId3" imgW="9436269" imgH="22575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867150"/>
                        <a:ext cx="7758113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55633"/>
              </p:ext>
            </p:extLst>
          </p:nvPr>
        </p:nvGraphicFramePr>
        <p:xfrm>
          <a:off x="274638" y="339725"/>
          <a:ext cx="7862887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23" name="Document" r:id="rId5" imgW="8998352" imgH="4152425" progId="Word.Document.8">
                  <p:embed/>
                </p:oleObj>
              </mc:Choice>
              <mc:Fallback>
                <p:oleObj name="Document" r:id="rId5" imgW="8998352" imgH="4152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339725"/>
                        <a:ext cx="7862887" cy="361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5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996378"/>
              </p:ext>
            </p:extLst>
          </p:nvPr>
        </p:nvGraphicFramePr>
        <p:xfrm>
          <a:off x="179512" y="620688"/>
          <a:ext cx="8352928" cy="2409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48" name="Document" r:id="rId3" imgW="9076619" imgH="2617937" progId="Word.Document.8">
                  <p:embed/>
                </p:oleObj>
              </mc:Choice>
              <mc:Fallback>
                <p:oleObj name="Document" r:id="rId3" imgW="9076619" imgH="2617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20688"/>
                        <a:ext cx="8352928" cy="2409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660932"/>
              </p:ext>
            </p:extLst>
          </p:nvPr>
        </p:nvGraphicFramePr>
        <p:xfrm>
          <a:off x="107504" y="2996952"/>
          <a:ext cx="8677109" cy="258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49" name="Document" r:id="rId5" imgW="9770029" imgH="2910498" progId="Word.Document.8">
                  <p:embed/>
                </p:oleObj>
              </mc:Choice>
              <mc:Fallback>
                <p:oleObj name="Document" r:id="rId5" imgW="9770029" imgH="291049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996952"/>
                        <a:ext cx="8677109" cy="2588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73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46157" y="831901"/>
            <a:ext cx="8720649" cy="2961885"/>
            <a:chOff x="598" y="403"/>
            <a:chExt cx="8465" cy="2972"/>
          </a:xfrm>
        </p:grpSpPr>
        <p:graphicFrame>
          <p:nvGraphicFramePr>
            <p:cNvPr id="2662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8759038"/>
                </p:ext>
              </p:extLst>
            </p:nvPr>
          </p:nvGraphicFramePr>
          <p:xfrm>
            <a:off x="598" y="403"/>
            <a:ext cx="8465" cy="2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645" name="Document" r:id="rId3" imgW="9236831" imgH="3135766" progId="Word.Document.8">
                    <p:embed/>
                  </p:oleObj>
                </mc:Choice>
                <mc:Fallback>
                  <p:oleObj name="Document" r:id="rId3" imgW="9236831" imgH="313576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" y="403"/>
                          <a:ext cx="8465" cy="29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3653" y="299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H="1">
              <a:off x="3797" y="291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15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150215"/>
              </p:ext>
            </p:extLst>
          </p:nvPr>
        </p:nvGraphicFramePr>
        <p:xfrm>
          <a:off x="467544" y="3789040"/>
          <a:ext cx="829900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94" name="Document" r:id="rId3" imgW="9064738" imgH="1418904" progId="Word.Document.8">
                  <p:embed/>
                </p:oleObj>
              </mc:Choice>
              <mc:Fallback>
                <p:oleObj name="Document" r:id="rId3" imgW="9064738" imgH="1418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89040"/>
                        <a:ext cx="8299002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33022"/>
              </p:ext>
            </p:extLst>
          </p:nvPr>
        </p:nvGraphicFramePr>
        <p:xfrm>
          <a:off x="546100" y="1201738"/>
          <a:ext cx="7805738" cy="231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95" name="Document" r:id="rId5" imgW="9408923" imgH="2805061" progId="Word.Document.8">
                  <p:embed/>
                </p:oleObj>
              </mc:Choice>
              <mc:Fallback>
                <p:oleObj name="Document" r:id="rId5" imgW="9408923" imgH="28050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201738"/>
                        <a:ext cx="7805738" cy="231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476672"/>
            <a:ext cx="3432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一致收敛性的定义</a:t>
            </a:r>
            <a:endParaRPr lang="zh-CN" altLang="zh-CN" sz="2800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995107"/>
              </p:ext>
            </p:extLst>
          </p:nvPr>
        </p:nvGraphicFramePr>
        <p:xfrm>
          <a:off x="179512" y="692696"/>
          <a:ext cx="8568952" cy="467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681" name="Document" r:id="rId3" imgW="9527732" imgH="5209964" progId="Word.Document.8">
                  <p:embed/>
                </p:oleObj>
              </mc:Choice>
              <mc:Fallback>
                <p:oleObj name="Document" r:id="rId3" imgW="9527732" imgH="52099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92696"/>
                        <a:ext cx="8568952" cy="467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21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14308"/>
              </p:ext>
            </p:extLst>
          </p:nvPr>
        </p:nvGraphicFramePr>
        <p:xfrm>
          <a:off x="755576" y="1124744"/>
          <a:ext cx="7192962" cy="377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04" name="Document" r:id="rId3" imgW="8607213" imgH="4552958" progId="Word.Document.8">
                  <p:embed/>
                </p:oleObj>
              </mc:Choice>
              <mc:Fallback>
                <p:oleObj name="Document" r:id="rId3" imgW="8607213" imgH="45529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24744"/>
                        <a:ext cx="7192962" cy="377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67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64858"/>
              </p:ext>
            </p:extLst>
          </p:nvPr>
        </p:nvGraphicFramePr>
        <p:xfrm>
          <a:off x="395536" y="692696"/>
          <a:ext cx="7996882" cy="531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28" name="Document" r:id="rId3" imgW="9219549" imgH="6192365" progId="Word.Document.8">
                  <p:embed/>
                </p:oleObj>
              </mc:Choice>
              <mc:Fallback>
                <p:oleObj name="Document" r:id="rId3" imgW="9219549" imgH="61923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92696"/>
                        <a:ext cx="7996882" cy="5315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6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2725"/>
              </p:ext>
            </p:extLst>
          </p:nvPr>
        </p:nvGraphicFramePr>
        <p:xfrm>
          <a:off x="469900" y="646311"/>
          <a:ext cx="74850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09" name="Document" r:id="rId3" imgW="8252936" imgH="2443256" progId="Word.Document.8">
                  <p:embed/>
                </p:oleObj>
              </mc:Choice>
              <mc:Fallback>
                <p:oleObj name="Document" r:id="rId3" imgW="8252936" imgH="2443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646311"/>
                        <a:ext cx="74850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116632"/>
            <a:ext cx="3068469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一、函数项级数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210515"/>
              </p:ext>
            </p:extLst>
          </p:nvPr>
        </p:nvGraphicFramePr>
        <p:xfrm>
          <a:off x="469900" y="2827040"/>
          <a:ext cx="8206556" cy="391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10" name="Document" r:id="rId5" imgW="9124654" imgH="4362245" progId="Word.Document.8">
                  <p:embed/>
                </p:oleObj>
              </mc:Choice>
              <mc:Fallback>
                <p:oleObj name="Document" r:id="rId5" imgW="9124654" imgH="43622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827040"/>
                        <a:ext cx="8206556" cy="3914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34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4201"/>
              </p:ext>
            </p:extLst>
          </p:nvPr>
        </p:nvGraphicFramePr>
        <p:xfrm>
          <a:off x="178246" y="2564904"/>
          <a:ext cx="88582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50" name="Document" r:id="rId3" imgW="10663614" imgH="1033500" progId="Word.Document.8">
                  <p:embed/>
                </p:oleObj>
              </mc:Choice>
              <mc:Fallback>
                <p:oleObj name="Document" r:id="rId3" imgW="10663614" imgH="1033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46" y="2564904"/>
                        <a:ext cx="88582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47492"/>
              </p:ext>
            </p:extLst>
          </p:nvPr>
        </p:nvGraphicFramePr>
        <p:xfrm>
          <a:off x="539552" y="1700808"/>
          <a:ext cx="7810641" cy="79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51" name="Document" r:id="rId5" imgW="9045657" imgH="924105" progId="Word.Document.8">
                  <p:embed/>
                </p:oleObj>
              </mc:Choice>
              <mc:Fallback>
                <p:oleObj name="Document" r:id="rId5" imgW="9045657" imgH="9241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808"/>
                        <a:ext cx="7810641" cy="790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749491"/>
              </p:ext>
            </p:extLst>
          </p:nvPr>
        </p:nvGraphicFramePr>
        <p:xfrm>
          <a:off x="467544" y="404664"/>
          <a:ext cx="7953045" cy="124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52" name="Document" r:id="rId7" imgW="9264553" imgH="1461726" progId="Word.Document.8">
                  <p:embed/>
                </p:oleObj>
              </mc:Choice>
              <mc:Fallback>
                <p:oleObj name="Document" r:id="rId7" imgW="9264553" imgH="14617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4664"/>
                        <a:ext cx="7953045" cy="124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497292"/>
              </p:ext>
            </p:extLst>
          </p:nvPr>
        </p:nvGraphicFramePr>
        <p:xfrm>
          <a:off x="323528" y="3356992"/>
          <a:ext cx="8355222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53" name="Document" r:id="rId9" imgW="10956315" imgH="3768389" progId="Word.Document.8">
                  <p:embed/>
                </p:oleObj>
              </mc:Choice>
              <mc:Fallback>
                <p:oleObj name="Document" r:id="rId9" imgW="10956315" imgH="37683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56992"/>
                        <a:ext cx="8355222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3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70359"/>
              </p:ext>
            </p:extLst>
          </p:nvPr>
        </p:nvGraphicFramePr>
        <p:xfrm>
          <a:off x="395536" y="548680"/>
          <a:ext cx="8140898" cy="566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76" name="Document" r:id="rId3" imgW="9602617" imgH="6699759" progId="Word.Document.8">
                  <p:embed/>
                </p:oleObj>
              </mc:Choice>
              <mc:Fallback>
                <p:oleObj name="Document" r:id="rId3" imgW="9602617" imgH="66997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8680"/>
                        <a:ext cx="8140898" cy="566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40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210549"/>
              </p:ext>
            </p:extLst>
          </p:nvPr>
        </p:nvGraphicFramePr>
        <p:xfrm>
          <a:off x="107504" y="548680"/>
          <a:ext cx="8211641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00" name="Document" r:id="rId3" imgW="10470790" imgH="1080467" progId="Word.Document.8">
                  <p:embed/>
                </p:oleObj>
              </mc:Choice>
              <mc:Fallback>
                <p:oleObj name="Document" r:id="rId3" imgW="10470790" imgH="10804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48680"/>
                        <a:ext cx="8211641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264490"/>
              </p:ext>
            </p:extLst>
          </p:nvPr>
        </p:nvGraphicFramePr>
        <p:xfrm>
          <a:off x="136704" y="1556792"/>
          <a:ext cx="632301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01" name="Document" r:id="rId5" imgW="7638034" imgH="1793113" progId="Word.Document.8">
                  <p:embed/>
                </p:oleObj>
              </mc:Choice>
              <mc:Fallback>
                <p:oleObj name="Document" r:id="rId5" imgW="7638034" imgH="1793113" progId="Word.Document.8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04" y="1556792"/>
                        <a:ext cx="632301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29090"/>
              </p:ext>
            </p:extLst>
          </p:nvPr>
        </p:nvGraphicFramePr>
        <p:xfrm>
          <a:off x="103708" y="3212976"/>
          <a:ext cx="8932788" cy="171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02" name="Document" r:id="rId7" imgW="10470790" imgH="2018890" progId="Word.Document.8">
                  <p:embed/>
                </p:oleObj>
              </mc:Choice>
              <mc:Fallback>
                <p:oleObj name="Document" r:id="rId7" imgW="10470790" imgH="2018890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08" y="3212976"/>
                        <a:ext cx="8932788" cy="171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3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72572"/>
              </p:ext>
            </p:extLst>
          </p:nvPr>
        </p:nvGraphicFramePr>
        <p:xfrm>
          <a:off x="107504" y="332656"/>
          <a:ext cx="7929563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62" name="Document" r:id="rId3" imgW="9557974" imgH="6374451" progId="Word.Document.8">
                  <p:embed/>
                </p:oleObj>
              </mc:Choice>
              <mc:Fallback>
                <p:oleObj name="Document" r:id="rId3" imgW="9557974" imgH="6374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2656"/>
                        <a:ext cx="7929563" cy="529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148718"/>
              </p:ext>
            </p:extLst>
          </p:nvPr>
        </p:nvGraphicFramePr>
        <p:xfrm>
          <a:off x="2627784" y="1700808"/>
          <a:ext cx="3557810" cy="309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63" name="BMP 图像" r:id="rId5" imgW="2126160" imgH="1851840" progId="Paint.Picture">
                  <p:embed/>
                </p:oleObj>
              </mc:Choice>
              <mc:Fallback>
                <p:oleObj name="BMP 图像" r:id="rId5" imgW="2126160" imgH="185184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00808"/>
                        <a:ext cx="3557810" cy="309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08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116915"/>
              </p:ext>
            </p:extLst>
          </p:nvPr>
        </p:nvGraphicFramePr>
        <p:xfrm>
          <a:off x="534988" y="352425"/>
          <a:ext cx="773430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66" name="Document" r:id="rId3" imgW="9606830" imgH="3260508" progId="Word.Document.8">
                  <p:embed/>
                </p:oleObj>
              </mc:Choice>
              <mc:Fallback>
                <p:oleObj name="Document" r:id="rId3" imgW="9606830" imgH="32605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352425"/>
                        <a:ext cx="7734300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773503"/>
              </p:ext>
            </p:extLst>
          </p:nvPr>
        </p:nvGraphicFramePr>
        <p:xfrm>
          <a:off x="251520" y="2996952"/>
          <a:ext cx="8405812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67" name="Document" r:id="rId5" imgW="11010224" imgH="4488887" progId="Word.Document.8">
                  <p:embed/>
                </p:oleObj>
              </mc:Choice>
              <mc:Fallback>
                <p:oleObj name="Document" r:id="rId5" imgW="11010224" imgH="44888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96952"/>
                        <a:ext cx="8405812" cy="342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4161"/>
              </p:ext>
            </p:extLst>
          </p:nvPr>
        </p:nvGraphicFramePr>
        <p:xfrm>
          <a:off x="534988" y="1965077"/>
          <a:ext cx="77327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68" name="Document" r:id="rId7" imgW="9664764" imgH="1282356" progId="Word.Document.8">
                  <p:embed/>
                </p:oleObj>
              </mc:Choice>
              <mc:Fallback>
                <p:oleObj name="Document" r:id="rId7" imgW="9664764" imgH="1282356" progId="Word.Document.8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965077"/>
                        <a:ext cx="773271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28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049396"/>
              </p:ext>
            </p:extLst>
          </p:nvPr>
        </p:nvGraphicFramePr>
        <p:xfrm>
          <a:off x="463550" y="763588"/>
          <a:ext cx="8148638" cy="503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96" name="Document" r:id="rId3" imgW="10746420" imgH="6646141" progId="Word.Document.8">
                  <p:embed/>
                </p:oleObj>
              </mc:Choice>
              <mc:Fallback>
                <p:oleObj name="Document" r:id="rId3" imgW="10746420" imgH="6646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763588"/>
                        <a:ext cx="8148638" cy="503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016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5193"/>
              </p:ext>
            </p:extLst>
          </p:nvPr>
        </p:nvGraphicFramePr>
        <p:xfrm>
          <a:off x="323528" y="332656"/>
          <a:ext cx="7943850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21" name="Document" r:id="rId3" imgW="9864716" imgH="4505010" progId="Word.Document.8">
                  <p:embed/>
                </p:oleObj>
              </mc:Choice>
              <mc:Fallback>
                <p:oleObj name="Document" r:id="rId3" imgW="9864716" imgH="4505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7943850" cy="361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190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178005"/>
              </p:ext>
            </p:extLst>
          </p:nvPr>
        </p:nvGraphicFramePr>
        <p:xfrm>
          <a:off x="179512" y="2708920"/>
          <a:ext cx="8597651" cy="311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82" name="Document" r:id="rId3" imgW="10105574" imgH="3656115" progId="Word.Document.8">
                  <p:embed/>
                </p:oleObj>
              </mc:Choice>
              <mc:Fallback>
                <p:oleObj name="Document" r:id="rId3" imgW="10105574" imgH="36561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08920"/>
                        <a:ext cx="8597651" cy="3115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80375"/>
              </p:ext>
            </p:extLst>
          </p:nvPr>
        </p:nvGraphicFramePr>
        <p:xfrm>
          <a:off x="177800" y="190500"/>
          <a:ext cx="7490544" cy="312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983" name="Document" r:id="rId5" imgW="8616146" imgH="3614372" progId="Word.Document.8">
                  <p:embed/>
                </p:oleObj>
              </mc:Choice>
              <mc:Fallback>
                <p:oleObj name="Document" r:id="rId5" imgW="8616146" imgH="36143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90500"/>
                        <a:ext cx="7490544" cy="312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167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070991"/>
              </p:ext>
            </p:extLst>
          </p:nvPr>
        </p:nvGraphicFramePr>
        <p:xfrm>
          <a:off x="558800" y="3794125"/>
          <a:ext cx="743902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06" name="Document" r:id="rId3" imgW="8373848" imgH="2042890" progId="Word.Document.8">
                  <p:embed/>
                </p:oleObj>
              </mc:Choice>
              <mc:Fallback>
                <p:oleObj name="Document" r:id="rId3" imgW="8373848" imgH="20428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3794125"/>
                        <a:ext cx="7439025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6694"/>
              </p:ext>
            </p:extLst>
          </p:nvPr>
        </p:nvGraphicFramePr>
        <p:xfrm>
          <a:off x="546100" y="477838"/>
          <a:ext cx="7914332" cy="326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07" name="Document" r:id="rId5" imgW="9713145" imgH="4014889" progId="Word.Document.8">
                  <p:embed/>
                </p:oleObj>
              </mc:Choice>
              <mc:Fallback>
                <p:oleObj name="Document" r:id="rId5" imgW="9713145" imgH="40148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77838"/>
                        <a:ext cx="7914332" cy="3265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874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33362"/>
              </p:ext>
            </p:extLst>
          </p:nvPr>
        </p:nvGraphicFramePr>
        <p:xfrm>
          <a:off x="351631" y="1124744"/>
          <a:ext cx="7424738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92" name="Document" r:id="rId3" imgW="9095700" imgH="4509328" progId="Word.Document.8">
                  <p:embed/>
                </p:oleObj>
              </mc:Choice>
              <mc:Fallback>
                <p:oleObj name="Document" r:id="rId3" imgW="9095700" imgH="4509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" y="1124744"/>
                        <a:ext cx="7424738" cy="367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77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627938"/>
              </p:ext>
            </p:extLst>
          </p:nvPr>
        </p:nvGraphicFramePr>
        <p:xfrm>
          <a:off x="323528" y="746935"/>
          <a:ext cx="7165975" cy="300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7" name="Document" r:id="rId3" imgW="8008061" imgH="3324330" progId="Word.Document.8">
                  <p:embed/>
                </p:oleObj>
              </mc:Choice>
              <mc:Fallback>
                <p:oleObj name="Document" r:id="rId3" imgW="8008061" imgH="33243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46935"/>
                        <a:ext cx="7165975" cy="300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260648"/>
            <a:ext cx="265649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二、点态收敛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04549"/>
              </p:ext>
            </p:extLst>
          </p:nvPr>
        </p:nvGraphicFramePr>
        <p:xfrm>
          <a:off x="755576" y="3717032"/>
          <a:ext cx="652303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8" name="Document" r:id="rId5" imgW="7167760" imgH="1442654" progId="Word.Document.8">
                  <p:embed/>
                </p:oleObj>
              </mc:Choice>
              <mc:Fallback>
                <p:oleObj name="Document" r:id="rId5" imgW="7167760" imgH="14426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17032"/>
                        <a:ext cx="6523038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59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54687"/>
              </p:ext>
            </p:extLst>
          </p:nvPr>
        </p:nvGraphicFramePr>
        <p:xfrm>
          <a:off x="952450" y="3102446"/>
          <a:ext cx="721995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54" name="Document" r:id="rId3" imgW="5280990" imgH="2190244" progId="Word.Document.8">
                  <p:embed/>
                </p:oleObj>
              </mc:Choice>
              <mc:Fallback>
                <p:oleObj name="Document" r:id="rId3" imgW="5280990" imgH="21902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450" y="3102446"/>
                        <a:ext cx="7219950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53469"/>
              </p:ext>
            </p:extLst>
          </p:nvPr>
        </p:nvGraphicFramePr>
        <p:xfrm>
          <a:off x="323528" y="404664"/>
          <a:ext cx="8357356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55" name="Document" r:id="rId5" imgW="9506130" imgH="2974912" progId="Word.Document.8">
                  <p:embed/>
                </p:oleObj>
              </mc:Choice>
              <mc:Fallback>
                <p:oleObj name="Document" r:id="rId5" imgW="9506130" imgH="29749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8357356" cy="25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622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667806"/>
              </p:ext>
            </p:extLst>
          </p:nvPr>
        </p:nvGraphicFramePr>
        <p:xfrm>
          <a:off x="246063" y="614362"/>
          <a:ext cx="8327494" cy="519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40" name="Document" r:id="rId3" imgW="9008214" imgH="5648986" progId="Word.Document.8">
                  <p:embed/>
                </p:oleObj>
              </mc:Choice>
              <mc:Fallback>
                <p:oleObj name="Document" r:id="rId3" imgW="9008214" imgH="56489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614362"/>
                        <a:ext cx="8327494" cy="519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36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47259"/>
              </p:ext>
            </p:extLst>
          </p:nvPr>
        </p:nvGraphicFramePr>
        <p:xfrm>
          <a:off x="179512" y="620688"/>
          <a:ext cx="8809155" cy="345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64" name="Document" r:id="rId3" imgW="10551286" imgH="4131482" progId="Word.Document.8">
                  <p:embed/>
                </p:oleObj>
              </mc:Choice>
              <mc:Fallback>
                <p:oleObj name="Document" r:id="rId3" imgW="10551286" imgH="41314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20688"/>
                        <a:ext cx="8809155" cy="3450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341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319022"/>
              </p:ext>
            </p:extLst>
          </p:nvPr>
        </p:nvGraphicFramePr>
        <p:xfrm>
          <a:off x="323528" y="1700808"/>
          <a:ext cx="6409655" cy="4437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126" name="Document" r:id="rId3" imgW="7741282" imgH="5350307" progId="Word.Document.8">
                  <p:embed/>
                </p:oleObj>
              </mc:Choice>
              <mc:Fallback>
                <p:oleObj name="Document" r:id="rId3" imgW="7741282" imgH="53503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00808"/>
                        <a:ext cx="6409655" cy="4437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99188"/>
              </p:ext>
            </p:extLst>
          </p:nvPr>
        </p:nvGraphicFramePr>
        <p:xfrm>
          <a:off x="327024" y="409575"/>
          <a:ext cx="8694621" cy="150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127" name="Document" r:id="rId5" imgW="9893518" imgH="1723340" progId="Word.Document.8">
                  <p:embed/>
                </p:oleObj>
              </mc:Choice>
              <mc:Fallback>
                <p:oleObj name="Document" r:id="rId5" imgW="9893518" imgH="17233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4" y="409575"/>
                        <a:ext cx="8694621" cy="1507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493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571582"/>
              </p:ext>
            </p:extLst>
          </p:nvPr>
        </p:nvGraphicFramePr>
        <p:xfrm>
          <a:off x="546100" y="477837"/>
          <a:ext cx="7914332" cy="578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12" name="Document" r:id="rId3" imgW="9089940" imgH="6626708" progId="Word.Document.8">
                  <p:embed/>
                </p:oleObj>
              </mc:Choice>
              <mc:Fallback>
                <p:oleObj name="Document" r:id="rId3" imgW="9089940" imgH="66267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77837"/>
                        <a:ext cx="7914332" cy="578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938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304412"/>
              </p:ext>
            </p:extLst>
          </p:nvPr>
        </p:nvGraphicFramePr>
        <p:xfrm>
          <a:off x="323528" y="1844824"/>
          <a:ext cx="7816345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87" name="Document" r:id="rId3" imgW="8251799" imgH="2141490" progId="Word.Document.8">
                  <p:embed/>
                </p:oleObj>
              </mc:Choice>
              <mc:Fallback>
                <p:oleObj name="Document" r:id="rId3" imgW="8251799" imgH="21414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44824"/>
                        <a:ext cx="7816345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950930"/>
              </p:ext>
            </p:extLst>
          </p:nvPr>
        </p:nvGraphicFramePr>
        <p:xfrm>
          <a:off x="323528" y="404664"/>
          <a:ext cx="8185876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88" name="Document" r:id="rId5" imgW="9261672" imgH="2049008" progId="Word.Document.8">
                  <p:embed/>
                </p:oleObj>
              </mc:Choice>
              <mc:Fallback>
                <p:oleObj name="Document" r:id="rId5" imgW="9261672" imgH="204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8185876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46959"/>
              </p:ext>
            </p:extLst>
          </p:nvPr>
        </p:nvGraphicFramePr>
        <p:xfrm>
          <a:off x="251520" y="3933056"/>
          <a:ext cx="8438380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89" name="Document" r:id="rId7" imgW="9033416" imgH="1546652" progId="Word.Document.8">
                  <p:embed/>
                </p:oleObj>
              </mc:Choice>
              <mc:Fallback>
                <p:oleObj name="Document" r:id="rId7" imgW="9033416" imgH="15466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933056"/>
                        <a:ext cx="8438380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7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92657"/>
              </p:ext>
            </p:extLst>
          </p:nvPr>
        </p:nvGraphicFramePr>
        <p:xfrm>
          <a:off x="251520" y="3501008"/>
          <a:ext cx="73152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67" name="Document" r:id="rId3" imgW="9082379" imgH="2549564" progId="Word.Document.8">
                  <p:embed/>
                </p:oleObj>
              </mc:Choice>
              <mc:Fallback>
                <p:oleObj name="Document" r:id="rId3" imgW="9082379" imgH="25495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01008"/>
                        <a:ext cx="73152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313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6412"/>
              </p:ext>
            </p:extLst>
          </p:nvPr>
        </p:nvGraphicFramePr>
        <p:xfrm>
          <a:off x="251520" y="228997"/>
          <a:ext cx="73152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205" name="Document" r:id="rId3" imgW="9082379" imgH="2549564" progId="Word.Document.8">
                  <p:embed/>
                </p:oleObj>
              </mc:Choice>
              <mc:Fallback>
                <p:oleObj name="Document" r:id="rId3" imgW="9082379" imgH="254956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8997"/>
                        <a:ext cx="73152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56190"/>
              </p:ext>
            </p:extLst>
          </p:nvPr>
        </p:nvGraphicFramePr>
        <p:xfrm>
          <a:off x="467544" y="2204864"/>
          <a:ext cx="74930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206" name="Document" r:id="rId5" imgW="9474808" imgH="3029250" progId="Word.Document.8">
                  <p:embed/>
                </p:oleObj>
              </mc:Choice>
              <mc:Fallback>
                <p:oleObj name="Document" r:id="rId5" imgW="9474808" imgH="30292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04864"/>
                        <a:ext cx="74930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798836"/>
              </p:ext>
            </p:extLst>
          </p:nvPr>
        </p:nvGraphicFramePr>
        <p:xfrm>
          <a:off x="467544" y="4365104"/>
          <a:ext cx="7509698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207" name="Document" r:id="rId7" imgW="8952770" imgH="2150127" progId="Word.Document.8">
                  <p:embed/>
                </p:oleObj>
              </mc:Choice>
              <mc:Fallback>
                <p:oleObj name="Document" r:id="rId7" imgW="8952770" imgH="2150127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365104"/>
                        <a:ext cx="7509698" cy="18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9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28714"/>
              </p:ext>
            </p:extLst>
          </p:nvPr>
        </p:nvGraphicFramePr>
        <p:xfrm>
          <a:off x="251519" y="476672"/>
          <a:ext cx="8136905" cy="56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218" name="Document" r:id="rId3" imgW="8499497" imgH="590520" progId="Word.Document.8">
                  <p:embed/>
                </p:oleObj>
              </mc:Choice>
              <mc:Fallback>
                <p:oleObj name="Document" r:id="rId3" imgW="8499497" imgH="59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476672"/>
                        <a:ext cx="8136905" cy="564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89454"/>
              </p:ext>
            </p:extLst>
          </p:nvPr>
        </p:nvGraphicFramePr>
        <p:xfrm>
          <a:off x="251520" y="980728"/>
          <a:ext cx="8352928" cy="456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219" name="Document" r:id="rId5" imgW="9234670" imgH="5071780" progId="Word.Document.8">
                  <p:embed/>
                </p:oleObj>
              </mc:Choice>
              <mc:Fallback>
                <p:oleObj name="Document" r:id="rId5" imgW="9234670" imgH="50717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80728"/>
                        <a:ext cx="8352928" cy="456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03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09652"/>
              </p:ext>
            </p:extLst>
          </p:nvPr>
        </p:nvGraphicFramePr>
        <p:xfrm>
          <a:off x="177800" y="2701925"/>
          <a:ext cx="8642672" cy="148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79" name="Document" r:id="rId3" imgW="9960123" imgH="1720101" progId="Word.Document.8">
                  <p:embed/>
                </p:oleObj>
              </mc:Choice>
              <mc:Fallback>
                <p:oleObj name="Document" r:id="rId3" imgW="9960123" imgH="17201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2701925"/>
                        <a:ext cx="8642672" cy="1487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119466"/>
              </p:ext>
            </p:extLst>
          </p:nvPr>
        </p:nvGraphicFramePr>
        <p:xfrm>
          <a:off x="179513" y="404664"/>
          <a:ext cx="8136904" cy="256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80" name="Document" r:id="rId5" imgW="9079859" imgH="3144403" progId="Word.Document.8">
                  <p:embed/>
                </p:oleObj>
              </mc:Choice>
              <mc:Fallback>
                <p:oleObj name="Document" r:id="rId5" imgW="9079859" imgH="3144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404664"/>
                        <a:ext cx="8136904" cy="2562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702643"/>
              </p:ext>
            </p:extLst>
          </p:nvPr>
        </p:nvGraphicFramePr>
        <p:xfrm>
          <a:off x="179512" y="4149080"/>
          <a:ext cx="8228699" cy="1513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281" name="Document" r:id="rId7" imgW="9237911" imgH="1698150" progId="Word.Document.8">
                  <p:embed/>
                </p:oleObj>
              </mc:Choice>
              <mc:Fallback>
                <p:oleObj name="Document" r:id="rId7" imgW="9237911" imgH="16981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149080"/>
                        <a:ext cx="8228699" cy="1513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7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47004"/>
              </p:ext>
            </p:extLst>
          </p:nvPr>
        </p:nvGraphicFramePr>
        <p:xfrm>
          <a:off x="409575" y="3862388"/>
          <a:ext cx="760095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20" name="Document" r:id="rId3" imgW="8498057" imgH="2780231" progId="Word.Document.8">
                  <p:embed/>
                </p:oleObj>
              </mc:Choice>
              <mc:Fallback>
                <p:oleObj name="Document" r:id="rId3" imgW="8498057" imgH="27802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862388"/>
                        <a:ext cx="7600950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79997"/>
              </p:ext>
            </p:extLst>
          </p:nvPr>
        </p:nvGraphicFramePr>
        <p:xfrm>
          <a:off x="463550" y="477838"/>
          <a:ext cx="810736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21" name="Document" r:id="rId5" imgW="8990213" imgH="1972359" progId="Word.Document.8">
                  <p:embed/>
                </p:oleObj>
              </mc:Choice>
              <mc:Fallback>
                <p:oleObj name="Document" r:id="rId5" imgW="8990213" imgH="19723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77838"/>
                        <a:ext cx="8107363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29223"/>
              </p:ext>
            </p:extLst>
          </p:nvPr>
        </p:nvGraphicFramePr>
        <p:xfrm>
          <a:off x="395288" y="2184400"/>
          <a:ext cx="5310187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22" name="Document" r:id="rId7" imgW="6090202" imgH="1920180" progId="Word.Document.8">
                  <p:embed/>
                </p:oleObj>
              </mc:Choice>
              <mc:Fallback>
                <p:oleObj name="Document" r:id="rId7" imgW="6090202" imgH="19201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84400"/>
                        <a:ext cx="5310187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9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76155"/>
              </p:ext>
            </p:extLst>
          </p:nvPr>
        </p:nvGraphicFramePr>
        <p:xfrm>
          <a:off x="395288" y="327025"/>
          <a:ext cx="8322973" cy="13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82" name="Document" r:id="rId3" imgW="9542853" imgH="1490874" progId="Word.Document.8">
                  <p:embed/>
                </p:oleObj>
              </mc:Choice>
              <mc:Fallback>
                <p:oleObj name="Document" r:id="rId3" imgW="9542853" imgH="14908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7025"/>
                        <a:ext cx="8322973" cy="13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465241"/>
              </p:ext>
            </p:extLst>
          </p:nvPr>
        </p:nvGraphicFramePr>
        <p:xfrm>
          <a:off x="395536" y="2852936"/>
          <a:ext cx="7440336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83" name="Document" r:id="rId5" imgW="8700752" imgH="1939612" progId="Word.Document.8">
                  <p:embed/>
                </p:oleObj>
              </mc:Choice>
              <mc:Fallback>
                <p:oleObj name="Document" r:id="rId5" imgW="8700752" imgH="19396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52936"/>
                        <a:ext cx="7440336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99026"/>
              </p:ext>
            </p:extLst>
          </p:nvPr>
        </p:nvGraphicFramePr>
        <p:xfrm>
          <a:off x="395536" y="1484784"/>
          <a:ext cx="6821596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84" name="Document" r:id="rId7" imgW="7610233" imgH="1688434" progId="Word.Document.8">
                  <p:embed/>
                </p:oleObj>
              </mc:Choice>
              <mc:Fallback>
                <p:oleObj name="Document" r:id="rId7" imgW="7610233" imgH="168843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4784"/>
                        <a:ext cx="6821596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56825"/>
              </p:ext>
            </p:extLst>
          </p:nvPr>
        </p:nvGraphicFramePr>
        <p:xfrm>
          <a:off x="395536" y="4509120"/>
          <a:ext cx="7472460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285" name="Document" r:id="rId9" imgW="8737114" imgH="1939612" progId="Word.Document.8">
                  <p:embed/>
                </p:oleObj>
              </mc:Choice>
              <mc:Fallback>
                <p:oleObj name="Document" r:id="rId9" imgW="8737114" imgH="193961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09120"/>
                        <a:ext cx="7472460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98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23728" y="1556792"/>
            <a:ext cx="468052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  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P68: 1(1,3,5-8), 2, 3.</a:t>
            </a:r>
          </a:p>
        </p:txBody>
      </p:sp>
    </p:spTree>
    <p:extLst>
      <p:ext uri="{BB962C8B-B14F-4D97-AF65-F5344CB8AC3E}">
        <p14:creationId xmlns:p14="http://schemas.microsoft.com/office/powerpoint/2010/main" val="219885876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90375"/>
              </p:ext>
            </p:extLst>
          </p:nvPr>
        </p:nvGraphicFramePr>
        <p:xfrm>
          <a:off x="467544" y="476672"/>
          <a:ext cx="822523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04" name="Document" r:id="rId3" imgW="9003534" imgH="1903987" progId="Word.Document.8">
                  <p:embed/>
                </p:oleObj>
              </mc:Choice>
              <mc:Fallback>
                <p:oleObj name="Document" r:id="rId3" imgW="9003534" imgH="1903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6672"/>
                        <a:ext cx="8225232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238827"/>
              </p:ext>
            </p:extLst>
          </p:nvPr>
        </p:nvGraphicFramePr>
        <p:xfrm>
          <a:off x="395535" y="2348880"/>
          <a:ext cx="8333130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05" name="Document" r:id="rId5" imgW="8890125" imgH="2936767" progId="Word.Document.8">
                  <p:embed/>
                </p:oleObj>
              </mc:Choice>
              <mc:Fallback>
                <p:oleObj name="Document" r:id="rId5" imgW="8890125" imgH="29367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2348880"/>
                        <a:ext cx="8333130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8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68011"/>
              </p:ext>
            </p:extLst>
          </p:nvPr>
        </p:nvGraphicFramePr>
        <p:xfrm>
          <a:off x="482600" y="3722688"/>
          <a:ext cx="77724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30" name="Document" r:id="rId3" imgW="8402702" imgH="1971668" progId="Word.Document.8">
                  <p:embed/>
                </p:oleObj>
              </mc:Choice>
              <mc:Fallback>
                <p:oleObj name="Document" r:id="rId3" imgW="8402702" imgH="19716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722688"/>
                        <a:ext cx="7772400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835757"/>
              </p:ext>
            </p:extLst>
          </p:nvPr>
        </p:nvGraphicFramePr>
        <p:xfrm>
          <a:off x="611560" y="620688"/>
          <a:ext cx="7701359" cy="2988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31" name="Document" r:id="rId5" imgW="8119670" imgH="3182547" progId="Word.Document.8">
                  <p:embed/>
                </p:oleObj>
              </mc:Choice>
              <mc:Fallback>
                <p:oleObj name="Document" r:id="rId5" imgW="8119670" imgH="31825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20688"/>
                        <a:ext cx="7701359" cy="2988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35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45209"/>
              </p:ext>
            </p:extLst>
          </p:nvPr>
        </p:nvGraphicFramePr>
        <p:xfrm>
          <a:off x="496888" y="2860675"/>
          <a:ext cx="6151562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54" name="Document" r:id="rId3" imgW="7333103" imgH="4740356" progId="Word.Document.8">
                  <p:embed/>
                </p:oleObj>
              </mc:Choice>
              <mc:Fallback>
                <p:oleObj name="Document" r:id="rId3" imgW="7333103" imgH="4740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860675"/>
                        <a:ext cx="6151562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14058"/>
              </p:ext>
            </p:extLst>
          </p:nvPr>
        </p:nvGraphicFramePr>
        <p:xfrm>
          <a:off x="341312" y="1077912"/>
          <a:ext cx="8191127" cy="184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55" name="Document" r:id="rId5" imgW="8589504" imgH="1950768" progId="Word.Document.8">
                  <p:embed/>
                </p:oleObj>
              </mc:Choice>
              <mc:Fallback>
                <p:oleObj name="Document" r:id="rId5" imgW="8589504" imgH="19507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" y="1077912"/>
                        <a:ext cx="8191127" cy="1848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48438" y="548680"/>
            <a:ext cx="6500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800" b="1" dirty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函数项级数</a:t>
            </a:r>
            <a:r>
              <a:rPr lang="en-US" altLang="zh-CN" sz="2800" b="1" dirty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b="1" dirty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或函数序列</a:t>
            </a:r>
            <a:r>
              <a:rPr lang="en-US" altLang="zh-CN" sz="2800" b="1" dirty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solidFill>
                  <a:srgbClr val="9900FF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的基本问题</a:t>
            </a:r>
            <a:endParaRPr lang="zh-CN" altLang="en-US" sz="2800" dirty="0">
              <a:solidFill>
                <a:srgbClr val="9900FF"/>
              </a:solidFill>
              <a:latin typeface="黑体" panose="02010600030101010101" pitchFamily="2" charset="-122"/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515" y="132477"/>
            <a:ext cx="2656496" cy="488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三、一致收敛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2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18748"/>
              </p:ext>
            </p:extLst>
          </p:nvPr>
        </p:nvGraphicFramePr>
        <p:xfrm>
          <a:off x="549275" y="3579813"/>
          <a:ext cx="8137525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02" name="Document" r:id="rId3" imgW="9492763" imgH="2610497" progId="Word.Document.8">
                  <p:embed/>
                </p:oleObj>
              </mc:Choice>
              <mc:Fallback>
                <p:oleObj name="Document" r:id="rId3" imgW="9492763" imgH="2610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579813"/>
                        <a:ext cx="8137525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856977"/>
              </p:ext>
            </p:extLst>
          </p:nvPr>
        </p:nvGraphicFramePr>
        <p:xfrm>
          <a:off x="467544" y="620688"/>
          <a:ext cx="7889875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03" name="Document" r:id="rId5" imgW="9799701" imgH="4026965" progId="Word.Document.8">
                  <p:embed/>
                </p:oleObj>
              </mc:Choice>
              <mc:Fallback>
                <p:oleObj name="Document" r:id="rId5" imgW="9799701" imgH="40269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620688"/>
                        <a:ext cx="7889875" cy="322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67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70857"/>
              </p:ext>
            </p:extLst>
          </p:nvPr>
        </p:nvGraphicFramePr>
        <p:xfrm>
          <a:off x="251520" y="404664"/>
          <a:ext cx="7848872" cy="772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50" name="Document" r:id="rId3" imgW="8152792" imgH="806073" progId="Word.Document.8">
                  <p:embed/>
                </p:oleObj>
              </mc:Choice>
              <mc:Fallback>
                <p:oleObj name="Document" r:id="rId3" imgW="8152792" imgH="8060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4664"/>
                        <a:ext cx="7848872" cy="772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27651"/>
              </p:ext>
            </p:extLst>
          </p:nvPr>
        </p:nvGraphicFramePr>
        <p:xfrm>
          <a:off x="251520" y="1124744"/>
          <a:ext cx="788954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51" name="Document" r:id="rId5" imgW="8859523" imgH="2113781" progId="Word.Document.8">
                  <p:embed/>
                </p:oleObj>
              </mc:Choice>
              <mc:Fallback>
                <p:oleObj name="Document" r:id="rId5" imgW="8859523" imgH="21137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24744"/>
                        <a:ext cx="7889546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191484"/>
              </p:ext>
            </p:extLst>
          </p:nvPr>
        </p:nvGraphicFramePr>
        <p:xfrm>
          <a:off x="246063" y="3001963"/>
          <a:ext cx="79009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552" name="Document" r:id="rId7" imgW="8982652" imgH="1138937" progId="Word.Document.8">
                  <p:embed/>
                </p:oleObj>
              </mc:Choice>
              <mc:Fallback>
                <p:oleObj name="Document" r:id="rId7" imgW="8982652" imgH="1138937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001963"/>
                        <a:ext cx="79009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6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6632</TotalTime>
  <Words>70</Words>
  <Application>Microsoft Office PowerPoint</Application>
  <PresentationFormat>全屏显示(4:3)</PresentationFormat>
  <Paragraphs>13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Microsoft Word 97 - 2003 文档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1104</cp:revision>
  <dcterms:created xsi:type="dcterms:W3CDTF">2011-08-03T11:31:34Z</dcterms:created>
  <dcterms:modified xsi:type="dcterms:W3CDTF">2018-03-13T01:41:43Z</dcterms:modified>
</cp:coreProperties>
</file>