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1337" r:id="rId2"/>
    <p:sldId id="1578" r:id="rId3"/>
    <p:sldId id="1547" r:id="rId4"/>
    <p:sldId id="1548" r:id="rId5"/>
    <p:sldId id="1550" r:id="rId6"/>
    <p:sldId id="1549" r:id="rId7"/>
    <p:sldId id="1551" r:id="rId8"/>
    <p:sldId id="1552" r:id="rId9"/>
    <p:sldId id="1553" r:id="rId10"/>
    <p:sldId id="1615" r:id="rId11"/>
    <p:sldId id="1554" r:id="rId12"/>
    <p:sldId id="1556" r:id="rId13"/>
    <p:sldId id="1621" r:id="rId14"/>
    <p:sldId id="1622" r:id="rId15"/>
    <p:sldId id="1623" r:id="rId16"/>
    <p:sldId id="1557" r:id="rId17"/>
    <p:sldId id="1558" r:id="rId18"/>
    <p:sldId id="1559" r:id="rId19"/>
    <p:sldId id="1560" r:id="rId20"/>
    <p:sldId id="1563" r:id="rId21"/>
    <p:sldId id="1564" r:id="rId22"/>
    <p:sldId id="1624" r:id="rId23"/>
    <p:sldId id="1625" r:id="rId24"/>
    <p:sldId id="1626" r:id="rId25"/>
    <p:sldId id="1627" r:id="rId26"/>
    <p:sldId id="1628" r:id="rId27"/>
    <p:sldId id="1629" r:id="rId28"/>
    <p:sldId id="1630" r:id="rId29"/>
    <p:sldId id="1616" r:id="rId30"/>
    <p:sldId id="1565" r:id="rId31"/>
    <p:sldId id="1566" r:id="rId32"/>
    <p:sldId id="1567" r:id="rId33"/>
    <p:sldId id="1569" r:id="rId34"/>
    <p:sldId id="1571" r:id="rId35"/>
    <p:sldId id="1426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FFFF99"/>
    <a:srgbClr val="FFCCFF"/>
    <a:srgbClr val="CCFFCC"/>
    <a:srgbClr val="9900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48" autoAdjust="0"/>
    <p:restoredTop sz="94907" autoAdjust="0"/>
  </p:normalViewPr>
  <p:slideViewPr>
    <p:cSldViewPr>
      <p:cViewPr varScale="1">
        <p:scale>
          <a:sx n="68" d="100"/>
          <a:sy n="68" d="100"/>
        </p:scale>
        <p:origin x="907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-88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e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emf"/><Relationship Id="rId4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7.wmf"/><Relationship Id="rId18" Type="http://schemas.openxmlformats.org/officeDocument/2006/relationships/image" Target="../media/image62.wmf"/><Relationship Id="rId3" Type="http://schemas.openxmlformats.org/officeDocument/2006/relationships/image" Target="../media/image47.emf"/><Relationship Id="rId21" Type="http://schemas.openxmlformats.org/officeDocument/2006/relationships/image" Target="../media/image65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17" Type="http://schemas.openxmlformats.org/officeDocument/2006/relationships/image" Target="../media/image61.wmf"/><Relationship Id="rId2" Type="http://schemas.openxmlformats.org/officeDocument/2006/relationships/image" Target="../media/image46.wmf"/><Relationship Id="rId16" Type="http://schemas.openxmlformats.org/officeDocument/2006/relationships/image" Target="../media/image60.wmf"/><Relationship Id="rId20" Type="http://schemas.openxmlformats.org/officeDocument/2006/relationships/image" Target="../media/image64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5" Type="http://schemas.openxmlformats.org/officeDocument/2006/relationships/image" Target="../media/image59.wmf"/><Relationship Id="rId10" Type="http://schemas.openxmlformats.org/officeDocument/2006/relationships/image" Target="../media/image54.wmf"/><Relationship Id="rId19" Type="http://schemas.openxmlformats.org/officeDocument/2006/relationships/image" Target="../media/image63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Relationship Id="rId14" Type="http://schemas.openxmlformats.org/officeDocument/2006/relationships/image" Target="../media/image58.wmf"/><Relationship Id="rId22" Type="http://schemas.openxmlformats.org/officeDocument/2006/relationships/image" Target="../media/image6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46.wmf"/><Relationship Id="rId1" Type="http://schemas.openxmlformats.org/officeDocument/2006/relationships/image" Target="../media/image67.wmf"/><Relationship Id="rId4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e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10" Type="http://schemas.openxmlformats.org/officeDocument/2006/relationships/image" Target="../media/image92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image" Target="../media/image104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12" Type="http://schemas.openxmlformats.org/officeDocument/2006/relationships/image" Target="../media/image103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11" Type="http://schemas.openxmlformats.org/officeDocument/2006/relationships/image" Target="../media/image102.wmf"/><Relationship Id="rId5" Type="http://schemas.openxmlformats.org/officeDocument/2006/relationships/image" Target="../media/image97.wmf"/><Relationship Id="rId10" Type="http://schemas.openxmlformats.org/officeDocument/2006/relationships/image" Target="../media/image101.wmf"/><Relationship Id="rId4" Type="http://schemas.openxmlformats.org/officeDocument/2006/relationships/image" Target="../media/image96.wmf"/><Relationship Id="rId9" Type="http://schemas.openxmlformats.org/officeDocument/2006/relationships/image" Target="../media/image100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e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14.e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Relationship Id="rId9" Type="http://schemas.openxmlformats.org/officeDocument/2006/relationships/image" Target="../media/image12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Relationship Id="rId9" Type="http://schemas.openxmlformats.org/officeDocument/2006/relationships/image" Target="../media/image14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" Type="http://schemas.openxmlformats.org/officeDocument/2006/relationships/image" Target="../media/image145.emf"/><Relationship Id="rId4" Type="http://schemas.openxmlformats.org/officeDocument/2006/relationships/image" Target="../media/image148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Relationship Id="rId5" Type="http://schemas.openxmlformats.org/officeDocument/2006/relationships/image" Target="../media/image153.emf"/><Relationship Id="rId4" Type="http://schemas.openxmlformats.org/officeDocument/2006/relationships/image" Target="../media/image15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e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emf"/><Relationship Id="rId1" Type="http://schemas.openxmlformats.org/officeDocument/2006/relationships/image" Target="../media/image157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Relationship Id="rId4" Type="http://schemas.openxmlformats.org/officeDocument/2006/relationships/image" Target="../media/image16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4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4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733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4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2.wmf"/><Relationship Id="rId26" Type="http://schemas.openxmlformats.org/officeDocument/2006/relationships/image" Target="../media/image56.wmf"/><Relationship Id="rId39" Type="http://schemas.openxmlformats.org/officeDocument/2006/relationships/oleObject" Target="../embeddings/oleObject61.bin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34" Type="http://schemas.openxmlformats.org/officeDocument/2006/relationships/image" Target="../media/image60.wmf"/><Relationship Id="rId42" Type="http://schemas.openxmlformats.org/officeDocument/2006/relationships/image" Target="../media/image64.wmf"/><Relationship Id="rId47" Type="http://schemas.openxmlformats.org/officeDocument/2006/relationships/oleObject" Target="../embeddings/oleObject66.bin"/><Relationship Id="rId50" Type="http://schemas.openxmlformats.org/officeDocument/2006/relationships/oleObject" Target="../embeddings/oleObject69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4.bin"/><Relationship Id="rId33" Type="http://schemas.openxmlformats.org/officeDocument/2006/relationships/oleObject" Target="../embeddings/oleObject58.bin"/><Relationship Id="rId38" Type="http://schemas.openxmlformats.org/officeDocument/2006/relationships/image" Target="../media/image62.wmf"/><Relationship Id="rId46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29" Type="http://schemas.openxmlformats.org/officeDocument/2006/relationships/oleObject" Target="../embeddings/oleObject56.bin"/><Relationship Id="rId41" Type="http://schemas.openxmlformats.org/officeDocument/2006/relationships/oleObject" Target="../embeddings/oleObject62.bin"/><Relationship Id="rId54" Type="http://schemas.openxmlformats.org/officeDocument/2006/relationships/image" Target="../media/image66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55.wmf"/><Relationship Id="rId32" Type="http://schemas.openxmlformats.org/officeDocument/2006/relationships/image" Target="../media/image59.wmf"/><Relationship Id="rId37" Type="http://schemas.openxmlformats.org/officeDocument/2006/relationships/oleObject" Target="../embeddings/oleObject60.bin"/><Relationship Id="rId40" Type="http://schemas.openxmlformats.org/officeDocument/2006/relationships/image" Target="../media/image63.wmf"/><Relationship Id="rId45" Type="http://schemas.openxmlformats.org/officeDocument/2006/relationships/oleObject" Target="../embeddings/oleObject64.bin"/><Relationship Id="rId53" Type="http://schemas.openxmlformats.org/officeDocument/2006/relationships/oleObject" Target="../embeddings/oleObject72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28" Type="http://schemas.openxmlformats.org/officeDocument/2006/relationships/image" Target="../media/image57.wmf"/><Relationship Id="rId36" Type="http://schemas.openxmlformats.org/officeDocument/2006/relationships/image" Target="../media/image61.wmf"/><Relationship Id="rId49" Type="http://schemas.openxmlformats.org/officeDocument/2006/relationships/oleObject" Target="../embeddings/oleObject68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1.bin"/><Relationship Id="rId31" Type="http://schemas.openxmlformats.org/officeDocument/2006/relationships/oleObject" Target="../embeddings/oleObject57.bin"/><Relationship Id="rId44" Type="http://schemas.openxmlformats.org/officeDocument/2006/relationships/image" Target="../media/image65.wmf"/><Relationship Id="rId52" Type="http://schemas.openxmlformats.org/officeDocument/2006/relationships/oleObject" Target="../embeddings/oleObject71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Relationship Id="rId27" Type="http://schemas.openxmlformats.org/officeDocument/2006/relationships/oleObject" Target="../embeddings/oleObject55.bin"/><Relationship Id="rId30" Type="http://schemas.openxmlformats.org/officeDocument/2006/relationships/image" Target="../media/image58.wmf"/><Relationship Id="rId35" Type="http://schemas.openxmlformats.org/officeDocument/2006/relationships/oleObject" Target="../embeddings/oleObject59.bin"/><Relationship Id="rId43" Type="http://schemas.openxmlformats.org/officeDocument/2006/relationships/oleObject" Target="../embeddings/oleObject63.bin"/><Relationship Id="rId48" Type="http://schemas.openxmlformats.org/officeDocument/2006/relationships/oleObject" Target="../embeddings/oleObject67.bin"/><Relationship Id="rId8" Type="http://schemas.openxmlformats.org/officeDocument/2006/relationships/image" Target="../media/image47.emf"/><Relationship Id="rId51" Type="http://schemas.openxmlformats.org/officeDocument/2006/relationships/oleObject" Target="../embeddings/oleObject7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69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1.e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7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7.e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0.e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7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2.e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90.wmf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wmf"/><Relationship Id="rId20" Type="http://schemas.openxmlformats.org/officeDocument/2006/relationships/image" Target="../media/image91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83.e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88.wmf"/><Relationship Id="rId22" Type="http://schemas.openxmlformats.org/officeDocument/2006/relationships/image" Target="../media/image9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85.wmf"/><Relationship Id="rId26" Type="http://schemas.openxmlformats.org/officeDocument/2006/relationships/image" Target="../media/image103.wmf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107.bin"/><Relationship Id="rId25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wmf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04.bin"/><Relationship Id="rId24" Type="http://schemas.openxmlformats.org/officeDocument/2006/relationships/image" Target="../media/image102.wmf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23" Type="http://schemas.openxmlformats.org/officeDocument/2006/relationships/oleObject" Target="../embeddings/oleObject110.bin"/><Relationship Id="rId28" Type="http://schemas.openxmlformats.org/officeDocument/2006/relationships/image" Target="../media/image104.wmf"/><Relationship Id="rId10" Type="http://schemas.openxmlformats.org/officeDocument/2006/relationships/image" Target="../media/image96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98.wmf"/><Relationship Id="rId22" Type="http://schemas.openxmlformats.org/officeDocument/2006/relationships/image" Target="../media/image101.wmf"/><Relationship Id="rId27" Type="http://schemas.openxmlformats.org/officeDocument/2006/relationships/oleObject" Target="../embeddings/oleObject11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12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1.wmf"/><Relationship Id="rId20" Type="http://schemas.openxmlformats.org/officeDocument/2006/relationships/image" Target="../media/image113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21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21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17.wmf"/><Relationship Id="rId4" Type="http://schemas.openxmlformats.org/officeDocument/2006/relationships/image" Target="../media/image114.e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1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28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20" Type="http://schemas.openxmlformats.org/officeDocument/2006/relationships/image" Target="../media/image129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10" Type="http://schemas.openxmlformats.org/officeDocument/2006/relationships/image" Target="../media/image124.wmf"/><Relationship Id="rId19" Type="http://schemas.openxmlformats.org/officeDocument/2006/relationships/oleObject" Target="../embeddings/oleObject138.bin"/><Relationship Id="rId4" Type="http://schemas.openxmlformats.org/officeDocument/2006/relationships/image" Target="../media/image114.e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2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144.bin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13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3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43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40.wmf"/><Relationship Id="rId17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2.wmf"/><Relationship Id="rId20" Type="http://schemas.openxmlformats.org/officeDocument/2006/relationships/image" Target="../media/image144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39.wmf"/><Relationship Id="rId19" Type="http://schemas.openxmlformats.org/officeDocument/2006/relationships/oleObject" Target="../embeddings/oleObject153.bin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4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6.emf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48.emf"/><Relationship Id="rId4" Type="http://schemas.openxmlformats.org/officeDocument/2006/relationships/image" Target="../media/image145.emf"/><Relationship Id="rId9" Type="http://schemas.openxmlformats.org/officeDocument/2006/relationships/oleObject" Target="../embeddings/oleObject15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5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0.e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0" Type="http://schemas.openxmlformats.org/officeDocument/2006/relationships/image" Target="../media/image152.emf"/><Relationship Id="rId4" Type="http://schemas.openxmlformats.org/officeDocument/2006/relationships/image" Target="../media/image149.emf"/><Relationship Id="rId9" Type="http://schemas.openxmlformats.org/officeDocument/2006/relationships/oleObject" Target="../embeddings/oleObject16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55.e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5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8.e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57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60.emf"/><Relationship Id="rId5" Type="http://schemas.openxmlformats.org/officeDocument/2006/relationships/oleObject" Target="../embeddings/oleObject169.bin"/><Relationship Id="rId10" Type="http://schemas.openxmlformats.org/officeDocument/2006/relationships/image" Target="../media/image162.emf"/><Relationship Id="rId4" Type="http://schemas.openxmlformats.org/officeDocument/2006/relationships/image" Target="../media/image159.emf"/><Relationship Id="rId9" Type="http://schemas.openxmlformats.org/officeDocument/2006/relationships/oleObject" Target="../embeddings/oleObject171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15616" y="797803"/>
            <a:ext cx="59046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5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第三节  幂级数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08175" y="1844824"/>
            <a:ext cx="6552727" cy="2090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90000"/>
              </a:lnSpc>
            </a:pPr>
            <a:r>
              <a:rPr lang="zh-CN" altLang="en-US" sz="4400" b="1" dirty="0">
                <a:solidFill>
                  <a:srgbClr val="9900FF"/>
                </a:solidFill>
                <a:ea typeface="隶书" pitchFamily="49" charset="-122"/>
              </a:rPr>
              <a:t>一、幂级数及其收敛性</a:t>
            </a:r>
          </a:p>
          <a:p>
            <a:pPr algn="l" eaLnBrk="1" hangingPunct="1">
              <a:lnSpc>
                <a:spcPct val="90000"/>
              </a:lnSpc>
            </a:pPr>
            <a:r>
              <a:rPr lang="zh-CN" altLang="en-US" sz="4400" b="1" dirty="0">
                <a:solidFill>
                  <a:srgbClr val="9900FF"/>
                </a:solidFill>
                <a:ea typeface="隶书" pitchFamily="49" charset="-122"/>
              </a:rPr>
              <a:t>二、幂级数的性质</a:t>
            </a:r>
            <a:endParaRPr lang="en-US" altLang="zh-CN" sz="4400" b="1" dirty="0">
              <a:solidFill>
                <a:srgbClr val="9900FF"/>
              </a:solidFill>
              <a:ea typeface="隶书" pitchFamily="49" charset="-122"/>
            </a:endParaRPr>
          </a:p>
          <a:p>
            <a:pPr algn="l" eaLnBrk="1" hangingPunct="1">
              <a:lnSpc>
                <a:spcPct val="90000"/>
              </a:lnSpc>
            </a:pPr>
            <a:r>
              <a:rPr lang="zh-CN" altLang="en-US" sz="4400" b="1" dirty="0">
                <a:solidFill>
                  <a:srgbClr val="9900FF"/>
                </a:solidFill>
                <a:ea typeface="隶书" pitchFamily="49" charset="-122"/>
              </a:rPr>
              <a:t>三、求和函数</a:t>
            </a:r>
          </a:p>
        </p:txBody>
      </p:sp>
      <p:sp>
        <p:nvSpPr>
          <p:cNvPr id="9" name="Rectangle 1029"/>
          <p:cNvSpPr>
            <a:spLocks noChangeArrowheads="1"/>
          </p:cNvSpPr>
          <p:nvPr/>
        </p:nvSpPr>
        <p:spPr bwMode="auto">
          <a:xfrm>
            <a:off x="1547665" y="4303365"/>
            <a:ext cx="6552727" cy="1285875"/>
          </a:xfrm>
          <a:prstGeom prst="rect">
            <a:avLst/>
          </a:prstGeom>
          <a:solidFill>
            <a:srgbClr val="FFFFCC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重点：幂级数的收敛半径、和函数</a:t>
            </a:r>
            <a:endParaRPr lang="en-US" altLang="zh-CN" sz="32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defRPr/>
            </a:pPr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难点：和函数、幂级数的运算</a:t>
            </a:r>
          </a:p>
        </p:txBody>
      </p:sp>
    </p:spTree>
    <p:extLst>
      <p:ext uri="{BB962C8B-B14F-4D97-AF65-F5344CB8AC3E}">
        <p14:creationId xmlns:p14="http://schemas.microsoft.com/office/powerpoint/2010/main" val="2374444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559884"/>
              </p:ext>
            </p:extLst>
          </p:nvPr>
        </p:nvGraphicFramePr>
        <p:xfrm>
          <a:off x="296738" y="188640"/>
          <a:ext cx="7632848" cy="3665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649" name="Document" r:id="rId3" imgW="7902574" imgH="3806894" progId="Word.Document.8">
                  <p:embed/>
                </p:oleObj>
              </mc:Choice>
              <mc:Fallback>
                <p:oleObj name="Document" r:id="rId3" imgW="7902574" imgH="3806894" progId="Word.Document.8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38" y="188640"/>
                        <a:ext cx="7632848" cy="36650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232915"/>
              </p:ext>
            </p:extLst>
          </p:nvPr>
        </p:nvGraphicFramePr>
        <p:xfrm>
          <a:off x="174625" y="3933825"/>
          <a:ext cx="8569325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650" name="Document" r:id="rId5" imgW="9484487" imgH="2487922" progId="Word.Document.8">
                  <p:embed/>
                </p:oleObj>
              </mc:Choice>
              <mc:Fallback>
                <p:oleObj name="Document" r:id="rId5" imgW="9484487" imgH="2487922" progId="Word.Document.8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" y="3933825"/>
                        <a:ext cx="8569325" cy="224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966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288290"/>
              </p:ext>
            </p:extLst>
          </p:nvPr>
        </p:nvGraphicFramePr>
        <p:xfrm>
          <a:off x="251520" y="260648"/>
          <a:ext cx="626427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46" name="Document" r:id="rId3" imgW="6346181" imgH="920146" progId="Word.Document.8">
                  <p:embed/>
                </p:oleObj>
              </mc:Choice>
              <mc:Fallback>
                <p:oleObj name="Document" r:id="rId3" imgW="6346181" imgH="920146" progId="Word.Document.8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60648"/>
                        <a:ext cx="6264275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541983"/>
              </p:ext>
            </p:extLst>
          </p:nvPr>
        </p:nvGraphicFramePr>
        <p:xfrm>
          <a:off x="251520" y="1052736"/>
          <a:ext cx="7632700" cy="313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47" name="Document" r:id="rId5" imgW="8513898" imgH="3510734" progId="Word.Document.8">
                  <p:embed/>
                </p:oleObj>
              </mc:Choice>
              <mc:Fallback>
                <p:oleObj name="Document" r:id="rId5" imgW="8513898" imgH="3510734" progId="Word.Document.8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052736"/>
                        <a:ext cx="7632700" cy="313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640391"/>
              </p:ext>
            </p:extLst>
          </p:nvPr>
        </p:nvGraphicFramePr>
        <p:xfrm>
          <a:off x="178817" y="3670645"/>
          <a:ext cx="8641655" cy="2612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48" name="Document" r:id="rId7" imgW="9645820" imgH="2925252" progId="Word.Document.8">
                  <p:embed/>
                </p:oleObj>
              </mc:Choice>
              <mc:Fallback>
                <p:oleObj name="Document" r:id="rId7" imgW="9645820" imgH="2925252" progId="Word.Document.8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17" y="3670645"/>
                        <a:ext cx="8641655" cy="26126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109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167713"/>
              </p:ext>
            </p:extLst>
          </p:nvPr>
        </p:nvGraphicFramePr>
        <p:xfrm>
          <a:off x="6684" y="476672"/>
          <a:ext cx="8605837" cy="240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37" name="Document" r:id="rId3" imgW="9969182" imgH="2769845" progId="Word.Document.8">
                  <p:embed/>
                </p:oleObj>
              </mc:Choice>
              <mc:Fallback>
                <p:oleObj name="Document" r:id="rId3" imgW="9969182" imgH="2769845" progId="Word.Document.8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4" y="476672"/>
                        <a:ext cx="8605837" cy="24050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DF14AAD-3C10-4C1C-AE8C-D65FC7F8FF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285923"/>
              </p:ext>
            </p:extLst>
          </p:nvPr>
        </p:nvGraphicFramePr>
        <p:xfrm>
          <a:off x="6684" y="3153568"/>
          <a:ext cx="86058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38" name="Document" r:id="rId5" imgW="9969182" imgH="633066" progId="Word.Document.8">
                  <p:embed/>
                </p:oleObj>
              </mc:Choice>
              <mc:Fallback>
                <p:oleObj name="Document" r:id="rId5" imgW="9969182" imgH="633066" progId="Word.Document.8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4" y="3153568"/>
                        <a:ext cx="8605838" cy="5508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671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395536" y="476672"/>
            <a:ext cx="331432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9900FF"/>
                </a:solidFill>
                <a:ea typeface="黑体" pitchFamily="2" charset="-122"/>
                <a:cs typeface="Times New Roman" pitchFamily="18" charset="0"/>
              </a:rPr>
              <a:t>2. </a:t>
            </a:r>
            <a:r>
              <a:rPr lang="zh-CN" altLang="en-US" b="1" dirty="0">
                <a:solidFill>
                  <a:srgbClr val="9900FF"/>
                </a:solidFill>
                <a:ea typeface="黑体" pitchFamily="2" charset="-122"/>
                <a:cs typeface="Times New Roman" pitchFamily="18" charset="0"/>
              </a:rPr>
              <a:t>代数运算性质</a:t>
            </a:r>
            <a:endParaRPr lang="en-US" altLang="zh-CN" b="1" dirty="0">
              <a:solidFill>
                <a:srgbClr val="9900FF"/>
              </a:solidFill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471736" y="2692822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(1) </a:t>
            </a:r>
            <a:r>
              <a:rPr lang="zh-CN" altLang="en-US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加减法</a:t>
            </a:r>
          </a:p>
        </p:txBody>
      </p:sp>
      <p:graphicFrame>
        <p:nvGraphicFramePr>
          <p:cNvPr id="295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978245"/>
              </p:ext>
            </p:extLst>
          </p:nvPr>
        </p:nvGraphicFramePr>
        <p:xfrm>
          <a:off x="522536" y="3226222"/>
          <a:ext cx="2844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936" name="公式" r:id="rId3" imgW="2844800" imgH="1016000" progId="Equation.3">
                  <p:embed/>
                </p:oleObj>
              </mc:Choice>
              <mc:Fallback>
                <p:oleObj name="公式" r:id="rId3" imgW="2844800" imgH="101600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536" y="3226222"/>
                        <a:ext cx="28448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452408"/>
              </p:ext>
            </p:extLst>
          </p:nvPr>
        </p:nvGraphicFramePr>
        <p:xfrm>
          <a:off x="3297486" y="3346872"/>
          <a:ext cx="1536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937" name="公式" r:id="rId5" imgW="1536700" imgH="889000" progId="Equation.3">
                  <p:embed/>
                </p:oleObj>
              </mc:Choice>
              <mc:Fallback>
                <p:oleObj name="公式" r:id="rId5" imgW="1536700" imgH="8890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486" y="3346872"/>
                        <a:ext cx="15367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4357936" y="4293022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b="1"/>
              <a:t>(其中</a:t>
            </a:r>
            <a:endParaRPr lang="zh-CN" altLang="en-US" b="1"/>
          </a:p>
        </p:txBody>
      </p:sp>
      <p:graphicFrame>
        <p:nvGraphicFramePr>
          <p:cNvPr id="2959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005414"/>
              </p:ext>
            </p:extLst>
          </p:nvPr>
        </p:nvGraphicFramePr>
        <p:xfrm>
          <a:off x="522536" y="2024484"/>
          <a:ext cx="2578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938" name="公式" r:id="rId7" imgW="2578100" imgH="457200" progId="Equation.3">
                  <p:embed/>
                </p:oleObj>
              </mc:Choice>
              <mc:Fallback>
                <p:oleObj name="公式" r:id="rId7" imgW="2578100" imgH="45720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536" y="2024484"/>
                        <a:ext cx="2578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598973"/>
              </p:ext>
            </p:extLst>
          </p:nvPr>
        </p:nvGraphicFramePr>
        <p:xfrm>
          <a:off x="5367586" y="4308897"/>
          <a:ext cx="193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939" name="公式" r:id="rId9" imgW="1930400" imgH="457200" progId="Equation.3">
                  <p:embed/>
                </p:oleObj>
              </mc:Choice>
              <mc:Fallback>
                <p:oleObj name="公式" r:id="rId9" imgW="1930400" imgH="45720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586" y="4308897"/>
                        <a:ext cx="1930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241802"/>
              </p:ext>
            </p:extLst>
          </p:nvPr>
        </p:nvGraphicFramePr>
        <p:xfrm>
          <a:off x="5078661" y="3515147"/>
          <a:ext cx="18796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940" name="公式" r:id="rId11" imgW="1866787" imgH="419165" progId="Equation.3">
                  <p:embed/>
                </p:oleObj>
              </mc:Choice>
              <mc:Fallback>
                <p:oleObj name="公式" r:id="rId11" imgW="1866787" imgH="419165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661" y="3515147"/>
                        <a:ext cx="1879600" cy="4302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99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887526"/>
              </p:ext>
            </p:extLst>
          </p:nvPr>
        </p:nvGraphicFramePr>
        <p:xfrm>
          <a:off x="471736" y="1016422"/>
          <a:ext cx="73802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941" name="公式" r:id="rId13" imgW="7378700" imgH="952500" progId="Equation.3">
                  <p:embed/>
                </p:oleObj>
              </mc:Choice>
              <mc:Fallback>
                <p:oleObj name="公式" r:id="rId13" imgW="7378700" imgH="952500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736" y="1016422"/>
                        <a:ext cx="7380288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695127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9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29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autoUpdateAnimBg="0"/>
      <p:bldP spid="295940" grpId="0" autoUpdateAnimBg="0"/>
      <p:bldP spid="29594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6" name="Text Box 2"/>
          <p:cNvSpPr txBox="1">
            <a:spLocks noChangeArrowheads="1"/>
          </p:cNvSpPr>
          <p:nvPr/>
        </p:nvSpPr>
        <p:spPr bwMode="auto">
          <a:xfrm>
            <a:off x="762000" y="69215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(2) </a:t>
            </a:r>
            <a:r>
              <a:rPr lang="zh-CN" altLang="en-US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乘法</a:t>
            </a:r>
          </a:p>
        </p:txBody>
      </p:sp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952500" y="1225550"/>
          <a:ext cx="3213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136" name="公式" r:id="rId3" imgW="3213100" imgH="1016000" progId="Equation.3">
                  <p:embed/>
                </p:oleObj>
              </mc:Choice>
              <mc:Fallback>
                <p:oleObj name="公式" r:id="rId3" imgW="3213100" imgH="1016000" progId="Equation.3">
                  <p:embed/>
                  <p:pic>
                    <p:nvPicPr>
                      <p:cNvPr id="0" name="Picture 5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1225550"/>
                        <a:ext cx="32131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4" name="Object 4"/>
          <p:cNvGraphicFramePr>
            <a:graphicFrameLocks noChangeAspect="1"/>
          </p:cNvGraphicFramePr>
          <p:nvPr/>
        </p:nvGraphicFramePr>
        <p:xfrm>
          <a:off x="4140200" y="1257300"/>
          <a:ext cx="1574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137" name="公式" r:id="rId5" imgW="1574800" imgH="952500" progId="Equation.3">
                  <p:embed/>
                </p:oleObj>
              </mc:Choice>
              <mc:Fallback>
                <p:oleObj name="公式" r:id="rId5" imgW="1574800" imgH="952500" progId="Equation.3">
                  <p:embed/>
                  <p:pic>
                    <p:nvPicPr>
                      <p:cNvPr id="0" name="Picture 5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257300"/>
                        <a:ext cx="15748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5" name="Object 5"/>
          <p:cNvGraphicFramePr>
            <a:graphicFrameLocks noChangeAspect="1"/>
          </p:cNvGraphicFramePr>
          <p:nvPr/>
        </p:nvGraphicFramePr>
        <p:xfrm>
          <a:off x="6032500" y="1530350"/>
          <a:ext cx="1879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138" name="公式" r:id="rId7" imgW="1866787" imgH="419165" progId="Equation.3">
                  <p:embed/>
                </p:oleObj>
              </mc:Choice>
              <mc:Fallback>
                <p:oleObj name="公式" r:id="rId7" imgW="1866787" imgH="419165" progId="Equation.3">
                  <p:embed/>
                  <p:pic>
                    <p:nvPicPr>
                      <p:cNvPr id="0" name="Picture 5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1530350"/>
                        <a:ext cx="1879600" cy="43021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99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66" name="Text Box 6"/>
          <p:cNvSpPr txBox="1">
            <a:spLocks noChangeArrowheads="1"/>
          </p:cNvSpPr>
          <p:nvPr/>
        </p:nvSpPr>
        <p:spPr bwMode="auto">
          <a:xfrm>
            <a:off x="1328738" y="229235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b="1"/>
              <a:t>(其中</a:t>
            </a:r>
            <a:endParaRPr lang="zh-CN" altLang="en-US" b="1"/>
          </a:p>
        </p:txBody>
      </p:sp>
      <p:graphicFrame>
        <p:nvGraphicFramePr>
          <p:cNvPr id="296967" name="Object 7"/>
          <p:cNvGraphicFramePr>
            <a:graphicFrameLocks noChangeAspect="1"/>
          </p:cNvGraphicFramePr>
          <p:nvPr/>
        </p:nvGraphicFramePr>
        <p:xfrm>
          <a:off x="2324100" y="2292350"/>
          <a:ext cx="510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139" name="公式" r:id="rId9" imgW="5105400" imgH="457200" progId="Equation.3">
                  <p:embed/>
                </p:oleObj>
              </mc:Choice>
              <mc:Fallback>
                <p:oleObj name="公式" r:id="rId9" imgW="5105400" imgH="457200" progId="Equation.3">
                  <p:embed/>
                  <p:pic>
                    <p:nvPicPr>
                      <p:cNvPr id="0" name="Picture 5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2292350"/>
                        <a:ext cx="5105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05000" y="3182938"/>
            <a:ext cx="4648200" cy="2767012"/>
            <a:chOff x="1728" y="1056"/>
            <a:chExt cx="2928" cy="1743"/>
          </a:xfrm>
        </p:grpSpPr>
        <p:graphicFrame>
          <p:nvGraphicFramePr>
            <p:cNvPr id="21511" name="Object 9"/>
            <p:cNvGraphicFramePr>
              <a:graphicFrameLocks noChangeAspect="1"/>
            </p:cNvGraphicFramePr>
            <p:nvPr/>
          </p:nvGraphicFramePr>
          <p:xfrm>
            <a:off x="1776" y="1056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140" name="公式" r:id="rId11" imgW="660400" imgH="457200" progId="Equation.3">
                    <p:embed/>
                  </p:oleObj>
                </mc:Choice>
                <mc:Fallback>
                  <p:oleObj name="公式" r:id="rId11" imgW="660400" imgH="457200" progId="Equation.3">
                    <p:embed/>
                    <p:pic>
                      <p:nvPicPr>
                        <p:cNvPr id="0" name="Picture 5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056"/>
                          <a:ext cx="4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2" name="Object 10"/>
            <p:cNvGraphicFramePr>
              <a:graphicFrameLocks noChangeAspect="1"/>
            </p:cNvGraphicFramePr>
            <p:nvPr/>
          </p:nvGraphicFramePr>
          <p:xfrm>
            <a:off x="2504" y="1056"/>
            <a:ext cx="39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141" name="公式" r:id="rId13" imgW="634725" imgH="457002" progId="Equation.3">
                    <p:embed/>
                  </p:oleObj>
                </mc:Choice>
                <mc:Fallback>
                  <p:oleObj name="公式" r:id="rId13" imgW="634725" imgH="457002" progId="Equation.3">
                    <p:embed/>
                    <p:pic>
                      <p:nvPicPr>
                        <p:cNvPr id="0" name="Picture 5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4" y="1056"/>
                          <a:ext cx="39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3" name="Object 11"/>
            <p:cNvGraphicFramePr>
              <a:graphicFrameLocks noChangeAspect="1"/>
            </p:cNvGraphicFramePr>
            <p:nvPr/>
          </p:nvGraphicFramePr>
          <p:xfrm>
            <a:off x="3168" y="1056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142" name="公式" r:id="rId15" imgW="660400" imgH="457200" progId="Equation.3">
                    <p:embed/>
                  </p:oleObj>
                </mc:Choice>
                <mc:Fallback>
                  <p:oleObj name="公式" r:id="rId15" imgW="660400" imgH="457200" progId="Equation.3">
                    <p:embed/>
                    <p:pic>
                      <p:nvPicPr>
                        <p:cNvPr id="0" name="Picture 5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056"/>
                          <a:ext cx="4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4" name="Object 12"/>
            <p:cNvGraphicFramePr>
              <a:graphicFrameLocks noChangeAspect="1"/>
            </p:cNvGraphicFramePr>
            <p:nvPr/>
          </p:nvGraphicFramePr>
          <p:xfrm>
            <a:off x="3792" y="1056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143" name="公式" r:id="rId17" imgW="660400" imgH="457200" progId="Equation.3">
                    <p:embed/>
                  </p:oleObj>
                </mc:Choice>
                <mc:Fallback>
                  <p:oleObj name="公式" r:id="rId17" imgW="660400" imgH="457200" progId="Equation.3">
                    <p:embed/>
                    <p:pic>
                      <p:nvPicPr>
                        <p:cNvPr id="0" name="Picture 5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056"/>
                          <a:ext cx="4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5" name="Object 13"/>
            <p:cNvGraphicFramePr>
              <a:graphicFrameLocks noChangeAspect="1"/>
            </p:cNvGraphicFramePr>
            <p:nvPr/>
          </p:nvGraphicFramePr>
          <p:xfrm>
            <a:off x="1752" y="1488"/>
            <a:ext cx="39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144" name="公式" r:id="rId19" imgW="634725" imgH="457002" progId="Equation.3">
                    <p:embed/>
                  </p:oleObj>
                </mc:Choice>
                <mc:Fallback>
                  <p:oleObj name="公式" r:id="rId19" imgW="634725" imgH="457002" progId="Equation.3">
                    <p:embed/>
                    <p:pic>
                      <p:nvPicPr>
                        <p:cNvPr id="0" name="Picture 5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" y="1488"/>
                          <a:ext cx="39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6" name="Object 14"/>
            <p:cNvGraphicFramePr>
              <a:graphicFrameLocks noChangeAspect="1"/>
            </p:cNvGraphicFramePr>
            <p:nvPr/>
          </p:nvGraphicFramePr>
          <p:xfrm>
            <a:off x="2508" y="1488"/>
            <a:ext cx="39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145" name="公式" r:id="rId21" imgW="622300" imgH="457200" progId="Equation.3">
                    <p:embed/>
                  </p:oleObj>
                </mc:Choice>
                <mc:Fallback>
                  <p:oleObj name="公式" r:id="rId21" imgW="622300" imgH="457200" progId="Equation.3">
                    <p:embed/>
                    <p:pic>
                      <p:nvPicPr>
                        <p:cNvPr id="0" name="Picture 5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8" y="1488"/>
                          <a:ext cx="391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7" name="Object 15"/>
            <p:cNvGraphicFramePr>
              <a:graphicFrameLocks noChangeAspect="1"/>
            </p:cNvGraphicFramePr>
            <p:nvPr/>
          </p:nvGraphicFramePr>
          <p:xfrm>
            <a:off x="3124" y="1488"/>
            <a:ext cx="4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146" name="公式" r:id="rId23" imgW="647700" imgH="457200" progId="Equation.3">
                    <p:embed/>
                  </p:oleObj>
                </mc:Choice>
                <mc:Fallback>
                  <p:oleObj name="公式" r:id="rId23" imgW="647700" imgH="457200" progId="Equation.3">
                    <p:embed/>
                    <p:pic>
                      <p:nvPicPr>
                        <p:cNvPr id="0" name="Picture 5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" y="1488"/>
                          <a:ext cx="40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8" name="Object 16"/>
            <p:cNvGraphicFramePr>
              <a:graphicFrameLocks noChangeAspect="1"/>
            </p:cNvGraphicFramePr>
            <p:nvPr/>
          </p:nvGraphicFramePr>
          <p:xfrm>
            <a:off x="3796" y="1488"/>
            <a:ext cx="4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147" name="公式" r:id="rId25" imgW="647700" imgH="457200" progId="Equation.3">
                    <p:embed/>
                  </p:oleObj>
                </mc:Choice>
                <mc:Fallback>
                  <p:oleObj name="公式" r:id="rId25" imgW="647700" imgH="457200" progId="Equation.3">
                    <p:embed/>
                    <p:pic>
                      <p:nvPicPr>
                        <p:cNvPr id="0" name="Picture 5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6" y="1488"/>
                          <a:ext cx="40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9" name="Object 17"/>
            <p:cNvGraphicFramePr>
              <a:graphicFrameLocks noChangeAspect="1"/>
            </p:cNvGraphicFramePr>
            <p:nvPr/>
          </p:nvGraphicFramePr>
          <p:xfrm>
            <a:off x="1728" y="1872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148" name="公式" r:id="rId27" imgW="660400" imgH="457200" progId="Equation.3">
                    <p:embed/>
                  </p:oleObj>
                </mc:Choice>
                <mc:Fallback>
                  <p:oleObj name="公式" r:id="rId27" imgW="660400" imgH="457200" progId="Equation.3">
                    <p:embed/>
                    <p:pic>
                      <p:nvPicPr>
                        <p:cNvPr id="0" name="Picture 5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872"/>
                          <a:ext cx="4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0" name="Object 18"/>
            <p:cNvGraphicFramePr>
              <a:graphicFrameLocks noChangeAspect="1"/>
            </p:cNvGraphicFramePr>
            <p:nvPr/>
          </p:nvGraphicFramePr>
          <p:xfrm>
            <a:off x="2500" y="1872"/>
            <a:ext cx="4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149" name="公式" r:id="rId29" imgW="647700" imgH="457200" progId="Equation.3">
                    <p:embed/>
                  </p:oleObj>
                </mc:Choice>
                <mc:Fallback>
                  <p:oleObj name="公式" r:id="rId29" imgW="647700" imgH="457200" progId="Equation.3">
                    <p:embed/>
                    <p:pic>
                      <p:nvPicPr>
                        <p:cNvPr id="0" name="Picture 5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" y="1872"/>
                          <a:ext cx="40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1" name="Object 19"/>
            <p:cNvGraphicFramePr>
              <a:graphicFrameLocks noChangeAspect="1"/>
            </p:cNvGraphicFramePr>
            <p:nvPr/>
          </p:nvGraphicFramePr>
          <p:xfrm>
            <a:off x="3120" y="1872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150" name="公式" r:id="rId31" imgW="660400" imgH="457200" progId="Equation.3">
                    <p:embed/>
                  </p:oleObj>
                </mc:Choice>
                <mc:Fallback>
                  <p:oleObj name="公式" r:id="rId31" imgW="660400" imgH="457200" progId="Equation.3">
                    <p:embed/>
                    <p:pic>
                      <p:nvPicPr>
                        <p:cNvPr id="0" name="Picture 5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872"/>
                          <a:ext cx="4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2" name="Object 20"/>
            <p:cNvGraphicFramePr>
              <a:graphicFrameLocks noChangeAspect="1"/>
            </p:cNvGraphicFramePr>
            <p:nvPr/>
          </p:nvGraphicFramePr>
          <p:xfrm>
            <a:off x="3792" y="1872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151" name="公式" r:id="rId33" imgW="660400" imgH="457200" progId="Equation.3">
                    <p:embed/>
                  </p:oleObj>
                </mc:Choice>
                <mc:Fallback>
                  <p:oleObj name="公式" r:id="rId33" imgW="660400" imgH="457200" progId="Equation.3">
                    <p:embed/>
                    <p:pic>
                      <p:nvPicPr>
                        <p:cNvPr id="0" name="Picture 5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872"/>
                          <a:ext cx="4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3" name="Object 21"/>
            <p:cNvGraphicFramePr>
              <a:graphicFrameLocks noChangeAspect="1"/>
            </p:cNvGraphicFramePr>
            <p:nvPr/>
          </p:nvGraphicFramePr>
          <p:xfrm>
            <a:off x="1728" y="2256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152" name="公式" r:id="rId35" imgW="660400" imgH="457200" progId="Equation.3">
                    <p:embed/>
                  </p:oleObj>
                </mc:Choice>
                <mc:Fallback>
                  <p:oleObj name="公式" r:id="rId35" imgW="660400" imgH="457200" progId="Equation.3">
                    <p:embed/>
                    <p:pic>
                      <p:nvPicPr>
                        <p:cNvPr id="0" name="Picture 5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256"/>
                          <a:ext cx="4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4" name="Object 22"/>
            <p:cNvGraphicFramePr>
              <a:graphicFrameLocks noChangeAspect="1"/>
            </p:cNvGraphicFramePr>
            <p:nvPr/>
          </p:nvGraphicFramePr>
          <p:xfrm>
            <a:off x="2500" y="2256"/>
            <a:ext cx="4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153" name="公式" r:id="rId37" imgW="647700" imgH="457200" progId="Equation.3">
                    <p:embed/>
                  </p:oleObj>
                </mc:Choice>
                <mc:Fallback>
                  <p:oleObj name="公式" r:id="rId37" imgW="647700" imgH="457200" progId="Equation.3">
                    <p:embed/>
                    <p:pic>
                      <p:nvPicPr>
                        <p:cNvPr id="0" name="Picture 5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" y="2256"/>
                          <a:ext cx="40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5" name="Object 23"/>
            <p:cNvGraphicFramePr>
              <a:graphicFrameLocks noChangeAspect="1"/>
            </p:cNvGraphicFramePr>
            <p:nvPr/>
          </p:nvGraphicFramePr>
          <p:xfrm>
            <a:off x="3120" y="2256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154" name="公式" r:id="rId39" imgW="660400" imgH="457200" progId="Equation.3">
                    <p:embed/>
                  </p:oleObj>
                </mc:Choice>
                <mc:Fallback>
                  <p:oleObj name="公式" r:id="rId39" imgW="660400" imgH="457200" progId="Equation.3">
                    <p:embed/>
                    <p:pic>
                      <p:nvPicPr>
                        <p:cNvPr id="0" name="Picture 5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256"/>
                          <a:ext cx="4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6" name="Object 24"/>
            <p:cNvGraphicFramePr>
              <a:graphicFrameLocks noChangeAspect="1"/>
            </p:cNvGraphicFramePr>
            <p:nvPr/>
          </p:nvGraphicFramePr>
          <p:xfrm>
            <a:off x="3760" y="2304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155" name="公式" r:id="rId41" imgW="660400" imgH="457200" progId="Equation.3">
                    <p:embed/>
                  </p:oleObj>
                </mc:Choice>
                <mc:Fallback>
                  <p:oleObj name="公式" r:id="rId41" imgW="660400" imgH="457200" progId="Equation.3">
                    <p:embed/>
                    <p:pic>
                      <p:nvPicPr>
                        <p:cNvPr id="0" name="Picture 5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0" y="2304"/>
                          <a:ext cx="4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7" name="Object 25"/>
            <p:cNvGraphicFramePr>
              <a:graphicFrameLocks noChangeAspect="1"/>
            </p:cNvGraphicFramePr>
            <p:nvPr/>
          </p:nvGraphicFramePr>
          <p:xfrm>
            <a:off x="4416" y="1200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156" name="公式" r:id="rId43" imgW="355292" imgH="101512" progId="Equation.3">
                    <p:embed/>
                  </p:oleObj>
                </mc:Choice>
                <mc:Fallback>
                  <p:oleObj name="公式" r:id="rId43" imgW="355292" imgH="101512" progId="Equation.3">
                    <p:embed/>
                    <p:pic>
                      <p:nvPicPr>
                        <p:cNvPr id="0" name="Picture 5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200"/>
                          <a:ext cx="223" cy="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8" name="Object 26"/>
            <p:cNvGraphicFramePr>
              <a:graphicFrameLocks noChangeAspect="1"/>
            </p:cNvGraphicFramePr>
            <p:nvPr/>
          </p:nvGraphicFramePr>
          <p:xfrm>
            <a:off x="4433" y="2016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157" name="公式" r:id="rId45" imgW="355292" imgH="101512" progId="Equation.3">
                    <p:embed/>
                  </p:oleObj>
                </mc:Choice>
                <mc:Fallback>
                  <p:oleObj name="公式" r:id="rId45" imgW="355292" imgH="101512" progId="Equation.3">
                    <p:embed/>
                    <p:pic>
                      <p:nvPicPr>
                        <p:cNvPr id="0" name="Picture 5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3" y="2016"/>
                          <a:ext cx="223" cy="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9" name="Object 27"/>
            <p:cNvGraphicFramePr>
              <a:graphicFrameLocks noChangeAspect="1"/>
            </p:cNvGraphicFramePr>
            <p:nvPr/>
          </p:nvGraphicFramePr>
          <p:xfrm>
            <a:off x="3857" y="2736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158" name="公式" r:id="rId46" imgW="355292" imgH="101512" progId="Equation.3">
                    <p:embed/>
                  </p:oleObj>
                </mc:Choice>
                <mc:Fallback>
                  <p:oleObj name="公式" r:id="rId46" imgW="355292" imgH="101512" progId="Equation.3">
                    <p:embed/>
                    <p:pic>
                      <p:nvPicPr>
                        <p:cNvPr id="0" name="Picture 5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7" y="2736"/>
                          <a:ext cx="223" cy="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0" name="Object 28"/>
            <p:cNvGraphicFramePr>
              <a:graphicFrameLocks noChangeAspect="1"/>
            </p:cNvGraphicFramePr>
            <p:nvPr/>
          </p:nvGraphicFramePr>
          <p:xfrm>
            <a:off x="3216" y="2736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159" name="公式" r:id="rId47" imgW="355292" imgH="101512" progId="Equation.3">
                    <p:embed/>
                  </p:oleObj>
                </mc:Choice>
                <mc:Fallback>
                  <p:oleObj name="公式" r:id="rId47" imgW="355292" imgH="101512" progId="Equation.3">
                    <p:embed/>
                    <p:pic>
                      <p:nvPicPr>
                        <p:cNvPr id="0" name="Picture 5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736"/>
                          <a:ext cx="223" cy="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1" name="Object 29"/>
            <p:cNvGraphicFramePr>
              <a:graphicFrameLocks noChangeAspect="1"/>
            </p:cNvGraphicFramePr>
            <p:nvPr/>
          </p:nvGraphicFramePr>
          <p:xfrm>
            <a:off x="2561" y="2736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160" name="公式" r:id="rId48" imgW="355292" imgH="101512" progId="Equation.3">
                    <p:embed/>
                  </p:oleObj>
                </mc:Choice>
                <mc:Fallback>
                  <p:oleObj name="公式" r:id="rId48" imgW="355292" imgH="101512" progId="Equation.3">
                    <p:embed/>
                    <p:pic>
                      <p:nvPicPr>
                        <p:cNvPr id="0" name="Picture 5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1" y="2736"/>
                          <a:ext cx="223" cy="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2" name="Object 30"/>
            <p:cNvGraphicFramePr>
              <a:graphicFrameLocks noChangeAspect="1"/>
            </p:cNvGraphicFramePr>
            <p:nvPr/>
          </p:nvGraphicFramePr>
          <p:xfrm>
            <a:off x="1824" y="2736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161" name="公式" r:id="rId49" imgW="355292" imgH="101512" progId="Equation.3">
                    <p:embed/>
                  </p:oleObj>
                </mc:Choice>
                <mc:Fallback>
                  <p:oleObj name="公式" r:id="rId49" imgW="355292" imgH="101512" progId="Equation.3">
                    <p:embed/>
                    <p:pic>
                      <p:nvPicPr>
                        <p:cNvPr id="0" name="Picture 5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736"/>
                          <a:ext cx="223" cy="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3" name="Object 31"/>
            <p:cNvGraphicFramePr>
              <a:graphicFrameLocks noChangeAspect="1"/>
            </p:cNvGraphicFramePr>
            <p:nvPr/>
          </p:nvGraphicFramePr>
          <p:xfrm>
            <a:off x="4433" y="1632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162" name="公式" r:id="rId50" imgW="355292" imgH="101512" progId="Equation.3">
                    <p:embed/>
                  </p:oleObj>
                </mc:Choice>
                <mc:Fallback>
                  <p:oleObj name="公式" r:id="rId50" imgW="355292" imgH="101512" progId="Equation.3">
                    <p:embed/>
                    <p:pic>
                      <p:nvPicPr>
                        <p:cNvPr id="0" name="Picture 5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3" y="1632"/>
                          <a:ext cx="223" cy="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4" name="Object 32"/>
            <p:cNvGraphicFramePr>
              <a:graphicFrameLocks noChangeAspect="1"/>
            </p:cNvGraphicFramePr>
            <p:nvPr/>
          </p:nvGraphicFramePr>
          <p:xfrm>
            <a:off x="4416" y="2400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163" name="公式" r:id="rId51" imgW="355292" imgH="101512" progId="Equation.3">
                    <p:embed/>
                  </p:oleObj>
                </mc:Choice>
                <mc:Fallback>
                  <p:oleObj name="公式" r:id="rId51" imgW="355292" imgH="101512" progId="Equation.3">
                    <p:embed/>
                    <p:pic>
                      <p:nvPicPr>
                        <p:cNvPr id="0" name="Picture 5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400"/>
                          <a:ext cx="223" cy="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5" name="Object 33"/>
            <p:cNvGraphicFramePr>
              <a:graphicFrameLocks noChangeAspect="1"/>
            </p:cNvGraphicFramePr>
            <p:nvPr/>
          </p:nvGraphicFramePr>
          <p:xfrm>
            <a:off x="4433" y="2736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164" name="公式" r:id="rId52" imgW="355292" imgH="101512" progId="Equation.3">
                    <p:embed/>
                  </p:oleObj>
                </mc:Choice>
                <mc:Fallback>
                  <p:oleObj name="公式" r:id="rId52" imgW="355292" imgH="101512" progId="Equation.3">
                    <p:embed/>
                    <p:pic>
                      <p:nvPicPr>
                        <p:cNvPr id="0" name="Picture 5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3" y="2736"/>
                          <a:ext cx="223" cy="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2438400" y="3511550"/>
            <a:ext cx="2743200" cy="2289175"/>
            <a:chOff x="2112" y="1296"/>
            <a:chExt cx="1728" cy="1442"/>
          </a:xfrm>
        </p:grpSpPr>
        <p:sp>
          <p:nvSpPr>
            <p:cNvPr id="21541" name="Line 35"/>
            <p:cNvSpPr>
              <a:spLocks noChangeShapeType="1"/>
            </p:cNvSpPr>
            <p:nvPr/>
          </p:nvSpPr>
          <p:spPr bwMode="auto">
            <a:xfrm flipH="1">
              <a:off x="2160" y="1344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2" name="Line 36"/>
            <p:cNvSpPr>
              <a:spLocks noChangeShapeType="1"/>
            </p:cNvSpPr>
            <p:nvPr/>
          </p:nvSpPr>
          <p:spPr bwMode="auto">
            <a:xfrm flipH="1">
              <a:off x="2832" y="1344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3" name="Line 37"/>
            <p:cNvSpPr>
              <a:spLocks noChangeShapeType="1"/>
            </p:cNvSpPr>
            <p:nvPr/>
          </p:nvSpPr>
          <p:spPr bwMode="auto">
            <a:xfrm flipH="1">
              <a:off x="2112" y="1776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4" name="Line 38"/>
            <p:cNvSpPr>
              <a:spLocks noChangeShapeType="1"/>
            </p:cNvSpPr>
            <p:nvPr/>
          </p:nvSpPr>
          <p:spPr bwMode="auto">
            <a:xfrm flipH="1">
              <a:off x="3504" y="1296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5" name="Line 39"/>
            <p:cNvSpPr>
              <a:spLocks noChangeShapeType="1"/>
            </p:cNvSpPr>
            <p:nvPr/>
          </p:nvSpPr>
          <p:spPr bwMode="auto">
            <a:xfrm flipH="1">
              <a:off x="2160" y="2160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6" name="Line 40"/>
            <p:cNvSpPr>
              <a:spLocks noChangeShapeType="1"/>
            </p:cNvSpPr>
            <p:nvPr/>
          </p:nvSpPr>
          <p:spPr bwMode="auto">
            <a:xfrm flipH="1">
              <a:off x="2832" y="1774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7" name="Line 41"/>
            <p:cNvSpPr>
              <a:spLocks noChangeShapeType="1"/>
            </p:cNvSpPr>
            <p:nvPr/>
          </p:nvSpPr>
          <p:spPr bwMode="auto">
            <a:xfrm flipH="1">
              <a:off x="3504" y="2160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8" name="Line 42"/>
            <p:cNvSpPr>
              <a:spLocks noChangeShapeType="1"/>
            </p:cNvSpPr>
            <p:nvPr/>
          </p:nvSpPr>
          <p:spPr bwMode="auto">
            <a:xfrm flipH="1">
              <a:off x="2832" y="2158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9" name="Line 43"/>
            <p:cNvSpPr>
              <a:spLocks noChangeShapeType="1"/>
            </p:cNvSpPr>
            <p:nvPr/>
          </p:nvSpPr>
          <p:spPr bwMode="auto">
            <a:xfrm flipH="1">
              <a:off x="3504" y="1728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0" name="Line 44"/>
            <p:cNvSpPr>
              <a:spLocks noChangeShapeType="1"/>
            </p:cNvSpPr>
            <p:nvPr/>
          </p:nvSpPr>
          <p:spPr bwMode="auto">
            <a:xfrm flipH="1">
              <a:off x="2112" y="2542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1" name="Line 45"/>
            <p:cNvSpPr>
              <a:spLocks noChangeShapeType="1"/>
            </p:cNvSpPr>
            <p:nvPr/>
          </p:nvSpPr>
          <p:spPr bwMode="auto">
            <a:xfrm flipH="1">
              <a:off x="2832" y="2544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006" name="Text Box 46"/>
          <p:cNvSpPr txBox="1">
            <a:spLocks noChangeArrowheads="1"/>
          </p:cNvSpPr>
          <p:nvPr/>
        </p:nvSpPr>
        <p:spPr bwMode="auto">
          <a:xfrm>
            <a:off x="914400" y="3282950"/>
            <a:ext cx="609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柯西乘积</a:t>
            </a:r>
            <a:endParaRPr lang="zh-CN" altLang="en-US" b="1" dirty="0">
              <a:solidFill>
                <a:srgbClr val="99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97007" name="Object 47"/>
          <p:cNvGraphicFramePr>
            <a:graphicFrameLocks noChangeAspect="1"/>
          </p:cNvGraphicFramePr>
          <p:nvPr/>
        </p:nvGraphicFramePr>
        <p:xfrm>
          <a:off x="2324100" y="2749550"/>
          <a:ext cx="41529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165" name="公式" r:id="rId53" imgW="4143497" imgH="485726" progId="Equation.3">
                  <p:embed/>
                </p:oleObj>
              </mc:Choice>
              <mc:Fallback>
                <p:oleObj name="公式" r:id="rId53" imgW="4143497" imgH="485726" progId="Equation.3">
                  <p:embed/>
                  <p:pic>
                    <p:nvPicPr>
                      <p:cNvPr id="0" name="Picture 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2749550"/>
                        <a:ext cx="41529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17196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6" grpId="0" autoUpdateAnimBg="0"/>
      <p:bldP spid="29700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ext Box 2"/>
          <p:cNvSpPr txBox="1">
            <a:spLocks noChangeArrowheads="1"/>
          </p:cNvSpPr>
          <p:nvPr/>
        </p:nvSpPr>
        <p:spPr bwMode="auto">
          <a:xfrm>
            <a:off x="611188" y="714375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(3) </a:t>
            </a:r>
            <a:r>
              <a:rPr lang="zh-CN" altLang="en-US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除法</a:t>
            </a:r>
          </a:p>
        </p:txBody>
      </p:sp>
      <p:graphicFrame>
        <p:nvGraphicFramePr>
          <p:cNvPr id="297987" name="Object 3"/>
          <p:cNvGraphicFramePr>
            <a:graphicFrameLocks noChangeAspect="1"/>
          </p:cNvGraphicFramePr>
          <p:nvPr/>
        </p:nvGraphicFramePr>
        <p:xfrm>
          <a:off x="990600" y="1309688"/>
          <a:ext cx="12319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877" name="公式" r:id="rId3" imgW="1231900" imgH="1930400" progId="Equation.3">
                  <p:embed/>
                </p:oleObj>
              </mc:Choice>
              <mc:Fallback>
                <p:oleObj name="公式" r:id="rId3" imgW="1231900" imgH="19304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309688"/>
                        <a:ext cx="123190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346957"/>
              </p:ext>
            </p:extLst>
          </p:nvPr>
        </p:nvGraphicFramePr>
        <p:xfrm>
          <a:off x="2277120" y="1772816"/>
          <a:ext cx="1574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878" name="公式" r:id="rId5" imgW="1574800" imgH="952500" progId="Equation.3">
                  <p:embed/>
                </p:oleObj>
              </mc:Choice>
              <mc:Fallback>
                <p:oleObj name="公式" r:id="rId5" imgW="1574800" imgH="9525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120" y="1772816"/>
                        <a:ext cx="15748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89" name="Object 5"/>
          <p:cNvGraphicFramePr>
            <a:graphicFrameLocks noChangeAspect="1"/>
          </p:cNvGraphicFramePr>
          <p:nvPr/>
        </p:nvGraphicFramePr>
        <p:xfrm>
          <a:off x="2411413" y="620713"/>
          <a:ext cx="32766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879" name="公式" r:id="rId7" imgW="3594100" imgH="952500" progId="Equation.3">
                  <p:embed/>
                </p:oleObj>
              </mc:Choice>
              <mc:Fallback>
                <p:oleObj name="公式" r:id="rId7" imgW="3594100" imgH="9525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620713"/>
                        <a:ext cx="3276600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990" name="Text Box 6"/>
          <p:cNvSpPr txBox="1">
            <a:spLocks noChangeArrowheads="1"/>
          </p:cNvSpPr>
          <p:nvPr/>
        </p:nvSpPr>
        <p:spPr bwMode="auto">
          <a:xfrm>
            <a:off x="250825" y="3284538"/>
            <a:ext cx="8856663" cy="547687"/>
          </a:xfrm>
          <a:prstGeom prst="rect">
            <a:avLst/>
          </a:prstGeom>
          <a:noFill/>
          <a:ln w="28575">
            <a:solidFill>
              <a:srgbClr val="99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ea typeface="黑体" pitchFamily="2" charset="-122"/>
              </a:rPr>
              <a:t>注</a:t>
            </a:r>
            <a:r>
              <a:rPr lang="zh-CN" altLang="en-US" b="1">
                <a:solidFill>
                  <a:srgbClr val="0000FF"/>
                </a:solidFill>
                <a:ea typeface="华文楷体" pitchFamily="2" charset="-122"/>
              </a:rPr>
              <a:t>：相除后的收敛区间比原来两级数的收敛区间小得多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EE3200D6-D589-4020-92B1-8F34A3CAFE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010100"/>
              </p:ext>
            </p:extLst>
          </p:nvPr>
        </p:nvGraphicFramePr>
        <p:xfrm>
          <a:off x="4355976" y="1773676"/>
          <a:ext cx="4051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880" name="Equation" r:id="rId9" imgW="4051080" imgH="927000" progId="Equation.DSMT4">
                  <p:embed/>
                </p:oleObj>
              </mc:Choice>
              <mc:Fallback>
                <p:oleObj name="Equation" r:id="rId9" imgW="4051080" imgH="927000" progId="Equation.DSMT4">
                  <p:embed/>
                  <p:pic>
                    <p:nvPicPr>
                      <p:cNvPr id="2979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1773676"/>
                        <a:ext cx="4051300" cy="9271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88193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29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859007"/>
              </p:ext>
            </p:extLst>
          </p:nvPr>
        </p:nvGraphicFramePr>
        <p:xfrm>
          <a:off x="179512" y="3523875"/>
          <a:ext cx="8712968" cy="2935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22" name="Document" r:id="rId3" imgW="9003534" imgH="3049401" progId="Word.Document.8">
                  <p:embed/>
                </p:oleObj>
              </mc:Choice>
              <mc:Fallback>
                <p:oleObj name="Document" r:id="rId3" imgW="9003534" imgH="3049401" progId="Word.Document.8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523875"/>
                        <a:ext cx="8712968" cy="29355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603716"/>
              </p:ext>
            </p:extLst>
          </p:nvPr>
        </p:nvGraphicFramePr>
        <p:xfrm>
          <a:off x="176213" y="744043"/>
          <a:ext cx="8356227" cy="2612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23" name="Document" r:id="rId5" imgW="8940169" imgH="2803981" progId="Word.Document.8">
                  <p:embed/>
                </p:oleObj>
              </mc:Choice>
              <mc:Fallback>
                <p:oleObj name="Document" r:id="rId5" imgW="8940169" imgH="2803981" progId="Word.Document.8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744043"/>
                        <a:ext cx="8356227" cy="26129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79512" y="188640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9933FF"/>
                </a:solidFill>
                <a:latin typeface="Times New Roman"/>
                <a:ea typeface="黑体"/>
              </a:rPr>
              <a:t>3. </a:t>
            </a:r>
            <a:r>
              <a:rPr lang="zh-CN" altLang="en-US" sz="2800" b="1" kern="100" dirty="0">
                <a:solidFill>
                  <a:srgbClr val="9933FF"/>
                </a:solidFill>
                <a:latin typeface="Times New Roman"/>
                <a:ea typeface="黑体"/>
              </a:rPr>
              <a:t>和函数分析</a:t>
            </a:r>
            <a:r>
              <a:rPr lang="zh-CN" altLang="zh-CN" sz="2800" b="1" kern="100" dirty="0">
                <a:solidFill>
                  <a:srgbClr val="9933FF"/>
                </a:solidFill>
                <a:latin typeface="Times New Roman"/>
                <a:ea typeface="黑体"/>
              </a:rPr>
              <a:t>性质</a:t>
            </a:r>
            <a:endParaRPr lang="zh-CN" altLang="zh-CN" sz="2800" kern="100" dirty="0">
              <a:solidFill>
                <a:srgbClr val="9933FF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355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525022"/>
              </p:ext>
            </p:extLst>
          </p:nvPr>
        </p:nvGraphicFramePr>
        <p:xfrm>
          <a:off x="175196" y="546100"/>
          <a:ext cx="8717284" cy="5235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68" name="Document" r:id="rId3" imgW="9646900" imgH="5627035" progId="Word.Document.8">
                  <p:embed/>
                </p:oleObj>
              </mc:Choice>
              <mc:Fallback>
                <p:oleObj name="Document" r:id="rId3" imgW="9646900" imgH="5627035" progId="Word.Document.8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96" y="546100"/>
                        <a:ext cx="8717284" cy="52358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794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374957"/>
              </p:ext>
            </p:extLst>
          </p:nvPr>
        </p:nvGraphicFramePr>
        <p:xfrm>
          <a:off x="179512" y="4365104"/>
          <a:ext cx="8664114" cy="16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738" name="Document" r:id="rId3" imgW="10496562" imgH="2001147" progId="Word.Document.8">
                  <p:embed/>
                </p:oleObj>
              </mc:Choice>
              <mc:Fallback>
                <p:oleObj name="Document" r:id="rId3" imgW="10496562" imgH="2001147" progId="Word.Document.8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365104"/>
                        <a:ext cx="8664114" cy="16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243488"/>
              </p:ext>
            </p:extLst>
          </p:nvPr>
        </p:nvGraphicFramePr>
        <p:xfrm>
          <a:off x="179512" y="548680"/>
          <a:ext cx="8712968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739" name="Document" r:id="rId5" imgW="10312589" imgH="1562126" progId="Word.Document.8">
                  <p:embed/>
                </p:oleObj>
              </mc:Choice>
              <mc:Fallback>
                <p:oleObj name="Document" r:id="rId5" imgW="10312589" imgH="1562126" progId="Word.Document.8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48680"/>
                        <a:ext cx="8712968" cy="1440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315529"/>
              </p:ext>
            </p:extLst>
          </p:nvPr>
        </p:nvGraphicFramePr>
        <p:xfrm>
          <a:off x="323528" y="2060848"/>
          <a:ext cx="7078663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740" name="Document" r:id="rId7" imgW="8170433" imgH="2545246" progId="Word.Document.8">
                  <p:embed/>
                </p:oleObj>
              </mc:Choice>
              <mc:Fallback>
                <p:oleObj name="Document" r:id="rId7" imgW="8170433" imgH="2545246" progId="Word.Document.8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060848"/>
                        <a:ext cx="7078663" cy="219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316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926794"/>
              </p:ext>
            </p:extLst>
          </p:nvPr>
        </p:nvGraphicFramePr>
        <p:xfrm>
          <a:off x="250825" y="332656"/>
          <a:ext cx="8569647" cy="2953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95" name="Document" r:id="rId3" imgW="9884518" imgH="3419691" progId="Word.Document.8">
                  <p:embed/>
                </p:oleObj>
              </mc:Choice>
              <mc:Fallback>
                <p:oleObj name="Document" r:id="rId3" imgW="9884518" imgH="3419691" progId="Word.Document.8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32656"/>
                        <a:ext cx="8569647" cy="29531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443966"/>
              </p:ext>
            </p:extLst>
          </p:nvPr>
        </p:nvGraphicFramePr>
        <p:xfrm>
          <a:off x="400050" y="3143250"/>
          <a:ext cx="8042275" cy="251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96" name="Document" r:id="rId5" imgW="9622663" imgH="3007065" progId="Word.Document.8">
                  <p:embed/>
                </p:oleObj>
              </mc:Choice>
              <mc:Fallback>
                <p:oleObj name="Document" r:id="rId5" imgW="9622663" imgH="3007065" progId="Word.Document.8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3143250"/>
                        <a:ext cx="8042275" cy="251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305BE58-E4DE-44A5-9F89-17CE99E140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090162"/>
              </p:ext>
            </p:extLst>
          </p:nvPr>
        </p:nvGraphicFramePr>
        <p:xfrm>
          <a:off x="400051" y="5589240"/>
          <a:ext cx="6836245" cy="96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97" name="Document" r:id="rId7" imgW="6605517" imgH="933096" progId="Word.Document.8">
                  <p:embed/>
                </p:oleObj>
              </mc:Choice>
              <mc:Fallback>
                <p:oleObj name="Document" r:id="rId7" imgW="6605517" imgH="933096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1" y="5589240"/>
                        <a:ext cx="6836245" cy="966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574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332656"/>
            <a:ext cx="4608512" cy="9361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一、幂级数及其收敛性</a:t>
            </a:r>
          </a:p>
        </p:txBody>
      </p:sp>
      <p:sp>
        <p:nvSpPr>
          <p:cNvPr id="273411" name="Text Box 3"/>
          <p:cNvSpPr txBox="1">
            <a:spLocks noChangeArrowheads="1"/>
          </p:cNvSpPr>
          <p:nvPr/>
        </p:nvSpPr>
        <p:spPr bwMode="auto">
          <a:xfrm>
            <a:off x="467544" y="1173981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graphicFrame>
        <p:nvGraphicFramePr>
          <p:cNvPr id="273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459511"/>
              </p:ext>
            </p:extLst>
          </p:nvPr>
        </p:nvGraphicFramePr>
        <p:xfrm>
          <a:off x="1907407" y="980728"/>
          <a:ext cx="6605587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38" name="文档" r:id="rId3" imgW="6929222" imgH="1318758" progId="Word.Document.8">
                  <p:embed/>
                </p:oleObj>
              </mc:Choice>
              <mc:Fallback>
                <p:oleObj name="文档" r:id="rId3" imgW="6929222" imgH="1318758" progId="Word.Document.8">
                  <p:embed/>
                  <p:pic>
                    <p:nvPicPr>
                      <p:cNvPr id="0" name="Picture 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407" y="980728"/>
                        <a:ext cx="6605587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797502"/>
              </p:ext>
            </p:extLst>
          </p:nvPr>
        </p:nvGraphicFramePr>
        <p:xfrm>
          <a:off x="810444" y="1974081"/>
          <a:ext cx="3378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39" name="公式" r:id="rId5" imgW="3371996" imgH="943121" progId="Equation.3">
                  <p:embed/>
                </p:oleObj>
              </mc:Choice>
              <mc:Fallback>
                <p:oleObj name="公式" r:id="rId5" imgW="3371996" imgH="943121" progId="Equation.3">
                  <p:embed/>
                  <p:pic>
                    <p:nvPicPr>
                      <p:cNvPr id="0" name="Picture 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444" y="1974081"/>
                        <a:ext cx="33782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255822"/>
              </p:ext>
            </p:extLst>
          </p:nvPr>
        </p:nvGraphicFramePr>
        <p:xfrm>
          <a:off x="4506144" y="2165003"/>
          <a:ext cx="3929063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40" name="文档" r:id="rId7" imgW="3896539" imgH="744386" progId="Word.Document.8">
                  <p:embed/>
                </p:oleObj>
              </mc:Choice>
              <mc:Fallback>
                <p:oleObj name="文档" r:id="rId7" imgW="3896539" imgH="744386" progId="Word.Document.8">
                  <p:embed/>
                  <p:pic>
                    <p:nvPicPr>
                      <p:cNvPr id="0" name="Picture 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144" y="2165003"/>
                        <a:ext cx="3929063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497707" y="2850381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收敛性</a:t>
            </a: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graphicFrame>
        <p:nvGraphicFramePr>
          <p:cNvPr id="273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331867"/>
              </p:ext>
            </p:extLst>
          </p:nvPr>
        </p:nvGraphicFramePr>
        <p:xfrm>
          <a:off x="848544" y="3231381"/>
          <a:ext cx="5461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41" name="公式" r:id="rId9" imgW="5461000" imgH="952500" progId="Equation.3">
                  <p:embed/>
                </p:oleObj>
              </mc:Choice>
              <mc:Fallback>
                <p:oleObj name="公式" r:id="rId9" imgW="5461000" imgH="952500" progId="Equation.3">
                  <p:embed/>
                  <p:pic>
                    <p:nvPicPr>
                      <p:cNvPr id="0" name="Picture 4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544" y="3231381"/>
                        <a:ext cx="54610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391047"/>
              </p:ext>
            </p:extLst>
          </p:nvPr>
        </p:nvGraphicFramePr>
        <p:xfrm>
          <a:off x="934269" y="4221981"/>
          <a:ext cx="26162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42" name="公式" r:id="rId11" imgW="2616200" imgH="482600" progId="Equation.3">
                  <p:embed/>
                </p:oleObj>
              </mc:Choice>
              <mc:Fallback>
                <p:oleObj name="公式" r:id="rId11" imgW="2616200" imgH="482600" progId="Equation.3">
                  <p:embed/>
                  <p:pic>
                    <p:nvPicPr>
                      <p:cNvPr id="0" name="Picture 4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269" y="4221981"/>
                        <a:ext cx="26162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471078"/>
              </p:ext>
            </p:extLst>
          </p:nvPr>
        </p:nvGraphicFramePr>
        <p:xfrm>
          <a:off x="4077519" y="4221981"/>
          <a:ext cx="26162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43" name="公式" r:id="rId13" imgW="2616200" imgH="482600" progId="Equation.3">
                  <p:embed/>
                </p:oleObj>
              </mc:Choice>
              <mc:Fallback>
                <p:oleObj name="公式" r:id="rId13" imgW="2616200" imgH="482600" progId="Equation.3">
                  <p:embed/>
                  <p:pic>
                    <p:nvPicPr>
                      <p:cNvPr id="0" name="Picture 4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519" y="4221981"/>
                        <a:ext cx="26162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75656"/>
              </p:ext>
            </p:extLst>
          </p:nvPr>
        </p:nvGraphicFramePr>
        <p:xfrm>
          <a:off x="924744" y="4755381"/>
          <a:ext cx="2197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44" name="公式" r:id="rId15" imgW="2197100" imgH="457200" progId="Equation.3">
                  <p:embed/>
                </p:oleObj>
              </mc:Choice>
              <mc:Fallback>
                <p:oleObj name="公式" r:id="rId15" imgW="2197100" imgH="457200" progId="Equation.3">
                  <p:embed/>
                  <p:pic>
                    <p:nvPicPr>
                      <p:cNvPr id="0" name="Picture 4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44" y="4755381"/>
                        <a:ext cx="2197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611696"/>
              </p:ext>
            </p:extLst>
          </p:nvPr>
        </p:nvGraphicFramePr>
        <p:xfrm>
          <a:off x="3369494" y="4780781"/>
          <a:ext cx="379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45" name="Equation" r:id="rId17" imgW="3657600" imgH="444500" progId="Equation.3">
                  <p:embed/>
                </p:oleObj>
              </mc:Choice>
              <mc:Fallback>
                <p:oleObj name="Equation" r:id="rId17" imgW="3657600" imgH="444500" progId="Equation.3">
                  <p:embed/>
                  <p:pic>
                    <p:nvPicPr>
                      <p:cNvPr id="0" name="Picture 4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9494" y="4780781"/>
                        <a:ext cx="3797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990455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7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7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7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7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autoUpdateAnimBg="0"/>
      <p:bldP spid="27341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551355"/>
              </p:ext>
            </p:extLst>
          </p:nvPr>
        </p:nvGraphicFramePr>
        <p:xfrm>
          <a:off x="323528" y="3429000"/>
          <a:ext cx="7488832" cy="27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764" name="Document" r:id="rId3" imgW="8295722" imgH="3172471" progId="Word.Document.8">
                  <p:embed/>
                </p:oleObj>
              </mc:Choice>
              <mc:Fallback>
                <p:oleObj name="Document" r:id="rId3" imgW="8295722" imgH="3172471" progId="Word.Document.8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429000"/>
                        <a:ext cx="7488832" cy="27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255466"/>
              </p:ext>
            </p:extLst>
          </p:nvPr>
        </p:nvGraphicFramePr>
        <p:xfrm>
          <a:off x="179512" y="332656"/>
          <a:ext cx="8506271" cy="3372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765" name="Document" r:id="rId5" imgW="9751308" imgH="3849357" progId="Word.Document.8">
                  <p:embed/>
                </p:oleObj>
              </mc:Choice>
              <mc:Fallback>
                <p:oleObj name="Document" r:id="rId5" imgW="9751308" imgH="3849357" progId="Word.Document.8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32656"/>
                        <a:ext cx="8506271" cy="33728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099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48631"/>
              </p:ext>
            </p:extLst>
          </p:nvPr>
        </p:nvGraphicFramePr>
        <p:xfrm>
          <a:off x="179512" y="448446"/>
          <a:ext cx="8712968" cy="2133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774" name="Document" r:id="rId3" imgW="9314286" imgH="2278101" progId="Word.Document.8">
                  <p:embed/>
                </p:oleObj>
              </mc:Choice>
              <mc:Fallback>
                <p:oleObj name="Document" r:id="rId3" imgW="9314286" imgH="2278101" progId="Word.Document.8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48446"/>
                        <a:ext cx="8712968" cy="21332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425815"/>
              </p:ext>
            </p:extLst>
          </p:nvPr>
        </p:nvGraphicFramePr>
        <p:xfrm>
          <a:off x="251520" y="2276872"/>
          <a:ext cx="8304212" cy="264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775" name="Document" r:id="rId5" imgW="8564033" imgH="2735957" progId="Word.Document.8">
                  <p:embed/>
                </p:oleObj>
              </mc:Choice>
              <mc:Fallback>
                <p:oleObj name="Document" r:id="rId5" imgW="8564033" imgH="2735957" progId="Word.Document.8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276872"/>
                        <a:ext cx="8304212" cy="2643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066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91510" y="836712"/>
            <a:ext cx="2330942" cy="53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783">
              <a:defRPr/>
            </a:pPr>
            <a:r>
              <a:rPr kumimoji="1" lang="en-US" altLang="zh-CN" sz="2800" b="1" kern="0" dirty="0">
                <a:solidFill>
                  <a:srgbClr val="99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逐项求导</a:t>
            </a:r>
            <a:r>
              <a:rPr lang="en-US" altLang="zh-CN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zh-CN" altLang="en-US" sz="2800" b="1" kern="0" dirty="0">
              <a:solidFill>
                <a:srgbClr val="99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328768"/>
              </p:ext>
            </p:extLst>
          </p:nvPr>
        </p:nvGraphicFramePr>
        <p:xfrm>
          <a:off x="1259632" y="1340768"/>
          <a:ext cx="6808787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916" name="Document" r:id="rId3" imgW="6972446" imgH="1257154" progId="Word.Document.8">
                  <p:embed/>
                </p:oleObj>
              </mc:Choice>
              <mc:Fallback>
                <p:oleObj name="Document" r:id="rId3" imgW="6972446" imgH="1257154" progId="Word.Document.8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340768"/>
                        <a:ext cx="6808787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99294" y="2540447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218255"/>
              </p:ext>
            </p:extLst>
          </p:nvPr>
        </p:nvGraphicFramePr>
        <p:xfrm>
          <a:off x="797670" y="5831731"/>
          <a:ext cx="400367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917" name="Equation" r:id="rId5" imgW="3746500" imgH="838200" progId="Equation.3">
                  <p:embed/>
                </p:oleObj>
              </mc:Choice>
              <mc:Fallback>
                <p:oleObj name="Equation" r:id="rId5" imgW="3746500" imgH="8382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670" y="5831731"/>
                        <a:ext cx="400367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518279"/>
              </p:ext>
            </p:extLst>
          </p:nvPr>
        </p:nvGraphicFramePr>
        <p:xfrm>
          <a:off x="4928345" y="6087318"/>
          <a:ext cx="2159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918" name="公式" r:id="rId7" imgW="2159000" imgH="444500" progId="Equation.3">
                  <p:embed/>
                </p:oleObj>
              </mc:Choice>
              <mc:Fallback>
                <p:oleObj name="公式" r:id="rId7" imgW="2159000" imgH="44450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8345" y="6087318"/>
                        <a:ext cx="21590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902360"/>
              </p:ext>
            </p:extLst>
          </p:nvPr>
        </p:nvGraphicFramePr>
        <p:xfrm>
          <a:off x="1038175" y="2664147"/>
          <a:ext cx="4429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919" name="公式" r:id="rId9" imgW="444114" imgH="406048" progId="Equation.3">
                  <p:embed/>
                </p:oleObj>
              </mc:Choice>
              <mc:Fallback>
                <p:oleObj name="公式" r:id="rId9" imgW="444114" imgH="406048" progId="Equation.3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175" y="2664147"/>
                        <a:ext cx="442913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399183"/>
              </p:ext>
            </p:extLst>
          </p:nvPr>
        </p:nvGraphicFramePr>
        <p:xfrm>
          <a:off x="6228184" y="2638872"/>
          <a:ext cx="11684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920" name="公式" r:id="rId11" imgW="1167893" imgH="406224" progId="Equation.3">
                  <p:embed/>
                </p:oleObj>
              </mc:Choice>
              <mc:Fallback>
                <p:oleObj name="公式" r:id="rId11" imgW="1167893" imgH="406224" progId="Equation.3">
                  <p:embed/>
                  <p:pic>
                    <p:nvPicPr>
                      <p:cNvPr id="1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2638872"/>
                        <a:ext cx="116840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983879"/>
              </p:ext>
            </p:extLst>
          </p:nvPr>
        </p:nvGraphicFramePr>
        <p:xfrm>
          <a:off x="823144" y="3635822"/>
          <a:ext cx="170338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921" name="公式" r:id="rId13" imgW="1586811" imgH="444307" progId="Equation.3">
                  <p:embed/>
                </p:oleObj>
              </mc:Choice>
              <mc:Fallback>
                <p:oleObj name="公式" r:id="rId13" imgW="1586811" imgH="444307" progId="Equation.3">
                  <p:embed/>
                  <p:pic>
                    <p:nvPicPr>
                      <p:cNvPr id="1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144" y="3635822"/>
                        <a:ext cx="1703388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143774"/>
              </p:ext>
            </p:extLst>
          </p:nvPr>
        </p:nvGraphicFramePr>
        <p:xfrm>
          <a:off x="727894" y="4548634"/>
          <a:ext cx="19415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922" name="公式" r:id="rId15" imgW="1828800" imgH="444500" progId="Equation.3">
                  <p:embed/>
                </p:oleObj>
              </mc:Choice>
              <mc:Fallback>
                <p:oleObj name="公式" r:id="rId15" imgW="1828800" imgH="444500" progId="Equation.3">
                  <p:embed/>
                  <p:pic>
                    <p:nvPicPr>
                      <p:cNvPr id="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94" y="4548634"/>
                        <a:ext cx="19415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357628"/>
              </p:ext>
            </p:extLst>
          </p:nvPr>
        </p:nvGraphicFramePr>
        <p:xfrm>
          <a:off x="2710682" y="3429000"/>
          <a:ext cx="2509390" cy="866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923" name="Equation" r:id="rId17" imgW="2527300" imgH="914400" progId="Equation.3">
                  <p:embed/>
                </p:oleObj>
              </mc:Choice>
              <mc:Fallback>
                <p:oleObj name="Equation" r:id="rId17" imgW="2527300" imgH="914400" progId="Equation.3">
                  <p:embed/>
                  <p:pic>
                    <p:nvPicPr>
                      <p:cNvPr id="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682" y="3429000"/>
                        <a:ext cx="2509390" cy="8666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609356"/>
              </p:ext>
            </p:extLst>
          </p:nvPr>
        </p:nvGraphicFramePr>
        <p:xfrm>
          <a:off x="2710682" y="4412480"/>
          <a:ext cx="2653406" cy="918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924" name="公式" r:id="rId19" imgW="2349360" imgH="927000" progId="Equation.3">
                  <p:embed/>
                </p:oleObj>
              </mc:Choice>
              <mc:Fallback>
                <p:oleObj name="公式" r:id="rId19" imgW="2349360" imgH="927000" progId="Equation.3">
                  <p:embed/>
                  <p:pic>
                    <p:nvPicPr>
                      <p:cNvPr id="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682" y="4412480"/>
                        <a:ext cx="2653406" cy="9189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5436096" y="3629968"/>
            <a:ext cx="2147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该级数收敛</a:t>
            </a: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5436096" y="4566072"/>
            <a:ext cx="2224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该级数发散</a:t>
            </a: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804094" y="5293172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所以收敛区间为</a:t>
            </a:r>
            <a:r>
              <a:rPr lang="en-US" altLang="zh-CN" b="1" dirty="0"/>
              <a:t>(</a:t>
            </a:r>
            <a:r>
              <a:rPr lang="zh-CN" altLang="en-US" b="1" dirty="0"/>
              <a:t>－</a:t>
            </a:r>
            <a:r>
              <a:rPr lang="en-US" altLang="zh-CN" b="1" dirty="0"/>
              <a:t>1,1].</a:t>
            </a:r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467544" y="1529209"/>
            <a:ext cx="72357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7327499-F880-4343-9906-F72FAE0359C3}"/>
              </a:ext>
            </a:extLst>
          </p:cNvPr>
          <p:cNvSpPr/>
          <p:nvPr/>
        </p:nvSpPr>
        <p:spPr>
          <a:xfrm>
            <a:off x="395536" y="157165"/>
            <a:ext cx="265649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三、求和函数</a:t>
            </a:r>
          </a:p>
        </p:txBody>
      </p:sp>
      <p:graphicFrame>
        <p:nvGraphicFramePr>
          <p:cNvPr id="28" name="Object 7">
            <a:extLst>
              <a:ext uri="{FF2B5EF4-FFF2-40B4-BE49-F238E27FC236}">
                <a16:creationId xmlns:a16="http://schemas.microsoft.com/office/drawing/2014/main" id="{E0E67DDC-45E3-45FF-ADFF-F543055BFF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195114"/>
              </p:ext>
            </p:extLst>
          </p:nvPr>
        </p:nvGraphicFramePr>
        <p:xfrm>
          <a:off x="1598216" y="2327721"/>
          <a:ext cx="4125912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925" name="Equation" r:id="rId21" imgW="4431960" imgH="1028520" progId="Equation.DSMT4">
                  <p:embed/>
                </p:oleObj>
              </mc:Choice>
              <mc:Fallback>
                <p:oleObj name="Equation" r:id="rId21" imgW="4431960" imgH="1028520" progId="Equation.DSMT4">
                  <p:embed/>
                  <p:pic>
                    <p:nvPicPr>
                      <p:cNvPr id="3010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216" y="2327721"/>
                        <a:ext cx="4125912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1515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23" grpId="0" autoUpdateAnimBg="0"/>
      <p:bldP spid="24" grpId="0" autoUpdateAnimBg="0"/>
      <p:bldP spid="2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983030"/>
              </p:ext>
            </p:extLst>
          </p:nvPr>
        </p:nvGraphicFramePr>
        <p:xfrm>
          <a:off x="5047357" y="2464569"/>
          <a:ext cx="3225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968" name="公式" r:id="rId3" imgW="2844800" imgH="406400" progId="Equation.3">
                  <p:embed/>
                </p:oleObj>
              </mc:Choice>
              <mc:Fallback>
                <p:oleObj name="公式" r:id="rId3" imgW="2844800" imgH="406400" progId="Equation.3">
                  <p:embed/>
                  <p:pic>
                    <p:nvPicPr>
                      <p:cNvPr id="3020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7357" y="2464569"/>
                        <a:ext cx="32258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422312"/>
              </p:ext>
            </p:extLst>
          </p:nvPr>
        </p:nvGraphicFramePr>
        <p:xfrm>
          <a:off x="756345" y="2434406"/>
          <a:ext cx="407511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969" name="公式" r:id="rId5" imgW="3771900" imgH="419100" progId="Equation.3">
                  <p:embed/>
                </p:oleObj>
              </mc:Choice>
              <mc:Fallback>
                <p:oleObj name="公式" r:id="rId5" imgW="3771900" imgH="419100" progId="Equation.3">
                  <p:embed/>
                  <p:pic>
                    <p:nvPicPr>
                      <p:cNvPr id="302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345" y="2434406"/>
                        <a:ext cx="4075112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611882" y="1613744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两端积分得</a:t>
            </a:r>
          </a:p>
        </p:txBody>
      </p:sp>
      <p:graphicFrame>
        <p:nvGraphicFramePr>
          <p:cNvPr id="302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395939"/>
              </p:ext>
            </p:extLst>
          </p:nvPr>
        </p:nvGraphicFramePr>
        <p:xfrm>
          <a:off x="2627784" y="1556792"/>
          <a:ext cx="3887788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970" name="公式" r:id="rId7" imgW="3149600" imgH="736600" progId="Equation.3">
                  <p:embed/>
                </p:oleObj>
              </mc:Choice>
              <mc:Fallback>
                <p:oleObj name="公式" r:id="rId7" imgW="3149600" imgH="736600" progId="Equation.3">
                  <p:embed/>
                  <p:pic>
                    <p:nvPicPr>
                      <p:cNvPr id="3020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556792"/>
                        <a:ext cx="3887788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086733"/>
              </p:ext>
            </p:extLst>
          </p:nvPr>
        </p:nvGraphicFramePr>
        <p:xfrm>
          <a:off x="694432" y="992659"/>
          <a:ext cx="33734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971" name="公式" r:id="rId9" imgW="3378200" imgH="495300" progId="Equation.3">
                  <p:embed/>
                </p:oleObj>
              </mc:Choice>
              <mc:Fallback>
                <p:oleObj name="公式" r:id="rId9" imgW="3378200" imgH="495300" progId="Equation.3">
                  <p:embed/>
                  <p:pic>
                    <p:nvPicPr>
                      <p:cNvPr id="3020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432" y="992659"/>
                        <a:ext cx="3373438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126501"/>
              </p:ext>
            </p:extLst>
          </p:nvPr>
        </p:nvGraphicFramePr>
        <p:xfrm>
          <a:off x="4140895" y="781646"/>
          <a:ext cx="128746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972" name="公式" r:id="rId11" imgW="1244600" imgH="889000" progId="Equation.3">
                  <p:embed/>
                </p:oleObj>
              </mc:Choice>
              <mc:Fallback>
                <p:oleObj name="公式" r:id="rId11" imgW="1244600" imgH="889000" progId="Equation.3">
                  <p:embed/>
                  <p:pic>
                    <p:nvPicPr>
                      <p:cNvPr id="3020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895" y="781646"/>
                        <a:ext cx="1287462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532946"/>
              </p:ext>
            </p:extLst>
          </p:nvPr>
        </p:nvGraphicFramePr>
        <p:xfrm>
          <a:off x="5580112" y="1124744"/>
          <a:ext cx="20161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973" name="公式" r:id="rId13" imgW="1841500" imgH="406400" progId="Equation.3">
                  <p:embed/>
                </p:oleObj>
              </mc:Choice>
              <mc:Fallback>
                <p:oleObj name="公式" r:id="rId13" imgW="1841500" imgH="406400" progId="Equation.3">
                  <p:embed/>
                  <p:pic>
                    <p:nvPicPr>
                      <p:cNvPr id="3020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124744"/>
                        <a:ext cx="2016125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590637"/>
              </p:ext>
            </p:extLst>
          </p:nvPr>
        </p:nvGraphicFramePr>
        <p:xfrm>
          <a:off x="636588" y="70073"/>
          <a:ext cx="39306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974" name="Equation" r:id="rId15" imgW="3873240" imgH="952200" progId="Equation.DSMT4">
                  <p:embed/>
                </p:oleObj>
              </mc:Choice>
              <mc:Fallback>
                <p:oleObj name="Equation" r:id="rId15" imgW="3873240" imgH="952200" progId="Equation.DSMT4">
                  <p:embed/>
                  <p:pic>
                    <p:nvPicPr>
                      <p:cNvPr id="3020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70073"/>
                        <a:ext cx="393065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299118"/>
              </p:ext>
            </p:extLst>
          </p:nvPr>
        </p:nvGraphicFramePr>
        <p:xfrm>
          <a:off x="4716016" y="370656"/>
          <a:ext cx="2159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975" name="公式" r:id="rId17" imgW="2159000" imgH="444500" progId="Equation.3">
                  <p:embed/>
                </p:oleObj>
              </mc:Choice>
              <mc:Fallback>
                <p:oleObj name="公式" r:id="rId17" imgW="2159000" imgH="444500" progId="Equation.3">
                  <p:embed/>
                  <p:pic>
                    <p:nvPicPr>
                      <p:cNvPr id="3020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70656"/>
                        <a:ext cx="21590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026945"/>
              </p:ext>
            </p:extLst>
          </p:nvPr>
        </p:nvGraphicFramePr>
        <p:xfrm>
          <a:off x="681732" y="3118098"/>
          <a:ext cx="1801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976" name="公式" r:id="rId19" imgW="1803400" imgH="457200" progId="Equation.3">
                  <p:embed/>
                </p:oleObj>
              </mc:Choice>
              <mc:Fallback>
                <p:oleObj name="公式" r:id="rId19" imgW="1803400" imgH="457200" progId="Equation.3">
                  <p:embed/>
                  <p:pic>
                    <p:nvPicPr>
                      <p:cNvPr id="3020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732" y="3118098"/>
                        <a:ext cx="18018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857593"/>
              </p:ext>
            </p:extLst>
          </p:nvPr>
        </p:nvGraphicFramePr>
        <p:xfrm>
          <a:off x="2843907" y="2854573"/>
          <a:ext cx="27559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977" name="公式" r:id="rId21" imgW="2781300" imgH="1016000" progId="Equation.3">
                  <p:embed/>
                </p:oleObj>
              </mc:Choice>
              <mc:Fallback>
                <p:oleObj name="公式" r:id="rId21" imgW="2781300" imgH="1016000" progId="Equation.3">
                  <p:embed/>
                  <p:pic>
                    <p:nvPicPr>
                      <p:cNvPr id="3020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907" y="2854573"/>
                        <a:ext cx="27559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623053"/>
              </p:ext>
            </p:extLst>
          </p:nvPr>
        </p:nvGraphicFramePr>
        <p:xfrm>
          <a:off x="738588" y="3863702"/>
          <a:ext cx="3976981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978" name="公式" r:id="rId23" imgW="4076700" imgH="952500" progId="Equation.3">
                  <p:embed/>
                </p:oleObj>
              </mc:Choice>
              <mc:Fallback>
                <p:oleObj name="公式" r:id="rId23" imgW="4076700" imgH="952500" progId="Equation.3">
                  <p:embed/>
                  <p:pic>
                    <p:nvPicPr>
                      <p:cNvPr id="30209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588" y="3863702"/>
                        <a:ext cx="3976981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777180"/>
              </p:ext>
            </p:extLst>
          </p:nvPr>
        </p:nvGraphicFramePr>
        <p:xfrm>
          <a:off x="4933057" y="4154091"/>
          <a:ext cx="194468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979" name="公式" r:id="rId25" imgW="1841500" imgH="406400" progId="Equation.3">
                  <p:embed/>
                </p:oleObj>
              </mc:Choice>
              <mc:Fallback>
                <p:oleObj name="公式" r:id="rId25" imgW="1841500" imgH="406400" progId="Equation.3">
                  <p:embed/>
                  <p:pic>
                    <p:nvPicPr>
                      <p:cNvPr id="3020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057" y="4154091"/>
                        <a:ext cx="1944688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933820"/>
              </p:ext>
            </p:extLst>
          </p:nvPr>
        </p:nvGraphicFramePr>
        <p:xfrm>
          <a:off x="683568" y="4845868"/>
          <a:ext cx="621823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980" name="Equation" r:id="rId27" imgW="6248160" imgH="927000" progId="Equation.DSMT4">
                  <p:embed/>
                </p:oleObj>
              </mc:Choice>
              <mc:Fallback>
                <p:oleObj name="Equation" r:id="rId27" imgW="6248160" imgH="927000" progId="Equation.DSMT4">
                  <p:embed/>
                  <p:pic>
                    <p:nvPicPr>
                      <p:cNvPr id="30209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845868"/>
                        <a:ext cx="6218237" cy="949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5"/>
          <p:cNvGrpSpPr/>
          <p:nvPr/>
        </p:nvGrpSpPr>
        <p:grpSpPr>
          <a:xfrm>
            <a:off x="772842" y="5983965"/>
            <a:ext cx="6535462" cy="541379"/>
            <a:chOff x="658799" y="4262600"/>
            <a:chExt cx="5669712" cy="1272144"/>
          </a:xfrm>
        </p:grpSpPr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658799" y="4262600"/>
              <a:ext cx="5669712" cy="12721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9933FF"/>
                  </a:solidFill>
                  <a:ea typeface="+mn-ea"/>
                  <a:cs typeface="Times New Roman" panose="02020603050405020304" pitchFamily="18" charset="0"/>
                </a:rPr>
                <a:t>方法：逐项求导       几何级数</a:t>
              </a:r>
              <a:r>
                <a:rPr lang="en-US" altLang="zh-CN" b="1" dirty="0">
                  <a:solidFill>
                    <a:srgbClr val="9933FF"/>
                  </a:solidFill>
                  <a:ea typeface="+mn-ea"/>
                  <a:cs typeface="Times New Roman" panose="02020603050405020304" pitchFamily="18" charset="0"/>
                </a:rPr>
                <a:t>(</a:t>
              </a:r>
              <a:r>
                <a:rPr lang="zh-CN" altLang="en-US" b="1" dirty="0">
                  <a:solidFill>
                    <a:srgbClr val="9933FF"/>
                  </a:solidFill>
                  <a:ea typeface="+mn-ea"/>
                  <a:cs typeface="Times New Roman" panose="02020603050405020304" pitchFamily="18" charset="0"/>
                </a:rPr>
                <a:t>等比级数</a:t>
              </a:r>
              <a:r>
                <a:rPr lang="en-US" altLang="zh-CN" b="1" dirty="0">
                  <a:solidFill>
                    <a:srgbClr val="9933FF"/>
                  </a:solidFill>
                  <a:ea typeface="+mn-ea"/>
                  <a:cs typeface="Times New Roman" panose="02020603050405020304" pitchFamily="18" charset="0"/>
                </a:rPr>
                <a:t>).</a:t>
              </a:r>
              <a:endParaRPr lang="zh-CN" altLang="en-US" dirty="0">
                <a:solidFill>
                  <a:srgbClr val="9933FF"/>
                </a:solidFill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2980037" y="4792055"/>
              <a:ext cx="349956" cy="191910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9913485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0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0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0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0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0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0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0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0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0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0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0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310285" y="116632"/>
            <a:ext cx="28004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9933FF"/>
                </a:solidFill>
                <a:ea typeface="+mn-ea"/>
                <a:cs typeface="Times New Roman" panose="02020603050405020304" pitchFamily="18" charset="0"/>
              </a:rPr>
              <a:t>2 . </a:t>
            </a:r>
            <a:r>
              <a:rPr lang="zh-CN" altLang="en-US" b="1" dirty="0">
                <a:solidFill>
                  <a:srgbClr val="9933FF"/>
                </a:solidFill>
                <a:ea typeface="+mn-ea"/>
                <a:cs typeface="Times New Roman" panose="02020603050405020304" pitchFamily="18" charset="0"/>
              </a:rPr>
              <a:t>逐项积分</a:t>
            </a:r>
            <a:endParaRPr lang="en-US" altLang="zh-CN" b="1" dirty="0">
              <a:solidFill>
                <a:srgbClr val="9933FF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68453" y="2201614"/>
            <a:ext cx="571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endParaRPr lang="zh-CN" altLang="en-US" dirty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/>
          </p:nvPr>
        </p:nvGraphicFramePr>
        <p:xfrm>
          <a:off x="755576" y="2060848"/>
          <a:ext cx="8064896" cy="836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936" name="公式" r:id="rId3" imgW="8305560" imgH="888840" progId="Equation.3">
                  <p:embed/>
                </p:oleObj>
              </mc:Choice>
              <mc:Fallback>
                <p:oleObj name="公式" r:id="rId3" imgW="8305560" imgH="888840" progId="Equation.3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060848"/>
                        <a:ext cx="8064896" cy="8364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/>
          </p:nvPr>
        </p:nvGraphicFramePr>
        <p:xfrm>
          <a:off x="685800" y="2780928"/>
          <a:ext cx="7316208" cy="831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937" name="公式" r:id="rId5" imgW="7149960" imgH="888840" progId="Equation.3">
                  <p:embed/>
                </p:oleObj>
              </mc:Choice>
              <mc:Fallback>
                <p:oleObj name="公式" r:id="rId5" imgW="7149960" imgH="888840" progId="Equation.3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80928"/>
                        <a:ext cx="7316208" cy="8312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/>
          </p:nvPr>
        </p:nvGraphicFramePr>
        <p:xfrm>
          <a:off x="971600" y="548680"/>
          <a:ext cx="7051955" cy="829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938" name="公式" r:id="rId7" imgW="7378560" imgH="888840" progId="Equation.3">
                  <p:embed/>
                </p:oleObj>
              </mc:Choice>
              <mc:Fallback>
                <p:oleObj name="公式" r:id="rId7" imgW="7378560" imgH="888840" progId="Equation.3">
                  <p:embed/>
                  <p:pic>
                    <p:nvPicPr>
                      <p:cNvPr id="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48680"/>
                        <a:ext cx="7051955" cy="8295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51520" y="697995"/>
            <a:ext cx="676531" cy="501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/>
          </p:nvPr>
        </p:nvGraphicFramePr>
        <p:xfrm>
          <a:off x="961975" y="3521082"/>
          <a:ext cx="6351411" cy="917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939" name="公式" r:id="rId9" imgW="5613120" imgH="888840" progId="Equation.3">
                  <p:embed/>
                </p:oleObj>
              </mc:Choice>
              <mc:Fallback>
                <p:oleObj name="公式" r:id="rId9" imgW="5613120" imgH="888840" progId="Equation.3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75" y="3521082"/>
                        <a:ext cx="6351411" cy="917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395536" y="1327336"/>
          <a:ext cx="7848872" cy="8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940" name="公式" r:id="rId11" imgW="8153280" imgH="888840" progId="Equation.3">
                  <p:embed/>
                </p:oleObj>
              </mc:Choice>
              <mc:Fallback>
                <p:oleObj name="公式" r:id="rId11" imgW="8153280" imgH="888840" progId="Equation.3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327336"/>
                        <a:ext cx="7848872" cy="86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/>
          <p:cNvGraphicFramePr>
            <a:graphicFrameLocks noChangeAspect="1"/>
          </p:cNvGraphicFramePr>
          <p:nvPr>
            <p:extLst/>
          </p:nvPr>
        </p:nvGraphicFramePr>
        <p:xfrm>
          <a:off x="541338" y="4293096"/>
          <a:ext cx="6456224" cy="854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941" name="公式" r:id="rId13" imgW="6108480" imgH="914400" progId="Equation.3">
                  <p:embed/>
                </p:oleObj>
              </mc:Choice>
              <mc:Fallback>
                <p:oleObj name="公式" r:id="rId13" imgW="6108480" imgH="914400" progId="Equation.3">
                  <p:embed/>
                  <p:pic>
                    <p:nvPicPr>
                      <p:cNvPr id="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4293096"/>
                        <a:ext cx="6456224" cy="8549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/>
          </p:nvPr>
        </p:nvGraphicFramePr>
        <p:xfrm>
          <a:off x="611560" y="5187666"/>
          <a:ext cx="3665266" cy="761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942" name="公式" r:id="rId15" imgW="4216320" imgH="888840" progId="Equation.3">
                  <p:embed/>
                </p:oleObj>
              </mc:Choice>
              <mc:Fallback>
                <p:oleObj name="公式" r:id="rId15" imgW="4216320" imgH="888840" progId="Equation.3">
                  <p:embed/>
                  <p:pic>
                    <p:nvPicPr>
                      <p:cNvPr id="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187666"/>
                        <a:ext cx="3665266" cy="7616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>
            <p:extLst/>
          </p:nvPr>
        </p:nvGraphicFramePr>
        <p:xfrm>
          <a:off x="4067944" y="5085184"/>
          <a:ext cx="1472854" cy="841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943" name="公式" r:id="rId17" imgW="1422360" imgH="825480" progId="Equation.3">
                  <p:embed/>
                </p:oleObj>
              </mc:Choice>
              <mc:Fallback>
                <p:oleObj name="公式" r:id="rId17" imgW="1422360" imgH="825480" progId="Equation.3">
                  <p:embed/>
                  <p:pic>
                    <p:nvPicPr>
                      <p:cNvPr id="1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5085184"/>
                        <a:ext cx="1472854" cy="8410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"/>
          <p:cNvGraphicFramePr>
            <a:graphicFrameLocks noChangeAspect="1"/>
          </p:cNvGraphicFramePr>
          <p:nvPr>
            <p:extLst/>
          </p:nvPr>
        </p:nvGraphicFramePr>
        <p:xfrm>
          <a:off x="5652120" y="5373216"/>
          <a:ext cx="1661266" cy="32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944" name="公式" r:id="rId19" imgW="1625400" imgH="317160" progId="Equation.3">
                  <p:embed/>
                </p:oleObj>
              </mc:Choice>
              <mc:Fallback>
                <p:oleObj name="公式" r:id="rId19" imgW="1625400" imgH="317160" progId="Equation.3">
                  <p:embed/>
                  <p:pic>
                    <p:nvPicPr>
                      <p:cNvPr id="2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373216"/>
                        <a:ext cx="1661266" cy="3218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0"/>
          <p:cNvGrpSpPr/>
          <p:nvPr/>
        </p:nvGrpSpPr>
        <p:grpSpPr>
          <a:xfrm>
            <a:off x="539552" y="6021288"/>
            <a:ext cx="6535462" cy="541379"/>
            <a:chOff x="658799" y="4262600"/>
            <a:chExt cx="5669712" cy="1272144"/>
          </a:xfrm>
        </p:grpSpPr>
        <p:sp>
          <p:nvSpPr>
            <p:cNvPr id="22" name="Text Box 3"/>
            <p:cNvSpPr txBox="1">
              <a:spLocks noChangeArrowheads="1"/>
            </p:cNvSpPr>
            <p:nvPr/>
          </p:nvSpPr>
          <p:spPr bwMode="auto">
            <a:xfrm>
              <a:off x="658799" y="4262600"/>
              <a:ext cx="5669712" cy="12721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9933FF"/>
                  </a:solidFill>
                  <a:ea typeface="+mn-ea"/>
                  <a:cs typeface="Times New Roman" panose="02020603050405020304" pitchFamily="18" charset="0"/>
                </a:rPr>
                <a:t>方法：逐项积分       几何级数</a:t>
              </a:r>
              <a:r>
                <a:rPr lang="en-US" altLang="zh-CN" b="1" dirty="0">
                  <a:solidFill>
                    <a:srgbClr val="9933FF"/>
                  </a:solidFill>
                  <a:ea typeface="+mn-ea"/>
                  <a:cs typeface="Times New Roman" panose="02020603050405020304" pitchFamily="18" charset="0"/>
                </a:rPr>
                <a:t>(</a:t>
              </a:r>
              <a:r>
                <a:rPr lang="zh-CN" altLang="en-US" b="1" dirty="0">
                  <a:solidFill>
                    <a:srgbClr val="9933FF"/>
                  </a:solidFill>
                  <a:ea typeface="+mn-ea"/>
                  <a:cs typeface="Times New Roman" panose="02020603050405020304" pitchFamily="18" charset="0"/>
                </a:rPr>
                <a:t>等比级数</a:t>
              </a:r>
              <a:r>
                <a:rPr lang="en-US" altLang="zh-CN" b="1" dirty="0">
                  <a:solidFill>
                    <a:srgbClr val="9933FF"/>
                  </a:solidFill>
                  <a:ea typeface="+mn-ea"/>
                  <a:cs typeface="Times New Roman" panose="02020603050405020304" pitchFamily="18" charset="0"/>
                </a:rPr>
                <a:t>).</a:t>
              </a:r>
              <a:endParaRPr lang="zh-CN" altLang="en-US" dirty="0">
                <a:solidFill>
                  <a:srgbClr val="9933FF"/>
                </a:solidFill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" name="右箭头 22"/>
            <p:cNvSpPr/>
            <p:nvPr/>
          </p:nvSpPr>
          <p:spPr>
            <a:xfrm>
              <a:off x="2980037" y="4792055"/>
              <a:ext cx="349956" cy="191910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9819652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>
            <p:extLst/>
          </p:nvPr>
        </p:nvGraphicFramePr>
        <p:xfrm>
          <a:off x="969517" y="-27384"/>
          <a:ext cx="2808287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946" name="Document" r:id="rId3" imgW="3009738" imgH="1181035" progId="Word.Document.8">
                  <p:embed/>
                </p:oleObj>
              </mc:Choice>
              <mc:Fallback>
                <p:oleObj name="Document" r:id="rId3" imgW="3009738" imgH="1181035" progId="Word.Document.8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517" y="-27384"/>
                        <a:ext cx="2808287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1" name="Text Box 3"/>
          <p:cNvSpPr txBox="1">
            <a:spLocks noChangeArrowheads="1"/>
          </p:cNvSpPr>
          <p:nvPr/>
        </p:nvSpPr>
        <p:spPr bwMode="auto">
          <a:xfrm>
            <a:off x="113854" y="906066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解</a:t>
            </a:r>
            <a:endParaRPr lang="zh-CN" altLang="en-US">
              <a:solidFill>
                <a:srgbClr val="0000FF"/>
              </a:solidFill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04132" name="Object 4"/>
          <p:cNvGraphicFramePr>
            <a:graphicFrameLocks noChangeAspect="1"/>
          </p:cNvGraphicFramePr>
          <p:nvPr>
            <p:extLst/>
          </p:nvPr>
        </p:nvGraphicFramePr>
        <p:xfrm>
          <a:off x="936948" y="842095"/>
          <a:ext cx="32512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947" name="公式" r:id="rId5" imgW="3530520" imgH="888840" progId="Equation.3">
                  <p:embed/>
                </p:oleObj>
              </mc:Choice>
              <mc:Fallback>
                <p:oleObj name="公式" r:id="rId5" imgW="3530520" imgH="888840" progId="Equation.3">
                  <p:embed/>
                  <p:pic>
                    <p:nvPicPr>
                      <p:cNvPr id="304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948" y="842095"/>
                        <a:ext cx="325120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3" name="Text Box 5"/>
          <p:cNvSpPr txBox="1">
            <a:spLocks noChangeArrowheads="1"/>
          </p:cNvSpPr>
          <p:nvPr/>
        </p:nvSpPr>
        <p:spPr bwMode="auto">
          <a:xfrm>
            <a:off x="4498529" y="972741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收敛区间</a:t>
            </a:r>
            <a:r>
              <a:rPr lang="en-US" altLang="zh-CN" b="1" dirty="0"/>
              <a:t>(-1,1),</a:t>
            </a:r>
          </a:p>
        </p:txBody>
      </p:sp>
      <p:graphicFrame>
        <p:nvGraphicFramePr>
          <p:cNvPr id="3041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564858"/>
              </p:ext>
            </p:extLst>
          </p:nvPr>
        </p:nvGraphicFramePr>
        <p:xfrm>
          <a:off x="2646363" y="5732463"/>
          <a:ext cx="33496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948" name="Equation" r:id="rId7" imgW="2666880" imgH="952200" progId="Equation.DSMT4">
                  <p:embed/>
                </p:oleObj>
              </mc:Choice>
              <mc:Fallback>
                <p:oleObj name="Equation" r:id="rId7" imgW="2666880" imgH="952200" progId="Equation.DSMT4">
                  <p:embed/>
                  <p:pic>
                    <p:nvPicPr>
                      <p:cNvPr id="3041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5732463"/>
                        <a:ext cx="334962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8" name="Object 10"/>
          <p:cNvGraphicFramePr>
            <a:graphicFrameLocks noChangeAspect="1"/>
          </p:cNvGraphicFramePr>
          <p:nvPr>
            <p:extLst/>
          </p:nvPr>
        </p:nvGraphicFramePr>
        <p:xfrm>
          <a:off x="226739" y="5733256"/>
          <a:ext cx="247491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949" name="公式" r:id="rId9" imgW="2361960" imgH="888840" progId="Equation.3">
                  <p:embed/>
                </p:oleObj>
              </mc:Choice>
              <mc:Fallback>
                <p:oleObj name="公式" r:id="rId9" imgW="2361960" imgH="888840" progId="Equation.3">
                  <p:embed/>
                  <p:pic>
                    <p:nvPicPr>
                      <p:cNvPr id="3041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39" y="5733256"/>
                        <a:ext cx="2474913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07504" y="164703"/>
            <a:ext cx="72197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944600"/>
              </p:ext>
            </p:extLst>
          </p:nvPr>
        </p:nvGraphicFramePr>
        <p:xfrm>
          <a:off x="153988" y="1460500"/>
          <a:ext cx="48895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950" name="Equation" r:id="rId11" imgW="5079960" imgH="927000" progId="Equation.DSMT4">
                  <p:embed/>
                </p:oleObj>
              </mc:Choice>
              <mc:Fallback>
                <p:oleObj name="Equation" r:id="rId11" imgW="5079960" imgH="92700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1460500"/>
                        <a:ext cx="488950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254231" y="2213732"/>
          <a:ext cx="68357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951" name="公式" r:id="rId13" imgW="7099200" imgH="888840" progId="Equation.3">
                  <p:embed/>
                </p:oleObj>
              </mc:Choice>
              <mc:Fallback>
                <p:oleObj name="公式" r:id="rId13" imgW="7099200" imgH="888840" progId="Equation.3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31" y="2213732"/>
                        <a:ext cx="6835775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251520" y="3065463"/>
          <a:ext cx="844867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952" name="公式" r:id="rId15" imgW="8775360" imgH="927000" progId="Equation.3">
                  <p:embed/>
                </p:oleObj>
              </mc:Choice>
              <mc:Fallback>
                <p:oleObj name="公式" r:id="rId15" imgW="8775360" imgH="927000" progId="Equation.3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065463"/>
                        <a:ext cx="8448675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/>
          </p:nvPr>
        </p:nvGraphicFramePr>
        <p:xfrm>
          <a:off x="202340" y="3931481"/>
          <a:ext cx="475932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953" name="公式" r:id="rId17" imgW="5168880" imgH="1917360" progId="Equation.3">
                  <p:embed/>
                </p:oleObj>
              </mc:Choice>
              <mc:Fallback>
                <p:oleObj name="公式" r:id="rId17" imgW="5168880" imgH="1917360" progId="Equation.3">
                  <p:embed/>
                  <p:pic>
                    <p:nvPicPr>
                      <p:cNvPr id="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340" y="3931481"/>
                        <a:ext cx="4759325" cy="176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04394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0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autoUpdateAnimBg="0"/>
      <p:bldP spid="30413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>
            <p:extLst/>
          </p:nvPr>
        </p:nvGraphicFramePr>
        <p:xfrm>
          <a:off x="1043608" y="189384"/>
          <a:ext cx="2808287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984" name="Document" r:id="rId3" imgW="3009738" imgH="1181035" progId="Word.Document.8">
                  <p:embed/>
                </p:oleObj>
              </mc:Choice>
              <mc:Fallback>
                <p:oleObj name="Document" r:id="rId3" imgW="3009738" imgH="1181035" progId="Word.Document.8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89384"/>
                        <a:ext cx="2808287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1" name="Text Box 3"/>
          <p:cNvSpPr txBox="1">
            <a:spLocks noChangeArrowheads="1"/>
          </p:cNvSpPr>
          <p:nvPr/>
        </p:nvSpPr>
        <p:spPr bwMode="auto">
          <a:xfrm>
            <a:off x="257869" y="1122834"/>
            <a:ext cx="12874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另解</a:t>
            </a:r>
            <a:endParaRPr lang="zh-CN" altLang="en-US" dirty="0">
              <a:solidFill>
                <a:srgbClr val="0000FF"/>
              </a:solidFill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04132" name="Object 4"/>
          <p:cNvGraphicFramePr>
            <a:graphicFrameLocks noChangeAspect="1"/>
          </p:cNvGraphicFramePr>
          <p:nvPr>
            <p:extLst/>
          </p:nvPr>
        </p:nvGraphicFramePr>
        <p:xfrm>
          <a:off x="1168524" y="980728"/>
          <a:ext cx="34734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985" name="公式" r:id="rId5" imgW="3771900" imgH="952500" progId="Equation.3">
                  <p:embed/>
                </p:oleObj>
              </mc:Choice>
              <mc:Fallback>
                <p:oleObj name="公式" r:id="rId5" imgW="3771900" imgH="952500" progId="Equation.3">
                  <p:embed/>
                  <p:pic>
                    <p:nvPicPr>
                      <p:cNvPr id="304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524" y="980728"/>
                        <a:ext cx="3473450" cy="87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3" name="Text Box 5"/>
          <p:cNvSpPr txBox="1">
            <a:spLocks noChangeArrowheads="1"/>
          </p:cNvSpPr>
          <p:nvPr/>
        </p:nvSpPr>
        <p:spPr bwMode="auto">
          <a:xfrm>
            <a:off x="4642545" y="1189509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收敛区间</a:t>
            </a:r>
            <a:r>
              <a:rPr lang="en-US" altLang="zh-CN" b="1" dirty="0"/>
              <a:t>(-1,1),</a:t>
            </a:r>
          </a:p>
        </p:txBody>
      </p:sp>
      <p:graphicFrame>
        <p:nvGraphicFramePr>
          <p:cNvPr id="304134" name="Object 6"/>
          <p:cNvGraphicFramePr>
            <a:graphicFrameLocks noChangeAspect="1"/>
          </p:cNvGraphicFramePr>
          <p:nvPr>
            <p:extLst/>
          </p:nvPr>
        </p:nvGraphicFramePr>
        <p:xfrm>
          <a:off x="334070" y="1762596"/>
          <a:ext cx="35877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986" name="公式" r:id="rId7" imgW="3644900" imgH="1016000" progId="Equation.3">
                  <p:embed/>
                </p:oleObj>
              </mc:Choice>
              <mc:Fallback>
                <p:oleObj name="公式" r:id="rId7" imgW="3644900" imgH="1016000" progId="Equation.3">
                  <p:embed/>
                  <p:pic>
                    <p:nvPicPr>
                      <p:cNvPr id="3041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70" y="1762596"/>
                        <a:ext cx="358775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5" name="Object 7"/>
          <p:cNvGraphicFramePr>
            <a:graphicFrameLocks noChangeAspect="1"/>
          </p:cNvGraphicFramePr>
          <p:nvPr>
            <p:extLst/>
          </p:nvPr>
        </p:nvGraphicFramePr>
        <p:xfrm>
          <a:off x="3936108" y="1692746"/>
          <a:ext cx="243363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987" name="公式" r:id="rId9" imgW="1981200" imgH="889000" progId="Equation.3">
                  <p:embed/>
                </p:oleObj>
              </mc:Choice>
              <mc:Fallback>
                <p:oleObj name="公式" r:id="rId9" imgW="1981200" imgH="889000" progId="Equation.3">
                  <p:embed/>
                  <p:pic>
                    <p:nvPicPr>
                      <p:cNvPr id="3041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6108" y="1692746"/>
                        <a:ext cx="2433637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6" name="Object 8"/>
          <p:cNvGraphicFramePr>
            <a:graphicFrameLocks noChangeAspect="1"/>
          </p:cNvGraphicFramePr>
          <p:nvPr>
            <p:extLst/>
          </p:nvPr>
        </p:nvGraphicFramePr>
        <p:xfrm>
          <a:off x="1545333" y="2637309"/>
          <a:ext cx="1944687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988" name="公式" r:id="rId11" imgW="1778000" imgH="939800" progId="Equation.3">
                  <p:embed/>
                </p:oleObj>
              </mc:Choice>
              <mc:Fallback>
                <p:oleObj name="公式" r:id="rId11" imgW="1778000" imgH="939800" progId="Equation.3">
                  <p:embed/>
                  <p:pic>
                    <p:nvPicPr>
                      <p:cNvPr id="3041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333" y="2637309"/>
                        <a:ext cx="1944687" cy="89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7" name="Object 9"/>
          <p:cNvGraphicFramePr>
            <a:graphicFrameLocks noChangeAspect="1"/>
          </p:cNvGraphicFramePr>
          <p:nvPr>
            <p:extLst/>
          </p:nvPr>
        </p:nvGraphicFramePr>
        <p:xfrm>
          <a:off x="3561458" y="2756371"/>
          <a:ext cx="20891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989" name="公式" r:id="rId13" imgW="1663700" imgH="965200" progId="Equation.3">
                  <p:embed/>
                </p:oleObj>
              </mc:Choice>
              <mc:Fallback>
                <p:oleObj name="公式" r:id="rId13" imgW="1663700" imgH="965200" progId="Equation.3">
                  <p:embed/>
                  <p:pic>
                    <p:nvPicPr>
                      <p:cNvPr id="3041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1458" y="2756371"/>
                        <a:ext cx="2089150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8" name="Object 10"/>
          <p:cNvGraphicFramePr>
            <a:graphicFrameLocks noChangeAspect="1"/>
          </p:cNvGraphicFramePr>
          <p:nvPr>
            <p:extLst/>
          </p:nvPr>
        </p:nvGraphicFramePr>
        <p:xfrm>
          <a:off x="638870" y="3602509"/>
          <a:ext cx="22748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990" name="公式" r:id="rId15" imgW="2171700" imgH="1016000" progId="Equation.3">
                  <p:embed/>
                </p:oleObj>
              </mc:Choice>
              <mc:Fallback>
                <p:oleObj name="公式" r:id="rId15" imgW="2171700" imgH="1016000" progId="Equation.3">
                  <p:embed/>
                  <p:pic>
                    <p:nvPicPr>
                      <p:cNvPr id="3041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70" y="3602509"/>
                        <a:ext cx="227488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9" name="Object 11"/>
          <p:cNvGraphicFramePr>
            <a:graphicFrameLocks noChangeAspect="1"/>
          </p:cNvGraphicFramePr>
          <p:nvPr>
            <p:extLst/>
          </p:nvPr>
        </p:nvGraphicFramePr>
        <p:xfrm>
          <a:off x="3058220" y="3621559"/>
          <a:ext cx="11287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991" name="公式" r:id="rId17" imgW="1002865" imgH="888614" progId="Equation.3">
                  <p:embed/>
                </p:oleObj>
              </mc:Choice>
              <mc:Fallback>
                <p:oleObj name="公式" r:id="rId17" imgW="1002865" imgH="888614" progId="Equation.3">
                  <p:embed/>
                  <p:pic>
                    <p:nvPicPr>
                      <p:cNvPr id="3041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8220" y="3621559"/>
                        <a:ext cx="112871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40" name="Object 12"/>
          <p:cNvGraphicFramePr>
            <a:graphicFrameLocks noChangeAspect="1"/>
          </p:cNvGraphicFramePr>
          <p:nvPr>
            <p:extLst/>
          </p:nvPr>
        </p:nvGraphicFramePr>
        <p:xfrm>
          <a:off x="4425058" y="3964459"/>
          <a:ext cx="609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992" name="公式" r:id="rId19" imgW="609600" imgH="330200" progId="Equation.3">
                  <p:embed/>
                </p:oleObj>
              </mc:Choice>
              <mc:Fallback>
                <p:oleObj name="公式" r:id="rId19" imgW="609600" imgH="330200" progId="Equation.3">
                  <p:embed/>
                  <p:pic>
                    <p:nvPicPr>
                      <p:cNvPr id="3041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058" y="3964459"/>
                        <a:ext cx="6096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251520" y="381471"/>
            <a:ext cx="72197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04142" name="Text Box 14"/>
          <p:cNvSpPr txBox="1">
            <a:spLocks noChangeArrowheads="1"/>
          </p:cNvSpPr>
          <p:nvPr/>
        </p:nvSpPr>
        <p:spPr bwMode="auto">
          <a:xfrm>
            <a:off x="539552" y="4649242"/>
            <a:ext cx="7291388" cy="523220"/>
          </a:xfrm>
          <a:prstGeom prst="rect">
            <a:avLst/>
          </a:prstGeom>
          <a:noFill/>
          <a:ln w="28575">
            <a:solidFill>
              <a:srgbClr val="99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思考</a:t>
            </a:r>
            <a:r>
              <a:rPr lang="en-US" altLang="zh-CN" b="1">
                <a:solidFill>
                  <a:schemeClr val="accent2"/>
                </a:solidFill>
                <a:ea typeface="黑体" pitchFamily="2" charset="-122"/>
              </a:rPr>
              <a:t>1</a:t>
            </a:r>
            <a:r>
              <a:rPr lang="zh-CN" altLang="en-US" b="1">
                <a:solidFill>
                  <a:srgbClr val="9900CC"/>
                </a:solidFill>
                <a:latin typeface="华文楷体" pitchFamily="2" charset="-122"/>
                <a:ea typeface="华文楷体" pitchFamily="2" charset="-122"/>
              </a:rPr>
              <a:t>：本题是否还可设其他辅助级数？ </a:t>
            </a:r>
          </a:p>
        </p:txBody>
      </p:sp>
      <p:sp>
        <p:nvSpPr>
          <p:cNvPr id="304143" name="Text Box 15"/>
          <p:cNvSpPr txBox="1">
            <a:spLocks noChangeArrowheads="1"/>
          </p:cNvSpPr>
          <p:nvPr/>
        </p:nvSpPr>
        <p:spPr bwMode="auto">
          <a:xfrm>
            <a:off x="539552" y="5190579"/>
            <a:ext cx="7291388" cy="974725"/>
          </a:xfrm>
          <a:prstGeom prst="rect">
            <a:avLst/>
          </a:prstGeom>
          <a:noFill/>
          <a:ln w="28575">
            <a:solidFill>
              <a:srgbClr val="99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思考</a:t>
            </a:r>
            <a:r>
              <a:rPr lang="en-US" altLang="zh-CN" b="1">
                <a:solidFill>
                  <a:schemeClr val="accent2"/>
                </a:solidFill>
                <a:ea typeface="华文楷体" pitchFamily="2" charset="-122"/>
              </a:rPr>
              <a:t>2</a:t>
            </a:r>
            <a:r>
              <a:rPr lang="zh-CN" altLang="en-US" b="1">
                <a:solidFill>
                  <a:srgbClr val="9900CC"/>
                </a:solidFill>
                <a:latin typeface="华文楷体" pitchFamily="2" charset="-122"/>
                <a:ea typeface="华文楷体" pitchFamily="2" charset="-122"/>
              </a:rPr>
              <a:t>：求和函数时，幂级数的系数具有什么样的形式才适合用逐项积分或逐项微分？</a:t>
            </a:r>
          </a:p>
        </p:txBody>
      </p:sp>
    </p:spTree>
    <p:extLst>
      <p:ext uri="{BB962C8B-B14F-4D97-AF65-F5344CB8AC3E}">
        <p14:creationId xmlns:p14="http://schemas.microsoft.com/office/powerpoint/2010/main" val="197436594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0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0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0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0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0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0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0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autoUpdateAnimBg="0"/>
      <p:bldP spid="304133" grpId="0" autoUpdateAnimBg="0"/>
      <p:bldP spid="304142" grpId="0" animBg="1" autoUpdateAnimBg="0"/>
      <p:bldP spid="30414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52488"/>
            <a:ext cx="4174232" cy="7096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常用幂级数的和函数</a:t>
            </a:r>
          </a:p>
        </p:txBody>
      </p:sp>
      <p:graphicFrame>
        <p:nvGraphicFramePr>
          <p:cNvPr id="305155" name="Object 3"/>
          <p:cNvGraphicFramePr>
            <a:graphicFrameLocks noChangeAspect="1"/>
          </p:cNvGraphicFramePr>
          <p:nvPr/>
        </p:nvGraphicFramePr>
        <p:xfrm>
          <a:off x="860425" y="1703388"/>
          <a:ext cx="2705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66" name="公式" r:id="rId3" imgW="2705100" imgH="1016000" progId="Equation.3">
                  <p:embed/>
                </p:oleObj>
              </mc:Choice>
              <mc:Fallback>
                <p:oleObj name="公式" r:id="rId3" imgW="2705100" imgH="1016000" progId="Equation.3">
                  <p:embed/>
                  <p:pic>
                    <p:nvPicPr>
                      <p:cNvPr id="3051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1703388"/>
                        <a:ext cx="27051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6" name="Object 4"/>
          <p:cNvGraphicFramePr>
            <a:graphicFrameLocks noChangeAspect="1"/>
          </p:cNvGraphicFramePr>
          <p:nvPr/>
        </p:nvGraphicFramePr>
        <p:xfrm>
          <a:off x="4348163" y="1703388"/>
          <a:ext cx="3911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67" name="公式" r:id="rId5" imgW="3911600" imgH="1016000" progId="Equation.3">
                  <p:embed/>
                </p:oleObj>
              </mc:Choice>
              <mc:Fallback>
                <p:oleObj name="公式" r:id="rId5" imgW="3911600" imgH="1016000" progId="Equation.3">
                  <p:embed/>
                  <p:pic>
                    <p:nvPicPr>
                      <p:cNvPr id="305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3" y="1703388"/>
                        <a:ext cx="39116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7" name="Object 5"/>
          <p:cNvGraphicFramePr>
            <a:graphicFrameLocks noChangeAspect="1"/>
          </p:cNvGraphicFramePr>
          <p:nvPr/>
        </p:nvGraphicFramePr>
        <p:xfrm>
          <a:off x="838200" y="2693988"/>
          <a:ext cx="3200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68" name="公式" r:id="rId7" imgW="3200400" imgH="1016000" progId="Equation.3">
                  <p:embed/>
                </p:oleObj>
              </mc:Choice>
              <mc:Fallback>
                <p:oleObj name="公式" r:id="rId7" imgW="3200400" imgH="1016000" progId="Equation.3">
                  <p:embed/>
                  <p:pic>
                    <p:nvPicPr>
                      <p:cNvPr id="3051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93988"/>
                        <a:ext cx="32004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8" name="Object 6"/>
          <p:cNvGraphicFramePr>
            <a:graphicFrameLocks noChangeAspect="1"/>
          </p:cNvGraphicFramePr>
          <p:nvPr/>
        </p:nvGraphicFramePr>
        <p:xfrm>
          <a:off x="4405313" y="2693988"/>
          <a:ext cx="24066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69" name="公式" r:id="rId9" imgW="2273300" imgH="977900" progId="Equation.3">
                  <p:embed/>
                </p:oleObj>
              </mc:Choice>
              <mc:Fallback>
                <p:oleObj name="公式" r:id="rId9" imgW="2273300" imgH="977900" progId="Equation.3">
                  <p:embed/>
                  <p:pic>
                    <p:nvPicPr>
                      <p:cNvPr id="3051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2693988"/>
                        <a:ext cx="2406650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9" name="Object 7"/>
          <p:cNvGraphicFramePr>
            <a:graphicFrameLocks noChangeAspect="1"/>
          </p:cNvGraphicFramePr>
          <p:nvPr/>
        </p:nvGraphicFramePr>
        <p:xfrm>
          <a:off x="868363" y="4827588"/>
          <a:ext cx="4445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70" name="公式" r:id="rId11" imgW="4445000" imgH="977900" progId="Equation.3">
                  <p:embed/>
                </p:oleObj>
              </mc:Choice>
              <mc:Fallback>
                <p:oleObj name="公式" r:id="rId11" imgW="4445000" imgH="977900" progId="Equation.3">
                  <p:embed/>
                  <p:pic>
                    <p:nvPicPr>
                      <p:cNvPr id="3051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4827588"/>
                        <a:ext cx="44450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0" name="Object 8"/>
          <p:cNvGraphicFramePr>
            <a:graphicFrameLocks noChangeAspect="1"/>
          </p:cNvGraphicFramePr>
          <p:nvPr/>
        </p:nvGraphicFramePr>
        <p:xfrm>
          <a:off x="868363" y="3684588"/>
          <a:ext cx="46228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71" name="公式" r:id="rId13" imgW="4622800" imgH="1003300" progId="Equation.3">
                  <p:embed/>
                </p:oleObj>
              </mc:Choice>
              <mc:Fallback>
                <p:oleObj name="公式" r:id="rId13" imgW="4622800" imgH="1003300" progId="Equation.3">
                  <p:embed/>
                  <p:pic>
                    <p:nvPicPr>
                      <p:cNvPr id="3051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3684588"/>
                        <a:ext cx="4622800" cy="100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14116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1" name="Text Box 3"/>
          <p:cNvSpPr txBox="1">
            <a:spLocks noChangeArrowheads="1"/>
          </p:cNvSpPr>
          <p:nvPr/>
        </p:nvSpPr>
        <p:spPr bwMode="auto">
          <a:xfrm>
            <a:off x="619946" y="1584477"/>
            <a:ext cx="571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04132" name="Object 4"/>
          <p:cNvGraphicFramePr>
            <a:graphicFrameLocks noChangeAspect="1"/>
          </p:cNvGraphicFramePr>
          <p:nvPr>
            <p:extLst/>
          </p:nvPr>
        </p:nvGraphicFramePr>
        <p:xfrm>
          <a:off x="1190097" y="1647508"/>
          <a:ext cx="3165880" cy="410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32" name="公式" r:id="rId3" imgW="3327120" imgH="444240" progId="Equation.3">
                  <p:embed/>
                </p:oleObj>
              </mc:Choice>
              <mc:Fallback>
                <p:oleObj name="公式" r:id="rId3" imgW="3327120" imgH="444240" progId="Equation.3">
                  <p:embed/>
                  <p:pic>
                    <p:nvPicPr>
                      <p:cNvPr id="304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097" y="1647508"/>
                        <a:ext cx="3165880" cy="4104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8" name="Object 10"/>
          <p:cNvGraphicFramePr>
            <a:graphicFrameLocks noChangeAspect="1"/>
          </p:cNvGraphicFramePr>
          <p:nvPr>
            <p:extLst/>
          </p:nvPr>
        </p:nvGraphicFramePr>
        <p:xfrm>
          <a:off x="1297611" y="807105"/>
          <a:ext cx="4267024" cy="816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33" name="公式" r:id="rId5" imgW="4597200" imgH="888840" progId="Equation.3">
                  <p:embed/>
                </p:oleObj>
              </mc:Choice>
              <mc:Fallback>
                <p:oleObj name="公式" r:id="rId5" imgW="4597200" imgH="888840" progId="Equation.3">
                  <p:embed/>
                  <p:pic>
                    <p:nvPicPr>
                      <p:cNvPr id="3041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611" y="807105"/>
                        <a:ext cx="4267024" cy="816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619946" y="926546"/>
            <a:ext cx="676531" cy="501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>
            <p:extLst/>
          </p:nvPr>
        </p:nvGraphicFramePr>
        <p:xfrm>
          <a:off x="765298" y="2339266"/>
          <a:ext cx="4310758" cy="839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34" name="公式" r:id="rId7" imgW="4863960" imgH="927000" progId="Equation.3">
                  <p:embed/>
                </p:oleObj>
              </mc:Choice>
              <mc:Fallback>
                <p:oleObj name="公式" r:id="rId7" imgW="4863960" imgH="927000" progId="Equation.3">
                  <p:embed/>
                  <p:pic>
                    <p:nvPicPr>
                      <p:cNvPr id="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298" y="2339266"/>
                        <a:ext cx="4310758" cy="8397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/>
          </p:nvPr>
        </p:nvGraphicFramePr>
        <p:xfrm>
          <a:off x="827584" y="3379361"/>
          <a:ext cx="2944217" cy="811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35" name="公式" r:id="rId9" imgW="3340080" imgH="927000" progId="Equation.3">
                  <p:embed/>
                </p:oleObj>
              </mc:Choice>
              <mc:Fallback>
                <p:oleObj name="公式" r:id="rId9" imgW="3340080" imgH="927000" progId="Equation.3">
                  <p:embed/>
                  <p:pic>
                    <p:nvPicPr>
                      <p:cNvPr id="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379361"/>
                        <a:ext cx="2944217" cy="8110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>
            <p:extLst/>
          </p:nvPr>
        </p:nvGraphicFramePr>
        <p:xfrm>
          <a:off x="6520522" y="3560030"/>
          <a:ext cx="1673533" cy="425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36" name="公式" r:id="rId11" imgW="1701720" imgH="469800" progId="Equation.3">
                  <p:embed/>
                </p:oleObj>
              </mc:Choice>
              <mc:Fallback>
                <p:oleObj name="公式" r:id="rId11" imgW="1701720" imgH="469800" progId="Equation.3">
                  <p:embed/>
                  <p:pic>
                    <p:nvPicPr>
                      <p:cNvPr id="1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0522" y="3560030"/>
                        <a:ext cx="1673533" cy="4252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/>
          </p:nvPr>
        </p:nvGraphicFramePr>
        <p:xfrm>
          <a:off x="6012160" y="870500"/>
          <a:ext cx="1692499" cy="1016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37" name="公式" r:id="rId13" imgW="1612800" imgH="965160" progId="Equation.3">
                  <p:embed/>
                </p:oleObj>
              </mc:Choice>
              <mc:Fallback>
                <p:oleObj name="公式" r:id="rId13" imgW="1612800" imgH="965160" progId="Equation.3">
                  <p:embed/>
                  <p:pic>
                    <p:nvPicPr>
                      <p:cNvPr id="1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870500"/>
                        <a:ext cx="1692499" cy="101632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/>
          </p:nvPr>
        </p:nvGraphicFramePr>
        <p:xfrm>
          <a:off x="938116" y="4467469"/>
          <a:ext cx="3781302" cy="928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38" name="公式" r:id="rId15" imgW="3898800" imgH="927000" progId="Equation.3">
                  <p:embed/>
                </p:oleObj>
              </mc:Choice>
              <mc:Fallback>
                <p:oleObj name="公式" r:id="rId15" imgW="3898800" imgH="927000" progId="Equation.3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116" y="4467469"/>
                        <a:ext cx="3781302" cy="92847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827584" y="5642084"/>
            <a:ext cx="338437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9933FF"/>
                </a:solidFill>
                <a:ea typeface="+mn-ea"/>
                <a:cs typeface="Times New Roman" panose="02020603050405020304" pitchFamily="18" charset="0"/>
              </a:rPr>
              <a:t>方法</a:t>
            </a:r>
            <a:r>
              <a:rPr lang="en-US" altLang="zh-CN" b="1" dirty="0">
                <a:solidFill>
                  <a:srgbClr val="9933FF"/>
                </a:solidFill>
                <a:ea typeface="+mn-ea"/>
                <a:cs typeface="Times New Roman" panose="02020603050405020304" pitchFamily="18" charset="0"/>
              </a:rPr>
              <a:t>: </a:t>
            </a:r>
            <a:r>
              <a:rPr lang="zh-CN" altLang="en-US" b="1" dirty="0">
                <a:solidFill>
                  <a:srgbClr val="9933FF"/>
                </a:solidFill>
                <a:ea typeface="+mn-ea"/>
                <a:cs typeface="Times New Roman" panose="02020603050405020304" pitchFamily="18" charset="0"/>
              </a:rPr>
              <a:t>变形后用公式</a:t>
            </a:r>
            <a:r>
              <a:rPr lang="en-US" altLang="zh-CN" b="1" dirty="0">
                <a:solidFill>
                  <a:srgbClr val="9933FF"/>
                </a:solidFill>
                <a:ea typeface="+mn-ea"/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rgbClr val="9933FF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>
            <p:extLst/>
          </p:nvPr>
        </p:nvGraphicFramePr>
        <p:xfrm>
          <a:off x="5220940" y="2309453"/>
          <a:ext cx="2647238" cy="86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39" name="公式" r:id="rId17" imgW="2882880" imgH="927000" progId="Equation.3">
                  <p:embed/>
                </p:oleObj>
              </mc:Choice>
              <mc:Fallback>
                <p:oleObj name="公式" r:id="rId17" imgW="2882880" imgH="927000" progId="Equation.3">
                  <p:embed/>
                  <p:pic>
                    <p:nvPicPr>
                      <p:cNvPr id="1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940" y="2309453"/>
                        <a:ext cx="2647238" cy="8695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>
            <p:extLst/>
          </p:nvPr>
        </p:nvGraphicFramePr>
        <p:xfrm>
          <a:off x="3957609" y="3325343"/>
          <a:ext cx="2401142" cy="894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40" name="公式" r:id="rId19" imgW="2463480" imgH="927000" progId="Equation.3">
                  <p:embed/>
                </p:oleObj>
              </mc:Choice>
              <mc:Fallback>
                <p:oleObj name="公式" r:id="rId19" imgW="2463480" imgH="927000" progId="Equation.3">
                  <p:embed/>
                  <p:pic>
                    <p:nvPicPr>
                      <p:cNvPr id="1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09" y="3325343"/>
                        <a:ext cx="2401142" cy="8945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683568" y="241484"/>
            <a:ext cx="20294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9933FF"/>
                </a:solidFill>
                <a:ea typeface="+mn-ea"/>
                <a:cs typeface="Times New Roman" panose="02020603050405020304" pitchFamily="18" charset="0"/>
              </a:rPr>
              <a:t>(3) </a:t>
            </a:r>
            <a:r>
              <a:rPr lang="zh-CN" altLang="en-US" b="1" dirty="0">
                <a:solidFill>
                  <a:srgbClr val="9933FF"/>
                </a:solidFill>
                <a:ea typeface="+mn-ea"/>
                <a:cs typeface="Times New Roman" panose="02020603050405020304" pitchFamily="18" charset="0"/>
              </a:rPr>
              <a:t>公式法</a:t>
            </a:r>
            <a:endParaRPr lang="en-US" altLang="zh-CN" b="1" dirty="0">
              <a:solidFill>
                <a:srgbClr val="9933FF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7500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0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autoUpdateAnimBg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618" name="Rectangle 50"/>
          <p:cNvSpPr>
            <a:spLocks noChangeArrowheads="1"/>
          </p:cNvSpPr>
          <p:nvPr/>
        </p:nvSpPr>
        <p:spPr bwMode="auto">
          <a:xfrm>
            <a:off x="179512" y="405825"/>
            <a:ext cx="8784976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32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总结 求和函数的步骤</a:t>
            </a: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与方法</a:t>
            </a:r>
            <a:endParaRPr kumimoji="0" lang="en-US" altLang="zh-CN" sz="3200" b="1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dirty="0">
                <a:ln>
                  <a:noFill/>
                </a:ln>
                <a:solidFill>
                  <a:srgbClr val="9900FF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第一步 求收敛域或收敛区间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9900FF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0" 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eaLnBrk="0" hangingPunct="0"/>
            <a:r>
              <a:rPr kumimoji="0" lang="zh-CN" sz="2800" b="1" i="0" u="none" strike="noStrike" cap="none" normalizeH="0" baseline="0" dirty="0">
                <a:ln>
                  <a:noFill/>
                </a:ln>
                <a:solidFill>
                  <a:srgbClr val="9900FF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第二步 </a:t>
            </a:r>
            <a:r>
              <a:rPr lang="zh-CN" altLang="zh-CN" sz="2800" b="1" dirty="0">
                <a:solidFill>
                  <a:srgbClr val="99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zh-CN" altLang="en-US" sz="2800" b="1" dirty="0">
                <a:solidFill>
                  <a:srgbClr val="99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逐项</a:t>
            </a:r>
            <a:r>
              <a:rPr lang="zh-CN" altLang="zh-CN" sz="2800" b="1" dirty="0">
                <a:solidFill>
                  <a:srgbClr val="99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积分或</a:t>
            </a:r>
            <a:r>
              <a:rPr lang="zh-CN" altLang="en-US" sz="2800" b="1" dirty="0">
                <a:solidFill>
                  <a:srgbClr val="99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逐项</a:t>
            </a:r>
            <a:r>
              <a:rPr lang="zh-CN" altLang="zh-CN" sz="2800" b="1" dirty="0">
                <a:solidFill>
                  <a:srgbClr val="99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微分</a:t>
            </a:r>
            <a:r>
              <a:rPr lang="zh-CN" altLang="en-US" sz="2800" b="1" dirty="0">
                <a:solidFill>
                  <a:srgbClr val="99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化</a:t>
            </a:r>
            <a:r>
              <a:rPr kumimoji="0" lang="zh-CN" sz="2800" b="1" i="0" u="none" strike="noStrike" cap="none" normalizeH="0" baseline="0" dirty="0">
                <a:ln>
                  <a:noFill/>
                </a:ln>
                <a:solidFill>
                  <a:srgbClr val="9900FF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幂级数为几何级数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9900FF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800" b="1" dirty="0">
              <a:solidFill>
                <a:srgbClr val="99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eaLnBrk="0" hangingPunct="0"/>
            <a:r>
              <a:rPr lang="zh-CN" altLang="en-US" sz="2800" b="1" dirty="0">
                <a:solidFill>
                  <a:srgbClr val="99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第三步 利用几何级数的和函数求原级数的和函数</a:t>
            </a:r>
            <a:r>
              <a:rPr lang="en-US" altLang="zh-CN" sz="2800" b="1" dirty="0">
                <a:solidFill>
                  <a:srgbClr val="99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0" lang="en-US" altLang="zh-CN" sz="2800" b="1" i="0" u="none" strike="noStrike" cap="none" normalizeH="0" baseline="0" dirty="0">
              <a:ln>
                <a:noFill/>
              </a:ln>
              <a:solidFill>
                <a:srgbClr val="9900FF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9900FF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利用初等</a:t>
            </a:r>
            <a:r>
              <a:rPr kumimoji="0" lang="zh-CN" sz="2800" b="1" i="0" u="none" strike="noStrike" cap="none" normalizeH="0" baseline="0" dirty="0">
                <a:ln>
                  <a:noFill/>
                </a:ln>
                <a:solidFill>
                  <a:srgbClr val="9900FF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技巧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9900FF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或已知的和函数公式</a:t>
            </a:r>
            <a:r>
              <a:rPr kumimoji="0" lang="zh-CN" sz="2800" b="1" i="0" u="none" strike="noStrike" cap="none" normalizeH="0" baseline="0" dirty="0">
                <a:ln>
                  <a:noFill/>
                </a:ln>
                <a:solidFill>
                  <a:srgbClr val="9900FF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求和函数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9900FF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50">
            <a:extLst>
              <a:ext uri="{FF2B5EF4-FFF2-40B4-BE49-F238E27FC236}">
                <a16:creationId xmlns:a16="http://schemas.microsoft.com/office/drawing/2014/main" id="{630AEF7D-893F-4765-8E85-6FB47DD88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122365"/>
            <a:ext cx="6408712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32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总结 求</a:t>
            </a: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常数项级数的和</a:t>
            </a:r>
            <a:r>
              <a:rPr kumimoji="0" lang="zh-CN" sz="32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</a:t>
            </a:r>
            <a:endParaRPr kumimoji="0" lang="en-US" altLang="zh-CN" sz="3200" b="1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9900FF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9900FF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转化为函数项级数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9900FF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0" 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eaLnBrk="0" hangingPunct="0"/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9900FF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9900FF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利用初等</a:t>
            </a:r>
            <a:r>
              <a:rPr kumimoji="0" lang="zh-CN" sz="2800" b="1" i="0" u="none" strike="noStrike" cap="none" normalizeH="0" baseline="0" dirty="0">
                <a:ln>
                  <a:noFill/>
                </a:ln>
                <a:solidFill>
                  <a:srgbClr val="9900FF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技巧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9900FF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或已知的和函数公式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9900FF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0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179935"/>
              </p:ext>
            </p:extLst>
          </p:nvPr>
        </p:nvGraphicFramePr>
        <p:xfrm>
          <a:off x="323850" y="339725"/>
          <a:ext cx="8215313" cy="303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79" name="Document" r:id="rId3" imgW="9151504" imgH="3383346" progId="Word.Document.8">
                  <p:embed/>
                </p:oleObj>
              </mc:Choice>
              <mc:Fallback>
                <p:oleObj name="Document" r:id="rId3" imgW="9151504" imgH="3383346" progId="Word.Document.8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39725"/>
                        <a:ext cx="8215313" cy="303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896900"/>
              </p:ext>
            </p:extLst>
          </p:nvPr>
        </p:nvGraphicFramePr>
        <p:xfrm>
          <a:off x="471488" y="3465513"/>
          <a:ext cx="6032500" cy="261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80" name="Document" r:id="rId5" imgW="6507472" imgH="2819815" progId="Word.Document.8">
                  <p:embed/>
                </p:oleObj>
              </mc:Choice>
              <mc:Fallback>
                <p:oleObj name="Document" r:id="rId5" imgW="6507472" imgH="2819815" progId="Word.Document.8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3465513"/>
                        <a:ext cx="6032500" cy="2611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958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912109"/>
              </p:ext>
            </p:extLst>
          </p:nvPr>
        </p:nvGraphicFramePr>
        <p:xfrm>
          <a:off x="251520" y="116632"/>
          <a:ext cx="5452936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937" name="Document" r:id="rId3" imgW="5623968" imgH="1177802" progId="Word.Document.8">
                  <p:embed/>
                </p:oleObj>
              </mc:Choice>
              <mc:Fallback>
                <p:oleObj name="Document" r:id="rId3" imgW="5623968" imgH="1177802" progId="Word.Document.8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16632"/>
                        <a:ext cx="5452936" cy="1152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640433"/>
              </p:ext>
            </p:extLst>
          </p:nvPr>
        </p:nvGraphicFramePr>
        <p:xfrm>
          <a:off x="323850" y="987425"/>
          <a:ext cx="7935913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938" name="Document" r:id="rId5" imgW="8639907" imgH="2194389" progId="Word.Document.8">
                  <p:embed/>
                </p:oleObj>
              </mc:Choice>
              <mc:Fallback>
                <p:oleObj name="Document" r:id="rId5" imgW="8639907" imgH="2194389" progId="Word.Document.8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987425"/>
                        <a:ext cx="7935913" cy="200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56124"/>
              </p:ext>
            </p:extLst>
          </p:nvPr>
        </p:nvGraphicFramePr>
        <p:xfrm>
          <a:off x="174625" y="2920156"/>
          <a:ext cx="8556625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939" name="Document" r:id="rId7" imgW="10005526" imgH="2122358" progId="Word.Document.8">
                  <p:embed/>
                </p:oleObj>
              </mc:Choice>
              <mc:Fallback>
                <p:oleObj name="Document" r:id="rId7" imgW="10005526" imgH="2122358" progId="Word.Document.8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" y="2920156"/>
                        <a:ext cx="8556625" cy="180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320492"/>
              </p:ext>
            </p:extLst>
          </p:nvPr>
        </p:nvGraphicFramePr>
        <p:xfrm>
          <a:off x="350838" y="4784725"/>
          <a:ext cx="7591425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940" name="Document" r:id="rId9" imgW="8890402" imgH="2090633" progId="Word.Document.8">
                  <p:embed/>
                </p:oleObj>
              </mc:Choice>
              <mc:Fallback>
                <p:oleObj name="Document" r:id="rId9" imgW="8890402" imgH="2090633" progId="Word.Document.8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4784725"/>
                        <a:ext cx="7591425" cy="177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230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049137"/>
              </p:ext>
            </p:extLst>
          </p:nvPr>
        </p:nvGraphicFramePr>
        <p:xfrm>
          <a:off x="323850" y="116632"/>
          <a:ext cx="521080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90" name="Document" r:id="rId3" imgW="5299945" imgH="1030981" progId="Word.Document.8">
                  <p:embed/>
                </p:oleObj>
              </mc:Choice>
              <mc:Fallback>
                <p:oleObj name="Document" r:id="rId3" imgW="5299945" imgH="1030981" progId="Word.Document.8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6632"/>
                        <a:ext cx="5210804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145962"/>
              </p:ext>
            </p:extLst>
          </p:nvPr>
        </p:nvGraphicFramePr>
        <p:xfrm>
          <a:off x="413457" y="3944096"/>
          <a:ext cx="7092950" cy="200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91" name="Document" r:id="rId5" imgW="7456861" imgH="2122418" progId="Word.Document.8">
                  <p:embed/>
                </p:oleObj>
              </mc:Choice>
              <mc:Fallback>
                <p:oleObj name="Document" r:id="rId5" imgW="7456861" imgH="2122418" progId="Word.Document.8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457" y="3944096"/>
                        <a:ext cx="7092950" cy="200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747497"/>
              </p:ext>
            </p:extLst>
          </p:nvPr>
        </p:nvGraphicFramePr>
        <p:xfrm>
          <a:off x="273143" y="945180"/>
          <a:ext cx="7522995" cy="1043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92" name="Document" r:id="rId7" imgW="7526430" imgH="1042533" progId="Word.Document.8">
                  <p:embed/>
                </p:oleObj>
              </mc:Choice>
              <mc:Fallback>
                <p:oleObj name="Document" r:id="rId7" imgW="7526430" imgH="1042533" progId="Word.Document.8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143" y="945180"/>
                        <a:ext cx="7522995" cy="10436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9512" y="6021288"/>
            <a:ext cx="7560840" cy="648072"/>
          </a:xfrm>
          <a:prstGeom prst="rect">
            <a:avLst/>
          </a:prstGeom>
          <a:solidFill>
            <a:srgbClr val="FFFFCC"/>
          </a:solidFill>
          <a:ln>
            <a:solidFill>
              <a:srgbClr val="9933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注记 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先设辅助幂级数，再求和函数，最后代值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830877"/>
              </p:ext>
            </p:extLst>
          </p:nvPr>
        </p:nvGraphicFramePr>
        <p:xfrm>
          <a:off x="5940152" y="2564904"/>
          <a:ext cx="2823226" cy="130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93" name="Document" r:id="rId9" imgW="2665279" imgH="1327368" progId="Word.Document.8">
                  <p:embed/>
                </p:oleObj>
              </mc:Choice>
              <mc:Fallback>
                <p:oleObj name="Document" r:id="rId9" imgW="2665279" imgH="1327368" progId="Word.Document.8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2564904"/>
                        <a:ext cx="2823226" cy="130701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99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CD3C43A-9A02-4330-8A66-26DCE1CCC2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621576"/>
              </p:ext>
            </p:extLst>
          </p:nvPr>
        </p:nvGraphicFramePr>
        <p:xfrm>
          <a:off x="323850" y="1828031"/>
          <a:ext cx="6927850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94" name="Document" r:id="rId11" imgW="7552351" imgH="2290980" progId="Word.Document.8">
                  <p:embed/>
                </p:oleObj>
              </mc:Choice>
              <mc:Fallback>
                <p:oleObj name="Document" r:id="rId11" imgW="7552351" imgH="2290980" progId="Word.Document.8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828031"/>
                        <a:ext cx="6927850" cy="210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730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162879"/>
              </p:ext>
            </p:extLst>
          </p:nvPr>
        </p:nvGraphicFramePr>
        <p:xfrm>
          <a:off x="179512" y="-24"/>
          <a:ext cx="5721059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77" name="Document" r:id="rId3" imgW="5711455" imgH="1288637" progId="Word.Document.8">
                  <p:embed/>
                </p:oleObj>
              </mc:Choice>
              <mc:Fallback>
                <p:oleObj name="Document" r:id="rId3" imgW="5711455" imgH="1288637" progId="Word.Document.8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-24"/>
                        <a:ext cx="5721059" cy="1296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029154"/>
              </p:ext>
            </p:extLst>
          </p:nvPr>
        </p:nvGraphicFramePr>
        <p:xfrm>
          <a:off x="250825" y="947957"/>
          <a:ext cx="8065591" cy="2838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78" name="Document" r:id="rId5" imgW="8541260" imgH="3019893" progId="Word.Document.8">
                  <p:embed/>
                </p:oleObj>
              </mc:Choice>
              <mc:Fallback>
                <p:oleObj name="Document" r:id="rId5" imgW="8541260" imgH="3019893" progId="Word.Document.8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947957"/>
                        <a:ext cx="8065591" cy="2838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521763"/>
              </p:ext>
            </p:extLst>
          </p:nvPr>
        </p:nvGraphicFramePr>
        <p:xfrm>
          <a:off x="323527" y="3571876"/>
          <a:ext cx="8422105" cy="2932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79" name="Document" r:id="rId7" imgW="8942689" imgH="3442722" progId="Word.Document.8">
                  <p:embed/>
                </p:oleObj>
              </mc:Choice>
              <mc:Fallback>
                <p:oleObj name="Document" r:id="rId7" imgW="8942689" imgH="3442722" progId="Word.Document.8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7" y="3571876"/>
                        <a:ext cx="8422105" cy="29326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23528" y="6074132"/>
            <a:ext cx="2376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2800" b="1" dirty="0">
                <a:solidFill>
                  <a:srgbClr val="99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见教材</a:t>
            </a:r>
            <a:r>
              <a:rPr lang="en-US" altLang="zh-CN" sz="2800" b="1" dirty="0">
                <a:solidFill>
                  <a:srgbClr val="99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rgbClr val="99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75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739987"/>
              </p:ext>
            </p:extLst>
          </p:nvPr>
        </p:nvGraphicFramePr>
        <p:xfrm>
          <a:off x="236538" y="285728"/>
          <a:ext cx="8464550" cy="368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854" name="Document" r:id="rId3" imgW="8603615" imgH="3774243" progId="Word.Document.8">
                  <p:embed/>
                </p:oleObj>
              </mc:Choice>
              <mc:Fallback>
                <p:oleObj name="Document" r:id="rId3" imgW="8603615" imgH="3774243" progId="Word.Document.8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285728"/>
                        <a:ext cx="8464550" cy="3687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4809" name="Object 57"/>
          <p:cNvGraphicFramePr>
            <a:graphicFrameLocks noChangeAspect="1"/>
          </p:cNvGraphicFramePr>
          <p:nvPr/>
        </p:nvGraphicFramePr>
        <p:xfrm>
          <a:off x="214282" y="3970357"/>
          <a:ext cx="8259762" cy="231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855" name="Document" r:id="rId5" imgW="8609732" imgH="2422308" progId="Word.Document.8">
                  <p:embed/>
                </p:oleObj>
              </mc:Choice>
              <mc:Fallback>
                <p:oleObj name="Document" r:id="rId5" imgW="8609732" imgH="2422308" progId="Word.Document.8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3970357"/>
                        <a:ext cx="8259762" cy="231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041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672604"/>
              </p:ext>
            </p:extLst>
          </p:nvPr>
        </p:nvGraphicFramePr>
        <p:xfrm>
          <a:off x="107504" y="188640"/>
          <a:ext cx="8928828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023" name="Document" r:id="rId3" imgW="9915120" imgH="1988552" progId="Word.Document.8">
                  <p:embed/>
                </p:oleObj>
              </mc:Choice>
              <mc:Fallback>
                <p:oleObj name="Document" r:id="rId3" imgW="9915120" imgH="1988552" progId="Word.Document.8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88640"/>
                        <a:ext cx="8928828" cy="18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999040"/>
              </p:ext>
            </p:extLst>
          </p:nvPr>
        </p:nvGraphicFramePr>
        <p:xfrm>
          <a:off x="107504" y="5572140"/>
          <a:ext cx="8928992" cy="869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024" name="Document" r:id="rId5" imgW="10118895" imgH="986719" progId="Word.Document.8">
                  <p:embed/>
                </p:oleObj>
              </mc:Choice>
              <mc:Fallback>
                <p:oleObj name="Document" r:id="rId5" imgW="10118895" imgH="986719" progId="Word.Document.8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572140"/>
                        <a:ext cx="8928992" cy="8691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33725"/>
              </p:ext>
            </p:extLst>
          </p:nvPr>
        </p:nvGraphicFramePr>
        <p:xfrm>
          <a:off x="161925" y="1828800"/>
          <a:ext cx="790575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025" name="Document" r:id="rId7" imgW="8752586" imgH="1594923" progId="Word.Document.8">
                  <p:embed/>
                </p:oleObj>
              </mc:Choice>
              <mc:Fallback>
                <p:oleObj name="Document" r:id="rId7" imgW="8752586" imgH="1594923" progId="Word.Document.8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1828800"/>
                        <a:ext cx="7905750" cy="1430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6934" name="Object 134"/>
          <p:cNvGraphicFramePr>
            <a:graphicFrameLocks noChangeAspect="1"/>
          </p:cNvGraphicFramePr>
          <p:nvPr/>
        </p:nvGraphicFramePr>
        <p:xfrm>
          <a:off x="285720" y="3141663"/>
          <a:ext cx="818515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026" name="Document" r:id="rId9" imgW="9113139" imgH="2976061" progId="Word.Document.8">
                  <p:embed/>
                </p:oleObj>
              </mc:Choice>
              <mc:Fallback>
                <p:oleObj name="Document" r:id="rId9" imgW="9113139" imgH="2976061" progId="Word.Document.8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3141663"/>
                        <a:ext cx="8185150" cy="265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740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187624" y="1556792"/>
            <a:ext cx="691276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0000FF"/>
                </a:solidFill>
                <a:ea typeface="黑体" pitchFamily="2" charset="-122"/>
              </a:rPr>
              <a:t>                  </a:t>
            </a:r>
            <a:r>
              <a:rPr lang="zh-CN" altLang="en-US" sz="4000" b="1" dirty="0">
                <a:solidFill>
                  <a:srgbClr val="0000FF"/>
                </a:solidFill>
                <a:ea typeface="黑体" pitchFamily="2" charset="-122"/>
              </a:rPr>
              <a:t>作       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0000FF"/>
                </a:solidFill>
                <a:ea typeface="黑体" pitchFamily="2" charset="-122"/>
              </a:rPr>
              <a:t>P92: 1(</a:t>
            </a:r>
            <a:r>
              <a:rPr lang="zh-CN" altLang="en-US" sz="4000" b="1" dirty="0">
                <a:solidFill>
                  <a:srgbClr val="0000FF"/>
                </a:solidFill>
                <a:ea typeface="黑体" pitchFamily="2" charset="-122"/>
              </a:rPr>
              <a:t>单</a:t>
            </a:r>
            <a:r>
              <a:rPr lang="en-US" altLang="zh-CN" sz="4000" b="1" dirty="0">
                <a:solidFill>
                  <a:srgbClr val="0000FF"/>
                </a:solidFill>
                <a:ea typeface="黑体" pitchFamily="2" charset="-122"/>
              </a:rPr>
              <a:t>), 4(2-5), 5, 7(1,5), 8.</a:t>
            </a:r>
          </a:p>
        </p:txBody>
      </p:sp>
    </p:spTree>
    <p:extLst>
      <p:ext uri="{BB962C8B-B14F-4D97-AF65-F5344CB8AC3E}">
        <p14:creationId xmlns:p14="http://schemas.microsoft.com/office/powerpoint/2010/main" val="3187116293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397048"/>
              </p:ext>
            </p:extLst>
          </p:nvPr>
        </p:nvGraphicFramePr>
        <p:xfrm>
          <a:off x="250950" y="2500306"/>
          <a:ext cx="8614011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06" name="Document" r:id="rId3" imgW="9033416" imgH="2037492" progId="Word.Document.8">
                  <p:embed/>
                </p:oleObj>
              </mc:Choice>
              <mc:Fallback>
                <p:oleObj name="Document" r:id="rId3" imgW="9033416" imgH="2037492" progId="Word.Document.8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50" y="2500306"/>
                        <a:ext cx="8614011" cy="19442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87228"/>
              </p:ext>
            </p:extLst>
          </p:nvPr>
        </p:nvGraphicFramePr>
        <p:xfrm>
          <a:off x="71438" y="214290"/>
          <a:ext cx="8804275" cy="202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07" name="Document" r:id="rId5" imgW="8887883" imgH="2052418" progId="Word.Document.8">
                  <p:embed/>
                </p:oleObj>
              </mc:Choice>
              <mc:Fallback>
                <p:oleObj name="Document" r:id="rId5" imgW="8887883" imgH="2052418" progId="Word.Document.8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214290"/>
                        <a:ext cx="8804275" cy="202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190303"/>
              </p:ext>
            </p:extLst>
          </p:nvPr>
        </p:nvGraphicFramePr>
        <p:xfrm>
          <a:off x="285720" y="4500570"/>
          <a:ext cx="86709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08" name="Document" r:id="rId7" imgW="9274273" imgH="1078842" progId="Word.Document.8">
                  <p:embed/>
                </p:oleObj>
              </mc:Choice>
              <mc:Fallback>
                <p:oleObj name="Document" r:id="rId7" imgW="9274273" imgH="1078842" progId="Word.Document.8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4500570"/>
                        <a:ext cx="8670925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17" name="Object 169"/>
          <p:cNvGraphicFramePr>
            <a:graphicFrameLocks noChangeAspect="1"/>
          </p:cNvGraphicFramePr>
          <p:nvPr/>
        </p:nvGraphicFramePr>
        <p:xfrm>
          <a:off x="195293" y="1785926"/>
          <a:ext cx="88058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09" name="Document" r:id="rId9" imgW="8950134" imgH="580431" progId="Word.Document.8">
                  <p:embed/>
                </p:oleObj>
              </mc:Choice>
              <mc:Fallback>
                <p:oleObj name="Document" r:id="rId9" imgW="8950134" imgH="580431" progId="Word.Document.8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93" y="1785926"/>
                        <a:ext cx="8805863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34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524834"/>
              </p:ext>
            </p:extLst>
          </p:nvPr>
        </p:nvGraphicFramePr>
        <p:xfrm>
          <a:off x="338157" y="398463"/>
          <a:ext cx="7019925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51" name="Document" r:id="rId3" imgW="7208745" imgH="3238278" progId="Word.Document.8">
                  <p:embed/>
                </p:oleObj>
              </mc:Choice>
              <mc:Fallback>
                <p:oleObj name="Document" r:id="rId3" imgW="7208745" imgH="3238278" progId="Word.Document.8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57" y="398463"/>
                        <a:ext cx="7019925" cy="315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551916"/>
              </p:ext>
            </p:extLst>
          </p:nvPr>
        </p:nvGraphicFramePr>
        <p:xfrm>
          <a:off x="142844" y="3701072"/>
          <a:ext cx="8119211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52" name="Document" r:id="rId5" imgW="8879685" imgH="1903987" progId="Word.Document.8">
                  <p:embed/>
                </p:oleObj>
              </mc:Choice>
              <mc:Fallback>
                <p:oleObj name="Document" r:id="rId5" imgW="8879685" imgH="1903987" progId="Word.Document.8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3701072"/>
                        <a:ext cx="8119211" cy="17281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158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273403"/>
              </p:ext>
            </p:extLst>
          </p:nvPr>
        </p:nvGraphicFramePr>
        <p:xfrm>
          <a:off x="251520" y="2846387"/>
          <a:ext cx="8500243" cy="1125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43" name="Document" r:id="rId3" imgW="9299115" imgH="1235378" progId="Word.Document.8">
                  <p:embed/>
                </p:oleObj>
              </mc:Choice>
              <mc:Fallback>
                <p:oleObj name="Document" r:id="rId3" imgW="9299115" imgH="1235378" progId="Word.Document.8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846387"/>
                        <a:ext cx="8500243" cy="11259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736480"/>
              </p:ext>
            </p:extLst>
          </p:nvPr>
        </p:nvGraphicFramePr>
        <p:xfrm>
          <a:off x="251842" y="260648"/>
          <a:ext cx="8280598" cy="2721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44" name="Document" r:id="rId5" imgW="8830361" imgH="2919494" progId="Word.Document.8">
                  <p:embed/>
                </p:oleObj>
              </mc:Choice>
              <mc:Fallback>
                <p:oleObj name="Document" r:id="rId5" imgW="8830361" imgH="2919494" progId="Word.Document.8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42" y="260648"/>
                        <a:ext cx="8280598" cy="27210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938022"/>
              </p:ext>
            </p:extLst>
          </p:nvPr>
        </p:nvGraphicFramePr>
        <p:xfrm>
          <a:off x="251520" y="3789040"/>
          <a:ext cx="78898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45" name="Document" r:id="rId7" imgW="9069058" imgH="1070565" progId="Word.Document.8">
                  <p:embed/>
                </p:oleObj>
              </mc:Choice>
              <mc:Fallback>
                <p:oleObj name="Document" r:id="rId7" imgW="9069058" imgH="1070565" progId="Word.Document.8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789040"/>
                        <a:ext cx="7889875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715171"/>
              </p:ext>
            </p:extLst>
          </p:nvPr>
        </p:nvGraphicFramePr>
        <p:xfrm>
          <a:off x="250825" y="4792663"/>
          <a:ext cx="7831138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46" name="Document" r:id="rId9" imgW="9044217" imgH="1869801" progId="Word.Document.8">
                  <p:embed/>
                </p:oleObj>
              </mc:Choice>
              <mc:Fallback>
                <p:oleObj name="Document" r:id="rId9" imgW="9044217" imgH="1869801" progId="Word.Document.8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792663"/>
                        <a:ext cx="7831138" cy="160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99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462398"/>
              </p:ext>
            </p:extLst>
          </p:nvPr>
        </p:nvGraphicFramePr>
        <p:xfrm>
          <a:off x="179512" y="260647"/>
          <a:ext cx="6912768" cy="945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67" name="Document" r:id="rId3" imgW="7415458" imgH="1011189" progId="Word.Document.8">
                  <p:embed/>
                </p:oleObj>
              </mc:Choice>
              <mc:Fallback>
                <p:oleObj name="Document" r:id="rId3" imgW="7415458" imgH="1011189" progId="Word.Document.8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60647"/>
                        <a:ext cx="6912768" cy="9456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936904"/>
              </p:ext>
            </p:extLst>
          </p:nvPr>
        </p:nvGraphicFramePr>
        <p:xfrm>
          <a:off x="179512" y="1196752"/>
          <a:ext cx="8784976" cy="1774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68" name="Document" r:id="rId5" imgW="9939602" imgH="2002946" progId="Word.Document.8">
                  <p:embed/>
                </p:oleObj>
              </mc:Choice>
              <mc:Fallback>
                <p:oleObj name="Document" r:id="rId5" imgW="9939602" imgH="2002946" progId="Word.Document.8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196752"/>
                        <a:ext cx="8784976" cy="1774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113274"/>
              </p:ext>
            </p:extLst>
          </p:nvPr>
        </p:nvGraphicFramePr>
        <p:xfrm>
          <a:off x="457200" y="2846388"/>
          <a:ext cx="7920038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69" name="Document" r:id="rId7" imgW="8677021" imgH="2311269" progId="Word.Document.8">
                  <p:embed/>
                </p:oleObj>
              </mc:Choice>
              <mc:Fallback>
                <p:oleObj name="Document" r:id="rId7" imgW="8677021" imgH="2311269" progId="Word.Document.8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46388"/>
                        <a:ext cx="7920038" cy="209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478" name="Object 158"/>
          <p:cNvGraphicFramePr>
            <a:graphicFrameLocks noChangeAspect="1"/>
          </p:cNvGraphicFramePr>
          <p:nvPr/>
        </p:nvGraphicFramePr>
        <p:xfrm>
          <a:off x="563574" y="4965718"/>
          <a:ext cx="5722938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70" name="Document" r:id="rId9" imgW="6337576" imgH="1231230" progId="Word.Document.8">
                  <p:embed/>
                </p:oleObj>
              </mc:Choice>
              <mc:Fallback>
                <p:oleObj name="Document" r:id="rId9" imgW="6337576" imgH="1231230" progId="Word.Document.8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74" y="4965718"/>
                        <a:ext cx="5722938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225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370147"/>
              </p:ext>
            </p:extLst>
          </p:nvPr>
        </p:nvGraphicFramePr>
        <p:xfrm>
          <a:off x="323850" y="142075"/>
          <a:ext cx="7051930" cy="2858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70" name="Document" r:id="rId3" imgW="7510414" imgH="3049634" progId="Word.Document.8">
                  <p:embed/>
                </p:oleObj>
              </mc:Choice>
              <mc:Fallback>
                <p:oleObj name="Document" r:id="rId3" imgW="7510414" imgH="3049634" progId="Word.Document.8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42075"/>
                        <a:ext cx="7051930" cy="28582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542315"/>
              </p:ext>
            </p:extLst>
          </p:nvPr>
        </p:nvGraphicFramePr>
        <p:xfrm>
          <a:off x="863627" y="3136912"/>
          <a:ext cx="7566025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71" name="Document" r:id="rId5" imgW="8375824" imgH="2233134" progId="Word.Document.8">
                  <p:embed/>
                </p:oleObj>
              </mc:Choice>
              <mc:Fallback>
                <p:oleObj name="Document" r:id="rId5" imgW="8375824" imgH="2233134" progId="Word.Document.8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27" y="3136912"/>
                        <a:ext cx="7566025" cy="200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540741"/>
              </p:ext>
            </p:extLst>
          </p:nvPr>
        </p:nvGraphicFramePr>
        <p:xfrm>
          <a:off x="827584" y="5157192"/>
          <a:ext cx="6050756" cy="1106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72" name="Document" r:id="rId7" imgW="6492730" imgH="1177949" progId="Word.Document.8">
                  <p:embed/>
                </p:oleObj>
              </mc:Choice>
              <mc:Fallback>
                <p:oleObj name="Document" r:id="rId7" imgW="6492730" imgH="1177949" progId="Word.Document.8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157192"/>
                        <a:ext cx="6050756" cy="11068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839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251937"/>
            <a:ext cx="4536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b="1" kern="100" dirty="0">
                <a:solidFill>
                  <a:srgbClr val="0000FF"/>
                </a:solidFill>
                <a:latin typeface="Times New Roman"/>
                <a:ea typeface="黑体"/>
              </a:rPr>
              <a:t>二、</a:t>
            </a:r>
            <a:r>
              <a:rPr lang="zh-CN" altLang="zh-CN" sz="3200" b="1" kern="100" dirty="0">
                <a:solidFill>
                  <a:srgbClr val="0000FF"/>
                </a:solidFill>
                <a:latin typeface="Times New Roman"/>
                <a:ea typeface="黑体"/>
              </a:rPr>
              <a:t>幂级数的性质</a:t>
            </a:r>
            <a:endParaRPr lang="zh-CN" altLang="zh-CN" sz="3200" kern="100" dirty="0">
              <a:solidFill>
                <a:srgbClr val="0000FF"/>
              </a:solidFill>
              <a:effectLst/>
              <a:latin typeface="Times New Roman"/>
              <a:ea typeface="宋体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425426"/>
              </p:ext>
            </p:extLst>
          </p:nvPr>
        </p:nvGraphicFramePr>
        <p:xfrm>
          <a:off x="586480" y="2214554"/>
          <a:ext cx="7128792" cy="1622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75" name="Document" r:id="rId3" imgW="7905814" imgH="1808625" progId="Word.Document.8">
                  <p:embed/>
                </p:oleObj>
              </mc:Choice>
              <mc:Fallback>
                <p:oleObj name="Document" r:id="rId3" imgW="7905814" imgH="1808625" progId="Word.Document.8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480" y="2214554"/>
                        <a:ext cx="7128792" cy="16221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063796"/>
              </p:ext>
            </p:extLst>
          </p:nvPr>
        </p:nvGraphicFramePr>
        <p:xfrm>
          <a:off x="642910" y="3760750"/>
          <a:ext cx="7128792" cy="1811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76" name="Document" r:id="rId5" imgW="7641125" imgH="1865014" progId="Word.Document.8">
                  <p:embed/>
                </p:oleObj>
              </mc:Choice>
              <mc:Fallback>
                <p:oleObj name="Document" r:id="rId5" imgW="7641125" imgH="1865014" progId="Word.Document.8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3760750"/>
                        <a:ext cx="7128792" cy="18113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47936" y="980728"/>
            <a:ext cx="2367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9933FF"/>
                </a:solidFill>
                <a:latin typeface="Times New Roman"/>
                <a:ea typeface="黑体"/>
              </a:rPr>
              <a:t>1. </a:t>
            </a:r>
            <a:r>
              <a:rPr lang="zh-CN" altLang="en-US" sz="2800" b="1" kern="100" dirty="0">
                <a:solidFill>
                  <a:srgbClr val="9933FF"/>
                </a:solidFill>
                <a:latin typeface="Times New Roman"/>
                <a:ea typeface="黑体"/>
              </a:rPr>
              <a:t>收敛</a:t>
            </a:r>
            <a:r>
              <a:rPr lang="zh-CN" altLang="zh-CN" sz="2800" b="1" kern="100" dirty="0">
                <a:solidFill>
                  <a:srgbClr val="9933FF"/>
                </a:solidFill>
                <a:latin typeface="Times New Roman"/>
                <a:ea typeface="黑体"/>
              </a:rPr>
              <a:t>性质</a:t>
            </a:r>
            <a:endParaRPr lang="zh-CN" altLang="zh-CN" sz="1050" kern="100" dirty="0">
              <a:solidFill>
                <a:srgbClr val="9933FF"/>
              </a:solidFill>
              <a:effectLst/>
              <a:latin typeface="Times New Roman"/>
              <a:ea typeface="宋体"/>
            </a:endParaRPr>
          </a:p>
        </p:txBody>
      </p:sp>
      <p:sp>
        <p:nvSpPr>
          <p:cNvPr id="1338531" name="Rectangle 163"/>
          <p:cNvSpPr>
            <a:spLocks noChangeArrowheads="1"/>
          </p:cNvSpPr>
          <p:nvPr/>
        </p:nvSpPr>
        <p:spPr bwMode="auto">
          <a:xfrm>
            <a:off x="500066" y="1714488"/>
            <a:ext cx="29289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(Abel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第一定理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86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7603</TotalTime>
  <Words>337</Words>
  <Application>Microsoft Office PowerPoint</Application>
  <PresentationFormat>全屏显示(4:3)</PresentationFormat>
  <Paragraphs>63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黑体</vt:lpstr>
      <vt:lpstr>华文楷体</vt:lpstr>
      <vt:lpstr>楷体</vt:lpstr>
      <vt:lpstr>隶书</vt:lpstr>
      <vt:lpstr>宋体</vt:lpstr>
      <vt:lpstr>Arial</vt:lpstr>
      <vt:lpstr>Calibri</vt:lpstr>
      <vt:lpstr>Times New Roman</vt:lpstr>
      <vt:lpstr>Office 主题​​</vt:lpstr>
      <vt:lpstr>文档</vt:lpstr>
      <vt:lpstr>公式</vt:lpstr>
      <vt:lpstr>Equation</vt:lpstr>
      <vt:lpstr>Document</vt:lpstr>
      <vt:lpstr>PowerPoint 演示文稿</vt:lpstr>
      <vt:lpstr>一、幂级数及其收敛性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常用幂级数的和函数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zhang_wei_zhang@outlook.com</cp:lastModifiedBy>
  <cp:revision>1258</cp:revision>
  <dcterms:created xsi:type="dcterms:W3CDTF">2011-08-03T11:31:34Z</dcterms:created>
  <dcterms:modified xsi:type="dcterms:W3CDTF">2018-03-20T07:02:07Z</dcterms:modified>
</cp:coreProperties>
</file>