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1908" r:id="rId5"/>
    <p:sldId id="1910" r:id="rId6"/>
    <p:sldId id="1917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348" r:id="rId23"/>
    <p:sldId id="276" r:id="rId24"/>
    <p:sldId id="277" r:id="rId25"/>
    <p:sldId id="278" r:id="rId26"/>
    <p:sldId id="279" r:id="rId27"/>
    <p:sldId id="280" r:id="rId28"/>
    <p:sldId id="284" r:id="rId29"/>
    <p:sldId id="285" r:id="rId30"/>
    <p:sldId id="287" r:id="rId31"/>
    <p:sldId id="288" r:id="rId32"/>
    <p:sldId id="289" r:id="rId33"/>
    <p:sldId id="294" r:id="rId34"/>
    <p:sldId id="290" r:id="rId35"/>
    <p:sldId id="291" r:id="rId36"/>
    <p:sldId id="292" r:id="rId37"/>
    <p:sldId id="1919" r:id="rId3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00FF"/>
    <a:srgbClr val="FFFFCC"/>
    <a:srgbClr val="FFFF99"/>
    <a:srgbClr val="FFCCFF"/>
    <a:srgbClr val="9933F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48" autoAdjust="0"/>
    <p:restoredTop sz="94907" autoAdjust="0"/>
  </p:normalViewPr>
  <p:slideViewPr>
    <p:cSldViewPr>
      <p:cViewPr varScale="1">
        <p:scale>
          <a:sx n="81" d="100"/>
          <a:sy n="81" d="100"/>
        </p:scale>
        <p:origin x="658" y="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033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image" Target="../media/image39.emf"/><Relationship Id="rId7" Type="http://schemas.openxmlformats.org/officeDocument/2006/relationships/image" Target="../media/image43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Relationship Id="rId6" Type="http://schemas.openxmlformats.org/officeDocument/2006/relationships/image" Target="../media/image42.emf"/><Relationship Id="rId5" Type="http://schemas.openxmlformats.org/officeDocument/2006/relationships/image" Target="../media/image41.emf"/><Relationship Id="rId4" Type="http://schemas.openxmlformats.org/officeDocument/2006/relationships/image" Target="../media/image40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Relationship Id="rId5" Type="http://schemas.openxmlformats.org/officeDocument/2006/relationships/image" Target="../media/image49.emf"/><Relationship Id="rId4" Type="http://schemas.openxmlformats.org/officeDocument/2006/relationships/image" Target="../media/image48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image" Target="../media/image50.emf"/><Relationship Id="rId5" Type="http://schemas.openxmlformats.org/officeDocument/2006/relationships/image" Target="../media/image54.emf"/><Relationship Id="rId4" Type="http://schemas.openxmlformats.org/officeDocument/2006/relationships/image" Target="../media/image53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e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5" Type="http://schemas.openxmlformats.org/officeDocument/2006/relationships/image" Target="../media/image75.emf"/><Relationship Id="rId4" Type="http://schemas.openxmlformats.org/officeDocument/2006/relationships/image" Target="../media/image7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4" Type="http://schemas.openxmlformats.org/officeDocument/2006/relationships/image" Target="../media/image80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image" Target="../media/image83.wmf"/><Relationship Id="rId7" Type="http://schemas.openxmlformats.org/officeDocument/2006/relationships/image" Target="../media/image87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6" Type="http://schemas.openxmlformats.org/officeDocument/2006/relationships/image" Target="../media/image86.wmf"/><Relationship Id="rId11" Type="http://schemas.openxmlformats.org/officeDocument/2006/relationships/image" Target="../media/image91.wmf"/><Relationship Id="rId5" Type="http://schemas.openxmlformats.org/officeDocument/2006/relationships/image" Target="../media/image85.wmf"/><Relationship Id="rId10" Type="http://schemas.openxmlformats.org/officeDocument/2006/relationships/image" Target="../media/image90.wmf"/><Relationship Id="rId4" Type="http://schemas.openxmlformats.org/officeDocument/2006/relationships/image" Target="../media/image84.wmf"/><Relationship Id="rId9" Type="http://schemas.openxmlformats.org/officeDocument/2006/relationships/image" Target="../media/image89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2.wmf"/><Relationship Id="rId4" Type="http://schemas.openxmlformats.org/officeDocument/2006/relationships/image" Target="../media/image97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emf"/><Relationship Id="rId2" Type="http://schemas.openxmlformats.org/officeDocument/2006/relationships/image" Target="../media/image102.emf"/><Relationship Id="rId1" Type="http://schemas.openxmlformats.org/officeDocument/2006/relationships/image" Target="../media/image101.emf"/><Relationship Id="rId6" Type="http://schemas.openxmlformats.org/officeDocument/2006/relationships/image" Target="../media/image106.emf"/><Relationship Id="rId5" Type="http://schemas.openxmlformats.org/officeDocument/2006/relationships/image" Target="../media/image105.wmf"/><Relationship Id="rId4" Type="http://schemas.openxmlformats.org/officeDocument/2006/relationships/image" Target="../media/image104.e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image" Target="../media/image109.wmf"/><Relationship Id="rId7" Type="http://schemas.openxmlformats.org/officeDocument/2006/relationships/image" Target="../media/image113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6" Type="http://schemas.openxmlformats.org/officeDocument/2006/relationships/image" Target="../media/image112.emf"/><Relationship Id="rId11" Type="http://schemas.openxmlformats.org/officeDocument/2006/relationships/image" Target="../media/image117.wmf"/><Relationship Id="rId5" Type="http://schemas.openxmlformats.org/officeDocument/2006/relationships/image" Target="../media/image111.wmf"/><Relationship Id="rId10" Type="http://schemas.openxmlformats.org/officeDocument/2006/relationships/image" Target="../media/image116.emf"/><Relationship Id="rId4" Type="http://schemas.openxmlformats.org/officeDocument/2006/relationships/image" Target="../media/image110.wmf"/><Relationship Id="rId9" Type="http://schemas.openxmlformats.org/officeDocument/2006/relationships/image" Target="../media/image115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3" Type="http://schemas.openxmlformats.org/officeDocument/2006/relationships/image" Target="../media/image120.wmf"/><Relationship Id="rId7" Type="http://schemas.openxmlformats.org/officeDocument/2006/relationships/image" Target="../media/image124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6" Type="http://schemas.openxmlformats.org/officeDocument/2006/relationships/image" Target="../media/image123.wmf"/><Relationship Id="rId5" Type="http://schemas.openxmlformats.org/officeDocument/2006/relationships/image" Target="../media/image122.wmf"/><Relationship Id="rId4" Type="http://schemas.openxmlformats.org/officeDocument/2006/relationships/image" Target="../media/image121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Relationship Id="rId4" Type="http://schemas.openxmlformats.org/officeDocument/2006/relationships/image" Target="../media/image129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2" Type="http://schemas.openxmlformats.org/officeDocument/2006/relationships/image" Target="../media/image130.wmf"/><Relationship Id="rId1" Type="http://schemas.openxmlformats.org/officeDocument/2006/relationships/image" Target="../media/image126.wmf"/><Relationship Id="rId4" Type="http://schemas.openxmlformats.org/officeDocument/2006/relationships/image" Target="../media/image13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Relationship Id="rId5" Type="http://schemas.openxmlformats.org/officeDocument/2006/relationships/image" Target="../media/image137.wmf"/><Relationship Id="rId4" Type="http://schemas.openxmlformats.org/officeDocument/2006/relationships/image" Target="../media/image136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wmf"/><Relationship Id="rId2" Type="http://schemas.openxmlformats.org/officeDocument/2006/relationships/image" Target="../media/image142.emf"/><Relationship Id="rId1" Type="http://schemas.openxmlformats.org/officeDocument/2006/relationships/image" Target="../media/image141.wmf"/><Relationship Id="rId5" Type="http://schemas.openxmlformats.org/officeDocument/2006/relationships/image" Target="../media/image145.emf"/><Relationship Id="rId4" Type="http://schemas.openxmlformats.org/officeDocument/2006/relationships/image" Target="../media/image144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147.emf"/><Relationship Id="rId1" Type="http://schemas.openxmlformats.org/officeDocument/2006/relationships/image" Target="../media/image14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9EA2063-D2F8-45A0-ADD8-5DBE4D6E31FD}" type="datetimeFigureOut">
              <a:rPr lang="zh-CN" altLang="en-US"/>
              <a:pPr>
                <a:defRPr/>
              </a:pPr>
              <a:t>2018/4/23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88B12A27-35E0-4088-9BD5-32DC85D3DD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1484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3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4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286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F37E3469-C9F7-4E65-AEE6-9EA263931E6C}" type="datetimeFigureOut">
              <a:rPr lang="zh-CN" altLang="en-US"/>
              <a:pPr>
                <a:defRPr/>
              </a:pPr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7D77E67-6BD2-45B3-9B25-C31754ADFE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1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01A277AF-1308-4A1F-8C38-0AAB8F47A431}" type="datetimeFigureOut">
              <a:rPr lang="zh-CN" altLang="en-US"/>
              <a:pPr>
                <a:defRPr/>
              </a:pPr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A39BEF3-F2AE-48B8-AB14-18887C7689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726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2pPr algn="l"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A995D329-90F5-4CAE-9EBE-43184450826E}" type="datetimeFigureOut">
              <a:rPr lang="zh-CN" altLang="en-US"/>
              <a:pPr>
                <a:defRPr/>
              </a:pPr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4E2C8B21-D173-4BE9-B5D3-C5745EE74E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58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ECCBEBE-E710-440D-B446-333E2BB128F2}" type="datetimeFigureOut">
              <a:rPr lang="zh-CN" altLang="en-US"/>
              <a:pPr>
                <a:defRPr/>
              </a:pPr>
              <a:t>2018/4/23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E494A05-ECAF-4B02-B91D-6155830D32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99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CDA2205-2F65-4FA4-B0D0-0F98FF35F5F2}" type="datetimeFigureOut">
              <a:rPr lang="zh-CN" altLang="en-US"/>
              <a:pPr>
                <a:defRPr/>
              </a:pPr>
              <a:t>2018/4/23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8A1421-D580-41BD-B50F-155C6F1264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02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7D4A50E-C0C3-48FF-96D6-2ABC2CCE7F27}" type="datetimeFigureOut">
              <a:rPr lang="zh-CN" altLang="en-US"/>
              <a:pPr>
                <a:defRPr/>
              </a:pPr>
              <a:t>2018/4/23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305D2B-4C1D-4642-9F68-290A6B6C10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86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BB88D1-2487-4C2B-ABEE-7E2EF677FA7A}" type="datetimeFigureOut">
              <a:rPr lang="zh-CN" altLang="en-US"/>
              <a:pPr>
                <a:defRPr/>
              </a:pPr>
              <a:t>2018/4/23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B116AD0-BD8B-40D9-ACEA-1A23A25294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36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C2EFA301-F3D2-4FA8-BC4B-9D24F490412B}" type="datetimeFigureOut">
              <a:rPr lang="zh-CN" altLang="en-US"/>
              <a:pPr>
                <a:defRPr/>
              </a:pPr>
              <a:t>2018/4/23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E5BFA812-AF8E-4B01-B108-E4AC295D47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6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FAE03D-D561-4DF2-A8D3-530C32A4D0D0}" type="datetimeFigureOut">
              <a:rPr lang="zh-CN" altLang="en-US"/>
              <a:pPr>
                <a:defRPr/>
              </a:pPr>
              <a:t>2018/4/23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B5443F-F8B7-4792-B6AA-799378C178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59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69BB99E-A477-4826-940B-DB3822B446D5}" type="datetimeFigureOut">
              <a:rPr lang="zh-CN" altLang="en-US"/>
              <a:pPr>
                <a:defRPr/>
              </a:pPr>
              <a:t>2018/4/23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A44B02-C823-41DF-B851-233CEA3DAF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86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1028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9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2.e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4.emf"/><Relationship Id="rId4" Type="http://schemas.openxmlformats.org/officeDocument/2006/relationships/image" Target="../media/image21.emf"/><Relationship Id="rId9" Type="http://schemas.openxmlformats.org/officeDocument/2006/relationships/oleObject" Target="../embeddings/oleObject2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7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0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9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3.e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5.wmf"/><Relationship Id="rId4" Type="http://schemas.openxmlformats.org/officeDocument/2006/relationships/image" Target="../media/image32.emf"/><Relationship Id="rId9" Type="http://schemas.openxmlformats.org/officeDocument/2006/relationships/oleObject" Target="../embeddings/oleObject33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13" Type="http://schemas.openxmlformats.org/officeDocument/2006/relationships/oleObject" Target="../embeddings/oleObject40.bin"/><Relationship Id="rId18" Type="http://schemas.openxmlformats.org/officeDocument/2006/relationships/image" Target="../media/image44.e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41.emf"/><Relationship Id="rId1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3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8.e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10" Type="http://schemas.openxmlformats.org/officeDocument/2006/relationships/image" Target="../media/image40.emf"/><Relationship Id="rId4" Type="http://schemas.openxmlformats.org/officeDocument/2006/relationships/image" Target="../media/image37.e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42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4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6.e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48.emf"/><Relationship Id="rId4" Type="http://schemas.openxmlformats.org/officeDocument/2006/relationships/image" Target="../media/image45.emf"/><Relationship Id="rId9" Type="http://schemas.openxmlformats.org/officeDocument/2006/relationships/oleObject" Target="../embeddings/oleObject46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5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1.e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53.emf"/><Relationship Id="rId4" Type="http://schemas.openxmlformats.org/officeDocument/2006/relationships/image" Target="../media/image50.emf"/><Relationship Id="rId9" Type="http://schemas.openxmlformats.org/officeDocument/2006/relationships/oleObject" Target="../embeddings/oleObject5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5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58.wmf"/><Relationship Id="rId4" Type="http://schemas.openxmlformats.org/officeDocument/2006/relationships/image" Target="../media/image55.emf"/><Relationship Id="rId9" Type="http://schemas.openxmlformats.org/officeDocument/2006/relationships/oleObject" Target="../embeddings/oleObject56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oleObject" Target="../embeddings/oleObject63.bin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6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65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7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69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67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oleObject" Target="../embeddings/oleObject74.bin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7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76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76.bin"/><Relationship Id="rId10" Type="http://schemas.openxmlformats.org/officeDocument/2006/relationships/image" Target="../media/image80.wmf"/><Relationship Id="rId4" Type="http://schemas.openxmlformats.org/officeDocument/2006/relationships/image" Target="../media/image77.wmf"/><Relationship Id="rId9" Type="http://schemas.openxmlformats.org/officeDocument/2006/relationships/oleObject" Target="../embeddings/oleObject78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oleObject" Target="../embeddings/oleObject84.bin"/><Relationship Id="rId18" Type="http://schemas.openxmlformats.org/officeDocument/2006/relationships/image" Target="../media/image88.wmf"/><Relationship Id="rId3" Type="http://schemas.openxmlformats.org/officeDocument/2006/relationships/oleObject" Target="../embeddings/oleObject79.bin"/><Relationship Id="rId21" Type="http://schemas.openxmlformats.org/officeDocument/2006/relationships/oleObject" Target="../embeddings/oleObject88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85.wmf"/><Relationship Id="rId17" Type="http://schemas.openxmlformats.org/officeDocument/2006/relationships/oleObject" Target="../embeddings/oleObject8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7.wmf"/><Relationship Id="rId20" Type="http://schemas.openxmlformats.org/officeDocument/2006/relationships/image" Target="../media/image89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83.bin"/><Relationship Id="rId24" Type="http://schemas.openxmlformats.org/officeDocument/2006/relationships/image" Target="../media/image91.wmf"/><Relationship Id="rId5" Type="http://schemas.openxmlformats.org/officeDocument/2006/relationships/oleObject" Target="../embeddings/oleObject80.bin"/><Relationship Id="rId15" Type="http://schemas.openxmlformats.org/officeDocument/2006/relationships/oleObject" Target="../embeddings/oleObject85.bin"/><Relationship Id="rId23" Type="http://schemas.openxmlformats.org/officeDocument/2006/relationships/oleObject" Target="../embeddings/oleObject89.bin"/><Relationship Id="rId10" Type="http://schemas.openxmlformats.org/officeDocument/2006/relationships/image" Target="../media/image84.wmf"/><Relationship Id="rId19" Type="http://schemas.openxmlformats.org/officeDocument/2006/relationships/oleObject" Target="../embeddings/oleObject87.bin"/><Relationship Id="rId4" Type="http://schemas.openxmlformats.org/officeDocument/2006/relationships/image" Target="../media/image81.wmf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86.wmf"/><Relationship Id="rId22" Type="http://schemas.openxmlformats.org/officeDocument/2006/relationships/image" Target="../media/image90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92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95.wmf"/><Relationship Id="rId5" Type="http://schemas.openxmlformats.org/officeDocument/2006/relationships/oleObject" Target="../embeddings/oleObject94.bin"/><Relationship Id="rId10" Type="http://schemas.openxmlformats.org/officeDocument/2006/relationships/image" Target="../media/image97.wmf"/><Relationship Id="rId4" Type="http://schemas.openxmlformats.org/officeDocument/2006/relationships/image" Target="../media/image92.wmf"/><Relationship Id="rId9" Type="http://schemas.openxmlformats.org/officeDocument/2006/relationships/oleObject" Target="../embeddings/oleObject96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99.w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98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13" Type="http://schemas.openxmlformats.org/officeDocument/2006/relationships/oleObject" Target="../embeddings/oleObject105.bin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10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02.emf"/><Relationship Id="rId11" Type="http://schemas.openxmlformats.org/officeDocument/2006/relationships/oleObject" Target="../embeddings/oleObject104.bin"/><Relationship Id="rId5" Type="http://schemas.openxmlformats.org/officeDocument/2006/relationships/oleObject" Target="../embeddings/oleObject101.bin"/><Relationship Id="rId10" Type="http://schemas.openxmlformats.org/officeDocument/2006/relationships/image" Target="../media/image104.emf"/><Relationship Id="rId4" Type="http://schemas.openxmlformats.org/officeDocument/2006/relationships/image" Target="../media/image101.emf"/><Relationship Id="rId9" Type="http://schemas.openxmlformats.org/officeDocument/2006/relationships/oleObject" Target="../embeddings/oleObject103.bin"/><Relationship Id="rId14" Type="http://schemas.openxmlformats.org/officeDocument/2006/relationships/image" Target="../media/image106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18.xml"/><Relationship Id="rId7" Type="http://schemas.openxmlformats.org/officeDocument/2006/relationships/slide" Target="slide29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4.xml"/><Relationship Id="rId5" Type="http://schemas.openxmlformats.org/officeDocument/2006/relationships/slide" Target="slide21.xml"/><Relationship Id="rId10" Type="http://schemas.openxmlformats.org/officeDocument/2006/relationships/slide" Target="slide15.xml"/><Relationship Id="rId4" Type="http://schemas.openxmlformats.org/officeDocument/2006/relationships/slide" Target="slide25.xml"/><Relationship Id="rId9" Type="http://schemas.openxmlformats.org/officeDocument/2006/relationships/slide" Target="slide19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13" Type="http://schemas.openxmlformats.org/officeDocument/2006/relationships/oleObject" Target="../embeddings/oleObject111.bin"/><Relationship Id="rId18" Type="http://schemas.openxmlformats.org/officeDocument/2006/relationships/image" Target="../media/image114.wmf"/><Relationship Id="rId3" Type="http://schemas.openxmlformats.org/officeDocument/2006/relationships/oleObject" Target="../embeddings/oleObject106.bin"/><Relationship Id="rId21" Type="http://schemas.openxmlformats.org/officeDocument/2006/relationships/oleObject" Target="../embeddings/oleObject115.bin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111.wmf"/><Relationship Id="rId17" Type="http://schemas.openxmlformats.org/officeDocument/2006/relationships/oleObject" Target="../embeddings/oleObject11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3.wmf"/><Relationship Id="rId20" Type="http://schemas.openxmlformats.org/officeDocument/2006/relationships/image" Target="../media/image115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08.wmf"/><Relationship Id="rId11" Type="http://schemas.openxmlformats.org/officeDocument/2006/relationships/oleObject" Target="../embeddings/oleObject110.bin"/><Relationship Id="rId24" Type="http://schemas.openxmlformats.org/officeDocument/2006/relationships/image" Target="../media/image117.wmf"/><Relationship Id="rId5" Type="http://schemas.openxmlformats.org/officeDocument/2006/relationships/oleObject" Target="../embeddings/oleObject107.bin"/><Relationship Id="rId15" Type="http://schemas.openxmlformats.org/officeDocument/2006/relationships/oleObject" Target="../embeddings/oleObject112.bin"/><Relationship Id="rId23" Type="http://schemas.openxmlformats.org/officeDocument/2006/relationships/oleObject" Target="../embeddings/oleObject116.bin"/><Relationship Id="rId10" Type="http://schemas.openxmlformats.org/officeDocument/2006/relationships/image" Target="../media/image110.wmf"/><Relationship Id="rId19" Type="http://schemas.openxmlformats.org/officeDocument/2006/relationships/oleObject" Target="../embeddings/oleObject114.bin"/><Relationship Id="rId4" Type="http://schemas.openxmlformats.org/officeDocument/2006/relationships/image" Target="../media/image107.wmf"/><Relationship Id="rId9" Type="http://schemas.openxmlformats.org/officeDocument/2006/relationships/oleObject" Target="../embeddings/oleObject109.bin"/><Relationship Id="rId14" Type="http://schemas.openxmlformats.org/officeDocument/2006/relationships/image" Target="../media/image112.emf"/><Relationship Id="rId22" Type="http://schemas.openxmlformats.org/officeDocument/2006/relationships/image" Target="../media/image116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13" Type="http://schemas.openxmlformats.org/officeDocument/2006/relationships/oleObject" Target="../embeddings/oleObject122.bin"/><Relationship Id="rId18" Type="http://schemas.openxmlformats.org/officeDocument/2006/relationships/image" Target="../media/image125.wmf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19.bin"/><Relationship Id="rId12" Type="http://schemas.openxmlformats.org/officeDocument/2006/relationships/image" Target="../media/image122.wmf"/><Relationship Id="rId17" Type="http://schemas.openxmlformats.org/officeDocument/2006/relationships/oleObject" Target="../embeddings/oleObject12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4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19.wmf"/><Relationship Id="rId11" Type="http://schemas.openxmlformats.org/officeDocument/2006/relationships/oleObject" Target="../embeddings/oleObject121.bin"/><Relationship Id="rId5" Type="http://schemas.openxmlformats.org/officeDocument/2006/relationships/oleObject" Target="../embeddings/oleObject118.bin"/><Relationship Id="rId15" Type="http://schemas.openxmlformats.org/officeDocument/2006/relationships/oleObject" Target="../embeddings/oleObject123.bin"/><Relationship Id="rId10" Type="http://schemas.openxmlformats.org/officeDocument/2006/relationships/image" Target="../media/image121.wmf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120.bin"/><Relationship Id="rId14" Type="http://schemas.openxmlformats.org/officeDocument/2006/relationships/image" Target="../media/image123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27.wmf"/><Relationship Id="rId5" Type="http://schemas.openxmlformats.org/officeDocument/2006/relationships/oleObject" Target="../embeddings/oleObject126.bin"/><Relationship Id="rId10" Type="http://schemas.openxmlformats.org/officeDocument/2006/relationships/image" Target="../media/image129.wmf"/><Relationship Id="rId4" Type="http://schemas.openxmlformats.org/officeDocument/2006/relationships/image" Target="../media/image126.wmf"/><Relationship Id="rId9" Type="http://schemas.openxmlformats.org/officeDocument/2006/relationships/oleObject" Target="../embeddings/oleObject128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3" Type="http://schemas.openxmlformats.org/officeDocument/2006/relationships/oleObject" Target="../embeddings/oleObject129.bin"/><Relationship Id="rId7" Type="http://schemas.openxmlformats.org/officeDocument/2006/relationships/oleObject" Target="../embeddings/oleObject1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30.wmf"/><Relationship Id="rId5" Type="http://schemas.openxmlformats.org/officeDocument/2006/relationships/oleObject" Target="../embeddings/oleObject130.bin"/><Relationship Id="rId10" Type="http://schemas.openxmlformats.org/officeDocument/2006/relationships/image" Target="../media/image132.wmf"/><Relationship Id="rId4" Type="http://schemas.openxmlformats.org/officeDocument/2006/relationships/image" Target="../media/image126.wmf"/><Relationship Id="rId9" Type="http://schemas.openxmlformats.org/officeDocument/2006/relationships/oleObject" Target="../embeddings/oleObject132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3" Type="http://schemas.openxmlformats.org/officeDocument/2006/relationships/oleObject" Target="../embeddings/oleObject133.bin"/><Relationship Id="rId7" Type="http://schemas.openxmlformats.org/officeDocument/2006/relationships/oleObject" Target="../embeddings/oleObject135.bin"/><Relationship Id="rId12" Type="http://schemas.openxmlformats.org/officeDocument/2006/relationships/image" Target="../media/image13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34.wmf"/><Relationship Id="rId11" Type="http://schemas.openxmlformats.org/officeDocument/2006/relationships/oleObject" Target="../embeddings/oleObject137.bin"/><Relationship Id="rId5" Type="http://schemas.openxmlformats.org/officeDocument/2006/relationships/oleObject" Target="../embeddings/oleObject134.bin"/><Relationship Id="rId10" Type="http://schemas.openxmlformats.org/officeDocument/2006/relationships/image" Target="../media/image136.wmf"/><Relationship Id="rId4" Type="http://schemas.openxmlformats.org/officeDocument/2006/relationships/image" Target="../media/image133.wmf"/><Relationship Id="rId9" Type="http://schemas.openxmlformats.org/officeDocument/2006/relationships/oleObject" Target="../embeddings/oleObject136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3" Type="http://schemas.openxmlformats.org/officeDocument/2006/relationships/oleObject" Target="../embeddings/oleObject138.bin"/><Relationship Id="rId7" Type="http://schemas.openxmlformats.org/officeDocument/2006/relationships/oleObject" Target="../embeddings/oleObject1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39.wmf"/><Relationship Id="rId5" Type="http://schemas.openxmlformats.org/officeDocument/2006/relationships/oleObject" Target="../embeddings/oleObject139.bin"/><Relationship Id="rId4" Type="http://schemas.openxmlformats.org/officeDocument/2006/relationships/image" Target="../media/image138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3" Type="http://schemas.openxmlformats.org/officeDocument/2006/relationships/oleObject" Target="../embeddings/oleObject141.bin"/><Relationship Id="rId7" Type="http://schemas.openxmlformats.org/officeDocument/2006/relationships/oleObject" Target="../embeddings/oleObject143.bin"/><Relationship Id="rId12" Type="http://schemas.openxmlformats.org/officeDocument/2006/relationships/image" Target="../media/image14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42.emf"/><Relationship Id="rId11" Type="http://schemas.openxmlformats.org/officeDocument/2006/relationships/oleObject" Target="../embeddings/oleObject145.bin"/><Relationship Id="rId5" Type="http://schemas.openxmlformats.org/officeDocument/2006/relationships/oleObject" Target="../embeddings/oleObject142.bin"/><Relationship Id="rId10" Type="http://schemas.openxmlformats.org/officeDocument/2006/relationships/image" Target="../media/image144.wmf"/><Relationship Id="rId4" Type="http://schemas.openxmlformats.org/officeDocument/2006/relationships/image" Target="../media/image141.wmf"/><Relationship Id="rId9" Type="http://schemas.openxmlformats.org/officeDocument/2006/relationships/oleObject" Target="../embeddings/oleObject144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3" Type="http://schemas.openxmlformats.org/officeDocument/2006/relationships/oleObject" Target="../embeddings/oleObject146.bin"/><Relationship Id="rId7" Type="http://schemas.openxmlformats.org/officeDocument/2006/relationships/oleObject" Target="../embeddings/oleObject1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47.emf"/><Relationship Id="rId5" Type="http://schemas.openxmlformats.org/officeDocument/2006/relationships/oleObject" Target="../embeddings/oleObject147.bin"/><Relationship Id="rId4" Type="http://schemas.openxmlformats.org/officeDocument/2006/relationships/image" Target="../media/image146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e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5.emf"/><Relationship Id="rId4" Type="http://schemas.openxmlformats.org/officeDocument/2006/relationships/image" Target="../media/image12.emf"/><Relationship Id="rId9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763713" y="381000"/>
            <a:ext cx="5472112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4" rIns="91430" bIns="45714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400" b="1" dirty="0">
                <a:ea typeface="隶书" pitchFamily="49" charset="-122"/>
              </a:rPr>
              <a:t> </a:t>
            </a:r>
            <a:r>
              <a:rPr lang="zh-CN" altLang="en-US" sz="4800" b="1" dirty="0">
                <a:solidFill>
                  <a:srgbClr val="0000FF"/>
                </a:solidFill>
                <a:ea typeface="隶书" pitchFamily="49" charset="-122"/>
              </a:rPr>
              <a:t>第十二章     复习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4400" b="1" dirty="0">
                <a:ea typeface="隶书" pitchFamily="49" charset="-122"/>
              </a:rPr>
              <a:t>   </a:t>
            </a:r>
            <a:r>
              <a:rPr lang="zh-CN" altLang="en-US" sz="4000" b="1" dirty="0">
                <a:solidFill>
                  <a:srgbClr val="9900CC"/>
                </a:solidFill>
                <a:ea typeface="隶书" pitchFamily="49" charset="-122"/>
              </a:rPr>
              <a:t>一、基本要求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4000" b="1" dirty="0">
                <a:solidFill>
                  <a:srgbClr val="9900CC"/>
                </a:solidFill>
                <a:ea typeface="隶书" pitchFamily="49" charset="-122"/>
              </a:rPr>
              <a:t>   二、内容复习</a:t>
            </a:r>
            <a:endParaRPr lang="zh-CN" altLang="en-US" sz="4400" b="1" dirty="0">
              <a:solidFill>
                <a:srgbClr val="9900CC"/>
              </a:solidFill>
              <a:ea typeface="隶书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4400" b="1" dirty="0">
                <a:solidFill>
                  <a:srgbClr val="9900CC"/>
                </a:solidFill>
                <a:ea typeface="隶书" pitchFamily="49" charset="-122"/>
              </a:rPr>
              <a:t>   </a:t>
            </a:r>
            <a:r>
              <a:rPr lang="zh-CN" altLang="en-US" sz="4000" b="1" dirty="0">
                <a:solidFill>
                  <a:srgbClr val="9900CC"/>
                </a:solidFill>
                <a:ea typeface="隶书" pitchFamily="49" charset="-122"/>
              </a:rPr>
              <a:t>三、例题讲解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4000" b="1" dirty="0">
                <a:solidFill>
                  <a:srgbClr val="9900CC"/>
                </a:solidFill>
                <a:ea typeface="隶书" pitchFamily="49" charset="-122"/>
              </a:rPr>
              <a:t>   四、课堂练习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4000" b="1" dirty="0">
                <a:ea typeface="隶书" pitchFamily="49" charset="-122"/>
              </a:rPr>
              <a:t>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05758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50825" y="404813"/>
            <a:ext cx="14398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4" rIns="91430" bIns="45714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1(4)</a:t>
            </a:r>
            <a:endParaRPr lang="en-US" altLang="zh-CN" sz="2800" b="1">
              <a:solidFill>
                <a:srgbClr val="0000FF"/>
              </a:solidFill>
            </a:endParaRPr>
          </a:p>
        </p:txBody>
      </p:sp>
      <p:sp>
        <p:nvSpPr>
          <p:cNvPr id="195587" name="Text Box 3"/>
          <p:cNvSpPr txBox="1">
            <a:spLocks noChangeArrowheads="1"/>
          </p:cNvSpPr>
          <p:nvPr/>
        </p:nvSpPr>
        <p:spPr bwMode="auto">
          <a:xfrm>
            <a:off x="1189039" y="2708275"/>
            <a:ext cx="5399186" cy="528638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91430" tIns="45714" rIns="91430" bIns="45714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9900CC"/>
                </a:solidFill>
                <a:ea typeface="黑体" pitchFamily="2" charset="-122"/>
              </a:rPr>
              <a:t>分析</a:t>
            </a:r>
            <a:r>
              <a:rPr lang="en-US" altLang="zh-CN" sz="2800" b="1" dirty="0">
                <a:solidFill>
                  <a:srgbClr val="9900CC"/>
                </a:solidFill>
                <a:ea typeface="黑体" pitchFamily="2" charset="-122"/>
              </a:rPr>
              <a:t>: </a:t>
            </a:r>
            <a:r>
              <a:rPr lang="zh-CN" altLang="en-US" sz="2800" b="1" dirty="0">
                <a:solidFill>
                  <a:srgbClr val="9900CC"/>
                </a:solidFill>
                <a:ea typeface="黑体" pitchFamily="2" charset="-122"/>
              </a:rPr>
              <a:t>考查极限性质、极值定义</a:t>
            </a:r>
            <a:endParaRPr lang="en-US" altLang="zh-CN" sz="2800" b="1" dirty="0">
              <a:solidFill>
                <a:srgbClr val="9900CC"/>
              </a:solidFill>
              <a:ea typeface="黑体" pitchFamily="2" charset="-122"/>
            </a:endParaRPr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523875" y="463550"/>
          <a:ext cx="8212138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752" name="Equation" r:id="rId3" imgW="8813520" imgH="2425680" progId="Equation.3">
                  <p:embed/>
                </p:oleObj>
              </mc:Choice>
              <mc:Fallback>
                <p:oleObj name="Equation" r:id="rId3" imgW="8813520" imgH="2425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" y="463550"/>
                        <a:ext cx="8212138" cy="215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590" name="Text Box 6"/>
          <p:cNvSpPr txBox="1">
            <a:spLocks noChangeArrowheads="1"/>
          </p:cNvSpPr>
          <p:nvPr/>
        </p:nvSpPr>
        <p:spPr bwMode="auto">
          <a:xfrm>
            <a:off x="539750" y="3557588"/>
            <a:ext cx="2232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4" rIns="91430" bIns="45714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   （</a:t>
            </a: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A</a:t>
            </a: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）</a:t>
            </a:r>
          </a:p>
        </p:txBody>
      </p:sp>
      <p:graphicFrame>
        <p:nvGraphicFramePr>
          <p:cNvPr id="11270" name="Object 10"/>
          <p:cNvGraphicFramePr>
            <a:graphicFrameLocks noChangeAspect="1"/>
          </p:cNvGraphicFramePr>
          <p:nvPr/>
        </p:nvGraphicFramePr>
        <p:xfrm>
          <a:off x="2368550" y="3460750"/>
          <a:ext cx="4940300" cy="227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753" name="公式" r:id="rId5" imgW="5286448" imgH="2562095" progId="Equation.3">
                  <p:embed/>
                </p:oleObj>
              </mc:Choice>
              <mc:Fallback>
                <p:oleObj name="公式" r:id="rId5" imgW="5286448" imgH="25620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8550" y="3460750"/>
                        <a:ext cx="4940300" cy="227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618054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95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"/>
                                        <p:tgtEl>
                                          <p:spTgt spid="195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animBg="1" autoUpdateAnimBg="0"/>
      <p:bldP spid="19559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07950" y="260350"/>
            <a:ext cx="14398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4" rIns="91430" bIns="45714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1(5)</a:t>
            </a:r>
            <a:endParaRPr lang="en-US" altLang="zh-CN" sz="2800" b="1">
              <a:solidFill>
                <a:srgbClr val="0000FF"/>
              </a:solidFill>
            </a:endParaRPr>
          </a:p>
        </p:txBody>
      </p:sp>
      <p:sp>
        <p:nvSpPr>
          <p:cNvPr id="196611" name="Text Box 3"/>
          <p:cNvSpPr txBox="1">
            <a:spLocks noChangeArrowheads="1"/>
          </p:cNvSpPr>
          <p:nvPr/>
        </p:nvSpPr>
        <p:spPr bwMode="auto">
          <a:xfrm>
            <a:off x="755576" y="3429000"/>
            <a:ext cx="5257204" cy="528638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91430" tIns="45714" rIns="91430" bIns="45714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9900CC"/>
                </a:solidFill>
                <a:ea typeface="黑体" pitchFamily="2" charset="-122"/>
              </a:rPr>
              <a:t>分析</a:t>
            </a:r>
            <a:r>
              <a:rPr lang="en-US" altLang="zh-CN" sz="2800" b="1" dirty="0">
                <a:solidFill>
                  <a:srgbClr val="9900CC"/>
                </a:solidFill>
                <a:ea typeface="黑体" pitchFamily="2" charset="-122"/>
              </a:rPr>
              <a:t>: </a:t>
            </a:r>
            <a:r>
              <a:rPr lang="zh-CN" altLang="en-US" sz="2800" b="1" dirty="0">
                <a:solidFill>
                  <a:srgbClr val="9900CC"/>
                </a:solidFill>
                <a:ea typeface="黑体" pitchFamily="2" charset="-122"/>
              </a:rPr>
              <a:t>考查条件极值存在的条件</a:t>
            </a:r>
            <a:endParaRPr lang="en-US" altLang="zh-CN" sz="2800" b="1" dirty="0">
              <a:solidFill>
                <a:srgbClr val="9900CC"/>
              </a:solidFill>
              <a:ea typeface="黑体" pitchFamily="2" charset="-122"/>
            </a:endParaRP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250825" y="357188"/>
          <a:ext cx="8715375" cy="310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776" name="Equation" r:id="rId3" imgW="9448560" imgH="3504960" progId="Equation.3">
                  <p:embed/>
                </p:oleObj>
              </mc:Choice>
              <mc:Fallback>
                <p:oleObj name="Equation" r:id="rId3" imgW="9448560" imgH="3504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57188"/>
                        <a:ext cx="8715375" cy="310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614" name="Text Box 6"/>
          <p:cNvSpPr txBox="1">
            <a:spLocks noChangeArrowheads="1"/>
          </p:cNvSpPr>
          <p:nvPr/>
        </p:nvSpPr>
        <p:spPr bwMode="auto">
          <a:xfrm>
            <a:off x="250825" y="4005263"/>
            <a:ext cx="17287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4" rIns="91430" bIns="45714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 （</a:t>
            </a: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D</a:t>
            </a: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）</a:t>
            </a:r>
          </a:p>
        </p:txBody>
      </p:sp>
      <p:graphicFrame>
        <p:nvGraphicFramePr>
          <p:cNvPr id="196618" name="Object 10"/>
          <p:cNvGraphicFramePr>
            <a:graphicFrameLocks noChangeAspect="1"/>
          </p:cNvGraphicFramePr>
          <p:nvPr/>
        </p:nvGraphicFramePr>
        <p:xfrm>
          <a:off x="1706563" y="3894138"/>
          <a:ext cx="6729412" cy="258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777" name="Equation" r:id="rId5" imgW="7226280" imgH="2920680" progId="Equation.3">
                  <p:embed/>
                </p:oleObj>
              </mc:Choice>
              <mc:Fallback>
                <p:oleObj name="Equation" r:id="rId5" imgW="7226280" imgH="292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563" y="3894138"/>
                        <a:ext cx="6729412" cy="258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868024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96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196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6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1" grpId="0" animBg="1" autoUpdateAnimBg="0"/>
      <p:bldP spid="19661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07950" y="260350"/>
            <a:ext cx="14398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4" rIns="91430" bIns="45714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1(5)</a:t>
            </a:r>
            <a:endParaRPr lang="en-US" altLang="zh-CN" sz="2800" b="1">
              <a:solidFill>
                <a:srgbClr val="0000FF"/>
              </a:solidFill>
            </a:endParaRPr>
          </a:p>
        </p:txBody>
      </p:sp>
      <p:graphicFrame>
        <p:nvGraphicFramePr>
          <p:cNvPr id="12291" name="Object 4"/>
          <p:cNvGraphicFramePr>
            <a:graphicFrameLocks noChangeAspect="1"/>
          </p:cNvGraphicFramePr>
          <p:nvPr/>
        </p:nvGraphicFramePr>
        <p:xfrm>
          <a:off x="250825" y="357188"/>
          <a:ext cx="8715375" cy="310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917" name="Equation" r:id="rId3" imgW="9448560" imgH="3504960" progId="Equation.3">
                  <p:embed/>
                </p:oleObj>
              </mc:Choice>
              <mc:Fallback>
                <p:oleObj name="Equation" r:id="rId3" imgW="9448560" imgH="3504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57188"/>
                        <a:ext cx="8715375" cy="310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179388" y="3500438"/>
            <a:ext cx="17287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4" rIns="91430" bIns="45714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 （</a:t>
            </a: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D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）</a:t>
            </a:r>
          </a:p>
        </p:txBody>
      </p:sp>
      <p:graphicFrame>
        <p:nvGraphicFramePr>
          <p:cNvPr id="12293" name="Object 10"/>
          <p:cNvGraphicFramePr>
            <a:graphicFrameLocks noChangeAspect="1"/>
          </p:cNvGraphicFramePr>
          <p:nvPr/>
        </p:nvGraphicFramePr>
        <p:xfrm>
          <a:off x="2124075" y="3500438"/>
          <a:ext cx="5737225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918" name="Equation" r:id="rId5" imgW="6159240" imgH="1015920" progId="Equation.3">
                  <p:embed/>
                </p:oleObj>
              </mc:Choice>
              <mc:Fallback>
                <p:oleObj name="Equation" r:id="rId5" imgW="6159240" imgH="1015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500438"/>
                        <a:ext cx="5737225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931863" y="4379913"/>
          <a:ext cx="4935537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919" name="Equation" r:id="rId7" imgW="5117760" imgH="444240" progId="Equation.3">
                  <p:embed/>
                </p:oleObj>
              </mc:Choice>
              <mc:Fallback>
                <p:oleObj name="Equation" r:id="rId7" imgW="51177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863" y="4379913"/>
                        <a:ext cx="4935537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30200" y="4872038"/>
          <a:ext cx="7715250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920" name="Equation" r:id="rId9" imgW="8800920" imgH="1015920" progId="Equation.3">
                  <p:embed/>
                </p:oleObj>
              </mc:Choice>
              <mc:Fallback>
                <p:oleObj name="Equation" r:id="rId9" imgW="8800920" imgH="1015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4872038"/>
                        <a:ext cx="7715250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92138" y="5892800"/>
          <a:ext cx="4843462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921" name="Equation" r:id="rId11" imgW="5257800" imgH="469800" progId="Equation.3">
                  <p:embed/>
                </p:oleObj>
              </mc:Choice>
              <mc:Fallback>
                <p:oleObj name="Equation" r:id="rId11" imgW="52578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8" y="5892800"/>
                        <a:ext cx="4843462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143599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323850" y="741363"/>
            <a:ext cx="12969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4" rIns="91430" bIns="45714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2(1)</a:t>
            </a:r>
          </a:p>
        </p:txBody>
      </p:sp>
      <p:sp>
        <p:nvSpPr>
          <p:cNvPr id="190467" name="Text Box 3"/>
          <p:cNvSpPr txBox="1">
            <a:spLocks noChangeArrowheads="1"/>
          </p:cNvSpPr>
          <p:nvPr/>
        </p:nvSpPr>
        <p:spPr bwMode="auto">
          <a:xfrm>
            <a:off x="754063" y="3630613"/>
            <a:ext cx="7850187" cy="528637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lIns="91430" tIns="45714" rIns="91430" bIns="45714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9900CC"/>
                </a:solidFill>
                <a:ea typeface="黑体" pitchFamily="2" charset="-122"/>
              </a:rPr>
              <a:t>分析   考查一元函数与多个变量的复合求导</a:t>
            </a:r>
            <a:endParaRPr lang="en-US" altLang="zh-CN" sz="2800" b="1" dirty="0">
              <a:solidFill>
                <a:srgbClr val="9900CC"/>
              </a:solidFill>
              <a:ea typeface="黑体" pitchFamily="2" charset="-122"/>
            </a:endParaRPr>
          </a:p>
        </p:txBody>
      </p:sp>
      <p:sp>
        <p:nvSpPr>
          <p:cNvPr id="13316" name="Rectangle 13"/>
          <p:cNvSpPr>
            <a:spLocks noChangeArrowheads="1"/>
          </p:cNvSpPr>
          <p:nvPr/>
        </p:nvSpPr>
        <p:spPr bwMode="auto">
          <a:xfrm>
            <a:off x="390772" y="167295"/>
            <a:ext cx="1444924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99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99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、计算</a:t>
            </a:r>
          </a:p>
        </p:txBody>
      </p:sp>
      <p:graphicFrame>
        <p:nvGraphicFramePr>
          <p:cNvPr id="13317" name="Object 14"/>
          <p:cNvGraphicFramePr>
            <a:graphicFrameLocks noChangeAspect="1"/>
          </p:cNvGraphicFramePr>
          <p:nvPr/>
        </p:nvGraphicFramePr>
        <p:xfrm>
          <a:off x="896938" y="735013"/>
          <a:ext cx="7059612" cy="269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785" name="公式" r:id="rId3" imgW="7791612" imgH="3143396" progId="Equation.3">
                  <p:embed/>
                </p:oleObj>
              </mc:Choice>
              <mc:Fallback>
                <p:oleObj name="公式" r:id="rId3" imgW="7791612" imgH="31433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938" y="735013"/>
                        <a:ext cx="7059612" cy="2693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845716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0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250825" y="333375"/>
            <a:ext cx="1944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4" rIns="91430" bIns="45714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   （</a:t>
            </a: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B</a:t>
            </a: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）</a:t>
            </a:r>
          </a:p>
        </p:txBody>
      </p:sp>
      <p:graphicFrame>
        <p:nvGraphicFramePr>
          <p:cNvPr id="191495" name="Object 7"/>
          <p:cNvGraphicFramePr>
            <a:graphicFrameLocks noChangeAspect="1"/>
          </p:cNvGraphicFramePr>
          <p:nvPr/>
        </p:nvGraphicFramePr>
        <p:xfrm>
          <a:off x="665163" y="1504950"/>
          <a:ext cx="7219950" cy="480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848" name="公式" r:id="rId3" imgW="7972401" imgH="5619815" progId="Equation.3">
                  <p:embed/>
                </p:oleObj>
              </mc:Choice>
              <mc:Fallback>
                <p:oleObj name="公式" r:id="rId3" imgW="7972401" imgH="561981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3" y="1504950"/>
                        <a:ext cx="7219950" cy="480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8"/>
          <p:cNvGraphicFramePr>
            <a:graphicFrameLocks noChangeAspect="1"/>
          </p:cNvGraphicFramePr>
          <p:nvPr/>
        </p:nvGraphicFramePr>
        <p:xfrm>
          <a:off x="755650" y="836613"/>
          <a:ext cx="6038850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849" name="公式" r:id="rId5" imgW="6657853" imgH="714424" progId="Equation.3">
                  <p:embed/>
                </p:oleObj>
              </mc:Choice>
              <mc:Fallback>
                <p:oleObj name="公式" r:id="rId5" imgW="6657853" imgH="7144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836613"/>
                        <a:ext cx="6038850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221431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68313" y="173038"/>
            <a:ext cx="12969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4" rIns="91430" bIns="45714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2(2)</a:t>
            </a:r>
          </a:p>
        </p:txBody>
      </p:sp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395288" y="1557338"/>
            <a:ext cx="8139112" cy="1169987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lIns="91430" tIns="45714" rIns="91430" bIns="45714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9900CC"/>
                </a:solidFill>
                <a:ea typeface="黑体" pitchFamily="2" charset="-122"/>
              </a:rPr>
              <a:t>分析   考查</a:t>
            </a:r>
            <a:r>
              <a:rPr lang="en-US" altLang="zh-CN" sz="2800" b="1">
                <a:solidFill>
                  <a:srgbClr val="9900CC"/>
                </a:solidFill>
                <a:ea typeface="黑体" pitchFamily="2" charset="-122"/>
              </a:rPr>
              <a:t>(1) </a:t>
            </a:r>
            <a:r>
              <a:rPr lang="zh-CN" altLang="en-US" sz="2800" b="1">
                <a:solidFill>
                  <a:srgbClr val="9900CC"/>
                </a:solidFill>
                <a:ea typeface="黑体" pitchFamily="2" charset="-122"/>
              </a:rPr>
              <a:t>一元函数与多个变量的复合求导</a:t>
            </a:r>
            <a:r>
              <a:rPr lang="en-US" altLang="zh-CN" sz="2800" b="1">
                <a:solidFill>
                  <a:srgbClr val="9900CC"/>
                </a:solidFill>
                <a:ea typeface="黑体" pitchFamily="2" charset="-122"/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9900CC"/>
                </a:solidFill>
                <a:ea typeface="黑体" pitchFamily="2" charset="-122"/>
              </a:rPr>
              <a:t>(2)  </a:t>
            </a:r>
            <a:r>
              <a:rPr lang="zh-CN" altLang="en-US" sz="2800" b="1">
                <a:solidFill>
                  <a:srgbClr val="9900CC"/>
                </a:solidFill>
                <a:ea typeface="黑体" pitchFamily="2" charset="-122"/>
              </a:rPr>
              <a:t>若混合偏导连续则与求导次序无关</a:t>
            </a:r>
            <a:r>
              <a:rPr lang="en-US" altLang="zh-CN" sz="2800" b="1">
                <a:solidFill>
                  <a:srgbClr val="9900CC"/>
                </a:solidFill>
                <a:ea typeface="黑体" pitchFamily="2" charset="-122"/>
              </a:rPr>
              <a:t>.</a:t>
            </a:r>
          </a:p>
        </p:txBody>
      </p:sp>
      <p:graphicFrame>
        <p:nvGraphicFramePr>
          <p:cNvPr id="15364" name="Object 5"/>
          <p:cNvGraphicFramePr>
            <a:graphicFrameLocks noChangeAspect="1"/>
          </p:cNvGraphicFramePr>
          <p:nvPr/>
        </p:nvGraphicFramePr>
        <p:xfrm>
          <a:off x="1331913" y="44450"/>
          <a:ext cx="5668962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911" name="公式" r:id="rId3" imgW="5591167" imgH="1800225" progId="Equation.3">
                  <p:embed/>
                </p:oleObj>
              </mc:Choice>
              <mc:Fallback>
                <p:oleObj name="公式" r:id="rId3" imgW="5591167" imgH="18002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4450"/>
                        <a:ext cx="5668962" cy="152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66" name="Text Box 6"/>
          <p:cNvSpPr txBox="1">
            <a:spLocks noChangeArrowheads="1"/>
          </p:cNvSpPr>
          <p:nvPr/>
        </p:nvSpPr>
        <p:spPr bwMode="auto">
          <a:xfrm>
            <a:off x="539750" y="2911475"/>
            <a:ext cx="774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4" rIns="91430" bIns="45714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194567" name="Object 7"/>
          <p:cNvGraphicFramePr>
            <a:graphicFrameLocks noChangeAspect="1"/>
          </p:cNvGraphicFramePr>
          <p:nvPr/>
        </p:nvGraphicFramePr>
        <p:xfrm>
          <a:off x="611188" y="2781300"/>
          <a:ext cx="6392862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912" name="公式" r:id="rId5" imgW="7057903" imgH="943121" progId="Equation.3">
                  <p:embed/>
                </p:oleObj>
              </mc:Choice>
              <mc:Fallback>
                <p:oleObj name="公式" r:id="rId5" imgW="7057903" imgH="9431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781300"/>
                        <a:ext cx="6392862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68" name="Object 8"/>
          <p:cNvGraphicFramePr>
            <a:graphicFrameLocks noChangeAspect="1"/>
          </p:cNvGraphicFramePr>
          <p:nvPr/>
        </p:nvGraphicFramePr>
        <p:xfrm>
          <a:off x="1011238" y="3573463"/>
          <a:ext cx="5865812" cy="280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913" name="公式" r:id="rId7" imgW="6467532" imgH="3266961" progId="Equation.3">
                  <p:embed/>
                </p:oleObj>
              </mc:Choice>
              <mc:Fallback>
                <p:oleObj name="公式" r:id="rId7" imgW="6467532" imgH="326696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1238" y="3573463"/>
                        <a:ext cx="5865812" cy="2801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159153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194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9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94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nimBg="1" autoUpdateAnimBg="0"/>
      <p:bldP spid="194566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50825" y="533400"/>
            <a:ext cx="13922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4" rIns="91430" bIns="45714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2(4)</a:t>
            </a:r>
          </a:p>
        </p:txBody>
      </p:sp>
      <p:sp>
        <p:nvSpPr>
          <p:cNvPr id="187395" name="Text Box 3"/>
          <p:cNvSpPr txBox="1">
            <a:spLocks noChangeArrowheads="1"/>
          </p:cNvSpPr>
          <p:nvPr/>
        </p:nvSpPr>
        <p:spPr bwMode="auto">
          <a:xfrm>
            <a:off x="395288" y="1747838"/>
            <a:ext cx="8569325" cy="528637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lIns="91430" tIns="45714" rIns="91430" bIns="45714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9900CC"/>
                </a:solidFill>
                <a:ea typeface="黑体" pitchFamily="2" charset="-122"/>
              </a:rPr>
              <a:t>分析   正确理解                                         的含义 </a:t>
            </a:r>
            <a:r>
              <a:rPr lang="en-US" altLang="zh-CN" sz="2800" b="1">
                <a:solidFill>
                  <a:srgbClr val="9900CC"/>
                </a:solidFill>
                <a:ea typeface="黑体" pitchFamily="2" charset="-122"/>
              </a:rPr>
              <a:t>.(</a:t>
            </a:r>
            <a:r>
              <a:rPr lang="zh-CN" altLang="en-US" sz="2800" b="1">
                <a:solidFill>
                  <a:srgbClr val="9900CC"/>
                </a:solidFill>
                <a:ea typeface="黑体" pitchFamily="2" charset="-122"/>
              </a:rPr>
              <a:t>竞赛</a:t>
            </a:r>
            <a:r>
              <a:rPr lang="en-US" altLang="zh-CN" sz="2800" b="1">
                <a:solidFill>
                  <a:srgbClr val="9900CC"/>
                </a:solidFill>
                <a:ea typeface="黑体" pitchFamily="2" charset="-122"/>
              </a:rPr>
              <a:t>)</a:t>
            </a:r>
          </a:p>
        </p:txBody>
      </p:sp>
      <p:sp>
        <p:nvSpPr>
          <p:cNvPr id="187398" name="Text Box 6"/>
          <p:cNvSpPr txBox="1">
            <a:spLocks noChangeArrowheads="1"/>
          </p:cNvSpPr>
          <p:nvPr/>
        </p:nvSpPr>
        <p:spPr bwMode="auto">
          <a:xfrm>
            <a:off x="323850" y="2428875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4" rIns="91430" bIns="45714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12290" name="Object 10"/>
          <p:cNvGraphicFramePr>
            <a:graphicFrameLocks noChangeAspect="1"/>
          </p:cNvGraphicFramePr>
          <p:nvPr/>
        </p:nvGraphicFramePr>
        <p:xfrm>
          <a:off x="2981325" y="1782763"/>
          <a:ext cx="339566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013" name="Equation" r:id="rId3" imgW="3876570" imgH="466611" progId="Equation.3">
                  <p:embed/>
                </p:oleObj>
              </mc:Choice>
              <mc:Fallback>
                <p:oleObj name="Equation" r:id="rId3" imgW="3876570" imgH="46661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1325" y="1782763"/>
                        <a:ext cx="3395663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11"/>
          <p:cNvGraphicFramePr>
            <a:graphicFrameLocks noChangeAspect="1"/>
          </p:cNvGraphicFramePr>
          <p:nvPr/>
        </p:nvGraphicFramePr>
        <p:xfrm>
          <a:off x="930275" y="2493963"/>
          <a:ext cx="5519738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014" name="Equation" r:id="rId5" imgW="6315002" imgH="504841" progId="Equation.3">
                  <p:embed/>
                </p:oleObj>
              </mc:Choice>
              <mc:Fallback>
                <p:oleObj name="Equation" r:id="rId5" imgW="6315002" imgH="5048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2493963"/>
                        <a:ext cx="5519738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12"/>
          <p:cNvGraphicFramePr>
            <a:graphicFrameLocks noChangeAspect="1"/>
          </p:cNvGraphicFramePr>
          <p:nvPr/>
        </p:nvGraphicFramePr>
        <p:xfrm>
          <a:off x="857250" y="2995613"/>
          <a:ext cx="4602163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015" name="Equation" r:id="rId7" imgW="5267382" imgH="809658" progId="Equation.3">
                  <p:embed/>
                </p:oleObj>
              </mc:Choice>
              <mc:Fallback>
                <p:oleObj name="Equation" r:id="rId7" imgW="5267382" imgH="80965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2995613"/>
                        <a:ext cx="4602163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19"/>
          <p:cNvGraphicFramePr>
            <a:graphicFrameLocks noChangeAspect="1"/>
          </p:cNvGraphicFramePr>
          <p:nvPr/>
        </p:nvGraphicFramePr>
        <p:xfrm>
          <a:off x="285750" y="595313"/>
          <a:ext cx="8148638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016" name="Equation" r:id="rId9" imgW="7454900" imgH="1104900" progId="Equation.3">
                  <p:embed/>
                </p:oleObj>
              </mc:Choice>
              <mc:Fallback>
                <p:oleObj name="Equation" r:id="rId9" imgW="7454900" imgH="1104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595313"/>
                        <a:ext cx="8148638" cy="111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18"/>
          <p:cNvGraphicFramePr>
            <a:graphicFrameLocks noChangeAspect="1"/>
          </p:cNvGraphicFramePr>
          <p:nvPr/>
        </p:nvGraphicFramePr>
        <p:xfrm>
          <a:off x="6929438" y="5143500"/>
          <a:ext cx="2857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017" name="Equation" r:id="rId11" imgW="330057" imgH="444307" progId="Equation.3">
                  <p:embed/>
                </p:oleObj>
              </mc:Choice>
              <mc:Fallback>
                <p:oleObj name="Equation" r:id="rId11" imgW="330057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9438" y="5143500"/>
                        <a:ext cx="28575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6395" name="Rectangle 21"/>
          <p:cNvSpPr>
            <a:spLocks noChangeArrowheads="1"/>
          </p:cNvSpPr>
          <p:nvPr/>
        </p:nvSpPr>
        <p:spPr bwMode="auto">
          <a:xfrm>
            <a:off x="-571500" y="6762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indent="190500"/>
            <a:r>
              <a:rPr lang="en-US" altLang="zh-CN" sz="1000"/>
              <a:t> 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002716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7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 animBg="1" autoUpdateAnimBg="0"/>
      <p:bldP spid="18739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250825" y="533400"/>
            <a:ext cx="936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4" rIns="91430" bIns="45714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</a:p>
        </p:txBody>
      </p:sp>
      <p:sp>
        <p:nvSpPr>
          <p:cNvPr id="187395" name="Text Box 3"/>
          <p:cNvSpPr txBox="1">
            <a:spLocks noChangeArrowheads="1"/>
          </p:cNvSpPr>
          <p:nvPr/>
        </p:nvSpPr>
        <p:spPr bwMode="auto">
          <a:xfrm>
            <a:off x="35496" y="1747838"/>
            <a:ext cx="9036496" cy="523208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91430" tIns="45714" rIns="91430" bIns="45714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9900CC"/>
                </a:solidFill>
                <a:ea typeface="黑体" pitchFamily="2" charset="-122"/>
              </a:rPr>
              <a:t>分析   正确理解                                         的含义 </a:t>
            </a:r>
            <a:r>
              <a:rPr lang="en-US" altLang="zh-CN" sz="2800" b="1" dirty="0">
                <a:solidFill>
                  <a:srgbClr val="9900CC"/>
                </a:solidFill>
                <a:ea typeface="黑体" pitchFamily="2" charset="-122"/>
              </a:rPr>
              <a:t>.(</a:t>
            </a:r>
            <a:r>
              <a:rPr lang="zh-CN" altLang="en-US" sz="2800" b="1" dirty="0">
                <a:solidFill>
                  <a:srgbClr val="9900CC"/>
                </a:solidFill>
                <a:ea typeface="黑体" pitchFamily="2" charset="-122"/>
              </a:rPr>
              <a:t>南开大学</a:t>
            </a:r>
            <a:r>
              <a:rPr lang="en-US" altLang="zh-CN" sz="2800" b="1" dirty="0">
                <a:solidFill>
                  <a:srgbClr val="9900CC"/>
                </a:solidFill>
                <a:ea typeface="黑体" pitchFamily="2" charset="-122"/>
              </a:rPr>
              <a:t>)</a:t>
            </a:r>
          </a:p>
        </p:txBody>
      </p:sp>
      <p:graphicFrame>
        <p:nvGraphicFramePr>
          <p:cNvPr id="17412" name="Object 2"/>
          <p:cNvGraphicFramePr>
            <a:graphicFrameLocks noChangeAspect="1"/>
          </p:cNvGraphicFramePr>
          <p:nvPr/>
        </p:nvGraphicFramePr>
        <p:xfrm>
          <a:off x="539750" y="404813"/>
          <a:ext cx="8459788" cy="128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154" name="公式" r:id="rId3" imgW="9344147" imgH="1495409" progId="Equation.3">
                  <p:embed/>
                </p:oleObj>
              </mc:Choice>
              <mc:Fallback>
                <p:oleObj name="公式" r:id="rId3" imgW="9344147" imgH="149540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04813"/>
                        <a:ext cx="8459788" cy="1287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398" name="Text Box 6"/>
          <p:cNvSpPr txBox="1">
            <a:spLocks noChangeArrowheads="1"/>
          </p:cNvSpPr>
          <p:nvPr/>
        </p:nvSpPr>
        <p:spPr bwMode="auto">
          <a:xfrm>
            <a:off x="323850" y="220503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4" rIns="91430" bIns="45714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18740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8393088"/>
              </p:ext>
            </p:extLst>
          </p:nvPr>
        </p:nvGraphicFramePr>
        <p:xfrm>
          <a:off x="2627163" y="1854597"/>
          <a:ext cx="352901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155" name="公式" r:id="rId5" imgW="4029099" imgH="466611" progId="Equation.3">
                  <p:embed/>
                </p:oleObj>
              </mc:Choice>
              <mc:Fallback>
                <p:oleObj name="公式" r:id="rId5" imgW="4029099" imgH="46661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163" y="1854597"/>
                        <a:ext cx="3529013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3" name="Object 4"/>
          <p:cNvGraphicFramePr>
            <a:graphicFrameLocks noChangeAspect="1"/>
          </p:cNvGraphicFramePr>
          <p:nvPr/>
        </p:nvGraphicFramePr>
        <p:xfrm>
          <a:off x="968375" y="2292350"/>
          <a:ext cx="5443538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156" name="公式" r:id="rId7" imgW="6229204" imgH="447838" progId="Equation.3">
                  <p:embed/>
                </p:oleObj>
              </mc:Choice>
              <mc:Fallback>
                <p:oleObj name="公式" r:id="rId7" imgW="6229204" imgH="4478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75" y="2292350"/>
                        <a:ext cx="5443538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4" name="Object 5"/>
          <p:cNvGraphicFramePr>
            <a:graphicFrameLocks noChangeAspect="1"/>
          </p:cNvGraphicFramePr>
          <p:nvPr/>
        </p:nvGraphicFramePr>
        <p:xfrm>
          <a:off x="908050" y="2652713"/>
          <a:ext cx="559752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157" name="公式" r:id="rId9" imgW="6410333" imgH="819215" progId="Equation.3">
                  <p:embed/>
                </p:oleObj>
              </mc:Choice>
              <mc:Fallback>
                <p:oleObj name="公式" r:id="rId9" imgW="6410333" imgH="81921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2652713"/>
                        <a:ext cx="5597525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5" name="Object 6"/>
          <p:cNvGraphicFramePr>
            <a:graphicFrameLocks noChangeAspect="1"/>
          </p:cNvGraphicFramePr>
          <p:nvPr/>
        </p:nvGraphicFramePr>
        <p:xfrm>
          <a:off x="611188" y="3860800"/>
          <a:ext cx="7921625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158" name="公式" r:id="rId11" imgW="9163018" imgH="819215" progId="Equation.3">
                  <p:embed/>
                </p:oleObj>
              </mc:Choice>
              <mc:Fallback>
                <p:oleObj name="公式" r:id="rId11" imgW="9163018" imgH="81921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860800"/>
                        <a:ext cx="7921625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6" name="Object 7"/>
          <p:cNvGraphicFramePr>
            <a:graphicFrameLocks noChangeAspect="1"/>
          </p:cNvGraphicFramePr>
          <p:nvPr/>
        </p:nvGraphicFramePr>
        <p:xfrm>
          <a:off x="727075" y="3357563"/>
          <a:ext cx="7732713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159" name="公式" r:id="rId13" imgW="8858299" imgH="504841" progId="Equation.3">
                  <p:embed/>
                </p:oleObj>
              </mc:Choice>
              <mc:Fallback>
                <p:oleObj name="公式" r:id="rId13" imgW="8858299" imgH="5048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75" y="3357563"/>
                        <a:ext cx="7732713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7" name="Object 8"/>
          <p:cNvGraphicFramePr>
            <a:graphicFrameLocks noChangeAspect="1"/>
          </p:cNvGraphicFramePr>
          <p:nvPr/>
        </p:nvGraphicFramePr>
        <p:xfrm>
          <a:off x="673100" y="4581525"/>
          <a:ext cx="7931150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160" name="公式" r:id="rId15" imgW="9086753" imgH="1314499" progId="Equation.3">
                  <p:embed/>
                </p:oleObj>
              </mc:Choice>
              <mc:Fallback>
                <p:oleObj name="公式" r:id="rId15" imgW="9086753" imgH="13144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4581525"/>
                        <a:ext cx="7931150" cy="1166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8" name="Object 9"/>
          <p:cNvGraphicFramePr>
            <a:graphicFrameLocks noChangeAspect="1"/>
          </p:cNvGraphicFramePr>
          <p:nvPr/>
        </p:nvGraphicFramePr>
        <p:xfrm>
          <a:off x="323850" y="5805488"/>
          <a:ext cx="8307388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161" name="公式" r:id="rId17" imgW="9515402" imgH="504841" progId="Equation.3">
                  <p:embed/>
                </p:oleObj>
              </mc:Choice>
              <mc:Fallback>
                <p:oleObj name="公式" r:id="rId17" imgW="9515402" imgH="5048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805488"/>
                        <a:ext cx="8307388" cy="45561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682905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7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7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87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87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87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87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87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7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 animBg="1" autoUpdateAnimBg="0"/>
      <p:bldP spid="187398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466725" y="388938"/>
            <a:ext cx="9366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4" rIns="91430" bIns="45714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4</a:t>
            </a:r>
          </a:p>
        </p:txBody>
      </p:sp>
      <p:sp>
        <p:nvSpPr>
          <p:cNvPr id="198659" name="Text Box 3"/>
          <p:cNvSpPr txBox="1">
            <a:spLocks noChangeArrowheads="1"/>
          </p:cNvSpPr>
          <p:nvPr/>
        </p:nvSpPr>
        <p:spPr bwMode="auto">
          <a:xfrm>
            <a:off x="969963" y="1460500"/>
            <a:ext cx="5906293" cy="528638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91430" tIns="45714" rIns="91430" bIns="45714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9900CC"/>
                </a:solidFill>
                <a:ea typeface="黑体" pitchFamily="2" charset="-122"/>
              </a:rPr>
              <a:t>分析   考查多元函数的最值的求法 </a:t>
            </a:r>
            <a:r>
              <a:rPr lang="en-US" altLang="zh-CN" sz="2800" b="1" dirty="0">
                <a:solidFill>
                  <a:srgbClr val="9900CC"/>
                </a:solidFill>
                <a:ea typeface="黑体" pitchFamily="2" charset="-122"/>
              </a:rPr>
              <a:t>.</a:t>
            </a:r>
            <a:endParaRPr lang="zh-CN" altLang="en-US" sz="2800" b="1" dirty="0">
              <a:solidFill>
                <a:srgbClr val="9900CC"/>
              </a:solidFill>
              <a:ea typeface="黑体" pitchFamily="2" charset="-122"/>
            </a:endParaRPr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1069975" y="457200"/>
          <a:ext cx="7173913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061" name="公式" r:id="rId3" imgW="7915202" imgH="933564" progId="Equation.3">
                  <p:embed/>
                </p:oleObj>
              </mc:Choice>
              <mc:Fallback>
                <p:oleObj name="公式" r:id="rId3" imgW="7915202" imgH="9335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975" y="457200"/>
                        <a:ext cx="7173913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661" name="Text Box 5"/>
          <p:cNvSpPr txBox="1">
            <a:spLocks noChangeArrowheads="1"/>
          </p:cNvSpPr>
          <p:nvPr/>
        </p:nvSpPr>
        <p:spPr bwMode="auto">
          <a:xfrm>
            <a:off x="395288" y="198913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4" rIns="91430" bIns="45714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19866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4686598"/>
              </p:ext>
            </p:extLst>
          </p:nvPr>
        </p:nvGraphicFramePr>
        <p:xfrm>
          <a:off x="895349" y="2060015"/>
          <a:ext cx="7173913" cy="432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062" name="公式" r:id="rId5" imgW="6915247" imgH="428723" progId="Equation.3">
                  <p:embed/>
                </p:oleObj>
              </mc:Choice>
              <mc:Fallback>
                <p:oleObj name="公式" r:id="rId5" imgW="6915247" imgH="428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49" y="2060015"/>
                        <a:ext cx="7173913" cy="432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7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460410"/>
              </p:ext>
            </p:extLst>
          </p:nvPr>
        </p:nvGraphicFramePr>
        <p:xfrm>
          <a:off x="1258887" y="2565399"/>
          <a:ext cx="5755283" cy="1418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063" name="公式" r:id="rId7" imgW="5857753" imgH="1514524" progId="Equation.3">
                  <p:embed/>
                </p:oleObj>
              </mc:Choice>
              <mc:Fallback>
                <p:oleObj name="公式" r:id="rId7" imgW="5857753" imgH="15145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7" y="2565399"/>
                        <a:ext cx="5755283" cy="14181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7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1429134"/>
              </p:ext>
            </p:extLst>
          </p:nvPr>
        </p:nvGraphicFramePr>
        <p:xfrm>
          <a:off x="971550" y="4164139"/>
          <a:ext cx="5518877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064" name="公式" r:id="rId9" imgW="5505369" imgH="428723" progId="Equation.3">
                  <p:embed/>
                </p:oleObj>
              </mc:Choice>
              <mc:Fallback>
                <p:oleObj name="公式" r:id="rId9" imgW="5505369" imgH="428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164139"/>
                        <a:ext cx="5518877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7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4217135"/>
              </p:ext>
            </p:extLst>
          </p:nvPr>
        </p:nvGraphicFramePr>
        <p:xfrm>
          <a:off x="1258888" y="4762197"/>
          <a:ext cx="6193432" cy="1691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065" name="公式" r:id="rId11" imgW="6343601" imgH="1819340" progId="Equation.3">
                  <p:embed/>
                </p:oleObj>
              </mc:Choice>
              <mc:Fallback>
                <p:oleObj name="公式" r:id="rId11" imgW="6343601" imgH="18193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762197"/>
                        <a:ext cx="6193432" cy="16911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881028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8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8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8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8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9" grpId="0" animBg="1" autoUpdateAnimBg="0"/>
      <p:bldP spid="198661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466725" y="388938"/>
            <a:ext cx="9366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4" rIns="91430" bIns="45714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4</a:t>
            </a:r>
          </a:p>
        </p:txBody>
      </p:sp>
      <p:graphicFrame>
        <p:nvGraphicFramePr>
          <p:cNvPr id="19459" name="Object 4"/>
          <p:cNvGraphicFramePr>
            <a:graphicFrameLocks noChangeAspect="1"/>
          </p:cNvGraphicFramePr>
          <p:nvPr/>
        </p:nvGraphicFramePr>
        <p:xfrm>
          <a:off x="1069975" y="457200"/>
          <a:ext cx="7173913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085" name="公式" r:id="rId3" imgW="7915202" imgH="933564" progId="Equation.3">
                  <p:embed/>
                </p:oleObj>
              </mc:Choice>
              <mc:Fallback>
                <p:oleObj name="公式" r:id="rId3" imgW="7915202" imgH="9335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975" y="457200"/>
                        <a:ext cx="7173913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395288" y="134143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4" rIns="91430" bIns="45714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19461" name="Object 9"/>
          <p:cNvGraphicFramePr>
            <a:graphicFrameLocks noChangeAspect="1"/>
          </p:cNvGraphicFramePr>
          <p:nvPr/>
        </p:nvGraphicFramePr>
        <p:xfrm>
          <a:off x="915988" y="2060575"/>
          <a:ext cx="4303712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086" name="公式" r:id="rId5" imgW="4743401" imgH="371377" progId="Equation.3">
                  <p:embed/>
                </p:oleObj>
              </mc:Choice>
              <mc:Fallback>
                <p:oleObj name="公式" r:id="rId5" imgW="4743401" imgH="37137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2060575"/>
                        <a:ext cx="4303712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90" name="Object 10"/>
          <p:cNvGraphicFramePr>
            <a:graphicFrameLocks noChangeAspect="1"/>
          </p:cNvGraphicFramePr>
          <p:nvPr/>
        </p:nvGraphicFramePr>
        <p:xfrm>
          <a:off x="611188" y="2565400"/>
          <a:ext cx="7988300" cy="183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087" name="公式" r:id="rId7" imgW="8820166" imgH="2143271" progId="Equation.3">
                  <p:embed/>
                </p:oleObj>
              </mc:Choice>
              <mc:Fallback>
                <p:oleObj name="公式" r:id="rId7" imgW="8820166" imgH="214327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565400"/>
                        <a:ext cx="7988300" cy="183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91" name="Object 11"/>
          <p:cNvGraphicFramePr>
            <a:graphicFrameLocks noChangeAspect="1"/>
          </p:cNvGraphicFramePr>
          <p:nvPr/>
        </p:nvGraphicFramePr>
        <p:xfrm>
          <a:off x="827088" y="4724400"/>
          <a:ext cx="474027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088" name="公式" r:id="rId9" imgW="5229249" imgH="552287" progId="Equation.3">
                  <p:embed/>
                </p:oleObj>
              </mc:Choice>
              <mc:Fallback>
                <p:oleObj name="公式" r:id="rId9" imgW="5229249" imgH="5522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724400"/>
                        <a:ext cx="4740275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12"/>
          <p:cNvGraphicFramePr>
            <a:graphicFrameLocks noChangeAspect="1"/>
          </p:cNvGraphicFramePr>
          <p:nvPr/>
        </p:nvGraphicFramePr>
        <p:xfrm>
          <a:off x="1042988" y="1412875"/>
          <a:ext cx="334010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089" name="公式" r:id="rId11" imgW="3676715" imgH="438280" progId="Equation.3">
                  <p:embed/>
                </p:oleObj>
              </mc:Choice>
              <mc:Fallback>
                <p:oleObj name="公式" r:id="rId11" imgW="3676715" imgH="43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412875"/>
                        <a:ext cx="3340100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701370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9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9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359544" y="549275"/>
            <a:ext cx="8316912" cy="5232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4" rIns="91430" bIns="45714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一、基本要求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   </a:t>
            </a:r>
            <a:r>
              <a:rPr lang="en-US" altLang="zh-CN" sz="2800" b="1" dirty="0"/>
              <a:t>1.  </a:t>
            </a:r>
            <a:r>
              <a:rPr lang="zh-CN" altLang="en-US" sz="2800" b="1" dirty="0"/>
              <a:t>理解多元函数的偏导数、全微分、方向导 </a:t>
            </a:r>
            <a:endParaRPr lang="en-US" altLang="zh-CN" sz="2800" b="1" dirty="0"/>
          </a:p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        </a:t>
            </a:r>
            <a:r>
              <a:rPr lang="zh-CN" altLang="en-US" sz="2800" b="1" dirty="0"/>
              <a:t>数和极值等概念及它们间的关系</a:t>
            </a:r>
            <a:r>
              <a:rPr lang="en-US" altLang="zh-CN" sz="2800" b="1" dirty="0"/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   2.  </a:t>
            </a:r>
            <a:r>
              <a:rPr lang="zh-CN" altLang="en-US" sz="2800" b="1" dirty="0"/>
              <a:t>熟练掌握显函数、隐函数、方程组的 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        偏导数（一阶和二阶）及全微分的求法</a:t>
            </a:r>
            <a:r>
              <a:rPr lang="en-US" altLang="zh-CN" sz="2800" b="1" dirty="0"/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   3.  </a:t>
            </a:r>
            <a:r>
              <a:rPr lang="zh-CN" altLang="en-US" sz="2800" b="1" dirty="0"/>
              <a:t>会求曲线的切线与法平面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曲面的切平面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        与法线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函数的方向导数与梯度。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   </a:t>
            </a:r>
            <a:r>
              <a:rPr lang="en-US" altLang="zh-CN" sz="2800" b="1" dirty="0"/>
              <a:t>4.  </a:t>
            </a:r>
            <a:r>
              <a:rPr lang="zh-CN" altLang="en-US" sz="2800" b="1" dirty="0"/>
              <a:t>掌握泰勒公式、极值、最值、条件极值的求法</a:t>
            </a:r>
            <a:r>
              <a:rPr lang="en-US" altLang="zh-CN" sz="2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8258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533400" y="24653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4" rIns="91430" bIns="45714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565150" y="407988"/>
          <a:ext cx="766445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109" name="公式" r:id="rId3" imgW="7362963" imgH="1914574" progId="Equation.3">
                  <p:embed/>
                </p:oleObj>
              </mc:Choice>
              <mc:Fallback>
                <p:oleObj name="公式" r:id="rId3" imgW="7362963" imgH="19145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" y="407988"/>
                        <a:ext cx="7664450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533400" y="5603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4" rIns="91430" bIns="45714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5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100357" name="Object 5"/>
          <p:cNvGraphicFramePr>
            <a:graphicFrameLocks noChangeAspect="1"/>
          </p:cNvGraphicFramePr>
          <p:nvPr/>
        </p:nvGraphicFramePr>
        <p:xfrm>
          <a:off x="1411288" y="2528888"/>
          <a:ext cx="5740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110" name="公式" r:id="rId5" imgW="5740400" imgH="558800" progId="Equation.3">
                  <p:embed/>
                </p:oleObj>
              </mc:Choice>
              <mc:Fallback>
                <p:oleObj name="公式" r:id="rId5" imgW="5740400" imgH="55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1288" y="2528888"/>
                        <a:ext cx="57404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8" name="Object 6"/>
          <p:cNvGraphicFramePr>
            <a:graphicFrameLocks noChangeAspect="1"/>
          </p:cNvGraphicFramePr>
          <p:nvPr/>
        </p:nvGraphicFramePr>
        <p:xfrm>
          <a:off x="1549400" y="2998788"/>
          <a:ext cx="54229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111" name="公式" r:id="rId7" imgW="5422900" imgH="939800" progId="Equation.3">
                  <p:embed/>
                </p:oleObj>
              </mc:Choice>
              <mc:Fallback>
                <p:oleObj name="公式" r:id="rId7" imgW="54229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2998788"/>
                        <a:ext cx="54229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9" name="Object 7"/>
          <p:cNvGraphicFramePr>
            <a:graphicFrameLocks noChangeAspect="1"/>
          </p:cNvGraphicFramePr>
          <p:nvPr/>
        </p:nvGraphicFramePr>
        <p:xfrm>
          <a:off x="1181100" y="3989388"/>
          <a:ext cx="47625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112" name="公式" r:id="rId9" imgW="4305300" imgH="431800" progId="Equation.3">
                  <p:embed/>
                </p:oleObj>
              </mc:Choice>
              <mc:Fallback>
                <p:oleObj name="公式" r:id="rId9" imgW="4305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3989388"/>
                        <a:ext cx="47625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0" name="Object 8"/>
          <p:cNvGraphicFramePr>
            <a:graphicFrameLocks noChangeAspect="1"/>
          </p:cNvGraphicFramePr>
          <p:nvPr/>
        </p:nvGraphicFramePr>
        <p:xfrm>
          <a:off x="1065213" y="4446588"/>
          <a:ext cx="6324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113" name="公式" r:id="rId11" imgW="6324600" imgH="927100" progId="Equation.3">
                  <p:embed/>
                </p:oleObj>
              </mc:Choice>
              <mc:Fallback>
                <p:oleObj name="公式" r:id="rId11" imgW="63246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213" y="4446588"/>
                        <a:ext cx="6324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103297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4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1131888" y="631825"/>
          <a:ext cx="37211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172" name="公式" r:id="rId3" imgW="3721100" imgH="939800" progId="Equation.3">
                  <p:embed/>
                </p:oleObj>
              </mc:Choice>
              <mc:Fallback>
                <p:oleObj name="公式" r:id="rId3" imgW="37211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888" y="631825"/>
                        <a:ext cx="37211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79" name="Object 3"/>
          <p:cNvGraphicFramePr>
            <a:graphicFrameLocks noChangeAspect="1"/>
          </p:cNvGraphicFramePr>
          <p:nvPr/>
        </p:nvGraphicFramePr>
        <p:xfrm>
          <a:off x="5021263" y="555625"/>
          <a:ext cx="2687637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173" name="公式" r:id="rId5" imgW="2692400" imgH="1003300" progId="Equation.3">
                  <p:embed/>
                </p:oleObj>
              </mc:Choice>
              <mc:Fallback>
                <p:oleObj name="公式" r:id="rId5" imgW="2692400" imgH="1003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1263" y="555625"/>
                        <a:ext cx="2687637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1" name="Object 5"/>
          <p:cNvGraphicFramePr>
            <a:graphicFrameLocks noChangeAspect="1"/>
          </p:cNvGraphicFramePr>
          <p:nvPr/>
        </p:nvGraphicFramePr>
        <p:xfrm>
          <a:off x="996950" y="2976563"/>
          <a:ext cx="374967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174" name="公式" r:id="rId7" imgW="3670300" imgH="431800" progId="Equation.3">
                  <p:embed/>
                </p:oleObj>
              </mc:Choice>
              <mc:Fallback>
                <p:oleObj name="公式" r:id="rId7" imgW="3670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2976563"/>
                        <a:ext cx="3749675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2" name="Object 6"/>
          <p:cNvGraphicFramePr>
            <a:graphicFrameLocks noChangeAspect="1"/>
          </p:cNvGraphicFramePr>
          <p:nvPr/>
        </p:nvGraphicFramePr>
        <p:xfrm>
          <a:off x="1119188" y="3586163"/>
          <a:ext cx="4965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175" name="公式" r:id="rId9" imgW="4965700" imgH="914400" progId="Equation.3">
                  <p:embed/>
                </p:oleObj>
              </mc:Choice>
              <mc:Fallback>
                <p:oleObj name="公式" r:id="rId9" imgW="49657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188" y="3586163"/>
                        <a:ext cx="49657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3" name="Object 7"/>
          <p:cNvGraphicFramePr>
            <a:graphicFrameLocks noChangeAspect="1"/>
          </p:cNvGraphicFramePr>
          <p:nvPr/>
        </p:nvGraphicFramePr>
        <p:xfrm>
          <a:off x="2338388" y="4678363"/>
          <a:ext cx="3263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176" name="公式" r:id="rId11" imgW="3263900" imgH="838200" progId="Equation.3">
                  <p:embed/>
                </p:oleObj>
              </mc:Choice>
              <mc:Fallback>
                <p:oleObj name="公式" r:id="rId11" imgW="32639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8388" y="4678363"/>
                        <a:ext cx="3263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4" name="Object 8"/>
          <p:cNvGraphicFramePr>
            <a:graphicFrameLocks noChangeAspect="1"/>
          </p:cNvGraphicFramePr>
          <p:nvPr/>
        </p:nvGraphicFramePr>
        <p:xfrm>
          <a:off x="1189038" y="1627188"/>
          <a:ext cx="4678362" cy="115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177" name="公式" r:id="rId13" imgW="4686300" imgH="1155700" progId="Equation.3">
                  <p:embed/>
                </p:oleObj>
              </mc:Choice>
              <mc:Fallback>
                <p:oleObj name="公式" r:id="rId13" imgW="4686300" imgH="1155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038" y="1627188"/>
                        <a:ext cx="4678362" cy="1154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958806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9904" y="2071678"/>
            <a:ext cx="5676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857268" y="2163746"/>
          <a:ext cx="6143624" cy="1165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4515" name="公式" r:id="rId3" imgW="6730920" imgH="1307880" progId="Equation.3">
                  <p:embed/>
                </p:oleObj>
              </mc:Choice>
              <mc:Fallback>
                <p:oleObj name="公式" r:id="rId3" imgW="6730920" imgH="1307880" progId="Equation.3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68" y="2163746"/>
                        <a:ext cx="6143624" cy="11656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714348" y="356152"/>
          <a:ext cx="7500990" cy="1715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4516" name="公式" r:id="rId5" imgW="8051760" imgH="1841400" progId="Equation.3">
                  <p:embed/>
                </p:oleObj>
              </mc:Choice>
              <mc:Fallback>
                <p:oleObj name="公式" r:id="rId5" imgW="8051760" imgH="1841400" progId="Equation.3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356152"/>
                        <a:ext cx="7500990" cy="17155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3160" name="Object 56"/>
          <p:cNvGraphicFramePr>
            <a:graphicFrameLocks noChangeAspect="1"/>
          </p:cNvGraphicFramePr>
          <p:nvPr/>
        </p:nvGraphicFramePr>
        <p:xfrm>
          <a:off x="869969" y="3449629"/>
          <a:ext cx="6133273" cy="1193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4517" name="公式" r:id="rId7" imgW="6717960" imgH="1307880" progId="Equation.3">
                  <p:embed/>
                </p:oleObj>
              </mc:Choice>
              <mc:Fallback>
                <p:oleObj name="公式" r:id="rId7" imgW="6717960" imgH="1307880" progId="Equation.3">
                  <p:embed/>
                  <p:pic>
                    <p:nvPicPr>
                      <p:cNvPr id="94316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69" y="3449629"/>
                        <a:ext cx="6133273" cy="11938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3161" name="Object 57"/>
          <p:cNvGraphicFramePr>
            <a:graphicFrameLocks noChangeAspect="1"/>
          </p:cNvGraphicFramePr>
          <p:nvPr/>
        </p:nvGraphicFramePr>
        <p:xfrm>
          <a:off x="674688" y="4714875"/>
          <a:ext cx="7897840" cy="739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4518" name="公式" r:id="rId9" imgW="8889840" imgH="838080" progId="Equation.3">
                  <p:embed/>
                </p:oleObj>
              </mc:Choice>
              <mc:Fallback>
                <p:oleObj name="公式" r:id="rId9" imgW="8889840" imgH="838080" progId="Equation.3">
                  <p:embed/>
                  <p:pic>
                    <p:nvPicPr>
                      <p:cNvPr id="943161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8" y="4714875"/>
                        <a:ext cx="7897840" cy="7394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3162" name="Object 58"/>
          <p:cNvGraphicFramePr>
            <a:graphicFrameLocks noChangeAspect="1"/>
          </p:cNvGraphicFramePr>
          <p:nvPr/>
        </p:nvGraphicFramePr>
        <p:xfrm>
          <a:off x="714348" y="5357826"/>
          <a:ext cx="6215106" cy="1159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4519" name="公式" r:id="rId11" imgW="7010280" imgH="1307880" progId="Equation.3">
                  <p:embed/>
                </p:oleObj>
              </mc:Choice>
              <mc:Fallback>
                <p:oleObj name="公式" r:id="rId11" imgW="7010280" imgH="1307880" progId="Equation.3">
                  <p:embed/>
                  <p:pic>
                    <p:nvPicPr>
                      <p:cNvPr id="943162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5357826"/>
                        <a:ext cx="6215106" cy="11597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4">
            <a:extLst>
              <a:ext uri="{FF2B5EF4-FFF2-40B4-BE49-F238E27FC236}">
                <a16:creationId xmlns:a16="http://schemas.microsoft.com/office/drawing/2014/main" id="{B895FFE4-439A-4ABA-A786-B02D58D12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6632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4" rIns="91430" bIns="45714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6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64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43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43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43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468313" y="150813"/>
          <a:ext cx="4319587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196" name="公式" r:id="rId3" imgW="4470400" imgH="1016000" progId="Equation.3">
                  <p:embed/>
                </p:oleObj>
              </mc:Choice>
              <mc:Fallback>
                <p:oleObj name="公式" r:id="rId3" imgW="4470400" imgH="1016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50813"/>
                        <a:ext cx="4319587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3" name="Object 3"/>
          <p:cNvGraphicFramePr>
            <a:graphicFrameLocks noChangeAspect="1"/>
          </p:cNvGraphicFramePr>
          <p:nvPr/>
        </p:nvGraphicFramePr>
        <p:xfrm>
          <a:off x="768350" y="3217863"/>
          <a:ext cx="2590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197" name="公式" r:id="rId5" imgW="2590800" imgH="419100" progId="Equation.3">
                  <p:embed/>
                </p:oleObj>
              </mc:Choice>
              <mc:Fallback>
                <p:oleObj name="公式" r:id="rId5" imgW="25908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3217863"/>
                        <a:ext cx="2590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5" name="Object 5"/>
          <p:cNvGraphicFramePr>
            <a:graphicFrameLocks noChangeAspect="1"/>
          </p:cNvGraphicFramePr>
          <p:nvPr/>
        </p:nvGraphicFramePr>
        <p:xfrm>
          <a:off x="684213" y="3806825"/>
          <a:ext cx="7253287" cy="156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198" name="公式" r:id="rId7" imgW="7251700" imgH="1485900" progId="Equation.3">
                  <p:embed/>
                </p:oleObj>
              </mc:Choice>
              <mc:Fallback>
                <p:oleObj name="公式" r:id="rId7" imgW="7251700" imgH="148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806825"/>
                        <a:ext cx="7253287" cy="156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6" name="Object 6"/>
          <p:cNvGraphicFramePr>
            <a:graphicFrameLocks noChangeAspect="1"/>
          </p:cNvGraphicFramePr>
          <p:nvPr/>
        </p:nvGraphicFramePr>
        <p:xfrm>
          <a:off x="3348038" y="3006725"/>
          <a:ext cx="3022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199" name="公式" r:id="rId9" imgW="3022600" imgH="927100" progId="Equation.3">
                  <p:embed/>
                </p:oleObj>
              </mc:Choice>
              <mc:Fallback>
                <p:oleObj name="公式" r:id="rId9" imgW="30226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3006725"/>
                        <a:ext cx="3022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404793"/>
              </p:ext>
            </p:extLst>
          </p:nvPr>
        </p:nvGraphicFramePr>
        <p:xfrm>
          <a:off x="684212" y="5445126"/>
          <a:ext cx="7128147" cy="429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200" name="公式" r:id="rId11" imgW="6886648" imgH="428723" progId="Equation.3">
                  <p:embed/>
                </p:oleObj>
              </mc:Choice>
              <mc:Fallback>
                <p:oleObj name="公式" r:id="rId11" imgW="6886648" imgH="428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2" y="5445126"/>
                        <a:ext cx="7128147" cy="4296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8" name="Object 8"/>
          <p:cNvGraphicFramePr>
            <a:graphicFrameLocks noChangeAspect="1"/>
          </p:cNvGraphicFramePr>
          <p:nvPr/>
        </p:nvGraphicFramePr>
        <p:xfrm>
          <a:off x="498475" y="1125538"/>
          <a:ext cx="7961313" cy="188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201" name="公式" r:id="rId13" imgW="8623300" imgH="2044700" progId="Equation.3">
                  <p:embed/>
                </p:oleObj>
              </mc:Choice>
              <mc:Fallback>
                <p:oleObj name="公式" r:id="rId13" imgW="8623300" imgH="2044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" y="1125538"/>
                        <a:ext cx="7961313" cy="188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593950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3"/>
          <p:cNvSpPr txBox="1">
            <a:spLocks noChangeArrowheads="1"/>
          </p:cNvSpPr>
          <p:nvPr/>
        </p:nvSpPr>
        <p:spPr bwMode="auto">
          <a:xfrm>
            <a:off x="142875" y="55245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4" rIns="91430" bIns="45714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7</a:t>
            </a:r>
            <a:endParaRPr lang="en-US" altLang="zh-CN" sz="2800" b="1">
              <a:solidFill>
                <a:srgbClr val="0000FF"/>
              </a:solidFill>
            </a:endParaRPr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142875" y="3284538"/>
            <a:ext cx="990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4" rIns="91430" bIns="45714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证</a:t>
            </a:r>
          </a:p>
        </p:txBody>
      </p:sp>
      <p:sp>
        <p:nvSpPr>
          <p:cNvPr id="2355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111125" y="587375"/>
          <a:ext cx="8675688" cy="183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142" name="Equation" r:id="rId3" imgW="9003960" imgH="1993680" progId="Equation.3">
                  <p:embed/>
                </p:oleObj>
              </mc:Choice>
              <mc:Fallback>
                <p:oleObj name="Equation" r:id="rId3" imgW="9003960" imgH="1993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" y="587375"/>
                        <a:ext cx="8675688" cy="183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3975" name="Object 7"/>
          <p:cNvGraphicFramePr>
            <a:graphicFrameLocks noChangeAspect="1"/>
          </p:cNvGraphicFramePr>
          <p:nvPr/>
        </p:nvGraphicFramePr>
        <p:xfrm>
          <a:off x="857250" y="3141663"/>
          <a:ext cx="6121400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143" name="Equation" r:id="rId5" imgW="6134100" imgH="1041400" progId="Equation.3">
                  <p:embed/>
                </p:oleObj>
              </mc:Choice>
              <mc:Fallback>
                <p:oleObj name="Equation" r:id="rId5" imgW="6134100" imgH="1041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3141663"/>
                        <a:ext cx="6121400" cy="103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7" name="Object 9"/>
          <p:cNvGraphicFramePr>
            <a:graphicFrameLocks noChangeAspect="1"/>
          </p:cNvGraphicFramePr>
          <p:nvPr/>
        </p:nvGraphicFramePr>
        <p:xfrm>
          <a:off x="617538" y="4116388"/>
          <a:ext cx="7097712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144" name="Equation" r:id="rId7" imgW="7112000" imgH="1104900" progId="Equation.3">
                  <p:embed/>
                </p:oleObj>
              </mc:Choice>
              <mc:Fallback>
                <p:oleObj name="Equation" r:id="rId7" imgW="7112000" imgH="1104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538" y="4116388"/>
                        <a:ext cx="7097712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3978" name="Object 10"/>
          <p:cNvGraphicFramePr>
            <a:graphicFrameLocks noChangeAspect="1"/>
          </p:cNvGraphicFramePr>
          <p:nvPr/>
        </p:nvGraphicFramePr>
        <p:xfrm>
          <a:off x="642938" y="5356225"/>
          <a:ext cx="669290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145" name="Equation" r:id="rId9" imgW="6680200" imgH="1130300" progId="Equation.3">
                  <p:embed/>
                </p:oleObj>
              </mc:Choice>
              <mc:Fallback>
                <p:oleObj name="Equation" r:id="rId9" imgW="6680200" imgH="1130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5356225"/>
                        <a:ext cx="6692900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179388" y="2565400"/>
            <a:ext cx="8572500" cy="523875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lIns="91430" tIns="45714" rIns="91430" bIns="45714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9900CC"/>
                </a:solidFill>
                <a:ea typeface="黑体" pitchFamily="2" charset="-122"/>
              </a:rPr>
              <a:t>分析   考查复合与抽象函数求导、极值判别 </a:t>
            </a:r>
            <a:r>
              <a:rPr lang="en-US" altLang="zh-CN" sz="2800" b="1">
                <a:solidFill>
                  <a:srgbClr val="9900CC"/>
                </a:solidFill>
                <a:ea typeface="黑体" pitchFamily="2" charset="-122"/>
              </a:rPr>
              <a:t>.</a:t>
            </a:r>
            <a:r>
              <a:rPr lang="zh-CN" altLang="en-US" sz="2800" b="1">
                <a:solidFill>
                  <a:srgbClr val="9900CC"/>
                </a:solidFill>
                <a:ea typeface="黑体" pitchFamily="2" charset="-122"/>
              </a:rPr>
              <a:t>（竞赛）</a:t>
            </a:r>
          </a:p>
        </p:txBody>
      </p:sp>
    </p:spTree>
    <p:extLst>
      <p:ext uri="{BB962C8B-B14F-4D97-AF65-F5344CB8AC3E}">
        <p14:creationId xmlns:p14="http://schemas.microsoft.com/office/powerpoint/2010/main" val="100065689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8" grpId="0"/>
      <p:bldP spid="16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457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285750" y="214313"/>
          <a:ext cx="7173913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439" name="Equation" r:id="rId3" imgW="7188200" imgH="469900" progId="Equation.3">
                  <p:embed/>
                </p:oleObj>
              </mc:Choice>
              <mc:Fallback>
                <p:oleObj name="Equation" r:id="rId3" imgW="71882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214313"/>
                        <a:ext cx="7173913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4582" name="Object 5"/>
          <p:cNvGraphicFramePr>
            <a:graphicFrameLocks noChangeAspect="1"/>
          </p:cNvGraphicFramePr>
          <p:nvPr/>
        </p:nvGraphicFramePr>
        <p:xfrm>
          <a:off x="263525" y="627063"/>
          <a:ext cx="7523163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440" name="Equation" r:id="rId5" imgW="6807200" imgH="1028700" progId="Equation.3">
                  <p:embed/>
                </p:oleObj>
              </mc:Choice>
              <mc:Fallback>
                <p:oleObj name="Equation" r:id="rId5" imgW="6807200" imgH="1028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5" y="627063"/>
                        <a:ext cx="7523163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4584" name="Object 6"/>
          <p:cNvGraphicFramePr>
            <a:graphicFrameLocks noChangeAspect="1"/>
          </p:cNvGraphicFramePr>
          <p:nvPr/>
        </p:nvGraphicFramePr>
        <p:xfrm>
          <a:off x="301625" y="638175"/>
          <a:ext cx="36274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441" name="Equation" r:id="rId7" imgW="3619500" imgH="469900" progId="Equation.3">
                  <p:embed/>
                </p:oleObj>
              </mc:Choice>
              <mc:Fallback>
                <p:oleObj name="Equation" r:id="rId7" imgW="36195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" y="638175"/>
                        <a:ext cx="362743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8312" name="Object 8"/>
          <p:cNvGraphicFramePr>
            <a:graphicFrameLocks noChangeAspect="1"/>
          </p:cNvGraphicFramePr>
          <p:nvPr/>
        </p:nvGraphicFramePr>
        <p:xfrm>
          <a:off x="225425" y="1714500"/>
          <a:ext cx="608330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442" name="Equation" r:id="rId9" imgW="6083300" imgH="977900" progId="Equation.3">
                  <p:embed/>
                </p:oleObj>
              </mc:Choice>
              <mc:Fallback>
                <p:oleObj name="Equation" r:id="rId9" imgW="6083300" imgH="977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" y="1714500"/>
                        <a:ext cx="6083300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8314" name="Object 10"/>
          <p:cNvGraphicFramePr>
            <a:graphicFrameLocks noChangeAspect="1"/>
          </p:cNvGraphicFramePr>
          <p:nvPr/>
        </p:nvGraphicFramePr>
        <p:xfrm>
          <a:off x="236538" y="2714625"/>
          <a:ext cx="71374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443" name="Equation" r:id="rId11" imgW="7137400" imgH="1016000" progId="Equation.3">
                  <p:embed/>
                </p:oleObj>
              </mc:Choice>
              <mc:Fallback>
                <p:oleObj name="Equation" r:id="rId11" imgW="7137400" imgH="1016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8" y="2714625"/>
                        <a:ext cx="71374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8316" name="Object 12"/>
          <p:cNvGraphicFramePr>
            <a:graphicFrameLocks noChangeAspect="1"/>
          </p:cNvGraphicFramePr>
          <p:nvPr/>
        </p:nvGraphicFramePr>
        <p:xfrm>
          <a:off x="307975" y="3714750"/>
          <a:ext cx="6100763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444" name="Equation" r:id="rId13" imgW="6096000" imgH="1092200" progId="Equation.3">
                  <p:embed/>
                </p:oleObj>
              </mc:Choice>
              <mc:Fallback>
                <p:oleObj name="Equation" r:id="rId13" imgW="6096000" imgH="109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" y="3714750"/>
                        <a:ext cx="6100763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8318" name="Object 14"/>
          <p:cNvGraphicFramePr>
            <a:graphicFrameLocks noChangeAspect="1"/>
          </p:cNvGraphicFramePr>
          <p:nvPr/>
        </p:nvGraphicFramePr>
        <p:xfrm>
          <a:off x="242888" y="4857750"/>
          <a:ext cx="425767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445" name="Equation" r:id="rId15" imgW="4267200" imgH="431800" progId="Equation.3">
                  <p:embed/>
                </p:oleObj>
              </mc:Choice>
              <mc:Fallback>
                <p:oleObj name="Equation" r:id="rId15" imgW="42672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8" y="4857750"/>
                        <a:ext cx="4257675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8320" name="Object 16"/>
          <p:cNvGraphicFramePr>
            <a:graphicFrameLocks noChangeAspect="1"/>
          </p:cNvGraphicFramePr>
          <p:nvPr/>
        </p:nvGraphicFramePr>
        <p:xfrm>
          <a:off x="4611688" y="4894263"/>
          <a:ext cx="40322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446" name="Equation" r:id="rId17" imgW="4038600" imgH="469900" progId="Equation.3">
                  <p:embed/>
                </p:oleObj>
              </mc:Choice>
              <mc:Fallback>
                <p:oleObj name="Equation" r:id="rId17" imgW="40386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1688" y="4894263"/>
                        <a:ext cx="403225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8322" name="Object 18"/>
          <p:cNvGraphicFramePr>
            <a:graphicFrameLocks noChangeAspect="1"/>
          </p:cNvGraphicFramePr>
          <p:nvPr/>
        </p:nvGraphicFramePr>
        <p:xfrm>
          <a:off x="228600" y="5429250"/>
          <a:ext cx="427196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447" name="Equation" r:id="rId19" imgW="4279900" imgH="546100" progId="Equation.3">
                  <p:embed/>
                </p:oleObj>
              </mc:Choice>
              <mc:Fallback>
                <p:oleObj name="Equation" r:id="rId19" imgW="4279900" imgH="546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5429250"/>
                        <a:ext cx="4271963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7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8324" name="Object 20"/>
          <p:cNvGraphicFramePr>
            <a:graphicFrameLocks noChangeAspect="1"/>
          </p:cNvGraphicFramePr>
          <p:nvPr/>
        </p:nvGraphicFramePr>
        <p:xfrm>
          <a:off x="4551363" y="5421313"/>
          <a:ext cx="3449637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448" name="Equation" r:id="rId21" imgW="3441700" imgH="444500" progId="Equation.3">
                  <p:embed/>
                </p:oleObj>
              </mc:Choice>
              <mc:Fallback>
                <p:oleObj name="Equation" r:id="rId21" imgW="34417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1363" y="5421313"/>
                        <a:ext cx="3449637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8326" name="Object 22"/>
          <p:cNvGraphicFramePr>
            <a:graphicFrameLocks noChangeAspect="1"/>
          </p:cNvGraphicFramePr>
          <p:nvPr/>
        </p:nvGraphicFramePr>
        <p:xfrm>
          <a:off x="495300" y="5929313"/>
          <a:ext cx="46482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449" name="Equation" r:id="rId23" imgW="4635500" imgH="419100" progId="Equation.3">
                  <p:embed/>
                </p:oleObj>
              </mc:Choice>
              <mc:Fallback>
                <p:oleObj name="Equation" r:id="rId23" imgW="46355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" y="5929313"/>
                        <a:ext cx="46482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873999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8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8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8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8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530225" y="438150"/>
          <a:ext cx="812165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151" name="Equation" r:id="rId3" imgW="8318160" imgH="1358640" progId="Equation.3">
                  <p:embed/>
                </p:oleObj>
              </mc:Choice>
              <mc:Fallback>
                <p:oleObj name="Equation" r:id="rId3" imgW="8318160" imgH="1358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" y="438150"/>
                        <a:ext cx="8121650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242888" y="178435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889000" y="1784350"/>
          <a:ext cx="7531100" cy="252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152" name="Equation" r:id="rId5" imgW="8280360" imgH="2933640" progId="Equation.3">
                  <p:embed/>
                </p:oleObj>
              </mc:Choice>
              <mc:Fallback>
                <p:oleObj name="Equation" r:id="rId5" imgW="8280360" imgH="2933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1784350"/>
                        <a:ext cx="7531100" cy="252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Text Box 3"/>
          <p:cNvSpPr txBox="1">
            <a:spLocks noChangeArrowheads="1"/>
          </p:cNvSpPr>
          <p:nvPr/>
        </p:nvSpPr>
        <p:spPr bwMode="auto">
          <a:xfrm>
            <a:off x="412750" y="333375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4" rIns="91430" bIns="45714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8</a:t>
            </a:r>
            <a:endParaRPr lang="en-US" altLang="zh-CN" sz="2800" b="1">
              <a:solidFill>
                <a:srgbClr val="0000FF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561975" y="4365625"/>
          <a:ext cx="5938838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153" name="Equation" r:id="rId7" imgW="6083280" imgH="1968480" progId="Equation.3">
                  <p:embed/>
                </p:oleObj>
              </mc:Choice>
              <mc:Fallback>
                <p:oleObj name="Equation" r:id="rId7" imgW="6083280" imgH="1968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" y="4365625"/>
                        <a:ext cx="5938838" cy="181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5613903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530225" y="438150"/>
          <a:ext cx="812165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214" name="Equation" r:id="rId3" imgW="8318160" imgH="1358640" progId="Equation.3">
                  <p:embed/>
                </p:oleObj>
              </mc:Choice>
              <mc:Fallback>
                <p:oleObj name="Equation" r:id="rId3" imgW="8318160" imgH="1358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" y="438150"/>
                        <a:ext cx="8121650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242888" y="178435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412750" y="333375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4" rIns="91430" bIns="45714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8</a:t>
            </a:r>
            <a:endParaRPr lang="en-US" altLang="zh-CN" sz="2800" b="1">
              <a:solidFill>
                <a:srgbClr val="0000FF"/>
              </a:solidFill>
            </a:endParaRPr>
          </a:p>
        </p:txBody>
      </p:sp>
      <p:graphicFrame>
        <p:nvGraphicFramePr>
          <p:cNvPr id="26629" name="对象 1"/>
          <p:cNvGraphicFramePr>
            <a:graphicFrameLocks noChangeAspect="1"/>
          </p:cNvGraphicFramePr>
          <p:nvPr/>
        </p:nvGraphicFramePr>
        <p:xfrm>
          <a:off x="1116013" y="1901825"/>
          <a:ext cx="5230812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215" name="Equation" r:id="rId5" imgW="5359400" imgH="952500" progId="Equation.3">
                  <p:embed/>
                </p:oleObj>
              </mc:Choice>
              <mc:Fallback>
                <p:oleObj name="Equation" r:id="rId5" imgW="53594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901825"/>
                        <a:ext cx="5230812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28688" y="4797425"/>
          <a:ext cx="6865937" cy="123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216" name="Equation" r:id="rId7" imgW="7035800" imgH="1346200" progId="Equation.3">
                  <p:embed/>
                </p:oleObj>
              </mc:Choice>
              <mc:Fallback>
                <p:oleObj name="Equation" r:id="rId7" imgW="7035800" imgH="1346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4797425"/>
                        <a:ext cx="6865937" cy="1239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963613" y="2924175"/>
          <a:ext cx="5514975" cy="175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217" name="Equation" r:id="rId9" imgW="5651500" imgH="1905000" progId="Equation.3">
                  <p:embed/>
                </p:oleObj>
              </mc:Choice>
              <mc:Fallback>
                <p:oleObj name="Equation" r:id="rId9" imgW="5651500" imgH="190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613" y="2924175"/>
                        <a:ext cx="5514975" cy="175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4986709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298450" y="584200"/>
          <a:ext cx="8315325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271" name="公式" r:id="rId3" imgW="7899400" imgH="1574800" progId="Equation.3">
                  <p:embed/>
                </p:oleObj>
              </mc:Choice>
              <mc:Fallback>
                <p:oleObj name="公式" r:id="rId3" imgW="7899400" imgH="157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" y="584200"/>
                        <a:ext cx="8315325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404813" y="2235200"/>
          <a:ext cx="7777162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272" name="公式" r:id="rId5" imgW="7658100" imgH="1447800" progId="Equation.3">
                  <p:embed/>
                </p:oleObj>
              </mc:Choice>
              <mc:Fallback>
                <p:oleObj name="公式" r:id="rId5" imgW="7658100" imgH="144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3" y="2235200"/>
                        <a:ext cx="7777162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423863" y="3716338"/>
          <a:ext cx="8180387" cy="187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273" name="公式" r:id="rId7" imgW="8331200" imgH="1968500" progId="Equation.3">
                  <p:embed/>
                </p:oleObj>
              </mc:Choice>
              <mc:Fallback>
                <p:oleObj name="公式" r:id="rId7" imgW="8331200" imgH="196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63" y="3716338"/>
                        <a:ext cx="8180387" cy="187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250825" y="47625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4" rIns="91430" bIns="45714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9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1342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722" name="Object 2"/>
          <p:cNvGraphicFramePr>
            <a:graphicFrameLocks noChangeAspect="1"/>
          </p:cNvGraphicFramePr>
          <p:nvPr/>
        </p:nvGraphicFramePr>
        <p:xfrm>
          <a:off x="325438" y="549275"/>
          <a:ext cx="727075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0412" name="公式" r:id="rId3" imgW="7001045" imgH="885776" progId="Equation.3">
                  <p:embed/>
                </p:oleObj>
              </mc:Choice>
              <mc:Fallback>
                <p:oleObj name="公式" r:id="rId3" imgW="7001045" imgH="8857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438" y="549275"/>
                        <a:ext cx="727075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24" name="Text Box 4"/>
          <p:cNvSpPr txBox="1">
            <a:spLocks noChangeArrowheads="1"/>
          </p:cNvSpPr>
          <p:nvPr/>
        </p:nvSpPr>
        <p:spPr bwMode="auto">
          <a:xfrm>
            <a:off x="250825" y="3429000"/>
            <a:ext cx="434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4" rIns="91430" bIns="45714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itchFamily="2" charset="-122"/>
              </a:rPr>
              <a:t>得</a:t>
            </a:r>
            <a:r>
              <a:rPr lang="en-US" altLang="zh-CN" sz="2800" b="1">
                <a:latin typeface="宋体" pitchFamily="2" charset="-122"/>
              </a:rPr>
              <a:t>4</a:t>
            </a:r>
            <a:r>
              <a:rPr lang="zh-CN" altLang="en-US" sz="2800" b="1">
                <a:latin typeface="宋体" pitchFamily="2" charset="-122"/>
              </a:rPr>
              <a:t>个可能的极值点为</a:t>
            </a:r>
          </a:p>
        </p:txBody>
      </p:sp>
      <p:graphicFrame>
        <p:nvGraphicFramePr>
          <p:cNvPr id="158725" name="Object 5"/>
          <p:cNvGraphicFramePr>
            <a:graphicFrameLocks noChangeAspect="1"/>
          </p:cNvGraphicFramePr>
          <p:nvPr/>
        </p:nvGraphicFramePr>
        <p:xfrm>
          <a:off x="539750" y="4076700"/>
          <a:ext cx="640873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0413" name="公式" r:id="rId5" imgW="6181879" imgH="438280" progId="Equation.3">
                  <p:embed/>
                </p:oleObj>
              </mc:Choice>
              <mc:Fallback>
                <p:oleObj name="公式" r:id="rId5" imgW="6181879" imgH="43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076700"/>
                        <a:ext cx="640873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6" name="Object 6"/>
          <p:cNvGraphicFramePr>
            <a:graphicFrameLocks noChangeAspect="1"/>
          </p:cNvGraphicFramePr>
          <p:nvPr/>
        </p:nvGraphicFramePr>
        <p:xfrm>
          <a:off x="900113" y="4703763"/>
          <a:ext cx="5832475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0414" name="公式" r:id="rId7" imgW="5581634" imgH="895334" progId="Equation.3">
                  <p:embed/>
                </p:oleObj>
              </mc:Choice>
              <mc:Fallback>
                <p:oleObj name="公式" r:id="rId7" imgW="5581634" imgH="8953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703763"/>
                        <a:ext cx="5832475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27" name="Text Box 7"/>
          <p:cNvSpPr txBox="1">
            <a:spLocks noChangeArrowheads="1"/>
          </p:cNvSpPr>
          <p:nvPr/>
        </p:nvSpPr>
        <p:spPr bwMode="auto">
          <a:xfrm>
            <a:off x="468313" y="5734050"/>
            <a:ext cx="434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4" rIns="91430" bIns="45714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chemeClr val="accent2"/>
                </a:solidFill>
                <a:ea typeface="隶书" pitchFamily="49" charset="-122"/>
              </a:rPr>
              <a:t>所以攀岩点为</a:t>
            </a:r>
          </a:p>
        </p:txBody>
      </p:sp>
      <p:graphicFrame>
        <p:nvGraphicFramePr>
          <p:cNvPr id="158728" name="Object 8"/>
          <p:cNvGraphicFramePr>
            <a:graphicFrameLocks noChangeAspect="1"/>
          </p:cNvGraphicFramePr>
          <p:nvPr/>
        </p:nvGraphicFramePr>
        <p:xfrm>
          <a:off x="3276600" y="5805488"/>
          <a:ext cx="2600325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0415" name="公式" r:id="rId9" imgW="1324080" imgH="247813" progId="Equation.3">
                  <p:embed/>
                </p:oleObj>
              </mc:Choice>
              <mc:Fallback>
                <p:oleObj name="公式" r:id="rId9" imgW="1324080" imgH="2478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805488"/>
                        <a:ext cx="2600325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2" name="Text Box 9"/>
          <p:cNvSpPr txBox="1">
            <a:spLocks noChangeArrowheads="1"/>
          </p:cNvSpPr>
          <p:nvPr/>
        </p:nvSpPr>
        <p:spPr bwMode="auto">
          <a:xfrm>
            <a:off x="107950" y="47625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4" rIns="91430" bIns="45714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15873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5383009"/>
              </p:ext>
            </p:extLst>
          </p:nvPr>
        </p:nvGraphicFramePr>
        <p:xfrm>
          <a:off x="654050" y="1527175"/>
          <a:ext cx="7078663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0416" name="Equation" r:id="rId11" imgW="6819840" imgH="609480" progId="Equation.DSMT4">
                  <p:embed/>
                </p:oleObj>
              </mc:Choice>
              <mc:Fallback>
                <p:oleObj name="Equation" r:id="rId11" imgW="681984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" y="1527175"/>
                        <a:ext cx="7078663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31" name="Object 11"/>
          <p:cNvGraphicFramePr>
            <a:graphicFrameLocks noChangeAspect="1"/>
          </p:cNvGraphicFramePr>
          <p:nvPr/>
        </p:nvGraphicFramePr>
        <p:xfrm>
          <a:off x="250825" y="2205038"/>
          <a:ext cx="8137525" cy="118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0417" name="公式" r:id="rId13" imgW="7705814" imgH="1057129" progId="Equation.3">
                  <p:embed/>
                </p:oleObj>
              </mc:Choice>
              <mc:Fallback>
                <p:oleObj name="公式" r:id="rId13" imgW="7705814" imgH="10571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205038"/>
                        <a:ext cx="8137525" cy="1185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246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8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8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4" grpId="0" autoUpdateAnimBg="0"/>
      <p:bldP spid="15872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405563" y="1247775"/>
            <a:ext cx="1905000" cy="914400"/>
          </a:xfrm>
          <a:prstGeom prst="rect">
            <a:avLst/>
          </a:prstGeom>
          <a:solidFill>
            <a:srgbClr val="3366FF"/>
          </a:solidFill>
          <a:ln w="76200" cmpd="tri">
            <a:solidFill>
              <a:srgbClr val="99CC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1430" tIns="45714" rIns="91430" bIns="45714" anchor="ctr"/>
          <a:lstStyle/>
          <a:p>
            <a:pPr algn="ctr"/>
            <a:r>
              <a:rPr lang="zh-CN" altLang="en-US" sz="2800" b="1">
                <a:solidFill>
                  <a:schemeClr val="bg1"/>
                </a:solidFill>
                <a:ea typeface="隶书" pitchFamily="49" charset="-122"/>
              </a:rPr>
              <a:t>全微分</a:t>
            </a:r>
          </a:p>
          <a:p>
            <a:pPr algn="ctr"/>
            <a:r>
              <a:rPr lang="zh-CN" altLang="en-US" sz="2800" b="1">
                <a:solidFill>
                  <a:schemeClr val="bg1"/>
                </a:solidFill>
                <a:ea typeface="隶书" pitchFamily="49" charset="-122"/>
              </a:rPr>
              <a:t>的应用</a:t>
            </a:r>
            <a:endParaRPr lang="zh-CN" altLang="en-US">
              <a:solidFill>
                <a:schemeClr val="bg1"/>
              </a:solidFill>
              <a:ea typeface="隶书" pitchFamily="49" charset="-122"/>
            </a:endParaRPr>
          </a:p>
        </p:txBody>
      </p:sp>
      <p:sp>
        <p:nvSpPr>
          <p:cNvPr id="60419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6357938" y="2514600"/>
            <a:ext cx="1968500" cy="914400"/>
          </a:xfrm>
          <a:prstGeom prst="rect">
            <a:avLst/>
          </a:prstGeom>
          <a:solidFill>
            <a:srgbClr val="3366FF"/>
          </a:solidFill>
          <a:ln w="76200" cmpd="tri">
            <a:solidFill>
              <a:srgbClr val="99CCFF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1430" tIns="45714" rIns="91430" bIns="45714" anchor="ctr"/>
          <a:lstStyle/>
          <a:p>
            <a:pPr algn="ctr"/>
            <a:r>
              <a:rPr lang="zh-CN" altLang="en-US" sz="2800" b="1">
                <a:solidFill>
                  <a:schemeClr val="bg1"/>
                </a:solidFill>
                <a:ea typeface="隶书" pitchFamily="49" charset="-122"/>
              </a:rPr>
              <a:t>高阶偏导数</a:t>
            </a:r>
          </a:p>
        </p:txBody>
      </p:sp>
      <p:sp>
        <p:nvSpPr>
          <p:cNvPr id="60420" name="Rectangle 4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403975" y="3829050"/>
            <a:ext cx="1968500" cy="914400"/>
          </a:xfrm>
          <a:prstGeom prst="rect">
            <a:avLst/>
          </a:prstGeom>
          <a:solidFill>
            <a:srgbClr val="CC0099"/>
          </a:solidFill>
          <a:ln w="76200" cmpd="tri">
            <a:solidFill>
              <a:srgbClr val="FF6699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1430" tIns="45714" rIns="91430" bIns="45714" anchor="ctr"/>
          <a:lstStyle/>
          <a:p>
            <a:pPr algn="ctr"/>
            <a:r>
              <a:rPr lang="zh-CN" altLang="en-US" sz="2800" b="1">
                <a:solidFill>
                  <a:schemeClr val="bg1"/>
                </a:solidFill>
                <a:ea typeface="隶书" pitchFamily="49" charset="-122"/>
              </a:rPr>
              <a:t>隐函数</a:t>
            </a:r>
          </a:p>
          <a:p>
            <a:pPr algn="ctr"/>
            <a:r>
              <a:rPr lang="zh-CN" altLang="en-US" sz="2800" b="1">
                <a:solidFill>
                  <a:schemeClr val="bg1"/>
                </a:solidFill>
                <a:ea typeface="隶书" pitchFamily="49" charset="-122"/>
              </a:rPr>
              <a:t>求导法则</a:t>
            </a:r>
            <a:endParaRPr lang="zh-CN" altLang="en-US">
              <a:solidFill>
                <a:schemeClr val="bg1"/>
              </a:solidFill>
              <a:ea typeface="隶书" pitchFamily="49" charset="-122"/>
            </a:endParaRPr>
          </a:p>
        </p:txBody>
      </p:sp>
      <p:sp>
        <p:nvSpPr>
          <p:cNvPr id="60421" name="Rectangle 5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146175" y="2514600"/>
            <a:ext cx="1968500" cy="914400"/>
          </a:xfrm>
          <a:prstGeom prst="rect">
            <a:avLst/>
          </a:prstGeom>
          <a:solidFill>
            <a:srgbClr val="CC0099"/>
          </a:solidFill>
          <a:ln w="76200" cmpd="tri">
            <a:solidFill>
              <a:srgbClr val="FF6699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1430" tIns="45714" rIns="91430" bIns="45714" anchor="ctr"/>
          <a:lstStyle/>
          <a:p>
            <a:pPr algn="ctr"/>
            <a:r>
              <a:rPr lang="zh-CN" altLang="en-US" sz="2800" b="1">
                <a:solidFill>
                  <a:schemeClr val="bg1"/>
                </a:solidFill>
                <a:ea typeface="隶书" pitchFamily="49" charset="-122"/>
              </a:rPr>
              <a:t>复合函数</a:t>
            </a:r>
          </a:p>
          <a:p>
            <a:pPr algn="ctr"/>
            <a:r>
              <a:rPr lang="zh-CN" altLang="en-US" sz="2800" b="1">
                <a:solidFill>
                  <a:schemeClr val="bg1"/>
                </a:solidFill>
                <a:ea typeface="隶书" pitchFamily="49" charset="-122"/>
              </a:rPr>
              <a:t>求导法则</a:t>
            </a:r>
            <a:endParaRPr lang="zh-CN" altLang="en-US">
              <a:solidFill>
                <a:schemeClr val="bg1"/>
              </a:solidFill>
              <a:ea typeface="隶书" pitchFamily="49" charset="-122"/>
            </a:endParaRPr>
          </a:p>
        </p:txBody>
      </p:sp>
      <p:sp>
        <p:nvSpPr>
          <p:cNvPr id="60422" name="Rectangle 6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33475" y="3829050"/>
            <a:ext cx="1968500" cy="914400"/>
          </a:xfrm>
          <a:prstGeom prst="rect">
            <a:avLst/>
          </a:prstGeom>
          <a:solidFill>
            <a:srgbClr val="339966"/>
          </a:solidFill>
          <a:ln w="76200" cmpd="tri">
            <a:solidFill>
              <a:srgbClr val="99CC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1430" tIns="45714" rIns="91430" bIns="45714" anchor="ctr"/>
          <a:lstStyle/>
          <a:p>
            <a:pPr algn="ctr"/>
            <a:r>
              <a:rPr lang="zh-CN" altLang="en-US" b="1">
                <a:solidFill>
                  <a:schemeClr val="bg1"/>
                </a:solidFill>
                <a:ea typeface="隶书" pitchFamily="49" charset="-122"/>
              </a:rPr>
              <a:t>全微分形式</a:t>
            </a:r>
          </a:p>
          <a:p>
            <a:pPr algn="ctr"/>
            <a:r>
              <a:rPr lang="zh-CN" altLang="en-US" b="1">
                <a:solidFill>
                  <a:schemeClr val="bg1"/>
                </a:solidFill>
                <a:ea typeface="隶书" pitchFamily="49" charset="-122"/>
              </a:rPr>
              <a:t>的不变性</a:t>
            </a:r>
            <a:endParaRPr lang="zh-CN" altLang="en-US">
              <a:solidFill>
                <a:schemeClr val="bg1"/>
              </a:solidFill>
              <a:ea typeface="隶书" pitchFamily="49" charset="-122"/>
            </a:endParaRPr>
          </a:p>
        </p:txBody>
      </p:sp>
      <p:sp>
        <p:nvSpPr>
          <p:cNvPr id="60423" name="Rectangle 7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5653088" y="5029200"/>
            <a:ext cx="2728912" cy="838200"/>
          </a:xfrm>
          <a:prstGeom prst="rect">
            <a:avLst/>
          </a:prstGeom>
          <a:solidFill>
            <a:srgbClr val="FF6600"/>
          </a:solidFill>
          <a:ln w="76200" cmpd="tri">
            <a:solidFill>
              <a:srgbClr val="FFCC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1430" tIns="45714" rIns="91430" bIns="45714" anchor="ctr"/>
          <a:lstStyle/>
          <a:p>
            <a:pPr algn="ctr"/>
            <a:r>
              <a:rPr lang="zh-CN" altLang="en-US" sz="2800" b="1">
                <a:solidFill>
                  <a:schemeClr val="bg1"/>
                </a:solidFill>
                <a:ea typeface="隶书" pitchFamily="49" charset="-122"/>
              </a:rPr>
              <a:t>微分法在</a:t>
            </a:r>
          </a:p>
          <a:p>
            <a:pPr algn="ctr"/>
            <a:r>
              <a:rPr lang="zh-CN" altLang="en-US" sz="2800" b="1">
                <a:solidFill>
                  <a:schemeClr val="bg1"/>
                </a:solidFill>
                <a:ea typeface="隶书" pitchFamily="49" charset="-122"/>
              </a:rPr>
              <a:t>几何上的应用</a:t>
            </a:r>
            <a:endParaRPr lang="zh-CN" altLang="en-US">
              <a:solidFill>
                <a:schemeClr val="bg1"/>
              </a:solidFill>
              <a:ea typeface="隶书" pitchFamily="49" charset="-122"/>
            </a:endParaRPr>
          </a:p>
        </p:txBody>
      </p:sp>
      <p:sp>
        <p:nvSpPr>
          <p:cNvPr id="60424" name="Rectangle 8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33475" y="1247775"/>
            <a:ext cx="1968500" cy="914400"/>
          </a:xfrm>
          <a:prstGeom prst="rect">
            <a:avLst/>
          </a:prstGeom>
          <a:solidFill>
            <a:srgbClr val="006600"/>
          </a:solidFill>
          <a:ln w="76200" cmpd="tri">
            <a:solidFill>
              <a:srgbClr val="33CC33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1430" tIns="45714" rIns="91430" bIns="45714" anchor="ctr"/>
          <a:lstStyle/>
          <a:p>
            <a:pPr algn="ctr"/>
            <a:r>
              <a:rPr lang="zh-CN" altLang="en-US" sz="3200" b="1">
                <a:solidFill>
                  <a:schemeClr val="bg1"/>
                </a:solidFill>
                <a:ea typeface="隶书" pitchFamily="49" charset="-122"/>
              </a:rPr>
              <a:t>方向导数</a:t>
            </a:r>
            <a:endParaRPr lang="zh-CN" altLang="en-US">
              <a:solidFill>
                <a:schemeClr val="bg1"/>
              </a:solidFill>
              <a:ea typeface="隶书" pitchFamily="49" charset="-122"/>
            </a:endParaRPr>
          </a:p>
        </p:txBody>
      </p:sp>
      <p:sp>
        <p:nvSpPr>
          <p:cNvPr id="60425" name="Rectangle 9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133475" y="5029200"/>
            <a:ext cx="4267200" cy="838200"/>
          </a:xfrm>
          <a:prstGeom prst="rect">
            <a:avLst/>
          </a:prstGeom>
          <a:solidFill>
            <a:srgbClr val="006666"/>
          </a:solidFill>
          <a:ln w="76200" cmpd="tri">
            <a:solidFill>
              <a:srgbClr val="33CCCC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1430" tIns="45714" rIns="91430" bIns="45714" anchor="ctr"/>
          <a:lstStyle/>
          <a:p>
            <a:pPr algn="ctr"/>
            <a:r>
              <a:rPr lang="zh-CN" altLang="en-US" sz="3600" b="1">
                <a:solidFill>
                  <a:schemeClr val="bg1"/>
                </a:solidFill>
                <a:ea typeface="隶书" pitchFamily="49" charset="-122"/>
              </a:rPr>
              <a:t>多元函数的极值</a:t>
            </a:r>
            <a:endParaRPr lang="zh-CN" altLang="en-US" sz="2000">
              <a:solidFill>
                <a:schemeClr val="bg1"/>
              </a:solidFill>
              <a:ea typeface="隶书" pitchFamily="49" charset="-122"/>
            </a:endParaRPr>
          </a:p>
        </p:txBody>
      </p:sp>
      <p:sp>
        <p:nvSpPr>
          <p:cNvPr id="60426" name="AutoShape 10"/>
          <p:cNvSpPr>
            <a:spLocks noChangeArrowheads="1"/>
          </p:cNvSpPr>
          <p:nvPr/>
        </p:nvSpPr>
        <p:spPr bwMode="auto">
          <a:xfrm>
            <a:off x="3114675" y="3062288"/>
            <a:ext cx="685800" cy="290512"/>
          </a:xfrm>
          <a:prstGeom prst="leftArrow">
            <a:avLst>
              <a:gd name="adj1" fmla="val 50000"/>
              <a:gd name="adj2" fmla="val 59016"/>
            </a:avLst>
          </a:prstGeom>
          <a:gradFill rotWithShape="0">
            <a:gsLst>
              <a:gs pos="0">
                <a:srgbClr val="D60093"/>
              </a:gs>
              <a:gs pos="100000">
                <a:schemeClr val="accent2"/>
              </a:gs>
            </a:gsLst>
            <a:lin ang="0" scaled="1"/>
          </a:gradFill>
          <a:ln w="38100" cmpd="dbl">
            <a:solidFill>
              <a:srgbClr val="FF99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7" name="AutoShape 11"/>
          <p:cNvSpPr>
            <a:spLocks noChangeArrowheads="1"/>
          </p:cNvSpPr>
          <p:nvPr/>
        </p:nvSpPr>
        <p:spPr bwMode="auto">
          <a:xfrm>
            <a:off x="5705475" y="3062288"/>
            <a:ext cx="609600" cy="290512"/>
          </a:xfrm>
          <a:prstGeom prst="rightArrow">
            <a:avLst>
              <a:gd name="adj1" fmla="val 50000"/>
              <a:gd name="adj2" fmla="val 52459"/>
            </a:avLst>
          </a:prstGeom>
          <a:solidFill>
            <a:schemeClr val="accent2"/>
          </a:solidFill>
          <a:ln w="38100" cmpd="dbl">
            <a:solidFill>
              <a:srgbClr val="00CC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8" name="AutoShape 12"/>
          <p:cNvSpPr>
            <a:spLocks noChangeArrowheads="1"/>
          </p:cNvSpPr>
          <p:nvPr/>
        </p:nvSpPr>
        <p:spPr bwMode="auto">
          <a:xfrm>
            <a:off x="3114675" y="1524000"/>
            <a:ext cx="609600" cy="304800"/>
          </a:xfrm>
          <a:prstGeom prst="lef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006600"/>
              </a:gs>
              <a:gs pos="100000">
                <a:schemeClr val="accent2"/>
              </a:gs>
            </a:gsLst>
            <a:lin ang="0" scaled="1"/>
          </a:gradFill>
          <a:ln w="38100" cmpd="dbl">
            <a:solidFill>
              <a:srgbClr val="00CC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9" name="AutoShape 13"/>
          <p:cNvSpPr>
            <a:spLocks noChangeArrowheads="1"/>
          </p:cNvSpPr>
          <p:nvPr/>
        </p:nvSpPr>
        <p:spPr bwMode="auto">
          <a:xfrm>
            <a:off x="1909763" y="3505200"/>
            <a:ext cx="381000" cy="304800"/>
          </a:xfrm>
          <a:prstGeom prst="down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rgbClr val="D60093"/>
              </a:gs>
              <a:gs pos="100000">
                <a:srgbClr val="33CC33"/>
              </a:gs>
            </a:gsLst>
            <a:lin ang="5400000" scaled="1"/>
          </a:gradFill>
          <a:ln w="38100" cmpd="dbl">
            <a:solidFill>
              <a:srgbClr val="FF99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60430" name="AutoShape 14"/>
          <p:cNvSpPr>
            <a:spLocks noChangeArrowheads="1"/>
          </p:cNvSpPr>
          <p:nvPr/>
        </p:nvSpPr>
        <p:spPr bwMode="auto">
          <a:xfrm>
            <a:off x="7229475" y="4786313"/>
            <a:ext cx="304800" cy="228600"/>
          </a:xfrm>
          <a:prstGeom prst="down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rgbClr val="FF00FF"/>
              </a:gs>
              <a:gs pos="100000">
                <a:srgbClr val="FF9933"/>
              </a:gs>
            </a:gsLst>
            <a:lin ang="5400000" scaled="1"/>
          </a:gradFill>
          <a:ln w="38100" cmpd="dbl">
            <a:solidFill>
              <a:srgbClr val="FF99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60431" name="AutoShape 15"/>
          <p:cNvSpPr>
            <a:spLocks noChangeArrowheads="1"/>
          </p:cNvSpPr>
          <p:nvPr/>
        </p:nvSpPr>
        <p:spPr bwMode="auto">
          <a:xfrm rot="-10795771">
            <a:off x="4608513" y="2400300"/>
            <a:ext cx="257175" cy="533400"/>
          </a:xfrm>
          <a:prstGeom prst="upArrow">
            <a:avLst>
              <a:gd name="adj1" fmla="val 50000"/>
              <a:gd name="adj2" fmla="val 51852"/>
            </a:avLst>
          </a:prstGeom>
          <a:solidFill>
            <a:srgbClr val="0000FF"/>
          </a:solidFill>
          <a:ln w="38100" cmpd="dbl">
            <a:solidFill>
              <a:srgbClr val="00CC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60432" name="AutoShape 16"/>
          <p:cNvSpPr>
            <a:spLocks noChangeArrowheads="1"/>
          </p:cNvSpPr>
          <p:nvPr/>
        </p:nvSpPr>
        <p:spPr bwMode="auto">
          <a:xfrm rot="1728555">
            <a:off x="2809875" y="2501900"/>
            <a:ext cx="1752600" cy="228600"/>
          </a:xfrm>
          <a:prstGeom prst="leftArrow">
            <a:avLst>
              <a:gd name="adj1" fmla="val 50000"/>
              <a:gd name="adj2" fmla="val 191667"/>
            </a:avLst>
          </a:prstGeom>
          <a:gradFill rotWithShape="0">
            <a:gsLst>
              <a:gs pos="0">
                <a:srgbClr val="006600"/>
              </a:gs>
              <a:gs pos="100000">
                <a:schemeClr val="accent2"/>
              </a:gs>
            </a:gsLst>
            <a:lin ang="0" scaled="1"/>
          </a:gradFill>
          <a:ln w="38100" cmpd="dbl">
            <a:solidFill>
              <a:srgbClr val="00CC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33" name="Oval 17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3619500" y="990600"/>
            <a:ext cx="2286000" cy="1524000"/>
          </a:xfrm>
          <a:prstGeom prst="ellipse">
            <a:avLst/>
          </a:prstGeom>
          <a:gradFill rotWithShape="0">
            <a:gsLst>
              <a:gs pos="0">
                <a:srgbClr val="0000FF"/>
              </a:gs>
              <a:gs pos="100000">
                <a:srgbClr val="000099"/>
              </a:gs>
            </a:gsLst>
            <a:path path="shape">
              <a:fillToRect l="50000" t="50000" r="50000" b="50000"/>
            </a:path>
          </a:gradFill>
          <a:ln w="76200" cmpd="tri">
            <a:solidFill>
              <a:srgbClr val="00CCFF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1430" tIns="45714" rIns="91430" bIns="45714" anchor="ctr"/>
          <a:lstStyle/>
          <a:p>
            <a:pPr algn="ctr"/>
            <a:endParaRPr lang="en-US" altLang="zh-CN" sz="3200" b="1">
              <a:ea typeface="黑体" pitchFamily="2" charset="-122"/>
            </a:endParaRPr>
          </a:p>
          <a:p>
            <a:pPr algn="ctr"/>
            <a:r>
              <a:rPr lang="zh-CN" altLang="en-US" sz="3200" b="1">
                <a:solidFill>
                  <a:schemeClr val="bg1"/>
                </a:solidFill>
                <a:ea typeface="黑体" pitchFamily="2" charset="-122"/>
              </a:rPr>
              <a:t>全微分</a:t>
            </a:r>
          </a:p>
          <a:p>
            <a:pPr algn="ctr"/>
            <a:r>
              <a:rPr lang="zh-CN" altLang="en-US" sz="3200" b="1">
                <a:solidFill>
                  <a:schemeClr val="bg1"/>
                </a:solidFill>
                <a:ea typeface="黑体" pitchFamily="2" charset="-122"/>
              </a:rPr>
              <a:t>概念</a:t>
            </a:r>
            <a:endParaRPr lang="zh-CN" altLang="en-US">
              <a:ea typeface="黑体" pitchFamily="2" charset="-122"/>
            </a:endParaRPr>
          </a:p>
          <a:p>
            <a:pPr algn="ctr"/>
            <a:endParaRPr lang="en-US" altLang="zh-CN">
              <a:ea typeface="黑体" pitchFamily="2" charset="-122"/>
            </a:endParaRPr>
          </a:p>
        </p:txBody>
      </p:sp>
      <p:sp>
        <p:nvSpPr>
          <p:cNvPr id="4114" name="AutoShape 18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3695700" y="2971800"/>
            <a:ext cx="2058988" cy="1676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00FF"/>
              </a:gs>
              <a:gs pos="100000">
                <a:srgbClr val="00005C"/>
              </a:gs>
            </a:gsLst>
            <a:path path="shape">
              <a:fillToRect l="50000" t="50000" r="50000" b="50000"/>
            </a:path>
          </a:gradFill>
          <a:ln w="76200" cmpd="tri">
            <a:solidFill>
              <a:srgbClr val="00CCFF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1430" tIns="45714" rIns="91430" bIns="45714" anchor="ctr"/>
          <a:lstStyle/>
          <a:p>
            <a:pPr algn="ctr"/>
            <a:r>
              <a:rPr lang="zh-CN" altLang="en-US" sz="3600" b="1">
                <a:solidFill>
                  <a:schemeClr val="bg1"/>
                </a:solidFill>
                <a:ea typeface="黑体" pitchFamily="2" charset="-122"/>
              </a:rPr>
              <a:t>偏导数</a:t>
            </a:r>
          </a:p>
          <a:p>
            <a:pPr algn="ctr"/>
            <a:r>
              <a:rPr lang="zh-CN" altLang="en-US" sz="3600" b="1">
                <a:solidFill>
                  <a:schemeClr val="bg1"/>
                </a:solidFill>
                <a:ea typeface="黑体" pitchFamily="2" charset="-122"/>
              </a:rPr>
              <a:t>概念</a:t>
            </a:r>
            <a:endParaRPr lang="zh-CN" altLang="en-US">
              <a:solidFill>
                <a:schemeClr val="bg1"/>
              </a:solidFill>
              <a:ea typeface="黑体" pitchFamily="2" charset="-122"/>
            </a:endParaRPr>
          </a:p>
        </p:txBody>
      </p:sp>
      <p:sp>
        <p:nvSpPr>
          <p:cNvPr id="60435" name="AutoShape 19"/>
          <p:cNvSpPr>
            <a:spLocks noChangeArrowheads="1"/>
          </p:cNvSpPr>
          <p:nvPr/>
        </p:nvSpPr>
        <p:spPr bwMode="auto">
          <a:xfrm>
            <a:off x="4610100" y="47244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chemeClr val="accent2"/>
              </a:gs>
              <a:gs pos="100000">
                <a:srgbClr val="008080"/>
              </a:gs>
            </a:gsLst>
            <a:lin ang="5400000" scaled="1"/>
          </a:gradFill>
          <a:ln w="38100" cmpd="dbl">
            <a:solidFill>
              <a:srgbClr val="00CCFF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60436" name="AutoShape 20"/>
          <p:cNvSpPr>
            <a:spLocks noChangeArrowheads="1"/>
          </p:cNvSpPr>
          <p:nvPr/>
        </p:nvSpPr>
        <p:spPr bwMode="auto">
          <a:xfrm>
            <a:off x="5934075" y="16002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gradFill rotWithShape="0">
            <a:gsLst>
              <a:gs pos="0">
                <a:srgbClr val="0000FF"/>
              </a:gs>
              <a:gs pos="100000">
                <a:srgbClr val="66FFFF"/>
              </a:gs>
            </a:gsLst>
            <a:lin ang="0" scaled="1"/>
          </a:gradFill>
          <a:ln w="38100" cmpd="dbl">
            <a:solidFill>
              <a:srgbClr val="00CC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37" name="AutoShape 21"/>
          <p:cNvSpPr>
            <a:spLocks noChangeArrowheads="1"/>
          </p:cNvSpPr>
          <p:nvPr/>
        </p:nvSpPr>
        <p:spPr bwMode="auto">
          <a:xfrm>
            <a:off x="5838825" y="4124325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gradFill rotWithShape="0">
            <a:gsLst>
              <a:gs pos="0">
                <a:schemeClr val="accent2"/>
              </a:gs>
              <a:gs pos="100000">
                <a:srgbClr val="D60093"/>
              </a:gs>
            </a:gsLst>
            <a:lin ang="0" scaled="1"/>
          </a:gradFill>
          <a:ln w="38100" cmpd="dbl">
            <a:solidFill>
              <a:srgbClr val="FF99CC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8" name="Rectangle 13"/>
          <p:cNvSpPr>
            <a:spLocks noChangeArrowheads="1"/>
          </p:cNvSpPr>
          <p:nvPr/>
        </p:nvSpPr>
        <p:spPr bwMode="auto">
          <a:xfrm>
            <a:off x="762000" y="188913"/>
            <a:ext cx="33956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4" rIns="91430" bIns="45714" anchor="ctr"/>
          <a:lstStyle/>
          <a:p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二、主要内容</a:t>
            </a:r>
          </a:p>
        </p:txBody>
      </p:sp>
    </p:spTree>
    <p:extLst>
      <p:ext uri="{BB962C8B-B14F-4D97-AF65-F5344CB8AC3E}">
        <p14:creationId xmlns:p14="http://schemas.microsoft.com/office/powerpoint/2010/main" val="371514492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0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0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0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6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0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0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6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60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6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6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 animBg="1" autoUpdateAnimBg="0"/>
      <p:bldP spid="60419" grpId="0" animBg="1" autoUpdateAnimBg="0"/>
      <p:bldP spid="60420" grpId="0" animBg="1" autoUpdateAnimBg="0"/>
      <p:bldP spid="60421" grpId="0" animBg="1" autoUpdateAnimBg="0"/>
      <p:bldP spid="60422" grpId="0" animBg="1" autoUpdateAnimBg="0"/>
      <p:bldP spid="60423" grpId="0" animBg="1" autoUpdateAnimBg="0"/>
      <p:bldP spid="60424" grpId="0" animBg="1" autoUpdateAnimBg="0"/>
      <p:bldP spid="60425" grpId="0" animBg="1" autoUpdateAnimBg="0"/>
      <p:bldP spid="60426" grpId="0" animBg="1"/>
      <p:bldP spid="60427" grpId="0" animBg="1"/>
      <p:bldP spid="60428" grpId="0" animBg="1"/>
      <p:bldP spid="60429" grpId="0" animBg="1"/>
      <p:bldP spid="60430" grpId="0" animBg="1"/>
      <p:bldP spid="60431" grpId="0" animBg="1"/>
      <p:bldP spid="60432" grpId="0" animBg="1"/>
      <p:bldP spid="60433" grpId="0" animBg="1" autoUpdateAnimBg="0"/>
      <p:bldP spid="60435" grpId="0" animBg="1"/>
      <p:bldP spid="60436" grpId="0" animBg="1"/>
      <p:bldP spid="6043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2049"/>
          <p:cNvGraphicFramePr>
            <a:graphicFrameLocks noChangeAspect="1"/>
          </p:cNvGraphicFramePr>
          <p:nvPr/>
        </p:nvGraphicFramePr>
        <p:xfrm>
          <a:off x="774700" y="4441825"/>
          <a:ext cx="4102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2655" name="公式" r:id="rId3" imgW="4102100" imgH="431800" progId="Equation.3">
                  <p:embed/>
                </p:oleObj>
              </mc:Choice>
              <mc:Fallback>
                <p:oleObj name="公式" r:id="rId3" imgW="4102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4441825"/>
                        <a:ext cx="4102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2050"/>
          <p:cNvGraphicFramePr>
            <a:graphicFrameLocks noChangeAspect="1"/>
          </p:cNvGraphicFramePr>
          <p:nvPr/>
        </p:nvGraphicFramePr>
        <p:xfrm>
          <a:off x="5257800" y="4429125"/>
          <a:ext cx="172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2656" name="公式" r:id="rId5" imgW="1727200" imgH="457200" progId="Equation.3">
                  <p:embed/>
                </p:oleObj>
              </mc:Choice>
              <mc:Fallback>
                <p:oleObj name="公式" r:id="rId5" imgW="1727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429125"/>
                        <a:ext cx="1727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2051"/>
          <p:cNvGraphicFramePr>
            <a:graphicFrameLocks noChangeAspect="1"/>
          </p:cNvGraphicFramePr>
          <p:nvPr/>
        </p:nvGraphicFramePr>
        <p:xfrm>
          <a:off x="762000" y="3429000"/>
          <a:ext cx="67818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2657" name="文档" r:id="rId7" imgW="6437560" imgH="473282" progId="Word.Document.8">
                  <p:embed/>
                </p:oleObj>
              </mc:Choice>
              <mc:Fallback>
                <p:oleObj name="文档" r:id="rId7" imgW="6437560" imgH="47328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429000"/>
                        <a:ext cx="67818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2052"/>
          <p:cNvGraphicFramePr>
            <a:graphicFrameLocks noChangeAspect="1"/>
          </p:cNvGraphicFramePr>
          <p:nvPr/>
        </p:nvGraphicFramePr>
        <p:xfrm>
          <a:off x="755650" y="4902200"/>
          <a:ext cx="3340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2658" name="公式" r:id="rId9" imgW="3340100" imgH="431800" progId="Equation.3">
                  <p:embed/>
                </p:oleObj>
              </mc:Choice>
              <mc:Fallback>
                <p:oleObj name="公式" r:id="rId9" imgW="3340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902200"/>
                        <a:ext cx="3340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Text Box 1031"/>
          <p:cNvSpPr txBox="1">
            <a:spLocks noChangeArrowheads="1"/>
          </p:cNvSpPr>
          <p:nvPr/>
        </p:nvSpPr>
        <p:spPr bwMode="auto">
          <a:xfrm>
            <a:off x="4184650" y="4784725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9900CC"/>
                </a:solidFill>
              </a:rPr>
              <a:t>（根据偏导数的连续性）</a:t>
            </a:r>
          </a:p>
        </p:txBody>
      </p:sp>
      <p:graphicFrame>
        <p:nvGraphicFramePr>
          <p:cNvPr id="32775" name="Object 2053"/>
          <p:cNvGraphicFramePr>
            <a:graphicFrameLocks noChangeAspect="1"/>
          </p:cNvGraphicFramePr>
          <p:nvPr/>
        </p:nvGraphicFramePr>
        <p:xfrm>
          <a:off x="857250" y="5799138"/>
          <a:ext cx="5492750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2659" name="文档" r:id="rId11" imgW="5273040" imgH="594360" progId="Word.Document.8">
                  <p:embed/>
                </p:oleObj>
              </mc:Choice>
              <mc:Fallback>
                <p:oleObj name="文档" r:id="rId11" imgW="5273040" imgH="5943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5799138"/>
                        <a:ext cx="5492750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6" name="Object 2054"/>
          <p:cNvGraphicFramePr>
            <a:graphicFrameLocks noChangeAspect="1"/>
          </p:cNvGraphicFramePr>
          <p:nvPr/>
        </p:nvGraphicFramePr>
        <p:xfrm>
          <a:off x="838200" y="5357813"/>
          <a:ext cx="5486400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2660" name="文档" r:id="rId13" imgW="5273954" imgH="594055" progId="Word.Document.8">
                  <p:embed/>
                </p:oleObj>
              </mc:Choice>
              <mc:Fallback>
                <p:oleObj name="文档" r:id="rId13" imgW="5273954" imgH="59405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357813"/>
                        <a:ext cx="5486400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7" name="Text Box 6"/>
          <p:cNvSpPr txBox="1">
            <a:spLocks noChangeArrowheads="1"/>
          </p:cNvSpPr>
          <p:nvPr/>
        </p:nvSpPr>
        <p:spPr bwMode="auto">
          <a:xfrm>
            <a:off x="249238" y="1763713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证</a:t>
            </a:r>
          </a:p>
        </p:txBody>
      </p:sp>
      <p:graphicFrame>
        <p:nvGraphicFramePr>
          <p:cNvPr id="32778" name="Object 1025"/>
          <p:cNvGraphicFramePr>
            <a:graphicFrameLocks noChangeAspect="1"/>
          </p:cNvGraphicFramePr>
          <p:nvPr/>
        </p:nvGraphicFramePr>
        <p:xfrm>
          <a:off x="839788" y="1871663"/>
          <a:ext cx="5461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2661" name="公式" r:id="rId15" imgW="5461000" imgH="431800" progId="Equation.3">
                  <p:embed/>
                </p:oleObj>
              </mc:Choice>
              <mc:Fallback>
                <p:oleObj name="公式" r:id="rId15" imgW="5461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1871663"/>
                        <a:ext cx="5461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1328738" y="2393950"/>
            <a:ext cx="5956300" cy="963613"/>
            <a:chOff x="1328738" y="2393950"/>
            <a:chExt cx="5956300" cy="963613"/>
          </a:xfrm>
        </p:grpSpPr>
        <p:graphicFrame>
          <p:nvGraphicFramePr>
            <p:cNvPr id="33808" name="Object 1026"/>
            <p:cNvGraphicFramePr>
              <a:graphicFrameLocks noChangeAspect="1"/>
            </p:cNvGraphicFramePr>
            <p:nvPr/>
          </p:nvGraphicFramePr>
          <p:xfrm>
            <a:off x="1328738" y="2393950"/>
            <a:ext cx="5956300" cy="430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2662" name="公式" r:id="rId17" imgW="5956300" imgH="431800" progId="Equation.3">
                    <p:embed/>
                  </p:oleObj>
                </mc:Choice>
                <mc:Fallback>
                  <p:oleObj name="公式" r:id="rId17" imgW="5956300" imgH="431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8738" y="2393950"/>
                          <a:ext cx="5956300" cy="430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9" name="Object 1027"/>
            <p:cNvGraphicFramePr>
              <a:graphicFrameLocks noChangeAspect="1"/>
            </p:cNvGraphicFramePr>
            <p:nvPr/>
          </p:nvGraphicFramePr>
          <p:xfrm>
            <a:off x="2771775" y="2927350"/>
            <a:ext cx="4508500" cy="430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2663" name="公式" r:id="rId19" imgW="4508500" imgH="431800" progId="Equation.3">
                    <p:embed/>
                  </p:oleObj>
                </mc:Choice>
                <mc:Fallback>
                  <p:oleObj name="公式" r:id="rId19" imgW="4508500" imgH="431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1775" y="2927350"/>
                          <a:ext cx="4508500" cy="430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10" name="Line 10"/>
            <p:cNvSpPr>
              <a:spLocks noChangeShapeType="1"/>
            </p:cNvSpPr>
            <p:nvPr/>
          </p:nvSpPr>
          <p:spPr bwMode="auto">
            <a:xfrm>
              <a:off x="5049838" y="2824163"/>
              <a:ext cx="182880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33804" name="Object 1024"/>
          <p:cNvGraphicFramePr>
            <a:graphicFrameLocks noChangeAspect="1"/>
          </p:cNvGraphicFramePr>
          <p:nvPr/>
        </p:nvGraphicFramePr>
        <p:xfrm>
          <a:off x="323850" y="785813"/>
          <a:ext cx="8242300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2664" name="Document" r:id="rId21" imgW="8702192" imgH="1182120" progId="Word.Document.8">
                  <p:embed/>
                </p:oleObj>
              </mc:Choice>
              <mc:Fallback>
                <p:oleObj name="Document" r:id="rId21" imgW="8702192" imgH="11821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785813"/>
                        <a:ext cx="8242300" cy="111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3" name="Object 1026"/>
          <p:cNvGraphicFramePr>
            <a:graphicFrameLocks noChangeAspect="1"/>
          </p:cNvGraphicFramePr>
          <p:nvPr/>
        </p:nvGraphicFramePr>
        <p:xfrm>
          <a:off x="900113" y="3929063"/>
          <a:ext cx="56515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2665" name="公式" r:id="rId23" imgW="5651500" imgH="431800" progId="Equation.3">
                  <p:embed/>
                </p:oleObj>
              </mc:Choice>
              <mc:Fallback>
                <p:oleObj name="公式" r:id="rId23" imgW="5651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929063"/>
                        <a:ext cx="56515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6" name="Rectangle 16"/>
          <p:cNvSpPr>
            <a:spLocks noChangeArrowheads="1"/>
          </p:cNvSpPr>
          <p:nvPr/>
        </p:nvSpPr>
        <p:spPr bwMode="auto">
          <a:xfrm>
            <a:off x="323851" y="160338"/>
            <a:ext cx="2015902" cy="650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4" rIns="91430" bIns="45714" anchor="ctr"/>
          <a:lstStyle/>
          <a:p>
            <a:r>
              <a:rPr lang="en-US" altLang="zh-CN" sz="2800" b="1" dirty="0">
                <a:solidFill>
                  <a:srgbClr val="99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99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、证明</a:t>
            </a:r>
          </a:p>
        </p:txBody>
      </p:sp>
      <p:sp>
        <p:nvSpPr>
          <p:cNvPr id="33807" name="Text Box 3"/>
          <p:cNvSpPr txBox="1">
            <a:spLocks noChangeArrowheads="1"/>
          </p:cNvSpPr>
          <p:nvPr/>
        </p:nvSpPr>
        <p:spPr bwMode="auto">
          <a:xfrm>
            <a:off x="251520" y="749647"/>
            <a:ext cx="9001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4" rIns="91430" bIns="45714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10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63033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4" grpId="0"/>
      <p:bldP spid="3277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36" name="Object 1024"/>
          <p:cNvGraphicFramePr>
            <a:graphicFrameLocks noChangeAspect="1"/>
          </p:cNvGraphicFramePr>
          <p:nvPr/>
        </p:nvGraphicFramePr>
        <p:xfrm>
          <a:off x="1009650" y="3908425"/>
          <a:ext cx="3784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3562" name="Equation" r:id="rId3" imgW="3784320" imgH="431640" progId="Equation.3">
                  <p:embed/>
                </p:oleObj>
              </mc:Choice>
              <mc:Fallback>
                <p:oleObj name="Equation" r:id="rId3" imgW="37843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3908425"/>
                        <a:ext cx="3784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37" name="Object 1025"/>
          <p:cNvGraphicFramePr>
            <a:graphicFrameLocks noChangeAspect="1"/>
          </p:cNvGraphicFramePr>
          <p:nvPr/>
        </p:nvGraphicFramePr>
        <p:xfrm>
          <a:off x="4787900" y="3914775"/>
          <a:ext cx="3149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3563" name="公式" r:id="rId5" imgW="3149600" imgH="469900" progId="Equation.3">
                  <p:embed/>
                </p:oleObj>
              </mc:Choice>
              <mc:Fallback>
                <p:oleObj name="公式" r:id="rId5" imgW="31496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914775"/>
                        <a:ext cx="3149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39" name="Object 1027"/>
          <p:cNvGraphicFramePr>
            <a:graphicFrameLocks noChangeAspect="1"/>
          </p:cNvGraphicFramePr>
          <p:nvPr/>
        </p:nvGraphicFramePr>
        <p:xfrm>
          <a:off x="1009650" y="4708525"/>
          <a:ext cx="39624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3564" name="公式" r:id="rId7" imgW="3962400" imgH="1016000" progId="Equation.3">
                  <p:embed/>
                </p:oleObj>
              </mc:Choice>
              <mc:Fallback>
                <p:oleObj name="公式" r:id="rId7" imgW="3962400" imgH="1016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4708525"/>
                        <a:ext cx="39624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0" name="Object 1028"/>
          <p:cNvGraphicFramePr>
            <a:graphicFrameLocks noChangeAspect="1"/>
          </p:cNvGraphicFramePr>
          <p:nvPr/>
        </p:nvGraphicFramePr>
        <p:xfrm>
          <a:off x="5124450" y="4986338"/>
          <a:ext cx="15240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3565" name="公式" r:id="rId9" imgW="1524000" imgH="444500" progId="Equation.3">
                  <p:embed/>
                </p:oleObj>
              </mc:Choice>
              <mc:Fallback>
                <p:oleObj name="公式" r:id="rId9" imgW="15240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4450" y="4986338"/>
                        <a:ext cx="15240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1" name="Object 1029"/>
          <p:cNvGraphicFramePr>
            <a:graphicFrameLocks noChangeAspect="1"/>
          </p:cNvGraphicFramePr>
          <p:nvPr/>
        </p:nvGraphicFramePr>
        <p:xfrm>
          <a:off x="1009650" y="5715000"/>
          <a:ext cx="57912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3566" name="文档" r:id="rId11" imgW="5486400" imgH="447040" progId="Word.Document.8">
                  <p:embed/>
                </p:oleObj>
              </mc:Choice>
              <mc:Fallback>
                <p:oleObj name="文档" r:id="rId11" imgW="5486400" imgH="4470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5715000"/>
                        <a:ext cx="579120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3" name="Text Box 1038"/>
          <p:cNvSpPr txBox="1">
            <a:spLocks noChangeArrowheads="1"/>
          </p:cNvSpPr>
          <p:nvPr/>
        </p:nvSpPr>
        <p:spPr bwMode="auto">
          <a:xfrm>
            <a:off x="1003300" y="142875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对于</a:t>
            </a:r>
          </a:p>
        </p:txBody>
      </p:sp>
      <p:graphicFrame>
        <p:nvGraphicFramePr>
          <p:cNvPr id="34824" name="Object 1030"/>
          <p:cNvGraphicFramePr>
            <a:graphicFrameLocks noChangeAspect="1"/>
          </p:cNvGraphicFramePr>
          <p:nvPr/>
        </p:nvGraphicFramePr>
        <p:xfrm>
          <a:off x="1860550" y="206375"/>
          <a:ext cx="39116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3567" name="公式" r:id="rId13" imgW="3911600" imgH="431800" progId="Equation.3">
                  <p:embed/>
                </p:oleObj>
              </mc:Choice>
              <mc:Fallback>
                <p:oleObj name="公式" r:id="rId13" imgW="3911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550" y="206375"/>
                        <a:ext cx="39116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4" name="Object 1032"/>
          <p:cNvGraphicFramePr>
            <a:graphicFrameLocks noChangeAspect="1"/>
          </p:cNvGraphicFramePr>
          <p:nvPr/>
        </p:nvGraphicFramePr>
        <p:xfrm>
          <a:off x="1071563" y="3254375"/>
          <a:ext cx="34607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3568" name="文档" r:id="rId15" imgW="3444240" imgH="599440" progId="Word.Document.8">
                  <p:embed/>
                </p:oleObj>
              </mc:Choice>
              <mc:Fallback>
                <p:oleObj name="文档" r:id="rId15" imgW="3444240" imgH="599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3254375"/>
                        <a:ext cx="346075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7" name="Object 11"/>
          <p:cNvGraphicFramePr>
            <a:graphicFrameLocks noChangeAspect="1"/>
          </p:cNvGraphicFramePr>
          <p:nvPr/>
        </p:nvGraphicFramePr>
        <p:xfrm>
          <a:off x="509588" y="781050"/>
          <a:ext cx="7734300" cy="233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3569" name="公式" r:id="rId17" imgW="7734300" imgH="2336800" progId="Equation.3">
                  <p:embed/>
                </p:oleObj>
              </mc:Choice>
              <mc:Fallback>
                <p:oleObj name="公式" r:id="rId17" imgW="7734300" imgH="2336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781050"/>
                        <a:ext cx="7734300" cy="233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160507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5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3"/>
          <p:cNvSpPr txBox="1">
            <a:spLocks noChangeArrowheads="1"/>
          </p:cNvSpPr>
          <p:nvPr/>
        </p:nvSpPr>
        <p:spPr bwMode="auto">
          <a:xfrm>
            <a:off x="179512" y="44624"/>
            <a:ext cx="10080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4" rIns="91430" bIns="45714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11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107504" y="2189808"/>
            <a:ext cx="216024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4" rIns="91430" bIns="45714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证 </a:t>
            </a: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(</a:t>
            </a: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必要性</a:t>
            </a: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)</a:t>
            </a:r>
            <a:endParaRPr lang="zh-CN" altLang="en-US" sz="2800" b="1" dirty="0">
              <a:solidFill>
                <a:srgbClr val="0000FF"/>
              </a:solidFill>
              <a:ea typeface="黑体" pitchFamily="2" charset="-122"/>
            </a:endParaRPr>
          </a:p>
        </p:txBody>
      </p:sp>
      <p:graphicFrame>
        <p:nvGraphicFramePr>
          <p:cNvPr id="3584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389020"/>
              </p:ext>
            </p:extLst>
          </p:nvPr>
        </p:nvGraphicFramePr>
        <p:xfrm>
          <a:off x="140146" y="404813"/>
          <a:ext cx="889635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4432" name="Equation" r:id="rId3" imgW="9423360" imgH="1892160" progId="Equation.3">
                  <p:embed/>
                </p:oleObj>
              </mc:Choice>
              <mc:Fallback>
                <p:oleObj name="Equation" r:id="rId3" imgW="9423360" imgH="1892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46" y="404813"/>
                        <a:ext cx="889635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822062"/>
              </p:ext>
            </p:extLst>
          </p:nvPr>
        </p:nvGraphicFramePr>
        <p:xfrm>
          <a:off x="611560" y="2230906"/>
          <a:ext cx="8207375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4433" name="Equation" r:id="rId5" imgW="8839080" imgH="1002960" progId="Equation.3">
                  <p:embed/>
                </p:oleObj>
              </mc:Choice>
              <mc:Fallback>
                <p:oleObj name="Equation" r:id="rId5" imgW="8839080" imgH="1002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230906"/>
                        <a:ext cx="8207375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1336501"/>
              </p:ext>
            </p:extLst>
          </p:nvPr>
        </p:nvGraphicFramePr>
        <p:xfrm>
          <a:off x="539552" y="3356992"/>
          <a:ext cx="807402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4434" name="公式" r:id="rId7" imgW="8877300" imgH="1600200" progId="Equation.3">
                  <p:embed/>
                </p:oleObj>
              </mc:Choice>
              <mc:Fallback>
                <p:oleObj name="公式" r:id="rId7" imgW="8877300" imgH="160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356992"/>
                        <a:ext cx="8074025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5148617"/>
              </p:ext>
            </p:extLst>
          </p:nvPr>
        </p:nvGraphicFramePr>
        <p:xfrm>
          <a:off x="2051720" y="5013176"/>
          <a:ext cx="3667125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4435" name="公式" r:id="rId9" imgW="3848100" imgH="914400" progId="Equation.3">
                  <p:embed/>
                </p:oleObj>
              </mc:Choice>
              <mc:Fallback>
                <p:oleObj name="公式" r:id="rId9" imgW="38481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5013176"/>
                        <a:ext cx="3667125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898390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6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6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0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3"/>
          <p:cNvSpPr txBox="1">
            <a:spLocks noChangeArrowheads="1"/>
          </p:cNvSpPr>
          <p:nvPr/>
        </p:nvSpPr>
        <p:spPr bwMode="auto">
          <a:xfrm>
            <a:off x="250825" y="44624"/>
            <a:ext cx="10080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4" rIns="91430" bIns="45714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11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107504" y="2333824"/>
            <a:ext cx="216024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4" rIns="91430" bIns="45714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证 </a:t>
            </a: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(</a:t>
            </a: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充分性</a:t>
            </a: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)</a:t>
            </a:r>
            <a:endParaRPr lang="zh-CN" altLang="en-US" sz="2800" b="1" dirty="0">
              <a:solidFill>
                <a:srgbClr val="0000FF"/>
              </a:solidFill>
              <a:ea typeface="黑体" pitchFamily="2" charset="-122"/>
            </a:endParaRPr>
          </a:p>
        </p:txBody>
      </p:sp>
      <p:graphicFrame>
        <p:nvGraphicFramePr>
          <p:cNvPr id="3584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4413252"/>
              </p:ext>
            </p:extLst>
          </p:nvPr>
        </p:nvGraphicFramePr>
        <p:xfrm>
          <a:off x="140146" y="404813"/>
          <a:ext cx="889635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6393" name="Equation" r:id="rId3" imgW="9423360" imgH="1892160" progId="Equation.3">
                  <p:embed/>
                </p:oleObj>
              </mc:Choice>
              <mc:Fallback>
                <p:oleObj name="Equation" r:id="rId3" imgW="9423360" imgH="1892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46" y="404813"/>
                        <a:ext cx="889635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5434420"/>
              </p:ext>
            </p:extLst>
          </p:nvPr>
        </p:nvGraphicFramePr>
        <p:xfrm>
          <a:off x="1979712" y="2197993"/>
          <a:ext cx="5600491" cy="790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6394" name="Equation" r:id="rId5" imgW="5981400" imgH="850680" progId="Equation.3">
                  <p:embed/>
                </p:oleObj>
              </mc:Choice>
              <mc:Fallback>
                <p:oleObj name="Equation" r:id="rId5" imgW="598140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2197993"/>
                        <a:ext cx="5600491" cy="7907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4875664"/>
              </p:ext>
            </p:extLst>
          </p:nvPr>
        </p:nvGraphicFramePr>
        <p:xfrm>
          <a:off x="251520" y="3068960"/>
          <a:ext cx="8424936" cy="236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6395" name="Equation" r:id="rId7" imgW="9372600" imgH="2641320" progId="Equation.3">
                  <p:embed/>
                </p:oleObj>
              </mc:Choice>
              <mc:Fallback>
                <p:oleObj name="Equation" r:id="rId7" imgW="9372600" imgH="264132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068960"/>
                        <a:ext cx="8424936" cy="236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1210645"/>
              </p:ext>
            </p:extLst>
          </p:nvPr>
        </p:nvGraphicFramePr>
        <p:xfrm>
          <a:off x="611560" y="5517232"/>
          <a:ext cx="4298098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6396" name="Equation" r:id="rId9" imgW="3987720" imgH="469800" progId="Equation.3">
                  <p:embed/>
                </p:oleObj>
              </mc:Choice>
              <mc:Fallback>
                <p:oleObj name="Equation" r:id="rId9" imgW="3987720" imgH="46980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5517232"/>
                        <a:ext cx="4298098" cy="504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75379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3"/>
          <p:cNvSpPr txBox="1">
            <a:spLocks noChangeArrowheads="1"/>
          </p:cNvSpPr>
          <p:nvPr/>
        </p:nvSpPr>
        <p:spPr bwMode="auto">
          <a:xfrm>
            <a:off x="260971" y="389608"/>
            <a:ext cx="92665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4" rIns="91430" bIns="45714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12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250825" y="2708275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4" rIns="91430" bIns="45714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证</a:t>
            </a:r>
          </a:p>
        </p:txBody>
      </p:sp>
      <p:graphicFrame>
        <p:nvGraphicFramePr>
          <p:cNvPr id="36868" name="Object 12"/>
          <p:cNvGraphicFramePr>
            <a:graphicFrameLocks noChangeAspect="1"/>
          </p:cNvGraphicFramePr>
          <p:nvPr/>
        </p:nvGraphicFramePr>
        <p:xfrm>
          <a:off x="468313" y="461963"/>
          <a:ext cx="7632700" cy="216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5493" name="Equation" r:id="rId3" imgW="7696080" imgH="2349360" progId="Equation.3">
                  <p:embed/>
                </p:oleObj>
              </mc:Choice>
              <mc:Fallback>
                <p:oleObj name="Equation" r:id="rId3" imgW="7696080" imgH="234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61963"/>
                        <a:ext cx="7632700" cy="216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827088" y="2781300"/>
          <a:ext cx="76835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5494" name="Equation" r:id="rId5" imgW="7746840" imgH="431640" progId="Equation.3">
                  <p:embed/>
                </p:oleObj>
              </mc:Choice>
              <mc:Fallback>
                <p:oleObj name="Equation" r:id="rId5" imgW="77468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781300"/>
                        <a:ext cx="76835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11188" y="3251200"/>
          <a:ext cx="627380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5495" name="Equation" r:id="rId7" imgW="6324480" imgH="419040" progId="Equation.3">
                  <p:embed/>
                </p:oleObj>
              </mc:Choice>
              <mc:Fallback>
                <p:oleObj name="Equation" r:id="rId7" imgW="63244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251200"/>
                        <a:ext cx="6273800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84213" y="4221163"/>
          <a:ext cx="5000625" cy="172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5496" name="Equation" r:id="rId9" imgW="5041800" imgH="1866600" progId="Equation.3">
                  <p:embed/>
                </p:oleObj>
              </mc:Choice>
              <mc:Fallback>
                <p:oleObj name="Equation" r:id="rId9" imgW="5041800" imgH="1866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221163"/>
                        <a:ext cx="5000625" cy="172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696913" y="3786188"/>
          <a:ext cx="2620962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5497" name="Equation" r:id="rId11" imgW="2641320" imgH="393480" progId="Equation.3">
                  <p:embed/>
                </p:oleObj>
              </mc:Choice>
              <mc:Fallback>
                <p:oleObj name="Equation" r:id="rId11" imgW="26413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3" y="3786188"/>
                        <a:ext cx="2620962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192908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0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241425" y="822325"/>
          <a:ext cx="5592763" cy="172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439" name="Equation" r:id="rId3" imgW="5638680" imgH="1866600" progId="Equation.3">
                  <p:embed/>
                </p:oleObj>
              </mc:Choice>
              <mc:Fallback>
                <p:oleObj name="Equation" r:id="rId3" imgW="5638680" imgH="1866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1425" y="822325"/>
                        <a:ext cx="5592763" cy="172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对象 7"/>
          <p:cNvGraphicFramePr>
            <a:graphicFrameLocks noChangeAspect="1"/>
          </p:cNvGraphicFramePr>
          <p:nvPr/>
        </p:nvGraphicFramePr>
        <p:xfrm>
          <a:off x="900113" y="404813"/>
          <a:ext cx="637540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440" name="Equation" r:id="rId5" imgW="6426000" imgH="431640" progId="Equation.3">
                  <p:embed/>
                </p:oleObj>
              </mc:Choice>
              <mc:Fallback>
                <p:oleObj name="Equation" r:id="rId5" imgW="64260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04813"/>
                        <a:ext cx="6375400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042988" y="2636838"/>
          <a:ext cx="6688137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441" name="Equation" r:id="rId7" imgW="6743520" imgH="419040" progId="Equation.3">
                  <p:embed/>
                </p:oleObj>
              </mc:Choice>
              <mc:Fallback>
                <p:oleObj name="Equation" r:id="rId7" imgW="67435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636838"/>
                        <a:ext cx="6688137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109637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7" name="Text Box 6"/>
          <p:cNvSpPr txBox="1">
            <a:spLocks noChangeArrowheads="1"/>
          </p:cNvSpPr>
          <p:nvPr/>
        </p:nvSpPr>
        <p:spPr bwMode="auto">
          <a:xfrm>
            <a:off x="179388" y="161448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证</a:t>
            </a:r>
          </a:p>
        </p:txBody>
      </p:sp>
      <p:graphicFrame>
        <p:nvGraphicFramePr>
          <p:cNvPr id="32778" name="Object 1025"/>
          <p:cNvGraphicFramePr>
            <a:graphicFrameLocks noChangeAspect="1"/>
          </p:cNvGraphicFramePr>
          <p:nvPr/>
        </p:nvGraphicFramePr>
        <p:xfrm>
          <a:off x="681038" y="3141663"/>
          <a:ext cx="6411912" cy="187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541" name="Equation" r:id="rId3" imgW="6895800" imgH="2019240" progId="Equation.3">
                  <p:embed/>
                </p:oleObj>
              </mc:Choice>
              <mc:Fallback>
                <p:oleObj name="Equation" r:id="rId3" imgW="6895800" imgH="2019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38" y="3141663"/>
                        <a:ext cx="6411912" cy="187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8772306"/>
              </p:ext>
            </p:extLst>
          </p:nvPr>
        </p:nvGraphicFramePr>
        <p:xfrm>
          <a:off x="397768" y="448841"/>
          <a:ext cx="8494712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542" name="Document" r:id="rId5" imgW="8975092" imgH="1396233" progId="Word.Document.8">
                  <p:embed/>
                </p:oleObj>
              </mc:Choice>
              <mc:Fallback>
                <p:oleObj name="Document" r:id="rId5" imgW="8975092" imgH="139623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768" y="448841"/>
                        <a:ext cx="8494712" cy="132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7" name="Text Box 3"/>
          <p:cNvSpPr txBox="1">
            <a:spLocks noChangeArrowheads="1"/>
          </p:cNvSpPr>
          <p:nvPr/>
        </p:nvSpPr>
        <p:spPr bwMode="auto">
          <a:xfrm>
            <a:off x="179512" y="404813"/>
            <a:ext cx="901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4" rIns="91430" bIns="45714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13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900113" y="1438275"/>
          <a:ext cx="5829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543" name="Equation" r:id="rId7" imgW="5829120" imgH="838080" progId="Equation.3">
                  <p:embed/>
                </p:oleObj>
              </mc:Choice>
              <mc:Fallback>
                <p:oleObj name="Equation" r:id="rId7" imgW="582912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438275"/>
                        <a:ext cx="5829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68350" y="2420938"/>
          <a:ext cx="25796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544" name="Equation" r:id="rId9" imgW="2527200" imgH="469800" progId="Equation.3">
                  <p:embed/>
                </p:oleObj>
              </mc:Choice>
              <mc:Fallback>
                <p:oleObj name="Equation" r:id="rId9" imgW="25272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2420938"/>
                        <a:ext cx="25796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12788" y="5229225"/>
          <a:ext cx="4824412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545" name="Document" r:id="rId11" imgW="5097970" imgH="596278" progId="Word.Document.8">
                  <p:embed/>
                </p:oleObj>
              </mc:Choice>
              <mc:Fallback>
                <p:oleObj name="Document" r:id="rId11" imgW="5097970" imgH="59627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88" y="5229225"/>
                        <a:ext cx="4824412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143347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3090664" y="118385"/>
            <a:ext cx="2273424" cy="646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4" rIns="91430" bIns="45714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36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作    业 </a:t>
            </a:r>
            <a:endParaRPr lang="zh-CN" altLang="en-US" sz="2800" b="1" dirty="0">
              <a:solidFill>
                <a:srgbClr val="0000FF"/>
              </a:solidFill>
              <a:ea typeface="黑体" pitchFamily="2" charset="-122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79746" y="806202"/>
            <a:ext cx="13684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4" rIns="91430" bIns="45714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ea typeface="黑体" pitchFamily="2" charset="-122"/>
                <a:cs typeface="Times New Roman" panose="02020603050405020304" pitchFamily="18" charset="0"/>
              </a:rPr>
              <a:t> 1.</a:t>
            </a:r>
            <a:endParaRPr lang="en-US" altLang="zh-CN" sz="2800" b="1" dirty="0">
              <a:cs typeface="Times New Roman" panose="02020603050405020304" pitchFamily="18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5769" y="2030338"/>
            <a:ext cx="13684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4" rIns="91430" bIns="45714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ea typeface="黑体" pitchFamily="2" charset="-122"/>
                <a:cs typeface="Times New Roman" panose="02020603050405020304" pitchFamily="18" charset="0"/>
              </a:rPr>
              <a:t> 2.</a:t>
            </a:r>
            <a:endParaRPr lang="en-US" altLang="zh-CN" sz="2800" b="1" dirty="0"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251520" y="3297263"/>
          <a:ext cx="7378700" cy="197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5474" name="Equation" r:id="rId3" imgW="7340400" imgH="1955520" progId="Equation.3">
                  <p:embed/>
                </p:oleObj>
              </mc:Choice>
              <mc:Fallback>
                <p:oleObj name="Equation" r:id="rId3" imgW="7340400" imgH="1955520" progId="Equation.3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297263"/>
                        <a:ext cx="7378700" cy="197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35496" y="3212976"/>
            <a:ext cx="13684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4" rIns="91430" bIns="45714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ea typeface="黑体" pitchFamily="2" charset="-122"/>
                <a:cs typeface="Times New Roman" panose="02020603050405020304" pitchFamily="18" charset="0"/>
              </a:rPr>
              <a:t> 3.</a:t>
            </a:r>
            <a:endParaRPr lang="en-US" altLang="zh-CN" sz="2800" b="1" dirty="0">
              <a:cs typeface="Times New Roman" panose="02020603050405020304" pitchFamily="18" charset="0"/>
            </a:endParaRPr>
          </a:p>
        </p:txBody>
      </p:sp>
      <p:graphicFrame>
        <p:nvGraphicFramePr>
          <p:cNvPr id="11" name="Object 1024">
            <a:extLst>
              <a:ext uri="{FF2B5EF4-FFF2-40B4-BE49-F238E27FC236}">
                <a16:creationId xmlns:a16="http://schemas.microsoft.com/office/drawing/2014/main" id="{9D80D920-B1F7-4D6A-AC3E-6A9C851AFFEB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69874" y="2098229"/>
          <a:ext cx="8571905" cy="1114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5475" name="Document" r:id="rId5" imgW="9055206" imgH="1186819" progId="Word.Document.8">
                  <p:embed/>
                </p:oleObj>
              </mc:Choice>
              <mc:Fallback>
                <p:oleObj name="Document" r:id="rId5" imgW="9055206" imgH="1186819" progId="Word.Document.8">
                  <p:embed/>
                  <p:pic>
                    <p:nvPicPr>
                      <p:cNvPr id="11" name="Object 1024">
                        <a:extLst>
                          <a:ext uri="{FF2B5EF4-FFF2-40B4-BE49-F238E27FC236}">
                            <a16:creationId xmlns:a16="http://schemas.microsoft.com/office/drawing/2014/main" id="{9D80D920-B1F7-4D6A-AC3E-6A9C851AFF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4" y="2098229"/>
                        <a:ext cx="8571905" cy="11147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">
            <a:extLst>
              <a:ext uri="{FF2B5EF4-FFF2-40B4-BE49-F238E27FC236}">
                <a16:creationId xmlns:a16="http://schemas.microsoft.com/office/drawing/2014/main" id="{90AEA4DB-7A53-43CA-8695-30B9D4C12F3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98450" y="861554"/>
          <a:ext cx="7441902" cy="960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5476" name="Equation" r:id="rId7" imgW="7619760" imgH="965160" progId="Equation.DSMT4">
                  <p:embed/>
                </p:oleObj>
              </mc:Choice>
              <mc:Fallback>
                <p:oleObj name="Equation" r:id="rId7" imgW="7619760" imgH="965160" progId="Equation.DSMT4">
                  <p:embed/>
                  <p:pic>
                    <p:nvPicPr>
                      <p:cNvPr id="13" name="Object 2">
                        <a:extLst>
                          <a:ext uri="{FF2B5EF4-FFF2-40B4-BE49-F238E27FC236}">
                            <a16:creationId xmlns:a16="http://schemas.microsoft.com/office/drawing/2014/main" id="{90AEA4DB-7A53-43CA-8695-30B9D4C12F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" y="861554"/>
                        <a:ext cx="7441902" cy="9609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0523913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9" name="Text Box 37"/>
          <p:cNvSpPr txBox="1">
            <a:spLocks noChangeArrowheads="1"/>
          </p:cNvSpPr>
          <p:nvPr/>
        </p:nvSpPr>
        <p:spPr bwMode="auto">
          <a:xfrm>
            <a:off x="914400" y="533400"/>
            <a:ext cx="64659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  <a:ea typeface="黑体" pitchFamily="2" charset="-122"/>
              </a:rPr>
              <a:t>多元函数微分学基本概念间的关系</a:t>
            </a:r>
          </a:p>
        </p:txBody>
      </p: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2900363" y="2335213"/>
            <a:ext cx="528637" cy="941387"/>
            <a:chOff x="1827" y="1663"/>
            <a:chExt cx="333" cy="593"/>
          </a:xfrm>
        </p:grpSpPr>
        <p:sp>
          <p:nvSpPr>
            <p:cNvPr id="31" name="Line 10"/>
            <p:cNvSpPr>
              <a:spLocks noChangeShapeType="1"/>
            </p:cNvSpPr>
            <p:nvPr/>
          </p:nvSpPr>
          <p:spPr bwMode="auto">
            <a:xfrm>
              <a:off x="1827" y="1663"/>
              <a:ext cx="333" cy="593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12"/>
            <p:cNvSpPr>
              <a:spLocks noChangeShapeType="1"/>
            </p:cNvSpPr>
            <p:nvPr/>
          </p:nvSpPr>
          <p:spPr bwMode="auto">
            <a:xfrm flipH="1">
              <a:off x="1920" y="1759"/>
              <a:ext cx="99" cy="353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4" name="Group 40"/>
          <p:cNvGrpSpPr>
            <a:grpSpLocks/>
          </p:cNvGrpSpPr>
          <p:nvPr/>
        </p:nvGrpSpPr>
        <p:grpSpPr bwMode="auto">
          <a:xfrm>
            <a:off x="3505200" y="1708150"/>
            <a:ext cx="1682750" cy="609600"/>
            <a:chOff x="2208" y="1268"/>
            <a:chExt cx="1060" cy="384"/>
          </a:xfrm>
        </p:grpSpPr>
        <p:sp>
          <p:nvSpPr>
            <p:cNvPr id="35" name="Line 14"/>
            <p:cNvSpPr>
              <a:spLocks noChangeShapeType="1"/>
            </p:cNvSpPr>
            <p:nvPr/>
          </p:nvSpPr>
          <p:spPr bwMode="auto">
            <a:xfrm>
              <a:off x="2208" y="1385"/>
              <a:ext cx="106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15"/>
            <p:cNvSpPr>
              <a:spLocks noChangeShapeType="1"/>
            </p:cNvSpPr>
            <p:nvPr/>
          </p:nvSpPr>
          <p:spPr bwMode="auto">
            <a:xfrm>
              <a:off x="2208" y="1522"/>
              <a:ext cx="106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16"/>
            <p:cNvSpPr>
              <a:spLocks noChangeShapeType="1"/>
            </p:cNvSpPr>
            <p:nvPr/>
          </p:nvSpPr>
          <p:spPr bwMode="auto">
            <a:xfrm>
              <a:off x="2640" y="1268"/>
              <a:ext cx="144" cy="38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" name="Group 42"/>
          <p:cNvGrpSpPr>
            <a:grpSpLocks/>
          </p:cNvGrpSpPr>
          <p:nvPr/>
        </p:nvGrpSpPr>
        <p:grpSpPr bwMode="auto">
          <a:xfrm>
            <a:off x="3205162" y="3860650"/>
            <a:ext cx="502742" cy="860575"/>
            <a:chOff x="2900" y="2573"/>
            <a:chExt cx="272" cy="510"/>
          </a:xfrm>
        </p:grpSpPr>
        <p:sp>
          <p:nvSpPr>
            <p:cNvPr id="39" name="Line 25"/>
            <p:cNvSpPr>
              <a:spLocks noChangeShapeType="1"/>
            </p:cNvSpPr>
            <p:nvPr/>
          </p:nvSpPr>
          <p:spPr bwMode="auto">
            <a:xfrm flipH="1">
              <a:off x="2900" y="2573"/>
              <a:ext cx="272" cy="51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26"/>
            <p:cNvSpPr>
              <a:spLocks noChangeShapeType="1"/>
            </p:cNvSpPr>
            <p:nvPr/>
          </p:nvSpPr>
          <p:spPr bwMode="auto">
            <a:xfrm>
              <a:off x="2961" y="2680"/>
              <a:ext cx="211" cy="22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cxnSp>
        <p:nvCxnSpPr>
          <p:cNvPr id="41" name="AutoShape 28"/>
          <p:cNvCxnSpPr>
            <a:cxnSpLocks noChangeShapeType="1"/>
          </p:cNvCxnSpPr>
          <p:nvPr/>
        </p:nvCxnSpPr>
        <p:spPr bwMode="auto">
          <a:xfrm rot="5400000" flipH="1" flipV="1">
            <a:off x="4984080" y="2634061"/>
            <a:ext cx="1304130" cy="608013"/>
          </a:xfrm>
          <a:prstGeom prst="bentConnector3">
            <a:avLst>
              <a:gd name="adj1" fmla="val -891"/>
            </a:avLst>
          </a:prstGeom>
          <a:noFill/>
          <a:ln w="57150">
            <a:solidFill>
              <a:srgbClr val="00B05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2" name="Group 32"/>
          <p:cNvGrpSpPr>
            <a:grpSpLocks/>
          </p:cNvGrpSpPr>
          <p:nvPr/>
        </p:nvGrpSpPr>
        <p:grpSpPr bwMode="auto">
          <a:xfrm flipH="1">
            <a:off x="5122863" y="2335213"/>
            <a:ext cx="528637" cy="941387"/>
            <a:chOff x="1827" y="1663"/>
            <a:chExt cx="333" cy="593"/>
          </a:xfrm>
        </p:grpSpPr>
        <p:sp>
          <p:nvSpPr>
            <p:cNvPr id="44" name="Line 33"/>
            <p:cNvSpPr>
              <a:spLocks noChangeShapeType="1"/>
            </p:cNvSpPr>
            <p:nvPr/>
          </p:nvSpPr>
          <p:spPr bwMode="auto">
            <a:xfrm>
              <a:off x="1827" y="1663"/>
              <a:ext cx="333" cy="593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Line 34"/>
            <p:cNvSpPr>
              <a:spLocks noChangeShapeType="1"/>
            </p:cNvSpPr>
            <p:nvPr/>
          </p:nvSpPr>
          <p:spPr bwMode="auto">
            <a:xfrm flipH="1">
              <a:off x="1920" y="1759"/>
              <a:ext cx="99" cy="353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cxnSp>
        <p:nvCxnSpPr>
          <p:cNvPr id="46" name="AutoShape 36"/>
          <p:cNvCxnSpPr>
            <a:cxnSpLocks noChangeShapeType="1"/>
          </p:cNvCxnSpPr>
          <p:nvPr/>
        </p:nvCxnSpPr>
        <p:spPr bwMode="auto">
          <a:xfrm rot="5400000" flipH="1">
            <a:off x="2229644" y="2458885"/>
            <a:ext cx="1295400" cy="990600"/>
          </a:xfrm>
          <a:prstGeom prst="bentConnector3">
            <a:avLst>
              <a:gd name="adj1" fmla="val 977"/>
            </a:avLst>
          </a:prstGeom>
          <a:noFill/>
          <a:ln w="57150">
            <a:solidFill>
              <a:srgbClr val="00B05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7" name="Group 41"/>
          <p:cNvGrpSpPr>
            <a:grpSpLocks/>
          </p:cNvGrpSpPr>
          <p:nvPr/>
        </p:nvGrpSpPr>
        <p:grpSpPr bwMode="auto">
          <a:xfrm>
            <a:off x="1258888" y="1685925"/>
            <a:ext cx="5905500" cy="3614739"/>
            <a:chOff x="793" y="1219"/>
            <a:chExt cx="3720" cy="2277"/>
          </a:xfrm>
        </p:grpSpPr>
        <p:sp>
          <p:nvSpPr>
            <p:cNvPr id="48" name="Text Box 4"/>
            <p:cNvSpPr txBox="1">
              <a:spLocks noChangeArrowheads="1"/>
            </p:cNvSpPr>
            <p:nvPr/>
          </p:nvSpPr>
          <p:spPr bwMode="auto">
            <a:xfrm>
              <a:off x="2140" y="2236"/>
              <a:ext cx="1207" cy="365"/>
            </a:xfrm>
            <a:prstGeom prst="rect">
              <a:avLst/>
            </a:prstGeom>
            <a:noFill/>
            <a:ln w="2222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函数可微</a:t>
              </a:r>
              <a:endParaRPr lang="zh-CN" altLang="en-US" sz="4800" b="1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9" name="Text Box 5"/>
            <p:cNvSpPr txBox="1">
              <a:spLocks noChangeArrowheads="1"/>
            </p:cNvSpPr>
            <p:nvPr/>
          </p:nvSpPr>
          <p:spPr bwMode="auto">
            <a:xfrm>
              <a:off x="864" y="1219"/>
              <a:ext cx="1200" cy="365"/>
            </a:xfrm>
            <a:prstGeom prst="rect">
              <a:avLst/>
            </a:prstGeom>
            <a:noFill/>
            <a:ln w="222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3200" b="1" dirty="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函数连续</a:t>
              </a:r>
              <a:endParaRPr lang="zh-CN" altLang="en-US" sz="3200" b="1" dirty="0"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50" name="Text Box 23"/>
            <p:cNvSpPr txBox="1">
              <a:spLocks noChangeArrowheads="1"/>
            </p:cNvSpPr>
            <p:nvPr/>
          </p:nvSpPr>
          <p:spPr bwMode="auto">
            <a:xfrm>
              <a:off x="793" y="3131"/>
              <a:ext cx="1415" cy="365"/>
            </a:xfrm>
            <a:prstGeom prst="rect">
              <a:avLst/>
            </a:prstGeom>
            <a:noFill/>
            <a:ln w="2222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偏导数连续</a:t>
              </a:r>
              <a:endParaRPr lang="zh-CN" altLang="en-US" sz="3200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51" name="Text Box 38"/>
            <p:cNvSpPr txBox="1">
              <a:spLocks noChangeArrowheads="1"/>
            </p:cNvSpPr>
            <p:nvPr/>
          </p:nvSpPr>
          <p:spPr bwMode="auto">
            <a:xfrm>
              <a:off x="3347" y="1248"/>
              <a:ext cx="1166" cy="365"/>
            </a:xfrm>
            <a:prstGeom prst="rect">
              <a:avLst/>
            </a:prstGeom>
            <a:noFill/>
            <a:ln w="2222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9900FF"/>
                  </a:solidFill>
                  <a:latin typeface="楷体_GB2312" pitchFamily="49" charset="-122"/>
                  <a:ea typeface="楷体_GB2312" pitchFamily="49" charset="-122"/>
                </a:rPr>
                <a:t>函数可导</a:t>
              </a:r>
              <a:endParaRPr lang="zh-CN" altLang="en-US" sz="4800" b="1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52" name="Text Box 23"/>
          <p:cNvSpPr txBox="1">
            <a:spLocks noChangeArrowheads="1"/>
          </p:cNvSpPr>
          <p:nvPr/>
        </p:nvSpPr>
        <p:spPr bwMode="auto">
          <a:xfrm>
            <a:off x="5133999" y="4716433"/>
            <a:ext cx="2678361" cy="584775"/>
          </a:xfrm>
          <a:prstGeom prst="rect">
            <a:avLst/>
          </a:prstGeom>
          <a:noFill/>
          <a:ln w="222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方向导数存在</a:t>
            </a:r>
            <a:endParaRPr lang="zh-CN" altLang="en-US" sz="3200" dirty="0">
              <a:solidFill>
                <a:srgbClr val="99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cxnSp>
        <p:nvCxnSpPr>
          <p:cNvPr id="57" name="AutoShape 28"/>
          <p:cNvCxnSpPr>
            <a:cxnSpLocks noChangeShapeType="1"/>
          </p:cNvCxnSpPr>
          <p:nvPr/>
        </p:nvCxnSpPr>
        <p:spPr bwMode="auto">
          <a:xfrm rot="5400000" flipH="1" flipV="1">
            <a:off x="3316336" y="4187330"/>
            <a:ext cx="1149896" cy="497334"/>
          </a:xfrm>
          <a:prstGeom prst="bentConnector3">
            <a:avLst>
              <a:gd name="adj1" fmla="val -2586"/>
            </a:avLst>
          </a:prstGeom>
          <a:noFill/>
          <a:ln w="57150">
            <a:solidFill>
              <a:srgbClr val="00B05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AutoShape 28"/>
          <p:cNvCxnSpPr>
            <a:cxnSpLocks noChangeShapeType="1"/>
          </p:cNvCxnSpPr>
          <p:nvPr/>
        </p:nvCxnSpPr>
        <p:spPr bwMode="auto">
          <a:xfrm rot="16200000" flipH="1">
            <a:off x="4272484" y="4160565"/>
            <a:ext cx="1077891" cy="622872"/>
          </a:xfrm>
          <a:prstGeom prst="bentConnector3">
            <a:avLst>
              <a:gd name="adj1" fmla="val 96521"/>
            </a:avLst>
          </a:prstGeom>
          <a:noFill/>
          <a:ln w="57150">
            <a:solidFill>
              <a:srgbClr val="00B05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9" name="Group 40"/>
          <p:cNvGrpSpPr>
            <a:grpSpLocks/>
          </p:cNvGrpSpPr>
          <p:nvPr/>
        </p:nvGrpSpPr>
        <p:grpSpPr bwMode="auto">
          <a:xfrm>
            <a:off x="6299722" y="2420887"/>
            <a:ext cx="576263" cy="2295545"/>
            <a:chOff x="2043" y="745"/>
            <a:chExt cx="363" cy="1225"/>
          </a:xfrm>
        </p:grpSpPr>
        <p:sp>
          <p:nvSpPr>
            <p:cNvPr id="60" name="Line 14"/>
            <p:cNvSpPr>
              <a:spLocks noChangeShapeType="1"/>
            </p:cNvSpPr>
            <p:nvPr/>
          </p:nvSpPr>
          <p:spPr bwMode="auto">
            <a:xfrm flipV="1">
              <a:off x="2315" y="751"/>
              <a:ext cx="0" cy="1219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Line 15"/>
            <p:cNvSpPr>
              <a:spLocks noChangeShapeType="1"/>
            </p:cNvSpPr>
            <p:nvPr/>
          </p:nvSpPr>
          <p:spPr bwMode="auto">
            <a:xfrm flipV="1">
              <a:off x="2152" y="745"/>
              <a:ext cx="0" cy="1225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Line 16"/>
            <p:cNvSpPr>
              <a:spLocks noChangeShapeType="1"/>
            </p:cNvSpPr>
            <p:nvPr/>
          </p:nvSpPr>
          <p:spPr bwMode="auto">
            <a:xfrm>
              <a:off x="2043" y="1268"/>
              <a:ext cx="363" cy="22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3" name="Group 42"/>
          <p:cNvGrpSpPr>
            <a:grpSpLocks/>
          </p:cNvGrpSpPr>
          <p:nvPr/>
        </p:nvGrpSpPr>
        <p:grpSpPr bwMode="auto">
          <a:xfrm flipV="1">
            <a:off x="5004048" y="3861048"/>
            <a:ext cx="647452" cy="860178"/>
            <a:chOff x="2900" y="2573"/>
            <a:chExt cx="272" cy="510"/>
          </a:xfrm>
        </p:grpSpPr>
        <p:sp>
          <p:nvSpPr>
            <p:cNvPr id="64" name="Line 25"/>
            <p:cNvSpPr>
              <a:spLocks noChangeShapeType="1"/>
            </p:cNvSpPr>
            <p:nvPr/>
          </p:nvSpPr>
          <p:spPr bwMode="auto">
            <a:xfrm flipH="1">
              <a:off x="2900" y="2573"/>
              <a:ext cx="272" cy="51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Line 26"/>
            <p:cNvSpPr>
              <a:spLocks noChangeShapeType="1"/>
            </p:cNvSpPr>
            <p:nvPr/>
          </p:nvSpPr>
          <p:spPr bwMode="auto">
            <a:xfrm>
              <a:off x="2961" y="2680"/>
              <a:ext cx="211" cy="22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21443866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528045" y="1746080"/>
          <a:ext cx="4752528" cy="14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398" name="Equation" r:id="rId3" imgW="5321300" imgH="1625600" progId="Equation.3">
                  <p:embed/>
                </p:oleObj>
              </mc:Choice>
              <mc:Fallback>
                <p:oleObj name="Equation" r:id="rId3" imgW="5321300" imgH="1625600" progId="Equation.3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045" y="1746080"/>
                        <a:ext cx="4752528" cy="14317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446254" y="4799151"/>
          <a:ext cx="5133975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399" name="Equation" r:id="rId5" imgW="5130800" imgH="1460500" progId="Equation.3">
                  <p:embed/>
                </p:oleObj>
              </mc:Choice>
              <mc:Fallback>
                <p:oleObj name="Equation" r:id="rId5" imgW="5130800" imgH="1460500" progId="Equation.3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254" y="4799151"/>
                        <a:ext cx="5133975" cy="1457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611559" y="970279"/>
          <a:ext cx="2830877" cy="51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400" name="Equation" r:id="rId7" imgW="2882880" imgH="520560" progId="Equation.3">
                  <p:embed/>
                </p:oleObj>
              </mc:Choice>
              <mc:Fallback>
                <p:oleObj name="Equation" r:id="rId7" imgW="2882880" imgH="520560" progId="Equation.3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59" y="970279"/>
                        <a:ext cx="2830877" cy="51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37"/>
          <p:cNvSpPr txBox="1">
            <a:spLocks noChangeArrowheads="1"/>
          </p:cNvSpPr>
          <p:nvPr/>
        </p:nvSpPr>
        <p:spPr bwMode="auto">
          <a:xfrm>
            <a:off x="611560" y="260648"/>
            <a:ext cx="2016224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  <a:ea typeface="黑体" pitchFamily="2" charset="-122"/>
              </a:rPr>
              <a:t>重要反例</a:t>
            </a:r>
          </a:p>
        </p:txBody>
      </p:sp>
      <p:sp>
        <p:nvSpPr>
          <p:cNvPr id="11" name="Text Box 37">
            <a:extLst>
              <a:ext uri="{FF2B5EF4-FFF2-40B4-BE49-F238E27FC236}">
                <a16:creationId xmlns:a16="http://schemas.microsoft.com/office/drawing/2014/main" id="{819CFB0B-A69C-42BB-8F1B-8CE1FDB65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896" y="961564"/>
            <a:ext cx="26041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9900FF"/>
                </a:solidFill>
                <a:ea typeface="黑体" pitchFamily="2" charset="-122"/>
              </a:rPr>
              <a:t>连续不可偏导</a:t>
            </a:r>
          </a:p>
        </p:txBody>
      </p:sp>
      <p:sp>
        <p:nvSpPr>
          <p:cNvPr id="12" name="Text Box 37">
            <a:extLst>
              <a:ext uri="{FF2B5EF4-FFF2-40B4-BE49-F238E27FC236}">
                <a16:creationId xmlns:a16="http://schemas.microsoft.com/office/drawing/2014/main" id="{B4E2575F-F0A9-48BE-94A0-98981D5E9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2258" y="2224028"/>
            <a:ext cx="26041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9900FF"/>
                </a:solidFill>
                <a:ea typeface="黑体" pitchFamily="2" charset="-122"/>
              </a:rPr>
              <a:t>可偏导不连续</a:t>
            </a:r>
          </a:p>
        </p:txBody>
      </p:sp>
      <p:sp>
        <p:nvSpPr>
          <p:cNvPr id="13" name="Text Box 37">
            <a:extLst>
              <a:ext uri="{FF2B5EF4-FFF2-40B4-BE49-F238E27FC236}">
                <a16:creationId xmlns:a16="http://schemas.microsoft.com/office/drawing/2014/main" id="{DE6F4265-24F3-4C2F-971E-F537A0D84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0290" y="5159191"/>
            <a:ext cx="274813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9900FF"/>
                </a:solidFill>
                <a:ea typeface="黑体" pitchFamily="2" charset="-122"/>
              </a:rPr>
              <a:t>连续有方向导数不可微</a:t>
            </a:r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8E1FA4DF-FA45-4ABF-8C38-98F8D5869349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74675" y="3243947"/>
          <a:ext cx="4659313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401" name="Equation" r:id="rId9" imgW="5219640" imgH="1612800" progId="Equation.DSMT4">
                  <p:embed/>
                </p:oleObj>
              </mc:Choice>
              <mc:Fallback>
                <p:oleObj name="Equation" r:id="rId9" imgW="5219640" imgH="161280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8E1FA4DF-FA45-4ABF-8C38-98F8D58693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" y="3243947"/>
                        <a:ext cx="4659313" cy="14192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37">
            <a:extLst>
              <a:ext uri="{FF2B5EF4-FFF2-40B4-BE49-F238E27FC236}">
                <a16:creationId xmlns:a16="http://schemas.microsoft.com/office/drawing/2014/main" id="{DE818E10-9C83-4464-A65E-BF6D1B945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4265" y="3736196"/>
            <a:ext cx="314505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9900FF"/>
                </a:solidFill>
                <a:ea typeface="黑体" pitchFamily="2" charset="-122"/>
              </a:rPr>
              <a:t>连续可偏导不可微</a:t>
            </a:r>
          </a:p>
        </p:txBody>
      </p:sp>
    </p:spTree>
    <p:extLst>
      <p:ext uri="{BB962C8B-B14F-4D97-AF65-F5344CB8AC3E}">
        <p14:creationId xmlns:p14="http://schemas.microsoft.com/office/powerpoint/2010/main" val="2201188210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481235" y="2791767"/>
          <a:ext cx="6323013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9399" name="Equation" r:id="rId3" imgW="6921360" imgH="1485720" progId="Equation.DSMT4">
                  <p:embed/>
                </p:oleObj>
              </mc:Choice>
              <mc:Fallback>
                <p:oleObj name="Equation" r:id="rId3" imgW="6921360" imgH="148572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235" y="2791767"/>
                        <a:ext cx="6323013" cy="1357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539552" y="973658"/>
          <a:ext cx="5108575" cy="151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9400" name="Equation" r:id="rId5" imgW="5105160" imgH="1523880" progId="Equation.DSMT4">
                  <p:embed/>
                </p:oleObj>
              </mc:Choice>
              <mc:Fallback>
                <p:oleObj name="Equation" r:id="rId5" imgW="5105160" imgH="1523880" progId="Equation.DSMT4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973658"/>
                        <a:ext cx="5108575" cy="1519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/>
          </p:nvPr>
        </p:nvGraphicFramePr>
        <p:xfrm>
          <a:off x="467544" y="4581128"/>
          <a:ext cx="5665214" cy="1485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9401" name="Equation" r:id="rId7" imgW="5574960" imgH="1460160" progId="Equation.3">
                  <p:embed/>
                </p:oleObj>
              </mc:Choice>
              <mc:Fallback>
                <p:oleObj name="Equation" r:id="rId7" imgW="5574960" imgH="1460160" progId="Equation.3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581128"/>
                        <a:ext cx="5665214" cy="14857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37">
            <a:extLst>
              <a:ext uri="{FF2B5EF4-FFF2-40B4-BE49-F238E27FC236}">
                <a16:creationId xmlns:a16="http://schemas.microsoft.com/office/drawing/2014/main" id="{55448A56-580E-4041-9D2F-CA4C0E6BC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2298" y="1393612"/>
            <a:ext cx="31801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9900FF"/>
                </a:solidFill>
                <a:ea typeface="黑体" pitchFamily="2" charset="-122"/>
              </a:rPr>
              <a:t>有方向导数不连续</a:t>
            </a:r>
          </a:p>
        </p:txBody>
      </p:sp>
      <p:sp>
        <p:nvSpPr>
          <p:cNvPr id="12" name="Text Box 37">
            <a:extLst>
              <a:ext uri="{FF2B5EF4-FFF2-40B4-BE49-F238E27FC236}">
                <a16:creationId xmlns:a16="http://schemas.microsoft.com/office/drawing/2014/main" id="{F1F7B01B-CC42-48C7-937F-658B89690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0802" y="3050957"/>
            <a:ext cx="216368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9900FF"/>
                </a:solidFill>
                <a:ea typeface="黑体" pitchFamily="2" charset="-122"/>
              </a:rPr>
              <a:t>偏导函数不连续但可微</a:t>
            </a:r>
          </a:p>
        </p:txBody>
      </p:sp>
      <p:sp>
        <p:nvSpPr>
          <p:cNvPr id="13" name="Text Box 37">
            <a:extLst>
              <a:ext uri="{FF2B5EF4-FFF2-40B4-BE49-F238E27FC236}">
                <a16:creationId xmlns:a16="http://schemas.microsoft.com/office/drawing/2014/main" id="{68401146-3ACE-422D-A4C7-60B31F574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192" y="4923165"/>
            <a:ext cx="237626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9900FF"/>
                </a:solidFill>
                <a:ea typeface="黑体" pitchFamily="2" charset="-122"/>
              </a:rPr>
              <a:t>两个二阶混合偏导不相等</a:t>
            </a:r>
          </a:p>
        </p:txBody>
      </p:sp>
    </p:spTree>
    <p:extLst>
      <p:ext uri="{BB962C8B-B14F-4D97-AF65-F5344CB8AC3E}">
        <p14:creationId xmlns:p14="http://schemas.microsoft.com/office/powerpoint/2010/main" val="1767915807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79512" y="1124744"/>
            <a:ext cx="1584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4" rIns="91430" bIns="45714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1(1)</a:t>
            </a:r>
          </a:p>
        </p:txBody>
      </p:sp>
      <p:sp>
        <p:nvSpPr>
          <p:cNvPr id="189443" name="Text Box 3"/>
          <p:cNvSpPr txBox="1">
            <a:spLocks noChangeArrowheads="1"/>
          </p:cNvSpPr>
          <p:nvPr/>
        </p:nvSpPr>
        <p:spPr bwMode="auto">
          <a:xfrm>
            <a:off x="1043112" y="3717131"/>
            <a:ext cx="6913563" cy="955675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lIns="91430" tIns="45714" rIns="91430" bIns="45714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9900CC"/>
                </a:solidFill>
                <a:ea typeface="黑体" pitchFamily="2" charset="-122"/>
              </a:rPr>
              <a:t>分析     考查连续、偏导存在、可微与偏导连续之间的关系</a:t>
            </a:r>
            <a:endParaRPr lang="en-US" altLang="zh-CN" sz="2800" b="1" dirty="0">
              <a:solidFill>
                <a:srgbClr val="9900CC"/>
              </a:solidFill>
              <a:ea typeface="黑体" pitchFamily="2" charset="-122"/>
            </a:endParaRPr>
          </a:p>
        </p:txBody>
      </p:sp>
      <p:sp>
        <p:nvSpPr>
          <p:cNvPr id="189444" name="Text Box 4"/>
          <p:cNvSpPr txBox="1">
            <a:spLocks noChangeArrowheads="1"/>
          </p:cNvSpPr>
          <p:nvPr/>
        </p:nvSpPr>
        <p:spPr bwMode="auto">
          <a:xfrm>
            <a:off x="357188" y="5070475"/>
            <a:ext cx="2632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4" rIns="91430" bIns="45714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    </a:t>
            </a: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(D)</a:t>
            </a:r>
          </a:p>
        </p:txBody>
      </p:sp>
      <p:graphicFrame>
        <p:nvGraphicFramePr>
          <p:cNvPr id="71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114899"/>
              </p:ext>
            </p:extLst>
          </p:nvPr>
        </p:nvGraphicFramePr>
        <p:xfrm>
          <a:off x="730375" y="1218406"/>
          <a:ext cx="7226300" cy="228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641" name="公式" r:id="rId3" imgW="7708900" imgH="2628900" progId="Equation.3">
                  <p:embed/>
                </p:oleObj>
              </mc:Choice>
              <mc:Fallback>
                <p:oleObj name="公式" r:id="rId3" imgW="7708900" imgH="2628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375" y="1218406"/>
                        <a:ext cx="7226300" cy="228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179512" y="116632"/>
            <a:ext cx="424872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4" rIns="91430" bIns="45714" anchor="ctr"/>
          <a:lstStyle/>
          <a:p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三、典型例题</a:t>
            </a:r>
          </a:p>
          <a:p>
            <a:r>
              <a:rPr lang="en-US" altLang="zh-CN" sz="2800" b="1" dirty="0">
                <a:solidFill>
                  <a:srgbClr val="99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99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、概念、性质</a:t>
            </a:r>
          </a:p>
        </p:txBody>
      </p:sp>
    </p:spTree>
    <p:extLst>
      <p:ext uri="{BB962C8B-B14F-4D97-AF65-F5344CB8AC3E}">
        <p14:creationId xmlns:p14="http://schemas.microsoft.com/office/powerpoint/2010/main" val="93713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9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3" grpId="0" animBg="1" autoUpdateAnimBg="0"/>
      <p:bldP spid="18944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-36513" y="476250"/>
            <a:ext cx="1079501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4" rIns="91430" bIns="45714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1(2)</a:t>
            </a:r>
          </a:p>
        </p:txBody>
      </p:sp>
      <p:sp>
        <p:nvSpPr>
          <p:cNvPr id="188422" name="Text Box 6"/>
          <p:cNvSpPr txBox="1">
            <a:spLocks noChangeArrowheads="1"/>
          </p:cNvSpPr>
          <p:nvPr/>
        </p:nvSpPr>
        <p:spPr bwMode="auto">
          <a:xfrm>
            <a:off x="682625" y="1989138"/>
            <a:ext cx="6985000" cy="955675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lIns="91430" tIns="45714" rIns="91430" bIns="45714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9900CC"/>
                </a:solidFill>
                <a:ea typeface="黑体" pitchFamily="2" charset="-122"/>
              </a:rPr>
              <a:t>分析     考查连续、偏导存在、可微与方向导数之间的关系 </a:t>
            </a:r>
            <a:r>
              <a:rPr lang="en-US" altLang="zh-CN" sz="2800" b="1">
                <a:solidFill>
                  <a:srgbClr val="9900CC"/>
                </a:solidFill>
                <a:ea typeface="黑体" pitchFamily="2" charset="-122"/>
              </a:rPr>
              <a:t>.</a:t>
            </a:r>
          </a:p>
        </p:txBody>
      </p:sp>
      <p:sp>
        <p:nvSpPr>
          <p:cNvPr id="188424" name="Text Box 8"/>
          <p:cNvSpPr txBox="1">
            <a:spLocks noChangeArrowheads="1"/>
          </p:cNvSpPr>
          <p:nvPr/>
        </p:nvSpPr>
        <p:spPr bwMode="auto">
          <a:xfrm>
            <a:off x="355600" y="3125788"/>
            <a:ext cx="2632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4" rIns="91430" bIns="45714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    </a:t>
            </a: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(C)</a:t>
            </a:r>
          </a:p>
        </p:txBody>
      </p:sp>
      <p:graphicFrame>
        <p:nvGraphicFramePr>
          <p:cNvPr id="8197" name="Object 11"/>
          <p:cNvGraphicFramePr>
            <a:graphicFrameLocks noChangeAspect="1"/>
          </p:cNvGraphicFramePr>
          <p:nvPr/>
        </p:nvGraphicFramePr>
        <p:xfrm>
          <a:off x="250825" y="620713"/>
          <a:ext cx="8748713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65" name="公式" r:id="rId3" imgW="9334500" imgH="1320800" progId="Equation.3">
                  <p:embed/>
                </p:oleObj>
              </mc:Choice>
              <mc:Fallback>
                <p:oleObj name="公式" r:id="rId3" imgW="9334500" imgH="1320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620713"/>
                        <a:ext cx="8748713" cy="1144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135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8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8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2" grpId="0" animBg="1" autoUpdateAnimBg="0"/>
      <p:bldP spid="18842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79388" y="533400"/>
            <a:ext cx="14398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4" rIns="91430" bIns="45714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1(3)</a:t>
            </a:r>
            <a:endParaRPr lang="en-US" altLang="zh-CN" sz="2800" b="1">
              <a:solidFill>
                <a:srgbClr val="0000FF"/>
              </a:solidFill>
            </a:endParaRP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900113" y="1628775"/>
            <a:ext cx="6336183" cy="528638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91430" tIns="45714" rIns="91430" bIns="45714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9900CC"/>
                </a:solidFill>
                <a:ea typeface="黑体" pitchFamily="2" charset="-122"/>
              </a:rPr>
              <a:t>分析</a:t>
            </a:r>
            <a:r>
              <a:rPr lang="en-US" altLang="zh-CN" sz="2800" b="1" dirty="0">
                <a:solidFill>
                  <a:srgbClr val="9900CC"/>
                </a:solidFill>
                <a:ea typeface="黑体" pitchFamily="2" charset="-122"/>
              </a:rPr>
              <a:t>: </a:t>
            </a:r>
            <a:r>
              <a:rPr lang="zh-CN" altLang="en-US" sz="2800" b="1" dirty="0">
                <a:solidFill>
                  <a:srgbClr val="9900CC"/>
                </a:solidFill>
                <a:ea typeface="黑体" pitchFamily="2" charset="-122"/>
              </a:rPr>
              <a:t>考查隐函数存在定理的应用条件</a:t>
            </a:r>
            <a:endParaRPr lang="en-US" altLang="zh-CN" sz="2800" b="1" dirty="0">
              <a:solidFill>
                <a:srgbClr val="9900CC"/>
              </a:solidFill>
              <a:ea typeface="黑体" pitchFamily="2" charset="-122"/>
            </a:endParaRPr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420688" y="549275"/>
          <a:ext cx="6959600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845" name="Equation" r:id="rId3" imgW="7543800" imgH="927000" progId="Equation.3">
                  <p:embed/>
                </p:oleObj>
              </mc:Choice>
              <mc:Fallback>
                <p:oleObj name="Equation" r:id="rId3" imgW="754380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88" y="549275"/>
                        <a:ext cx="6959600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7" name="Object 7"/>
          <p:cNvGraphicFramePr>
            <a:graphicFrameLocks noChangeAspect="1"/>
          </p:cNvGraphicFramePr>
          <p:nvPr/>
        </p:nvGraphicFramePr>
        <p:xfrm>
          <a:off x="1331913" y="2373313"/>
          <a:ext cx="511175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846" name="公式" r:id="rId5" imgW="5152984" imgH="447838" progId="Equation.3">
                  <p:embed/>
                </p:oleObj>
              </mc:Choice>
              <mc:Fallback>
                <p:oleObj name="公式" r:id="rId5" imgW="5152984" imgH="4478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373313"/>
                        <a:ext cx="5111750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8" name="Text Box 8"/>
          <p:cNvSpPr txBox="1">
            <a:spLocks noChangeArrowheads="1"/>
          </p:cNvSpPr>
          <p:nvPr/>
        </p:nvSpPr>
        <p:spPr bwMode="auto">
          <a:xfrm>
            <a:off x="628650" y="2333625"/>
            <a:ext cx="774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4" rIns="91430" bIns="45714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97289" name="Object 9"/>
          <p:cNvGraphicFramePr>
            <a:graphicFrameLocks noChangeAspect="1"/>
          </p:cNvGraphicFramePr>
          <p:nvPr/>
        </p:nvGraphicFramePr>
        <p:xfrm>
          <a:off x="755650" y="2874963"/>
          <a:ext cx="6911975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847" name="公式" r:id="rId7" imgW="7143701" imgH="895334" progId="Equation.3">
                  <p:embed/>
                </p:oleObj>
              </mc:Choice>
              <mc:Fallback>
                <p:oleObj name="公式" r:id="rId7" imgW="7143701" imgH="8953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874963"/>
                        <a:ext cx="6911975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0" name="Object 10"/>
          <p:cNvGraphicFramePr>
            <a:graphicFrameLocks noChangeAspect="1"/>
          </p:cNvGraphicFramePr>
          <p:nvPr/>
        </p:nvGraphicFramePr>
        <p:xfrm>
          <a:off x="827088" y="3716338"/>
          <a:ext cx="63484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848" name="公式" r:id="rId9" imgW="6562863" imgH="447838" progId="Equation.3">
                  <p:embed/>
                </p:oleObj>
              </mc:Choice>
              <mc:Fallback>
                <p:oleObj name="公式" r:id="rId9" imgW="6562863" imgH="4478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716338"/>
                        <a:ext cx="6348412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1" name="Object 11"/>
          <p:cNvGraphicFramePr>
            <a:graphicFrameLocks noChangeAspect="1"/>
          </p:cNvGraphicFramePr>
          <p:nvPr/>
        </p:nvGraphicFramePr>
        <p:xfrm>
          <a:off x="852488" y="4249738"/>
          <a:ext cx="6815137" cy="117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849" name="Equation" r:id="rId11" imgW="7759440" imgH="1396800" progId="Equation.3">
                  <p:embed/>
                </p:oleObj>
              </mc:Choice>
              <mc:Fallback>
                <p:oleObj name="Equation" r:id="rId11" imgW="7759440" imgH="1396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88" y="4249738"/>
                        <a:ext cx="6815137" cy="1176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872886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9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75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75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7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7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animBg="1" autoUpdateAnimBg="0"/>
      <p:bldP spid="97288" grpId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12143</TotalTime>
  <Words>493</Words>
  <Application>Microsoft Office PowerPoint</Application>
  <PresentationFormat>全屏显示(4:3)</PresentationFormat>
  <Paragraphs>118</Paragraphs>
  <Slides>37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37</vt:i4>
      </vt:variant>
    </vt:vector>
  </HeadingPairs>
  <TitlesOfParts>
    <vt:vector size="49" baseType="lpstr">
      <vt:lpstr>黑体</vt:lpstr>
      <vt:lpstr>楷体_GB2312</vt:lpstr>
      <vt:lpstr>隶书</vt:lpstr>
      <vt:lpstr>宋体</vt:lpstr>
      <vt:lpstr>Arial</vt:lpstr>
      <vt:lpstr>Calibri</vt:lpstr>
      <vt:lpstr>Times New Roman</vt:lpstr>
      <vt:lpstr>Office 主题​​</vt:lpstr>
      <vt:lpstr>Equation</vt:lpstr>
      <vt:lpstr>公式</vt:lpstr>
      <vt:lpstr>文档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weigm</dc:creator>
  <cp:lastModifiedBy>zhang_wei_zhang@outlook.com</cp:lastModifiedBy>
  <cp:revision>1688</cp:revision>
  <dcterms:created xsi:type="dcterms:W3CDTF">2011-08-03T11:31:34Z</dcterms:created>
  <dcterms:modified xsi:type="dcterms:W3CDTF">2018-04-23T14:27:28Z</dcterms:modified>
</cp:coreProperties>
</file>