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1898" r:id="rId2"/>
    <p:sldId id="1936" r:id="rId3"/>
    <p:sldId id="1963" r:id="rId4"/>
    <p:sldId id="1939" r:id="rId5"/>
    <p:sldId id="1940" r:id="rId6"/>
    <p:sldId id="1941" r:id="rId7"/>
    <p:sldId id="1947" r:id="rId8"/>
    <p:sldId id="1966" r:id="rId9"/>
    <p:sldId id="1942" r:id="rId10"/>
    <p:sldId id="1964" r:id="rId11"/>
    <p:sldId id="1943" r:id="rId12"/>
    <p:sldId id="1946" r:id="rId13"/>
    <p:sldId id="1944" r:id="rId14"/>
    <p:sldId id="1917" r:id="rId15"/>
    <p:sldId id="1967" r:id="rId16"/>
    <p:sldId id="1968" r:id="rId17"/>
    <p:sldId id="1969" r:id="rId18"/>
    <p:sldId id="1945" r:id="rId19"/>
    <p:sldId id="1951" r:id="rId20"/>
    <p:sldId id="1948" r:id="rId21"/>
    <p:sldId id="1949" r:id="rId22"/>
    <p:sldId id="1921" r:id="rId23"/>
    <p:sldId id="1922" r:id="rId24"/>
    <p:sldId id="1952" r:id="rId25"/>
    <p:sldId id="1953" r:id="rId26"/>
    <p:sldId id="1954" r:id="rId27"/>
    <p:sldId id="1955" r:id="rId28"/>
    <p:sldId id="1956" r:id="rId29"/>
    <p:sldId id="1932" r:id="rId30"/>
    <p:sldId id="1957" r:id="rId31"/>
    <p:sldId id="1933" r:id="rId32"/>
    <p:sldId id="1934" r:id="rId33"/>
    <p:sldId id="1935" r:id="rId34"/>
    <p:sldId id="1970" r:id="rId35"/>
    <p:sldId id="1976" r:id="rId36"/>
    <p:sldId id="1977" r:id="rId37"/>
    <p:sldId id="1971" r:id="rId38"/>
    <p:sldId id="1972" r:id="rId39"/>
    <p:sldId id="1973" r:id="rId40"/>
    <p:sldId id="1974" r:id="rId41"/>
    <p:sldId id="1975" r:id="rId42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CCFF"/>
    <a:srgbClr val="FFFFCC"/>
    <a:srgbClr val="9900FF"/>
    <a:srgbClr val="CCFFCC"/>
    <a:srgbClr val="FFFF99"/>
    <a:srgbClr val="9933FF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8" autoAdjust="0"/>
    <p:restoredTop sz="94907" autoAdjust="0"/>
  </p:normalViewPr>
  <p:slideViewPr>
    <p:cSldViewPr>
      <p:cViewPr>
        <p:scale>
          <a:sx n="69" d="100"/>
          <a:sy n="69" d="100"/>
        </p:scale>
        <p:origin x="149" y="3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4" d="100"/>
        <a:sy n="64" d="100"/>
      </p:scale>
      <p:origin x="0" y="-451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9.emf"/><Relationship Id="rId13" Type="http://schemas.openxmlformats.org/officeDocument/2006/relationships/image" Target="../media/image54.emf"/><Relationship Id="rId3" Type="http://schemas.openxmlformats.org/officeDocument/2006/relationships/image" Target="../media/image45.wmf"/><Relationship Id="rId7" Type="http://schemas.openxmlformats.org/officeDocument/2006/relationships/image" Target="../media/image48.wmf"/><Relationship Id="rId12" Type="http://schemas.openxmlformats.org/officeDocument/2006/relationships/image" Target="../media/image53.wmf"/><Relationship Id="rId17" Type="http://schemas.openxmlformats.org/officeDocument/2006/relationships/image" Target="../media/image58.wmf"/><Relationship Id="rId2" Type="http://schemas.openxmlformats.org/officeDocument/2006/relationships/image" Target="../media/image22.wmf"/><Relationship Id="rId16" Type="http://schemas.openxmlformats.org/officeDocument/2006/relationships/image" Target="../media/image57.emf"/><Relationship Id="rId1" Type="http://schemas.openxmlformats.org/officeDocument/2006/relationships/image" Target="../media/image21.wmf"/><Relationship Id="rId6" Type="http://schemas.openxmlformats.org/officeDocument/2006/relationships/image" Target="../media/image47.wmf"/><Relationship Id="rId11" Type="http://schemas.openxmlformats.org/officeDocument/2006/relationships/image" Target="../media/image52.emf"/><Relationship Id="rId5" Type="http://schemas.openxmlformats.org/officeDocument/2006/relationships/image" Target="../media/image46.wmf"/><Relationship Id="rId15" Type="http://schemas.openxmlformats.org/officeDocument/2006/relationships/image" Target="../media/image56.emf"/><Relationship Id="rId10" Type="http://schemas.openxmlformats.org/officeDocument/2006/relationships/image" Target="../media/image51.emf"/><Relationship Id="rId4" Type="http://schemas.openxmlformats.org/officeDocument/2006/relationships/image" Target="../media/image25.wmf"/><Relationship Id="rId9" Type="http://schemas.openxmlformats.org/officeDocument/2006/relationships/image" Target="../media/image50.emf"/><Relationship Id="rId14" Type="http://schemas.openxmlformats.org/officeDocument/2006/relationships/image" Target="../media/image55.e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65.wmf"/><Relationship Id="rId13" Type="http://schemas.openxmlformats.org/officeDocument/2006/relationships/image" Target="../media/image69.emf"/><Relationship Id="rId3" Type="http://schemas.openxmlformats.org/officeDocument/2006/relationships/image" Target="../media/image60.emf"/><Relationship Id="rId7" Type="http://schemas.openxmlformats.org/officeDocument/2006/relationships/image" Target="../media/image64.wmf"/><Relationship Id="rId12" Type="http://schemas.openxmlformats.org/officeDocument/2006/relationships/image" Target="../media/image68.emf"/><Relationship Id="rId2" Type="http://schemas.openxmlformats.org/officeDocument/2006/relationships/image" Target="../media/image47.wmf"/><Relationship Id="rId1" Type="http://schemas.openxmlformats.org/officeDocument/2006/relationships/image" Target="../media/image59.emf"/><Relationship Id="rId6" Type="http://schemas.openxmlformats.org/officeDocument/2006/relationships/image" Target="../media/image63.emf"/><Relationship Id="rId11" Type="http://schemas.openxmlformats.org/officeDocument/2006/relationships/image" Target="../media/image67.emf"/><Relationship Id="rId5" Type="http://schemas.openxmlformats.org/officeDocument/2006/relationships/image" Target="../media/image62.emf"/><Relationship Id="rId15" Type="http://schemas.openxmlformats.org/officeDocument/2006/relationships/image" Target="../media/image71.wmf"/><Relationship Id="rId10" Type="http://schemas.openxmlformats.org/officeDocument/2006/relationships/image" Target="../media/image66.emf"/><Relationship Id="rId4" Type="http://schemas.openxmlformats.org/officeDocument/2006/relationships/image" Target="../media/image61.emf"/><Relationship Id="rId9" Type="http://schemas.openxmlformats.org/officeDocument/2006/relationships/image" Target="../media/image53.wmf"/><Relationship Id="rId14" Type="http://schemas.openxmlformats.org/officeDocument/2006/relationships/image" Target="../media/image70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74.wmf"/><Relationship Id="rId7" Type="http://schemas.openxmlformats.org/officeDocument/2006/relationships/image" Target="../media/image78.wmf"/><Relationship Id="rId2" Type="http://schemas.openxmlformats.org/officeDocument/2006/relationships/image" Target="../media/image73.wmf"/><Relationship Id="rId1" Type="http://schemas.openxmlformats.org/officeDocument/2006/relationships/image" Target="../media/image72.emf"/><Relationship Id="rId6" Type="http://schemas.openxmlformats.org/officeDocument/2006/relationships/image" Target="../media/image77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Relationship Id="rId9" Type="http://schemas.openxmlformats.org/officeDocument/2006/relationships/image" Target="../media/image7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1.emf"/><Relationship Id="rId1" Type="http://schemas.openxmlformats.org/officeDocument/2006/relationships/image" Target="../media/image8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image" Target="../media/image84.emf"/><Relationship Id="rId1" Type="http://schemas.openxmlformats.org/officeDocument/2006/relationships/image" Target="../media/image83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emf"/><Relationship Id="rId1" Type="http://schemas.openxmlformats.org/officeDocument/2006/relationships/image" Target="../media/image86.emf"/><Relationship Id="rId5" Type="http://schemas.openxmlformats.org/officeDocument/2006/relationships/image" Target="../media/image90.wmf"/><Relationship Id="rId4" Type="http://schemas.openxmlformats.org/officeDocument/2006/relationships/image" Target="../media/image89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image" Target="../media/image103.wmf"/><Relationship Id="rId3" Type="http://schemas.openxmlformats.org/officeDocument/2006/relationships/image" Target="../media/image93.wmf"/><Relationship Id="rId7" Type="http://schemas.openxmlformats.org/officeDocument/2006/relationships/image" Target="../media/image97.wmf"/><Relationship Id="rId12" Type="http://schemas.openxmlformats.org/officeDocument/2006/relationships/image" Target="../media/image102.emf"/><Relationship Id="rId2" Type="http://schemas.openxmlformats.org/officeDocument/2006/relationships/image" Target="../media/image92.wmf"/><Relationship Id="rId1" Type="http://schemas.openxmlformats.org/officeDocument/2006/relationships/image" Target="../media/image91.wmf"/><Relationship Id="rId6" Type="http://schemas.openxmlformats.org/officeDocument/2006/relationships/image" Target="../media/image96.wmf"/><Relationship Id="rId11" Type="http://schemas.openxmlformats.org/officeDocument/2006/relationships/image" Target="../media/image101.wmf"/><Relationship Id="rId5" Type="http://schemas.openxmlformats.org/officeDocument/2006/relationships/image" Target="../media/image95.wmf"/><Relationship Id="rId10" Type="http://schemas.openxmlformats.org/officeDocument/2006/relationships/image" Target="../media/image100.wmf"/><Relationship Id="rId4" Type="http://schemas.openxmlformats.org/officeDocument/2006/relationships/image" Target="../media/image94.wmf"/><Relationship Id="rId9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emf"/><Relationship Id="rId4" Type="http://schemas.openxmlformats.org/officeDocument/2006/relationships/image" Target="../media/image107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wmf"/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emf"/><Relationship Id="rId6" Type="http://schemas.openxmlformats.org/officeDocument/2006/relationships/image" Target="../media/image113.wmf"/><Relationship Id="rId11" Type="http://schemas.openxmlformats.org/officeDocument/2006/relationships/image" Target="../media/image118.wmf"/><Relationship Id="rId5" Type="http://schemas.openxmlformats.org/officeDocument/2006/relationships/image" Target="../media/image112.wmf"/><Relationship Id="rId10" Type="http://schemas.openxmlformats.org/officeDocument/2006/relationships/image" Target="../media/image117.wmf"/><Relationship Id="rId4" Type="http://schemas.openxmlformats.org/officeDocument/2006/relationships/image" Target="../media/image111.wmf"/><Relationship Id="rId9" Type="http://schemas.openxmlformats.org/officeDocument/2006/relationships/image" Target="../media/image11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13" Type="http://schemas.openxmlformats.org/officeDocument/2006/relationships/image" Target="../media/image131.wmf"/><Relationship Id="rId3" Type="http://schemas.openxmlformats.org/officeDocument/2006/relationships/image" Target="../media/image121.wmf"/><Relationship Id="rId7" Type="http://schemas.openxmlformats.org/officeDocument/2006/relationships/image" Target="../media/image125.wmf"/><Relationship Id="rId12" Type="http://schemas.openxmlformats.org/officeDocument/2006/relationships/image" Target="../media/image130.wmf"/><Relationship Id="rId2" Type="http://schemas.openxmlformats.org/officeDocument/2006/relationships/image" Target="../media/image120.wmf"/><Relationship Id="rId1" Type="http://schemas.openxmlformats.org/officeDocument/2006/relationships/image" Target="../media/image119.wmf"/><Relationship Id="rId6" Type="http://schemas.openxmlformats.org/officeDocument/2006/relationships/image" Target="../media/image124.wmf"/><Relationship Id="rId11" Type="http://schemas.openxmlformats.org/officeDocument/2006/relationships/image" Target="../media/image129.wmf"/><Relationship Id="rId5" Type="http://schemas.openxmlformats.org/officeDocument/2006/relationships/image" Target="../media/image123.wmf"/><Relationship Id="rId10" Type="http://schemas.openxmlformats.org/officeDocument/2006/relationships/image" Target="../media/image128.wmf"/><Relationship Id="rId4" Type="http://schemas.openxmlformats.org/officeDocument/2006/relationships/image" Target="../media/image122.wmf"/><Relationship Id="rId9" Type="http://schemas.openxmlformats.org/officeDocument/2006/relationships/image" Target="../media/image12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4" Type="http://schemas.openxmlformats.org/officeDocument/2006/relationships/image" Target="../media/image135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wmf"/><Relationship Id="rId2" Type="http://schemas.openxmlformats.org/officeDocument/2006/relationships/image" Target="../media/image137.wmf"/><Relationship Id="rId1" Type="http://schemas.openxmlformats.org/officeDocument/2006/relationships/image" Target="../media/image13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e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wmf"/><Relationship Id="rId2" Type="http://schemas.openxmlformats.org/officeDocument/2006/relationships/image" Target="../media/image141.wmf"/><Relationship Id="rId1" Type="http://schemas.openxmlformats.org/officeDocument/2006/relationships/image" Target="../media/image142.wmf"/><Relationship Id="rId4" Type="http://schemas.openxmlformats.org/officeDocument/2006/relationships/image" Target="../media/image144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e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wmf"/><Relationship Id="rId2" Type="http://schemas.openxmlformats.org/officeDocument/2006/relationships/image" Target="../media/image148.wmf"/><Relationship Id="rId1" Type="http://schemas.openxmlformats.org/officeDocument/2006/relationships/image" Target="../media/image147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wmf"/><Relationship Id="rId7" Type="http://schemas.openxmlformats.org/officeDocument/2006/relationships/image" Target="../media/image156.wmf"/><Relationship Id="rId2" Type="http://schemas.openxmlformats.org/officeDocument/2006/relationships/image" Target="../media/image151.wmf"/><Relationship Id="rId1" Type="http://schemas.openxmlformats.org/officeDocument/2006/relationships/image" Target="../media/image150.wmf"/><Relationship Id="rId6" Type="http://schemas.openxmlformats.org/officeDocument/2006/relationships/image" Target="../media/image155.wmf"/><Relationship Id="rId5" Type="http://schemas.openxmlformats.org/officeDocument/2006/relationships/image" Target="../media/image154.wmf"/><Relationship Id="rId4" Type="http://schemas.openxmlformats.org/officeDocument/2006/relationships/image" Target="../media/image153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7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wmf"/><Relationship Id="rId7" Type="http://schemas.openxmlformats.org/officeDocument/2006/relationships/image" Target="../media/image164.w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wmf"/><Relationship Id="rId5" Type="http://schemas.openxmlformats.org/officeDocument/2006/relationships/image" Target="../media/image162.wmf"/><Relationship Id="rId4" Type="http://schemas.openxmlformats.org/officeDocument/2006/relationships/image" Target="../media/image161.wmf"/><Relationship Id="rId9" Type="http://schemas.openxmlformats.org/officeDocument/2006/relationships/image" Target="../media/image16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emf"/><Relationship Id="rId1" Type="http://schemas.openxmlformats.org/officeDocument/2006/relationships/image" Target="../media/image167.e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1.emf"/><Relationship Id="rId2" Type="http://schemas.openxmlformats.org/officeDocument/2006/relationships/image" Target="../media/image170.emf"/><Relationship Id="rId1" Type="http://schemas.openxmlformats.org/officeDocument/2006/relationships/image" Target="../media/image169.e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4.emf"/><Relationship Id="rId2" Type="http://schemas.openxmlformats.org/officeDocument/2006/relationships/image" Target="../media/image173.emf"/><Relationship Id="rId1" Type="http://schemas.openxmlformats.org/officeDocument/2006/relationships/image" Target="../media/image172.emf"/><Relationship Id="rId4" Type="http://schemas.openxmlformats.org/officeDocument/2006/relationships/image" Target="../media/image17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7.wmf"/><Relationship Id="rId1" Type="http://schemas.openxmlformats.org/officeDocument/2006/relationships/image" Target="../media/image176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6.wmf"/><Relationship Id="rId4" Type="http://schemas.openxmlformats.org/officeDocument/2006/relationships/image" Target="../media/image180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image" Target="../media/image182.wmf"/><Relationship Id="rId1" Type="http://schemas.openxmlformats.org/officeDocument/2006/relationships/image" Target="../media/image18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4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5.wmf"/></Relationships>
</file>

<file path=ppt/drawings/_rels/vmlDrawing3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8.emf"/><Relationship Id="rId2" Type="http://schemas.openxmlformats.org/officeDocument/2006/relationships/image" Target="../media/image187.emf"/><Relationship Id="rId1" Type="http://schemas.openxmlformats.org/officeDocument/2006/relationships/image" Target="../media/image186.wmf"/><Relationship Id="rId6" Type="http://schemas.openxmlformats.org/officeDocument/2006/relationships/image" Target="../media/image191.wmf"/><Relationship Id="rId5" Type="http://schemas.openxmlformats.org/officeDocument/2006/relationships/image" Target="../media/image190.wmf"/><Relationship Id="rId4" Type="http://schemas.openxmlformats.org/officeDocument/2006/relationships/image" Target="../media/image18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image" Target="../media/image13.emf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e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image" Target="../media/image32.emf"/><Relationship Id="rId4" Type="http://schemas.openxmlformats.org/officeDocument/2006/relationships/image" Target="../media/image35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emf"/><Relationship Id="rId2" Type="http://schemas.openxmlformats.org/officeDocument/2006/relationships/image" Target="../media/image37.emf"/><Relationship Id="rId1" Type="http://schemas.openxmlformats.org/officeDocument/2006/relationships/image" Target="../media/image36.emf"/><Relationship Id="rId5" Type="http://schemas.openxmlformats.org/officeDocument/2006/relationships/image" Target="../media/image39.emf"/><Relationship Id="rId4" Type="http://schemas.openxmlformats.org/officeDocument/2006/relationships/image" Target="../media/image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image" Target="../media/image40.wmf"/><Relationship Id="rId5" Type="http://schemas.openxmlformats.org/officeDocument/2006/relationships/image" Target="../media/image44.wmf"/><Relationship Id="rId4" Type="http://schemas.openxmlformats.org/officeDocument/2006/relationships/image" Target="../media/image4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09EA2063-D2F8-45A0-ADD8-5DBE4D6E31FD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fld id="{88B12A27-35E0-4088-9BD5-32DC85D3DD3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14843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3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4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2864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F37E3469-C9F7-4E65-AEE6-9EA263931E6C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7D77E67-6BD2-45B3-9B25-C31754ADFE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18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01A277AF-1308-4A1F-8C38-0AAB8F47A431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A39BEF3-F2AE-48B8-AB14-18887C7689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2726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4277338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2pPr algn="l">
              <a:defRPr/>
            </a:lvl2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A995D329-90F5-4CAE-9EBE-43184450826E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4E2C8B21-D173-4BE9-B5D3-C5745EE74E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58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ECCBEBE-E710-440D-B446-333E2BB128F2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5E494A05-ECAF-4B02-B91D-6155830D321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5994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CDA2205-2F65-4FA4-B0D0-0F98FF35F5F2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8A1421-D580-41BD-B50F-155C6F12644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3023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77D4A50E-C0C3-48FF-96D6-2ABC2CCE7F27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305D2B-4C1D-4642-9F68-290A6B6C10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86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2EBB88D1-2487-4C2B-ABEE-7E2EF677FA7A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B116AD0-BD8B-40D9-ACEA-1A23A25294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361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C2EFA301-F3D2-4FA8-BC4B-9D24F490412B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E5BFA812-AF8E-4B01-B108-E4AC295D47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6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FAE03D-D561-4DF2-A8D3-530C32A4D0D0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69B5443F-F8B7-4792-B6AA-799378C178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59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D69BB99E-A477-4826-940B-DB3822B446D5}" type="datetimeFigureOut">
              <a:rPr lang="zh-CN" altLang="en-US"/>
              <a:pPr>
                <a:defRPr/>
              </a:pPr>
              <a:t>2018/4/9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宋体" pitchFamily="2" charset="-122"/>
              </a:defRPr>
            </a:lvl1pPr>
          </a:lstStyle>
          <a:p>
            <a:pPr>
              <a:defRPr/>
            </a:pPr>
            <a:fld id="{3AA44B02-C823-41DF-B851-233CEA3DA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6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ChangeArrowheads="1"/>
          </p:cNvSpPr>
          <p:nvPr userDrawn="1"/>
        </p:nvSpPr>
        <p:spPr bwMode="auto">
          <a:xfrm>
            <a:off x="7467600" y="90488"/>
            <a:ext cx="1447800" cy="304800"/>
          </a:xfrm>
          <a:prstGeom prst="rect">
            <a:avLst/>
          </a:prstGeom>
          <a:solidFill>
            <a:srgbClr val="FFC000"/>
          </a:solidFill>
          <a:ln w="9525">
            <a:solidFill>
              <a:srgbClr val="FF3300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000" tIns="46800" rIns="90000" bIns="46800" anchor="ctr"/>
          <a:lstStyle/>
          <a:p>
            <a:endParaRPr lang="zh-CN" altLang="en-US">
              <a:solidFill>
                <a:srgbClr val="FFC000"/>
              </a:solidFill>
            </a:endParaRPr>
          </a:p>
        </p:txBody>
      </p:sp>
      <p:sp>
        <p:nvSpPr>
          <p:cNvPr id="8" name="Text Box 13"/>
          <p:cNvSpPr txBox="1">
            <a:spLocks noChangeArrowheads="1"/>
          </p:cNvSpPr>
          <p:nvPr userDrawn="1"/>
        </p:nvSpPr>
        <p:spPr bwMode="auto">
          <a:xfrm>
            <a:off x="7391400" y="-26988"/>
            <a:ext cx="1828800" cy="525463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>
                <a:lumMod val="90000"/>
                <a:alpha val="72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/>
          <a:p>
            <a:pPr fontAlgn="auto">
              <a:spcBef>
                <a:spcPct val="50000"/>
              </a:spcBef>
              <a:spcAft>
                <a:spcPts val="0"/>
              </a:spcAft>
              <a:defRPr/>
            </a:pPr>
            <a:r>
              <a:rPr lang="zh-CN" altLang="en-US" sz="2800" b="1" dirty="0">
                <a:solidFill>
                  <a:srgbClr val="0070C0"/>
                </a:solidFill>
                <a:latin typeface="+mn-lt"/>
                <a:ea typeface="隶书" pitchFamily="49" charset="-122"/>
              </a:rPr>
              <a:t>数学分析</a:t>
            </a:r>
          </a:p>
        </p:txBody>
      </p:sp>
      <p:pic>
        <p:nvPicPr>
          <p:cNvPr id="1028" name="Picture 10" descr="F:\My Documents\数学资源库\模版\上一步.gif">
            <a:hlinkClick r:id="" action="ppaction://hlinkshowjump?jump=previousslide" tooltip="上一页"/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4625" y="6400800"/>
            <a:ext cx="523875" cy="341313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11" descr="F:\My Documents\数学资源库\模版\下一步.gif">
            <a:hlinkClick r:id="" action="ppaction://hlinkshowjump?jump=nextslide" tooltip="下一页"/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1213" y="6400800"/>
            <a:ext cx="5334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41.emf"/><Relationship Id="rId11" Type="http://schemas.openxmlformats.org/officeDocument/2006/relationships/oleObject" Target="../embeddings/oleObject47.bin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43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53.bin"/><Relationship Id="rId18" Type="http://schemas.openxmlformats.org/officeDocument/2006/relationships/image" Target="../media/image49.emf"/><Relationship Id="rId26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21" Type="http://schemas.openxmlformats.org/officeDocument/2006/relationships/oleObject" Target="../embeddings/oleObject57.bin"/><Relationship Id="rId34" Type="http://schemas.openxmlformats.org/officeDocument/2006/relationships/image" Target="../media/image57.e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46.wmf"/><Relationship Id="rId17" Type="http://schemas.openxmlformats.org/officeDocument/2006/relationships/oleObject" Target="../embeddings/oleObject55.bin"/><Relationship Id="rId25" Type="http://schemas.openxmlformats.org/officeDocument/2006/relationships/oleObject" Target="../embeddings/oleObject59.bin"/><Relationship Id="rId3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8.wmf"/><Relationship Id="rId20" Type="http://schemas.openxmlformats.org/officeDocument/2006/relationships/image" Target="../media/image50.emf"/><Relationship Id="rId29" Type="http://schemas.openxmlformats.org/officeDocument/2006/relationships/oleObject" Target="../embeddings/oleObject61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52.bin"/><Relationship Id="rId24" Type="http://schemas.openxmlformats.org/officeDocument/2006/relationships/image" Target="../media/image52.emf"/><Relationship Id="rId32" Type="http://schemas.openxmlformats.org/officeDocument/2006/relationships/image" Target="../media/image56.emf"/><Relationship Id="rId5" Type="http://schemas.openxmlformats.org/officeDocument/2006/relationships/oleObject" Target="../embeddings/oleObject49.bin"/><Relationship Id="rId15" Type="http://schemas.openxmlformats.org/officeDocument/2006/relationships/oleObject" Target="../embeddings/oleObject54.bin"/><Relationship Id="rId23" Type="http://schemas.openxmlformats.org/officeDocument/2006/relationships/oleObject" Target="../embeddings/oleObject58.bin"/><Relationship Id="rId28" Type="http://schemas.openxmlformats.org/officeDocument/2006/relationships/image" Target="../media/image54.emf"/><Relationship Id="rId36" Type="http://schemas.openxmlformats.org/officeDocument/2006/relationships/image" Target="../media/image58.wmf"/><Relationship Id="rId10" Type="http://schemas.openxmlformats.org/officeDocument/2006/relationships/image" Target="../media/image25.wmf"/><Relationship Id="rId19" Type="http://schemas.openxmlformats.org/officeDocument/2006/relationships/oleObject" Target="../embeddings/oleObject56.bin"/><Relationship Id="rId31" Type="http://schemas.openxmlformats.org/officeDocument/2006/relationships/oleObject" Target="../embeddings/oleObject62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47.wmf"/><Relationship Id="rId22" Type="http://schemas.openxmlformats.org/officeDocument/2006/relationships/image" Target="../media/image51.emf"/><Relationship Id="rId27" Type="http://schemas.openxmlformats.org/officeDocument/2006/relationships/oleObject" Target="../embeddings/oleObject60.bin"/><Relationship Id="rId30" Type="http://schemas.openxmlformats.org/officeDocument/2006/relationships/image" Target="../media/image55.emf"/><Relationship Id="rId35" Type="http://schemas.openxmlformats.org/officeDocument/2006/relationships/oleObject" Target="../embeddings/oleObject64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emf"/><Relationship Id="rId13" Type="http://schemas.openxmlformats.org/officeDocument/2006/relationships/oleObject" Target="../embeddings/oleObject70.bin"/><Relationship Id="rId18" Type="http://schemas.openxmlformats.org/officeDocument/2006/relationships/image" Target="../media/image65.wmf"/><Relationship Id="rId26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21" Type="http://schemas.openxmlformats.org/officeDocument/2006/relationships/oleObject" Target="../embeddings/oleObject74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62.emf"/><Relationship Id="rId17" Type="http://schemas.openxmlformats.org/officeDocument/2006/relationships/oleObject" Target="../embeddings/oleObject72.bin"/><Relationship Id="rId25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64.wmf"/><Relationship Id="rId20" Type="http://schemas.openxmlformats.org/officeDocument/2006/relationships/image" Target="../media/image53.wmf"/><Relationship Id="rId29" Type="http://schemas.openxmlformats.org/officeDocument/2006/relationships/oleObject" Target="../embeddings/oleObject78.bin"/><Relationship Id="rId1" Type="http://schemas.openxmlformats.org/officeDocument/2006/relationships/vmlDrawing" Target="../drawings/vmlDrawing11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69.bin"/><Relationship Id="rId24" Type="http://schemas.openxmlformats.org/officeDocument/2006/relationships/image" Target="../media/image67.emf"/><Relationship Id="rId32" Type="http://schemas.openxmlformats.org/officeDocument/2006/relationships/image" Target="../media/image71.wmf"/><Relationship Id="rId5" Type="http://schemas.openxmlformats.org/officeDocument/2006/relationships/oleObject" Target="../embeddings/oleObject66.bin"/><Relationship Id="rId15" Type="http://schemas.openxmlformats.org/officeDocument/2006/relationships/oleObject" Target="../embeddings/oleObject71.bin"/><Relationship Id="rId23" Type="http://schemas.openxmlformats.org/officeDocument/2006/relationships/oleObject" Target="../embeddings/oleObject75.bin"/><Relationship Id="rId28" Type="http://schemas.openxmlformats.org/officeDocument/2006/relationships/image" Target="../media/image69.emf"/><Relationship Id="rId10" Type="http://schemas.openxmlformats.org/officeDocument/2006/relationships/image" Target="../media/image61.emf"/><Relationship Id="rId19" Type="http://schemas.openxmlformats.org/officeDocument/2006/relationships/oleObject" Target="../embeddings/oleObject73.bin"/><Relationship Id="rId31" Type="http://schemas.openxmlformats.org/officeDocument/2006/relationships/oleObject" Target="../embeddings/oleObject79.bin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8.bin"/><Relationship Id="rId14" Type="http://schemas.openxmlformats.org/officeDocument/2006/relationships/image" Target="../media/image63.emf"/><Relationship Id="rId22" Type="http://schemas.openxmlformats.org/officeDocument/2006/relationships/image" Target="../media/image66.emf"/><Relationship Id="rId27" Type="http://schemas.openxmlformats.org/officeDocument/2006/relationships/oleObject" Target="../embeddings/oleObject77.bin"/><Relationship Id="rId30" Type="http://schemas.openxmlformats.org/officeDocument/2006/relationships/image" Target="../media/image7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7.emf"/><Relationship Id="rId3" Type="http://schemas.openxmlformats.org/officeDocument/2006/relationships/oleObject" Target="../embeddings/oleObject80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76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78.wmf"/><Relationship Id="rId20" Type="http://schemas.openxmlformats.org/officeDocument/2006/relationships/image" Target="../media/image79.wmf"/><Relationship Id="rId1" Type="http://schemas.openxmlformats.org/officeDocument/2006/relationships/vmlDrawing" Target="../drawings/vmlDrawing12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75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72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77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90.bin"/><Relationship Id="rId4" Type="http://schemas.openxmlformats.org/officeDocument/2006/relationships/image" Target="../media/image80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82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wmf"/><Relationship Id="rId3" Type="http://schemas.openxmlformats.org/officeDocument/2006/relationships/oleObject" Target="../embeddings/oleObject92.bin"/><Relationship Id="rId7" Type="http://schemas.openxmlformats.org/officeDocument/2006/relationships/oleObject" Target="../embeddings/oleObject9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4.emf"/><Relationship Id="rId5" Type="http://schemas.openxmlformats.org/officeDocument/2006/relationships/oleObject" Target="../embeddings/oleObject93.bin"/><Relationship Id="rId4" Type="http://schemas.openxmlformats.org/officeDocument/2006/relationships/image" Target="../media/image83.e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87.e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89.wmf"/><Relationship Id="rId4" Type="http://schemas.openxmlformats.org/officeDocument/2006/relationships/image" Target="../media/image86.emf"/><Relationship Id="rId9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98.wmf"/><Relationship Id="rId26" Type="http://schemas.openxmlformats.org/officeDocument/2006/relationships/image" Target="../media/image102.emf"/><Relationship Id="rId3" Type="http://schemas.openxmlformats.org/officeDocument/2006/relationships/oleObject" Target="../embeddings/oleObject100.bin"/><Relationship Id="rId21" Type="http://schemas.openxmlformats.org/officeDocument/2006/relationships/oleObject" Target="../embeddings/oleObject109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95.wmf"/><Relationship Id="rId17" Type="http://schemas.openxmlformats.org/officeDocument/2006/relationships/oleObject" Target="../embeddings/oleObject107.bin"/><Relationship Id="rId25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97.wmf"/><Relationship Id="rId20" Type="http://schemas.openxmlformats.org/officeDocument/2006/relationships/image" Target="../media/image99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92.wmf"/><Relationship Id="rId11" Type="http://schemas.openxmlformats.org/officeDocument/2006/relationships/oleObject" Target="../embeddings/oleObject104.bin"/><Relationship Id="rId24" Type="http://schemas.openxmlformats.org/officeDocument/2006/relationships/image" Target="../media/image101.wmf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23" Type="http://schemas.openxmlformats.org/officeDocument/2006/relationships/oleObject" Target="../embeddings/oleObject110.bin"/><Relationship Id="rId28" Type="http://schemas.openxmlformats.org/officeDocument/2006/relationships/image" Target="../media/image103.wmf"/><Relationship Id="rId10" Type="http://schemas.openxmlformats.org/officeDocument/2006/relationships/image" Target="../media/image94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1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96.wmf"/><Relationship Id="rId22" Type="http://schemas.openxmlformats.org/officeDocument/2006/relationships/image" Target="../media/image100.wmf"/><Relationship Id="rId27" Type="http://schemas.openxmlformats.org/officeDocument/2006/relationships/oleObject" Target="../embeddings/oleObject112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wmf"/><Relationship Id="rId3" Type="http://schemas.openxmlformats.org/officeDocument/2006/relationships/oleObject" Target="../embeddings/oleObject113.bin"/><Relationship Id="rId7" Type="http://schemas.openxmlformats.org/officeDocument/2006/relationships/oleObject" Target="../embeddings/oleObject1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14.bin"/><Relationship Id="rId10" Type="http://schemas.openxmlformats.org/officeDocument/2006/relationships/image" Target="../media/image107.wmf"/><Relationship Id="rId4" Type="http://schemas.openxmlformats.org/officeDocument/2006/relationships/image" Target="../media/image104.emf"/><Relationship Id="rId9" Type="http://schemas.openxmlformats.org/officeDocument/2006/relationships/oleObject" Target="../embeddings/oleObject116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Relationship Id="rId9" Type="http://schemas.openxmlformats.org/officeDocument/2006/relationships/image" Target="../media/image4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22.bin"/><Relationship Id="rId18" Type="http://schemas.openxmlformats.org/officeDocument/2006/relationships/image" Target="../media/image115.wmf"/><Relationship Id="rId3" Type="http://schemas.openxmlformats.org/officeDocument/2006/relationships/oleObject" Target="../embeddings/oleObject117.bin"/><Relationship Id="rId21" Type="http://schemas.openxmlformats.org/officeDocument/2006/relationships/oleObject" Target="../embeddings/oleObject126.bin"/><Relationship Id="rId7" Type="http://schemas.openxmlformats.org/officeDocument/2006/relationships/oleObject" Target="../embeddings/oleObject119.bin"/><Relationship Id="rId12" Type="http://schemas.openxmlformats.org/officeDocument/2006/relationships/image" Target="../media/image112.wmf"/><Relationship Id="rId1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14.wmf"/><Relationship Id="rId20" Type="http://schemas.openxmlformats.org/officeDocument/2006/relationships/image" Target="../media/image116.wmf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21.bin"/><Relationship Id="rId24" Type="http://schemas.openxmlformats.org/officeDocument/2006/relationships/image" Target="../media/image118.wmf"/><Relationship Id="rId5" Type="http://schemas.openxmlformats.org/officeDocument/2006/relationships/oleObject" Target="../embeddings/oleObject118.bin"/><Relationship Id="rId15" Type="http://schemas.openxmlformats.org/officeDocument/2006/relationships/oleObject" Target="../embeddings/oleObject123.bin"/><Relationship Id="rId23" Type="http://schemas.openxmlformats.org/officeDocument/2006/relationships/oleObject" Target="../embeddings/oleObject127.bin"/><Relationship Id="rId10" Type="http://schemas.openxmlformats.org/officeDocument/2006/relationships/image" Target="../media/image111.wmf"/><Relationship Id="rId19" Type="http://schemas.openxmlformats.org/officeDocument/2006/relationships/oleObject" Target="../embeddings/oleObject125.bin"/><Relationship Id="rId4" Type="http://schemas.openxmlformats.org/officeDocument/2006/relationships/image" Target="../media/image108.emf"/><Relationship Id="rId9" Type="http://schemas.openxmlformats.org/officeDocument/2006/relationships/oleObject" Target="../embeddings/oleObject120.bin"/><Relationship Id="rId14" Type="http://schemas.openxmlformats.org/officeDocument/2006/relationships/image" Target="../media/image113.wmf"/><Relationship Id="rId22" Type="http://schemas.openxmlformats.org/officeDocument/2006/relationships/image" Target="../media/image11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wmf"/><Relationship Id="rId13" Type="http://schemas.openxmlformats.org/officeDocument/2006/relationships/oleObject" Target="../embeddings/oleObject133.bin"/><Relationship Id="rId18" Type="http://schemas.openxmlformats.org/officeDocument/2006/relationships/image" Target="../media/image126.wmf"/><Relationship Id="rId26" Type="http://schemas.openxmlformats.org/officeDocument/2006/relationships/oleObject" Target="../embeddings/oleObject140.bin"/><Relationship Id="rId3" Type="http://schemas.openxmlformats.org/officeDocument/2006/relationships/oleObject" Target="../embeddings/oleObject128.bin"/><Relationship Id="rId21" Type="http://schemas.openxmlformats.org/officeDocument/2006/relationships/oleObject" Target="../embeddings/oleObject137.bin"/><Relationship Id="rId7" Type="http://schemas.openxmlformats.org/officeDocument/2006/relationships/oleObject" Target="../embeddings/oleObject130.bin"/><Relationship Id="rId12" Type="http://schemas.openxmlformats.org/officeDocument/2006/relationships/image" Target="../media/image123.wmf"/><Relationship Id="rId17" Type="http://schemas.openxmlformats.org/officeDocument/2006/relationships/oleObject" Target="../embeddings/oleObject135.bin"/><Relationship Id="rId25" Type="http://schemas.openxmlformats.org/officeDocument/2006/relationships/image" Target="../media/image129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5.wmf"/><Relationship Id="rId20" Type="http://schemas.openxmlformats.org/officeDocument/2006/relationships/image" Target="../media/image127.wmf"/><Relationship Id="rId29" Type="http://schemas.openxmlformats.org/officeDocument/2006/relationships/image" Target="../media/image131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0.wmf"/><Relationship Id="rId11" Type="http://schemas.openxmlformats.org/officeDocument/2006/relationships/oleObject" Target="../embeddings/oleObject132.bin"/><Relationship Id="rId24" Type="http://schemas.openxmlformats.org/officeDocument/2006/relationships/oleObject" Target="../embeddings/oleObject139.bin"/><Relationship Id="rId5" Type="http://schemas.openxmlformats.org/officeDocument/2006/relationships/oleObject" Target="../embeddings/oleObject129.bin"/><Relationship Id="rId15" Type="http://schemas.openxmlformats.org/officeDocument/2006/relationships/oleObject" Target="../embeddings/oleObject134.bin"/><Relationship Id="rId23" Type="http://schemas.openxmlformats.org/officeDocument/2006/relationships/image" Target="../media/image128.wmf"/><Relationship Id="rId28" Type="http://schemas.openxmlformats.org/officeDocument/2006/relationships/oleObject" Target="../embeddings/oleObject141.bin"/><Relationship Id="rId10" Type="http://schemas.openxmlformats.org/officeDocument/2006/relationships/image" Target="../media/image122.wmf"/><Relationship Id="rId19" Type="http://schemas.openxmlformats.org/officeDocument/2006/relationships/oleObject" Target="../embeddings/oleObject136.bin"/><Relationship Id="rId4" Type="http://schemas.openxmlformats.org/officeDocument/2006/relationships/image" Target="../media/image119.wmf"/><Relationship Id="rId9" Type="http://schemas.openxmlformats.org/officeDocument/2006/relationships/oleObject" Target="../embeddings/oleObject131.bin"/><Relationship Id="rId14" Type="http://schemas.openxmlformats.org/officeDocument/2006/relationships/image" Target="../media/image124.wmf"/><Relationship Id="rId22" Type="http://schemas.openxmlformats.org/officeDocument/2006/relationships/oleObject" Target="../embeddings/oleObject138.bin"/><Relationship Id="rId27" Type="http://schemas.openxmlformats.org/officeDocument/2006/relationships/image" Target="../media/image130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43.bin"/><Relationship Id="rId10" Type="http://schemas.openxmlformats.org/officeDocument/2006/relationships/image" Target="../media/image135.w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45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wmf"/><Relationship Id="rId3" Type="http://schemas.openxmlformats.org/officeDocument/2006/relationships/oleObject" Target="../embeddings/oleObject146.bin"/><Relationship Id="rId7" Type="http://schemas.openxmlformats.org/officeDocument/2006/relationships/oleObject" Target="../embeddings/oleObject1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wmf"/><Relationship Id="rId5" Type="http://schemas.openxmlformats.org/officeDocument/2006/relationships/oleObject" Target="../embeddings/oleObject147.bin"/><Relationship Id="rId4" Type="http://schemas.openxmlformats.org/officeDocument/2006/relationships/image" Target="../media/image136.e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3" Type="http://schemas.openxmlformats.org/officeDocument/2006/relationships/oleObject" Target="../embeddings/oleObject149.bin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50.bin"/><Relationship Id="rId4" Type="http://schemas.openxmlformats.org/officeDocument/2006/relationships/image" Target="../media/image139.e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wmf"/><Relationship Id="rId3" Type="http://schemas.openxmlformats.org/officeDocument/2006/relationships/oleObject" Target="../embeddings/oleObject152.bin"/><Relationship Id="rId7" Type="http://schemas.openxmlformats.org/officeDocument/2006/relationships/oleObject" Target="../embeddings/oleObject15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41.wmf"/><Relationship Id="rId5" Type="http://schemas.openxmlformats.org/officeDocument/2006/relationships/oleObject" Target="../embeddings/oleObject153.bin"/><Relationship Id="rId10" Type="http://schemas.openxmlformats.org/officeDocument/2006/relationships/image" Target="../media/image144.wmf"/><Relationship Id="rId4" Type="http://schemas.openxmlformats.org/officeDocument/2006/relationships/image" Target="../media/image142.wmf"/><Relationship Id="rId9" Type="http://schemas.openxmlformats.org/officeDocument/2006/relationships/oleObject" Target="../embeddings/oleObject155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emf"/><Relationship Id="rId3" Type="http://schemas.openxmlformats.org/officeDocument/2006/relationships/oleObject" Target="../embeddings/oleObject156.bin"/><Relationship Id="rId7" Type="http://schemas.openxmlformats.org/officeDocument/2006/relationships/oleObject" Target="../embeddings/oleObject15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6.wmf"/><Relationship Id="rId5" Type="http://schemas.openxmlformats.org/officeDocument/2006/relationships/oleObject" Target="../embeddings/oleObject157.bin"/><Relationship Id="rId4" Type="http://schemas.openxmlformats.org/officeDocument/2006/relationships/image" Target="../media/image14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60.bin"/><Relationship Id="rId4" Type="http://schemas.openxmlformats.org/officeDocument/2006/relationships/image" Target="../media/image147.emf"/><Relationship Id="rId9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13" Type="http://schemas.openxmlformats.org/officeDocument/2006/relationships/oleObject" Target="../embeddings/oleObject168.bin"/><Relationship Id="rId3" Type="http://schemas.openxmlformats.org/officeDocument/2006/relationships/oleObject" Target="../embeddings/oleObject163.bin"/><Relationship Id="rId7" Type="http://schemas.openxmlformats.org/officeDocument/2006/relationships/oleObject" Target="../embeddings/oleObject165.bin"/><Relationship Id="rId12" Type="http://schemas.openxmlformats.org/officeDocument/2006/relationships/image" Target="../media/image154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56.wmf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51.wmf"/><Relationship Id="rId11" Type="http://schemas.openxmlformats.org/officeDocument/2006/relationships/oleObject" Target="../embeddings/oleObject167.bin"/><Relationship Id="rId5" Type="http://schemas.openxmlformats.org/officeDocument/2006/relationships/oleObject" Target="../embeddings/oleObject164.bin"/><Relationship Id="rId15" Type="http://schemas.openxmlformats.org/officeDocument/2006/relationships/oleObject" Target="../embeddings/oleObject169.bin"/><Relationship Id="rId10" Type="http://schemas.openxmlformats.org/officeDocument/2006/relationships/image" Target="../media/image153.wmf"/><Relationship Id="rId4" Type="http://schemas.openxmlformats.org/officeDocument/2006/relationships/image" Target="../media/image150.wmf"/><Relationship Id="rId9" Type="http://schemas.openxmlformats.org/officeDocument/2006/relationships/oleObject" Target="../embeddings/oleObject166.bin"/><Relationship Id="rId14" Type="http://schemas.openxmlformats.org/officeDocument/2006/relationships/image" Target="../media/image155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157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5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wmf"/><Relationship Id="rId13" Type="http://schemas.openxmlformats.org/officeDocument/2006/relationships/oleObject" Target="../embeddings/oleObject176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71.bin"/><Relationship Id="rId7" Type="http://schemas.openxmlformats.org/officeDocument/2006/relationships/oleObject" Target="../embeddings/oleObject173.bin"/><Relationship Id="rId12" Type="http://schemas.openxmlformats.org/officeDocument/2006/relationships/image" Target="../media/image162.wmf"/><Relationship Id="rId17" Type="http://schemas.openxmlformats.org/officeDocument/2006/relationships/oleObject" Target="../embeddings/oleObject17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64.wmf"/><Relationship Id="rId20" Type="http://schemas.openxmlformats.org/officeDocument/2006/relationships/image" Target="../media/image166.wmf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75.bin"/><Relationship Id="rId5" Type="http://schemas.openxmlformats.org/officeDocument/2006/relationships/oleObject" Target="../embeddings/oleObject172.bin"/><Relationship Id="rId15" Type="http://schemas.openxmlformats.org/officeDocument/2006/relationships/oleObject" Target="../embeddings/oleObject177.bin"/><Relationship Id="rId10" Type="http://schemas.openxmlformats.org/officeDocument/2006/relationships/image" Target="../media/image161.wmf"/><Relationship Id="rId19" Type="http://schemas.openxmlformats.org/officeDocument/2006/relationships/oleObject" Target="../embeddings/oleObject179.bin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74.bin"/><Relationship Id="rId14" Type="http://schemas.openxmlformats.org/officeDocument/2006/relationships/image" Target="../media/image163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68.emf"/><Relationship Id="rId5" Type="http://schemas.openxmlformats.org/officeDocument/2006/relationships/oleObject" Target="../embeddings/oleObject181.bin"/><Relationship Id="rId4" Type="http://schemas.openxmlformats.org/officeDocument/2006/relationships/image" Target="../media/image167.e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1.emf"/><Relationship Id="rId3" Type="http://schemas.openxmlformats.org/officeDocument/2006/relationships/oleObject" Target="../embeddings/oleObject182.bin"/><Relationship Id="rId7" Type="http://schemas.openxmlformats.org/officeDocument/2006/relationships/oleObject" Target="../embeddings/oleObject18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83.bin"/><Relationship Id="rId4" Type="http://schemas.openxmlformats.org/officeDocument/2006/relationships/image" Target="../media/image169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emf"/><Relationship Id="rId3" Type="http://schemas.openxmlformats.org/officeDocument/2006/relationships/oleObject" Target="../embeddings/oleObject185.bin"/><Relationship Id="rId7" Type="http://schemas.openxmlformats.org/officeDocument/2006/relationships/oleObject" Target="../embeddings/oleObject18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73.emf"/><Relationship Id="rId5" Type="http://schemas.openxmlformats.org/officeDocument/2006/relationships/oleObject" Target="../embeddings/oleObject186.bin"/><Relationship Id="rId10" Type="http://schemas.openxmlformats.org/officeDocument/2006/relationships/image" Target="../media/image175.emf"/><Relationship Id="rId4" Type="http://schemas.openxmlformats.org/officeDocument/2006/relationships/image" Target="../media/image172.emf"/><Relationship Id="rId9" Type="http://schemas.openxmlformats.org/officeDocument/2006/relationships/oleObject" Target="../embeddings/oleObject188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177.w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76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wmf"/><Relationship Id="rId3" Type="http://schemas.openxmlformats.org/officeDocument/2006/relationships/oleObject" Target="../embeddings/oleObject189.bin"/><Relationship Id="rId7" Type="http://schemas.openxmlformats.org/officeDocument/2006/relationships/oleObject" Target="../embeddings/oleObject19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178.wmf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80.wmf"/><Relationship Id="rId4" Type="http://schemas.openxmlformats.org/officeDocument/2006/relationships/image" Target="../media/image176.wmf"/><Relationship Id="rId9" Type="http://schemas.openxmlformats.org/officeDocument/2006/relationships/oleObject" Target="../embeddings/oleObject19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3.wmf"/><Relationship Id="rId3" Type="http://schemas.openxmlformats.org/officeDocument/2006/relationships/oleObject" Target="../embeddings/oleObject194.bin"/><Relationship Id="rId7" Type="http://schemas.openxmlformats.org/officeDocument/2006/relationships/oleObject" Target="../embeddings/oleObject19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182.wmf"/><Relationship Id="rId5" Type="http://schemas.openxmlformats.org/officeDocument/2006/relationships/oleObject" Target="../embeddings/oleObject195.bin"/><Relationship Id="rId4" Type="http://schemas.openxmlformats.org/officeDocument/2006/relationships/image" Target="../media/image181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6.vml"/><Relationship Id="rId4" Type="http://schemas.openxmlformats.org/officeDocument/2006/relationships/image" Target="../media/image184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7.vml"/><Relationship Id="rId4" Type="http://schemas.openxmlformats.org/officeDocument/2006/relationships/image" Target="../media/image185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8.emf"/><Relationship Id="rId13" Type="http://schemas.openxmlformats.org/officeDocument/2006/relationships/oleObject" Target="../embeddings/oleObject204.bin"/><Relationship Id="rId3" Type="http://schemas.openxmlformats.org/officeDocument/2006/relationships/oleObject" Target="../embeddings/oleObject199.bin"/><Relationship Id="rId7" Type="http://schemas.openxmlformats.org/officeDocument/2006/relationships/oleObject" Target="../embeddings/oleObject201.bin"/><Relationship Id="rId12" Type="http://schemas.openxmlformats.org/officeDocument/2006/relationships/image" Target="../media/image19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8.vml"/><Relationship Id="rId6" Type="http://schemas.openxmlformats.org/officeDocument/2006/relationships/image" Target="../media/image187.emf"/><Relationship Id="rId11" Type="http://schemas.openxmlformats.org/officeDocument/2006/relationships/oleObject" Target="../embeddings/oleObject203.bin"/><Relationship Id="rId5" Type="http://schemas.openxmlformats.org/officeDocument/2006/relationships/oleObject" Target="../embeddings/oleObject200.bin"/><Relationship Id="rId10" Type="http://schemas.openxmlformats.org/officeDocument/2006/relationships/image" Target="../media/image189.wmf"/><Relationship Id="rId4" Type="http://schemas.openxmlformats.org/officeDocument/2006/relationships/image" Target="../media/image186.wmf"/><Relationship Id="rId9" Type="http://schemas.openxmlformats.org/officeDocument/2006/relationships/oleObject" Target="../embeddings/oleObject202.bin"/><Relationship Id="rId14" Type="http://schemas.openxmlformats.org/officeDocument/2006/relationships/image" Target="../media/image191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2.e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e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1.emf"/><Relationship Id="rId4" Type="http://schemas.openxmlformats.org/officeDocument/2006/relationships/image" Target="../media/image8.emf"/><Relationship Id="rId9" Type="http://schemas.openxmlformats.org/officeDocument/2006/relationships/oleObject" Target="../embeddings/oleObject12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oleObject" Target="../embeddings/oleObject19.bin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17.w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9.wmf"/><Relationship Id="rId1" Type="http://schemas.openxmlformats.org/officeDocument/2006/relationships/vmlDrawing" Target="../drawings/vmlDrawing4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5" Type="http://schemas.openxmlformats.org/officeDocument/2006/relationships/oleObject" Target="../embeddings/oleObject20.bin"/><Relationship Id="rId10" Type="http://schemas.openxmlformats.org/officeDocument/2006/relationships/image" Target="../media/image16.wmf"/><Relationship Id="rId4" Type="http://schemas.openxmlformats.org/officeDocument/2006/relationships/image" Target="../media/image13.emf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18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26.w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3.wmf"/><Relationship Id="rId17" Type="http://schemas.openxmlformats.org/officeDocument/2006/relationships/oleObject" Target="../embeddings/oleObject2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5.w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0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2.wmf"/><Relationship Id="rId4" Type="http://schemas.openxmlformats.org/officeDocument/2006/relationships/image" Target="../media/image19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3" Type="http://schemas.openxmlformats.org/officeDocument/2006/relationships/oleObject" Target="../embeddings/oleObject29.bin"/><Relationship Id="rId7" Type="http://schemas.openxmlformats.org/officeDocument/2006/relationships/oleObject" Target="../embeddings/oleObject31.bin"/><Relationship Id="rId12" Type="http://schemas.openxmlformats.org/officeDocument/2006/relationships/image" Target="../media/image3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8.wmf"/><Relationship Id="rId11" Type="http://schemas.openxmlformats.org/officeDocument/2006/relationships/oleObject" Target="../embeddings/oleObject33.bin"/><Relationship Id="rId5" Type="http://schemas.openxmlformats.org/officeDocument/2006/relationships/oleObject" Target="../embeddings/oleObject30.bin"/><Relationship Id="rId10" Type="http://schemas.openxmlformats.org/officeDocument/2006/relationships/image" Target="../media/image30.wmf"/><Relationship Id="rId4" Type="http://schemas.openxmlformats.org/officeDocument/2006/relationships/image" Target="../media/image27.emf"/><Relationship Id="rId9" Type="http://schemas.openxmlformats.org/officeDocument/2006/relationships/oleObject" Target="../embeddings/oleObject32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35.emf"/><Relationship Id="rId4" Type="http://schemas.openxmlformats.org/officeDocument/2006/relationships/image" Target="../media/image32.emf"/><Relationship Id="rId9" Type="http://schemas.openxmlformats.org/officeDocument/2006/relationships/oleObject" Target="../embeddings/oleObject3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7.emf"/><Relationship Id="rId11" Type="http://schemas.openxmlformats.org/officeDocument/2006/relationships/oleObject" Target="../embeddings/oleObject42.bin"/><Relationship Id="rId5" Type="http://schemas.openxmlformats.org/officeDocument/2006/relationships/oleObject" Target="../embeddings/oleObject39.bin"/><Relationship Id="rId10" Type="http://schemas.openxmlformats.org/officeDocument/2006/relationships/image" Target="../media/image6.emf"/><Relationship Id="rId4" Type="http://schemas.openxmlformats.org/officeDocument/2006/relationships/image" Target="../media/image36.emf"/><Relationship Id="rId9" Type="http://schemas.openxmlformats.org/officeDocument/2006/relationships/oleObject" Target="../embeddings/oleObject4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467544" y="571327"/>
            <a:ext cx="8352928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4400" b="1" dirty="0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第二节 多元复合函数的求导法则</a:t>
            </a:r>
          </a:p>
        </p:txBody>
      </p:sp>
      <p:sp>
        <p:nvSpPr>
          <p:cNvPr id="5" name="Rectangle 15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2529408" y="2408709"/>
            <a:ext cx="571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 sz="4000"/>
          </a:p>
        </p:txBody>
      </p:sp>
      <p:sp>
        <p:nvSpPr>
          <p:cNvPr id="6" name="Rectangle 17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1603871" y="4388519"/>
            <a:ext cx="571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21"/>
          <p:cNvSpPr txBox="1">
            <a:spLocks noChangeArrowheads="1"/>
          </p:cNvSpPr>
          <p:nvPr/>
        </p:nvSpPr>
        <p:spPr bwMode="auto">
          <a:xfrm>
            <a:off x="1843608" y="1484784"/>
            <a:ext cx="586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一、链式法则</a:t>
            </a:r>
            <a:endParaRPr lang="en-US" altLang="zh-CN" sz="4000" b="1" dirty="0">
              <a:solidFill>
                <a:srgbClr val="9900CC"/>
              </a:solidFill>
              <a:latin typeface="隶书" pitchFamily="49" charset="-122"/>
              <a:ea typeface="隶书" pitchFamily="49" charset="-122"/>
            </a:endParaRPr>
          </a:p>
        </p:txBody>
      </p:sp>
      <p:sp>
        <p:nvSpPr>
          <p:cNvPr id="11" name="Rectangle 1029"/>
          <p:cNvSpPr>
            <a:spLocks noChangeArrowheads="1"/>
          </p:cNvSpPr>
          <p:nvPr/>
        </p:nvSpPr>
        <p:spPr bwMode="auto">
          <a:xfrm>
            <a:off x="1601862" y="3861048"/>
            <a:ext cx="5418410" cy="1285875"/>
          </a:xfrm>
          <a:prstGeom prst="rect">
            <a:avLst/>
          </a:prstGeom>
          <a:solidFill>
            <a:srgbClr val="FFFFCC"/>
          </a:solidFill>
          <a:ln w="9525">
            <a:solidFill>
              <a:srgbClr val="FFCCFF"/>
            </a:solidFill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重点：多元函数复合求导</a:t>
            </a:r>
            <a:endParaRPr lang="en-US" altLang="zh-CN" sz="3200" b="1" dirty="0">
              <a:solidFill>
                <a:srgbClr val="00B05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eaLnBrk="0" hangingPunct="0">
              <a:defRPr/>
            </a:pPr>
            <a:r>
              <a:rPr lang="zh-CN" altLang="en-US" sz="3200" b="1" dirty="0">
                <a:solidFill>
                  <a:srgbClr val="00B05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难点：变量多属性复合求导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815033" y="2143596"/>
            <a:ext cx="586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 dirty="0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二、全微分形式不变</a:t>
            </a:r>
          </a:p>
        </p:txBody>
      </p:sp>
      <p:sp>
        <p:nvSpPr>
          <p:cNvPr id="13" name="Text Box 21"/>
          <p:cNvSpPr txBox="1">
            <a:spLocks noChangeArrowheads="1"/>
          </p:cNvSpPr>
          <p:nvPr/>
        </p:nvSpPr>
        <p:spPr bwMode="auto">
          <a:xfrm>
            <a:off x="1815033" y="2857971"/>
            <a:ext cx="58674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b="1">
                <a:solidFill>
                  <a:srgbClr val="9900CC"/>
                </a:solidFill>
                <a:latin typeface="隶书" pitchFamily="49" charset="-122"/>
                <a:ea typeface="隶书" pitchFamily="49" charset="-122"/>
              </a:rPr>
              <a:t>三、小结  思考题</a:t>
            </a:r>
          </a:p>
        </p:txBody>
      </p:sp>
    </p:spTree>
    <p:extLst>
      <p:ext uri="{BB962C8B-B14F-4D97-AF65-F5344CB8AC3E}">
        <p14:creationId xmlns:p14="http://schemas.microsoft.com/office/powerpoint/2010/main" val="3597066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45886"/>
              </p:ext>
            </p:extLst>
          </p:nvPr>
        </p:nvGraphicFramePr>
        <p:xfrm>
          <a:off x="539552" y="1916832"/>
          <a:ext cx="6981825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796" name="Equation" r:id="rId3" imgW="7315200" imgH="1942920" progId="Equation.3">
                  <p:embed/>
                </p:oleObj>
              </mc:Choice>
              <mc:Fallback>
                <p:oleObj name="Equation" r:id="rId3" imgW="7315200" imgH="19429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1916832"/>
                        <a:ext cx="6981825" cy="1855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1904278"/>
              </p:ext>
            </p:extLst>
          </p:nvPr>
        </p:nvGraphicFramePr>
        <p:xfrm>
          <a:off x="398463" y="188640"/>
          <a:ext cx="7212012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797" name="Document" r:id="rId5" imgW="7583231" imgH="1272083" progId="Word.Document.8">
                  <p:embed/>
                </p:oleObj>
              </mc:Choice>
              <mc:Fallback>
                <p:oleObj name="Document" r:id="rId5" imgW="7583231" imgH="1272083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188640"/>
                        <a:ext cx="7212012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0259480"/>
              </p:ext>
            </p:extLst>
          </p:nvPr>
        </p:nvGraphicFramePr>
        <p:xfrm>
          <a:off x="395536" y="1412776"/>
          <a:ext cx="4778375" cy="722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798" name="Document" r:id="rId7" imgW="4941359" imgH="752095" progId="Word.Document.8">
                  <p:embed/>
                </p:oleObj>
              </mc:Choice>
              <mc:Fallback>
                <p:oleObj name="Document" r:id="rId7" imgW="4941359" imgH="752095" progId="Word.Document.8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1412776"/>
                        <a:ext cx="4778375" cy="722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609867"/>
              </p:ext>
            </p:extLst>
          </p:nvPr>
        </p:nvGraphicFramePr>
        <p:xfrm>
          <a:off x="467544" y="3861048"/>
          <a:ext cx="6548437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799" name="Document" r:id="rId9" imgW="6768491" imgH="567490" progId="Word.Document.8">
                  <p:embed/>
                </p:oleObj>
              </mc:Choice>
              <mc:Fallback>
                <p:oleObj name="Document" r:id="rId9" imgW="6768491" imgH="567490" progId="Word.Document.8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861048"/>
                        <a:ext cx="6548437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7216453"/>
              </p:ext>
            </p:extLst>
          </p:nvPr>
        </p:nvGraphicFramePr>
        <p:xfrm>
          <a:off x="255141" y="4293096"/>
          <a:ext cx="8709347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8800" name="Equation" r:id="rId11" imgW="9347040" imgH="1866600" progId="Equation.3">
                  <p:embed/>
                </p:oleObj>
              </mc:Choice>
              <mc:Fallback>
                <p:oleObj name="Equation" r:id="rId11" imgW="9347040" imgH="1866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141" y="4293096"/>
                        <a:ext cx="8709347" cy="178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243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4396774"/>
              </p:ext>
            </p:extLst>
          </p:nvPr>
        </p:nvGraphicFramePr>
        <p:xfrm>
          <a:off x="3763095" y="836712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95" name="公式" r:id="rId3" imgW="241200" imgH="253800" progId="Equation.3">
                  <p:embed/>
                </p:oleObj>
              </mc:Choice>
              <mc:Fallback>
                <p:oleObj name="公式" r:id="rId3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3095" y="836712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7155485"/>
              </p:ext>
            </p:extLst>
          </p:nvPr>
        </p:nvGraphicFramePr>
        <p:xfrm>
          <a:off x="3737695" y="1886050"/>
          <a:ext cx="328613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96" name="公式" r:id="rId5" imgW="215640" imgH="253800" progId="Equation.3">
                  <p:embed/>
                </p:oleObj>
              </mc:Choice>
              <mc:Fallback>
                <p:oleObj name="公式" r:id="rId5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7695" y="1886050"/>
                        <a:ext cx="328613" cy="322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8565045"/>
              </p:ext>
            </p:extLst>
          </p:nvPr>
        </p:nvGraphicFramePr>
        <p:xfrm>
          <a:off x="5523633" y="912912"/>
          <a:ext cx="40640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97" name="公式" r:id="rId7" imgW="266400" imgH="253800" progId="Equation.3">
                  <p:embed/>
                </p:oleObj>
              </mc:Choice>
              <mc:Fallback>
                <p:oleObj name="公式" r:id="rId7" imgW="2664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23633" y="912912"/>
                        <a:ext cx="40640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934493"/>
              </p:ext>
            </p:extLst>
          </p:nvPr>
        </p:nvGraphicFramePr>
        <p:xfrm>
          <a:off x="2185120" y="1446312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98" name="公式" r:id="rId9" imgW="215640" imgH="266400" progId="Equation.3">
                  <p:embed/>
                </p:oleObj>
              </mc:Choice>
              <mc:Fallback>
                <p:oleObj name="公式" r:id="rId9" imgW="215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120" y="1446312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2413720" y="1065312"/>
            <a:ext cx="1304925" cy="457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2489920" y="1598712"/>
            <a:ext cx="1219200" cy="3048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flipV="1">
            <a:off x="4013920" y="1141512"/>
            <a:ext cx="1600200" cy="83820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57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8166145"/>
              </p:ext>
            </p:extLst>
          </p:nvPr>
        </p:nvGraphicFramePr>
        <p:xfrm>
          <a:off x="5537920" y="1860650"/>
          <a:ext cx="4064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799" name="公式" r:id="rId11" imgW="266400" imgH="330120" progId="Equation.3">
                  <p:embed/>
                </p:oleObj>
              </mc:Choice>
              <mc:Fallback>
                <p:oleObj name="公式" r:id="rId11" imgW="26640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920" y="1860650"/>
                        <a:ext cx="4064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9" name="Line 19"/>
          <p:cNvSpPr>
            <a:spLocks noChangeShapeType="1"/>
          </p:cNvSpPr>
          <p:nvPr/>
        </p:nvSpPr>
        <p:spPr bwMode="auto">
          <a:xfrm flipV="1">
            <a:off x="2413720" y="1141512"/>
            <a:ext cx="1295400" cy="457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0" name="Line 20"/>
          <p:cNvSpPr>
            <a:spLocks noChangeShapeType="1"/>
          </p:cNvSpPr>
          <p:nvPr/>
        </p:nvSpPr>
        <p:spPr bwMode="auto">
          <a:xfrm>
            <a:off x="3947245" y="1141512"/>
            <a:ext cx="1590675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>
            <a:off x="4090120" y="2055912"/>
            <a:ext cx="1381125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2337520" y="1674912"/>
            <a:ext cx="1371600" cy="3048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17" name="Rectangle 24"/>
          <p:cNvSpPr>
            <a:spLocks noChangeArrowheads="1"/>
          </p:cNvSpPr>
          <p:nvPr/>
        </p:nvSpPr>
        <p:spPr bwMode="auto">
          <a:xfrm>
            <a:off x="611560" y="381000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/>
              <a:t>链式法则如图示</a:t>
            </a:r>
          </a:p>
        </p:txBody>
      </p:sp>
      <p:sp>
        <p:nvSpPr>
          <p:cNvPr id="10269" name="Line 29"/>
          <p:cNvSpPr>
            <a:spLocks noChangeShapeType="1"/>
          </p:cNvSpPr>
          <p:nvPr/>
        </p:nvSpPr>
        <p:spPr bwMode="auto">
          <a:xfrm>
            <a:off x="4090120" y="989112"/>
            <a:ext cx="1371600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sm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270" name="Object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16291"/>
              </p:ext>
            </p:extLst>
          </p:nvPr>
        </p:nvGraphicFramePr>
        <p:xfrm>
          <a:off x="816968" y="2583706"/>
          <a:ext cx="762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0" name="公式" r:id="rId13" imgW="761760" imgH="888840" progId="Equation.3">
                  <p:embed/>
                </p:oleObj>
              </mc:Choice>
              <mc:Fallback>
                <p:oleObj name="公式" r:id="rId13" imgW="7617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968" y="2583706"/>
                        <a:ext cx="762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2388861"/>
              </p:ext>
            </p:extLst>
          </p:nvPr>
        </p:nvGraphicFramePr>
        <p:xfrm>
          <a:off x="2587378" y="1978968"/>
          <a:ext cx="201613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1" name="公式" r:id="rId15" imgW="203040" imgH="444240" progId="Equation.3">
                  <p:embed/>
                </p:oleObj>
              </mc:Choice>
              <mc:Fallback>
                <p:oleObj name="公式" r:id="rId15" imgW="20304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7378" y="1978968"/>
                        <a:ext cx="201613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3213498"/>
              </p:ext>
            </p:extLst>
          </p:nvPr>
        </p:nvGraphicFramePr>
        <p:xfrm>
          <a:off x="1655168" y="2583706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2" name="公式" r:id="rId17" imgW="596880" imgH="888840" progId="Equation.3">
                  <p:embed/>
                </p:oleObj>
              </mc:Choice>
              <mc:Fallback>
                <p:oleObj name="公式" r:id="rId17" imgW="596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5168" y="2583706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912455"/>
              </p:ext>
            </p:extLst>
          </p:nvPr>
        </p:nvGraphicFramePr>
        <p:xfrm>
          <a:off x="2340968" y="2583706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3" name="公式" r:id="rId19" imgW="457200" imgH="888840" progId="Equation.3">
                  <p:embed/>
                </p:oleObj>
              </mc:Choice>
              <mc:Fallback>
                <p:oleObj name="公式" r:id="rId19" imgW="457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0968" y="2583706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5922192"/>
              </p:ext>
            </p:extLst>
          </p:nvPr>
        </p:nvGraphicFramePr>
        <p:xfrm>
          <a:off x="2950568" y="2583706"/>
          <a:ext cx="862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4" name="公式" r:id="rId21" imgW="863280" imgH="888840" progId="Equation.3">
                  <p:embed/>
                </p:oleObj>
              </mc:Choice>
              <mc:Fallback>
                <p:oleObj name="公式" r:id="rId21" imgW="863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0568" y="2583706"/>
                        <a:ext cx="862013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273244"/>
              </p:ext>
            </p:extLst>
          </p:nvPr>
        </p:nvGraphicFramePr>
        <p:xfrm>
          <a:off x="3891956" y="2609106"/>
          <a:ext cx="5445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5" name="公式" r:id="rId23" imgW="545760" imgH="838080" progId="Equation.3">
                  <p:embed/>
                </p:oleObj>
              </mc:Choice>
              <mc:Fallback>
                <p:oleObj name="公式" r:id="rId23" imgW="54576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956" y="2609106"/>
                        <a:ext cx="5445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1" name="Object 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4339914"/>
              </p:ext>
            </p:extLst>
          </p:nvPr>
        </p:nvGraphicFramePr>
        <p:xfrm>
          <a:off x="4705350" y="2532633"/>
          <a:ext cx="736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6" name="公式" r:id="rId25" imgW="736560" imgH="965160" progId="Equation.3">
                  <p:embed/>
                </p:oleObj>
              </mc:Choice>
              <mc:Fallback>
                <p:oleObj name="公式" r:id="rId25" imgW="73656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2532633"/>
                        <a:ext cx="736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2" name="Object 4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397234"/>
              </p:ext>
            </p:extLst>
          </p:nvPr>
        </p:nvGraphicFramePr>
        <p:xfrm>
          <a:off x="5543550" y="2519933"/>
          <a:ext cx="5969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7" name="公式" r:id="rId27" imgW="596880" imgH="888840" progId="Equation.3">
                  <p:embed/>
                </p:oleObj>
              </mc:Choice>
              <mc:Fallback>
                <p:oleObj name="公式" r:id="rId27" imgW="596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3550" y="2519933"/>
                        <a:ext cx="5969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3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4058007"/>
              </p:ext>
            </p:extLst>
          </p:nvPr>
        </p:nvGraphicFramePr>
        <p:xfrm>
          <a:off x="6216650" y="2535808"/>
          <a:ext cx="4572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8" name="公式" r:id="rId29" imgW="457200" imgH="965160" progId="Equation.3">
                  <p:embed/>
                </p:oleObj>
              </mc:Choice>
              <mc:Fallback>
                <p:oleObj name="公式" r:id="rId29" imgW="4572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2535808"/>
                        <a:ext cx="4572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6926416"/>
              </p:ext>
            </p:extLst>
          </p:nvPr>
        </p:nvGraphicFramePr>
        <p:xfrm>
          <a:off x="6802438" y="2540571"/>
          <a:ext cx="862012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09" name="公式" r:id="rId31" imgW="863280" imgH="888840" progId="Equation.3">
                  <p:embed/>
                </p:oleObj>
              </mc:Choice>
              <mc:Fallback>
                <p:oleObj name="公式" r:id="rId31" imgW="8632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2438" y="2540571"/>
                        <a:ext cx="862012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5" name="Object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2286303"/>
              </p:ext>
            </p:extLst>
          </p:nvPr>
        </p:nvGraphicFramePr>
        <p:xfrm>
          <a:off x="7785100" y="2570733"/>
          <a:ext cx="520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10" name="公式" r:id="rId33" imgW="520560" imgH="914400" progId="Equation.3">
                  <p:embed/>
                </p:oleObj>
              </mc:Choice>
              <mc:Fallback>
                <p:oleObj name="公式" r:id="rId33" imgW="520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85100" y="2570733"/>
                        <a:ext cx="5207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41">
            <a:extLst>
              <a:ext uri="{FF2B5EF4-FFF2-40B4-BE49-F238E27FC236}">
                <a16:creationId xmlns:a16="http://schemas.microsoft.com/office/drawing/2014/main" id="{DA11B96F-4613-4645-A0CF-3AC0D976DE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3672159"/>
              </p:ext>
            </p:extLst>
          </p:nvPr>
        </p:nvGraphicFramePr>
        <p:xfrm>
          <a:off x="1032323" y="3898627"/>
          <a:ext cx="4483100" cy="199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7811" name="Equation" r:id="rId35" imgW="4483080" imgH="1993680" progId="Equation.DSMT4">
                  <p:embed/>
                </p:oleObj>
              </mc:Choice>
              <mc:Fallback>
                <p:oleObj name="Equation" r:id="rId35" imgW="4483080" imgH="1993680" progId="Equation.DSMT4">
                  <p:embed/>
                  <p:pic>
                    <p:nvPicPr>
                      <p:cNvPr id="10281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2323" y="3898627"/>
                        <a:ext cx="4483100" cy="199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1348729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0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0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0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0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0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10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1" grpId="0" animBg="1"/>
      <p:bldP spid="10255" grpId="0" animBg="1"/>
      <p:bldP spid="10256" grpId="0" animBg="1"/>
      <p:bldP spid="10259" grpId="0" animBg="1"/>
      <p:bldP spid="10260" grpId="0" animBg="1"/>
      <p:bldP spid="10262" grpId="0" animBg="1"/>
      <p:bldP spid="10263" grpId="0" animBg="1"/>
      <p:bldP spid="1026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6519412"/>
              </p:ext>
            </p:extLst>
          </p:nvPr>
        </p:nvGraphicFramePr>
        <p:xfrm>
          <a:off x="693738" y="309563"/>
          <a:ext cx="6635750" cy="160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126" name="Document" r:id="rId3" imgW="6921863" imgH="1685196" progId="Word.Document.8">
                  <p:embed/>
                </p:oleObj>
              </mc:Choice>
              <mc:Fallback>
                <p:oleObj name="Document" r:id="rId3" imgW="6921863" imgH="1685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09563"/>
                        <a:ext cx="6635750" cy="1608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30"/>
          <p:cNvSpPr txBox="1">
            <a:spLocks noChangeArrowheads="1"/>
          </p:cNvSpPr>
          <p:nvPr/>
        </p:nvSpPr>
        <p:spPr bwMode="auto">
          <a:xfrm>
            <a:off x="609600" y="2251075"/>
            <a:ext cx="685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pSp>
        <p:nvGrpSpPr>
          <p:cNvPr id="2" name="Group 36"/>
          <p:cNvGrpSpPr>
            <a:grpSpLocks/>
          </p:cNvGrpSpPr>
          <p:nvPr/>
        </p:nvGrpSpPr>
        <p:grpSpPr bwMode="auto">
          <a:xfrm>
            <a:off x="1527175" y="2098675"/>
            <a:ext cx="3575050" cy="889000"/>
            <a:chOff x="1684" y="2304"/>
            <a:chExt cx="2252" cy="560"/>
          </a:xfrm>
        </p:grpSpPr>
        <p:graphicFrame>
          <p:nvGraphicFramePr>
            <p:cNvPr id="11276" name="Object 10"/>
            <p:cNvGraphicFramePr>
              <a:graphicFrameLocks noChangeAspect="1"/>
            </p:cNvGraphicFramePr>
            <p:nvPr/>
          </p:nvGraphicFramePr>
          <p:xfrm>
            <a:off x="1684" y="2304"/>
            <a:ext cx="480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12127" name="公式" r:id="rId5" imgW="761760" imgH="888840" progId="Equation.3">
                    <p:embed/>
                  </p:oleObj>
                </mc:Choice>
                <mc:Fallback>
                  <p:oleObj name="公式" r:id="rId5" imgW="76176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4" y="2304"/>
                          <a:ext cx="480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7" name="Object 11"/>
            <p:cNvGraphicFramePr>
              <a:graphicFrameLocks noChangeAspect="1"/>
            </p:cNvGraphicFramePr>
            <p:nvPr/>
          </p:nvGraphicFramePr>
          <p:xfrm>
            <a:off x="2212" y="2304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0" name="公式" r:id="rId7" imgW="596880" imgH="888840" progId="Equation.3">
                    <p:embed/>
                  </p:oleObj>
                </mc:Choice>
                <mc:Fallback>
                  <p:oleObj name="公式" r:id="rId7" imgW="5968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304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8" name="Object 12"/>
            <p:cNvGraphicFramePr>
              <a:graphicFrameLocks noChangeAspect="1"/>
            </p:cNvGraphicFramePr>
            <p:nvPr/>
          </p:nvGraphicFramePr>
          <p:xfrm>
            <a:off x="2644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1" name="公式" r:id="rId9" imgW="457200" imgH="888840" progId="Equation.3">
                    <p:embed/>
                  </p:oleObj>
                </mc:Choice>
                <mc:Fallback>
                  <p:oleObj name="公式" r:id="rId9" imgW="4572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44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9" name="Object 13"/>
            <p:cNvGraphicFramePr>
              <a:graphicFrameLocks noChangeAspect="1"/>
            </p:cNvGraphicFramePr>
            <p:nvPr/>
          </p:nvGraphicFramePr>
          <p:xfrm>
            <a:off x="3028" y="2304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2" name="公式" r:id="rId11" imgW="863280" imgH="888840" progId="Equation.3">
                    <p:embed/>
                  </p:oleObj>
                </mc:Choice>
                <mc:Fallback>
                  <p:oleObj name="公式" r:id="rId11" imgW="8632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28" y="2304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80" name="Object 14"/>
            <p:cNvGraphicFramePr>
              <a:graphicFrameLocks noChangeAspect="1"/>
            </p:cNvGraphicFramePr>
            <p:nvPr/>
          </p:nvGraphicFramePr>
          <p:xfrm>
            <a:off x="3648" y="2304"/>
            <a:ext cx="288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3" name="公式" r:id="rId13" imgW="457200" imgH="888840" progId="Equation.3">
                    <p:embed/>
                  </p:oleObj>
                </mc:Choice>
                <mc:Fallback>
                  <p:oleObj name="公式" r:id="rId13" imgW="45720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304"/>
                          <a:ext cx="288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3" name="Object 1"/>
          <p:cNvGraphicFramePr>
            <a:graphicFrameLocks noChangeAspect="1"/>
          </p:cNvGraphicFramePr>
          <p:nvPr/>
        </p:nvGraphicFramePr>
        <p:xfrm>
          <a:off x="1146175" y="3165475"/>
          <a:ext cx="37338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04" name="公式" r:id="rId15" imgW="3682800" imgH="495000" progId="Equation.3">
                  <p:embed/>
                </p:oleObj>
              </mc:Choice>
              <mc:Fallback>
                <p:oleObj name="公式" r:id="rId15" imgW="3682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175" y="3165475"/>
                        <a:ext cx="373380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4" name="Object 2"/>
          <p:cNvGraphicFramePr>
            <a:graphicFrameLocks noChangeAspect="1"/>
          </p:cNvGraphicFramePr>
          <p:nvPr/>
        </p:nvGraphicFramePr>
        <p:xfrm>
          <a:off x="5083175" y="3176588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05" name="公式" r:id="rId17" imgW="2908080" imgH="469800" progId="Equation.3">
                  <p:embed/>
                </p:oleObj>
              </mc:Choice>
              <mc:Fallback>
                <p:oleObj name="公式" r:id="rId17" imgW="2908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3176588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45"/>
          <p:cNvGrpSpPr>
            <a:grpSpLocks/>
          </p:cNvGrpSpPr>
          <p:nvPr/>
        </p:nvGrpSpPr>
        <p:grpSpPr bwMode="auto">
          <a:xfrm>
            <a:off x="1524000" y="3800475"/>
            <a:ext cx="3548063" cy="965200"/>
            <a:chOff x="1260" y="2568"/>
            <a:chExt cx="2235" cy="608"/>
          </a:xfrm>
        </p:grpSpPr>
        <p:graphicFrame>
          <p:nvGraphicFramePr>
            <p:cNvPr id="11271" name="Object 5"/>
            <p:cNvGraphicFramePr>
              <a:graphicFrameLocks noChangeAspect="1"/>
            </p:cNvGraphicFramePr>
            <p:nvPr/>
          </p:nvGraphicFramePr>
          <p:xfrm>
            <a:off x="1260" y="2568"/>
            <a:ext cx="464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6" name="公式" r:id="rId19" imgW="736560" imgH="965160" progId="Equation.3">
                    <p:embed/>
                  </p:oleObj>
                </mc:Choice>
                <mc:Fallback>
                  <p:oleObj name="公式" r:id="rId19" imgW="73656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60" y="2568"/>
                          <a:ext cx="464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2" name="Object 6"/>
            <p:cNvGraphicFramePr>
              <a:graphicFrameLocks noChangeAspect="1"/>
            </p:cNvGraphicFramePr>
            <p:nvPr/>
          </p:nvGraphicFramePr>
          <p:xfrm>
            <a:off x="1780" y="2592"/>
            <a:ext cx="376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7" name="公式" r:id="rId21" imgW="596880" imgH="888840" progId="Equation.3">
                    <p:embed/>
                  </p:oleObj>
                </mc:Choice>
                <mc:Fallback>
                  <p:oleObj name="公式" r:id="rId21" imgW="5968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80" y="2592"/>
                          <a:ext cx="376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3" name="Object 7"/>
            <p:cNvGraphicFramePr>
              <a:graphicFrameLocks noChangeAspect="1"/>
            </p:cNvGraphicFramePr>
            <p:nvPr/>
          </p:nvGraphicFramePr>
          <p:xfrm>
            <a:off x="2212" y="2568"/>
            <a:ext cx="288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8" name="公式" r:id="rId23" imgW="457200" imgH="965160" progId="Equation.3">
                    <p:embed/>
                  </p:oleObj>
                </mc:Choice>
                <mc:Fallback>
                  <p:oleObj name="公式" r:id="rId23" imgW="45720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568"/>
                          <a:ext cx="288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4" name="Object 8"/>
            <p:cNvGraphicFramePr>
              <a:graphicFrameLocks noChangeAspect="1"/>
            </p:cNvGraphicFramePr>
            <p:nvPr/>
          </p:nvGraphicFramePr>
          <p:xfrm>
            <a:off x="2596" y="2592"/>
            <a:ext cx="543" cy="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09" name="公式" r:id="rId25" imgW="863280" imgH="888840" progId="Equation.3">
                    <p:embed/>
                  </p:oleObj>
                </mc:Choice>
                <mc:Fallback>
                  <p:oleObj name="公式" r:id="rId25" imgW="8632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6" y="2592"/>
                          <a:ext cx="543" cy="56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275" name="Object 9"/>
            <p:cNvGraphicFramePr>
              <a:graphicFrameLocks noChangeAspect="1"/>
            </p:cNvGraphicFramePr>
            <p:nvPr/>
          </p:nvGraphicFramePr>
          <p:xfrm>
            <a:off x="3224" y="2568"/>
            <a:ext cx="271" cy="6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40810" name="公式" r:id="rId27" imgW="431640" imgH="965160" progId="Equation.3">
                    <p:embed/>
                  </p:oleObj>
                </mc:Choice>
                <mc:Fallback>
                  <p:oleObj name="公式" r:id="rId27" imgW="431640" imgH="96516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24" y="2568"/>
                          <a:ext cx="271" cy="6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4515" name="Object 3"/>
          <p:cNvGraphicFramePr>
            <a:graphicFrameLocks noChangeAspect="1"/>
          </p:cNvGraphicFramePr>
          <p:nvPr/>
        </p:nvGraphicFramePr>
        <p:xfrm>
          <a:off x="1139825" y="4879975"/>
          <a:ext cx="3748088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11" name="公式" r:id="rId29" imgW="3695400" imgH="419040" progId="Equation.3">
                  <p:embed/>
                </p:oleObj>
              </mc:Choice>
              <mc:Fallback>
                <p:oleObj name="公式" r:id="rId29" imgW="36954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4879975"/>
                        <a:ext cx="3748088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5076825" y="4916488"/>
          <a:ext cx="29479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0812" name="公式" r:id="rId31" imgW="2908080" imgH="469800" progId="Equation.3">
                  <p:embed/>
                </p:oleObj>
              </mc:Choice>
              <mc:Fallback>
                <p:oleObj name="公式" r:id="rId31" imgW="290808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825" y="4916488"/>
                        <a:ext cx="29479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452331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18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0482040"/>
              </p:ext>
            </p:extLst>
          </p:nvPr>
        </p:nvGraphicFramePr>
        <p:xfrm>
          <a:off x="323528" y="764704"/>
          <a:ext cx="7336681" cy="3434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595" name="Document" r:id="rId3" imgW="7909124" imgH="3691343" progId="Word.Document.8">
                  <p:embed/>
                </p:oleObj>
              </mc:Choice>
              <mc:Fallback>
                <p:oleObj name="Document" r:id="rId3" imgW="7909124" imgH="36913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764704"/>
                        <a:ext cx="7336681" cy="34349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66"/>
          <p:cNvGrpSpPr>
            <a:grpSpLocks/>
          </p:cNvGrpSpPr>
          <p:nvPr/>
        </p:nvGrpSpPr>
        <p:grpSpPr bwMode="auto">
          <a:xfrm>
            <a:off x="271588" y="4653136"/>
            <a:ext cx="2057400" cy="1360488"/>
            <a:chOff x="3696" y="2400"/>
            <a:chExt cx="1296" cy="857"/>
          </a:xfrm>
        </p:grpSpPr>
        <p:graphicFrame>
          <p:nvGraphicFramePr>
            <p:cNvPr id="9219" name="Object 46"/>
            <p:cNvGraphicFramePr>
              <a:graphicFrameLocks noChangeAspect="1"/>
            </p:cNvGraphicFramePr>
            <p:nvPr/>
          </p:nvGraphicFramePr>
          <p:xfrm>
            <a:off x="3696" y="2751"/>
            <a:ext cx="149" cy="1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596" name="公式" r:id="rId5" imgW="228600" imgH="241200" progId="Equation.3">
                    <p:embed/>
                  </p:oleObj>
                </mc:Choice>
                <mc:Fallback>
                  <p:oleObj name="公式" r:id="rId5" imgW="228600" imgH="241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2751"/>
                          <a:ext cx="149" cy="1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0" name="Object 47"/>
            <p:cNvGraphicFramePr>
              <a:graphicFrameLocks noChangeAspect="1"/>
            </p:cNvGraphicFramePr>
            <p:nvPr/>
          </p:nvGraphicFramePr>
          <p:xfrm>
            <a:off x="4241" y="3102"/>
            <a:ext cx="206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597" name="公式" r:id="rId7" imgW="317160" imgH="253800" progId="Equation.3">
                    <p:embed/>
                  </p:oleObj>
                </mc:Choice>
                <mc:Fallback>
                  <p:oleObj name="公式" r:id="rId7" imgW="31716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1" y="3102"/>
                          <a:ext cx="206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1" name="Object 48"/>
            <p:cNvGraphicFramePr>
              <a:graphicFrameLocks noChangeAspect="1"/>
            </p:cNvGraphicFramePr>
            <p:nvPr/>
          </p:nvGraphicFramePr>
          <p:xfrm>
            <a:off x="4266" y="2751"/>
            <a:ext cx="140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598" name="公式" r:id="rId9" imgW="215640" imgH="253800" progId="Equation.3">
                    <p:embed/>
                  </p:oleObj>
                </mc:Choice>
                <mc:Fallback>
                  <p:oleObj name="公式" r:id="rId9" imgW="21564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66" y="2751"/>
                          <a:ext cx="140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2" name="Object 49"/>
            <p:cNvGraphicFramePr>
              <a:graphicFrameLocks noChangeAspect="1"/>
            </p:cNvGraphicFramePr>
            <p:nvPr/>
          </p:nvGraphicFramePr>
          <p:xfrm>
            <a:off x="4290" y="2400"/>
            <a:ext cx="157" cy="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599" name="公式" r:id="rId11" imgW="241200" imgH="253800" progId="Equation.3">
                    <p:embed/>
                  </p:oleObj>
                </mc:Choice>
                <mc:Fallback>
                  <p:oleObj name="公式" r:id="rId11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90" y="2400"/>
                          <a:ext cx="157" cy="1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3" name="Object 50"/>
            <p:cNvGraphicFramePr>
              <a:graphicFrameLocks noChangeAspect="1"/>
            </p:cNvGraphicFramePr>
            <p:nvPr/>
          </p:nvGraphicFramePr>
          <p:xfrm>
            <a:off x="4811" y="2961"/>
            <a:ext cx="173" cy="2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600" name="公式" r:id="rId13" imgW="266400" imgH="342720" progId="Equation.3">
                    <p:embed/>
                  </p:oleObj>
                </mc:Choice>
                <mc:Fallback>
                  <p:oleObj name="公式" r:id="rId13" imgW="26640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11" y="2961"/>
                          <a:ext cx="173" cy="2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4" name="Object 51"/>
            <p:cNvGraphicFramePr>
              <a:graphicFrameLocks noChangeAspect="1"/>
            </p:cNvGraphicFramePr>
            <p:nvPr/>
          </p:nvGraphicFramePr>
          <p:xfrm>
            <a:off x="4836" y="2540"/>
            <a:ext cx="156" cy="1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9601" name="公式" r:id="rId15" imgW="241200" imgH="253800" progId="Equation.3">
                    <p:embed/>
                  </p:oleObj>
                </mc:Choice>
                <mc:Fallback>
                  <p:oleObj name="公式" r:id="rId15" imgW="24120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6" y="2540"/>
                          <a:ext cx="156" cy="1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52"/>
          <p:cNvGrpSpPr>
            <a:grpSpLocks/>
          </p:cNvGrpSpPr>
          <p:nvPr/>
        </p:nvGrpSpPr>
        <p:grpSpPr bwMode="auto">
          <a:xfrm>
            <a:off x="508126" y="4764261"/>
            <a:ext cx="1573212" cy="1189038"/>
            <a:chOff x="1755" y="1276"/>
            <a:chExt cx="2423" cy="1829"/>
          </a:xfrm>
        </p:grpSpPr>
        <p:sp>
          <p:nvSpPr>
            <p:cNvPr id="9234" name="Line 53"/>
            <p:cNvSpPr>
              <a:spLocks noChangeShapeType="1"/>
            </p:cNvSpPr>
            <p:nvPr/>
          </p:nvSpPr>
          <p:spPr bwMode="auto">
            <a:xfrm flipV="1">
              <a:off x="1755" y="1390"/>
              <a:ext cx="969" cy="5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5" name="Line 54"/>
            <p:cNvSpPr>
              <a:spLocks noChangeShapeType="1"/>
            </p:cNvSpPr>
            <p:nvPr/>
          </p:nvSpPr>
          <p:spPr bwMode="auto">
            <a:xfrm>
              <a:off x="3209" y="1276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6" name="Line 55"/>
            <p:cNvSpPr>
              <a:spLocks noChangeShapeType="1"/>
            </p:cNvSpPr>
            <p:nvPr/>
          </p:nvSpPr>
          <p:spPr bwMode="auto">
            <a:xfrm>
              <a:off x="1876" y="2133"/>
              <a:ext cx="788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7" name="Line 56"/>
            <p:cNvSpPr>
              <a:spLocks noChangeShapeType="1"/>
            </p:cNvSpPr>
            <p:nvPr/>
          </p:nvSpPr>
          <p:spPr bwMode="auto">
            <a:xfrm flipV="1">
              <a:off x="3148" y="1790"/>
              <a:ext cx="908" cy="4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8" name="Line 57"/>
            <p:cNvSpPr>
              <a:spLocks noChangeShapeType="1"/>
            </p:cNvSpPr>
            <p:nvPr/>
          </p:nvSpPr>
          <p:spPr bwMode="auto">
            <a:xfrm>
              <a:off x="1755" y="2247"/>
              <a:ext cx="909" cy="80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9" name="Line 58"/>
            <p:cNvSpPr>
              <a:spLocks noChangeShapeType="1"/>
            </p:cNvSpPr>
            <p:nvPr/>
          </p:nvSpPr>
          <p:spPr bwMode="auto">
            <a:xfrm flipV="1">
              <a:off x="3269" y="1790"/>
              <a:ext cx="909" cy="131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4" name="Group 59"/>
          <p:cNvGrpSpPr>
            <a:grpSpLocks/>
          </p:cNvGrpSpPr>
          <p:nvPr/>
        </p:nvGrpSpPr>
        <p:grpSpPr bwMode="auto">
          <a:xfrm>
            <a:off x="520826" y="4870624"/>
            <a:ext cx="1560512" cy="1122362"/>
            <a:chOff x="1776" y="1440"/>
            <a:chExt cx="2402" cy="1728"/>
          </a:xfrm>
        </p:grpSpPr>
        <p:sp>
          <p:nvSpPr>
            <p:cNvPr id="9228" name="Line 60"/>
            <p:cNvSpPr>
              <a:spLocks noChangeShapeType="1"/>
            </p:cNvSpPr>
            <p:nvPr/>
          </p:nvSpPr>
          <p:spPr bwMode="auto">
            <a:xfrm>
              <a:off x="3216" y="1440"/>
              <a:ext cx="962" cy="126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9" name="Line 61"/>
            <p:cNvSpPr>
              <a:spLocks noChangeShapeType="1"/>
            </p:cNvSpPr>
            <p:nvPr/>
          </p:nvSpPr>
          <p:spPr bwMode="auto">
            <a:xfrm>
              <a:off x="3148" y="2190"/>
              <a:ext cx="969" cy="515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0" name="Line 62"/>
            <p:cNvSpPr>
              <a:spLocks noChangeShapeType="1"/>
            </p:cNvSpPr>
            <p:nvPr/>
          </p:nvSpPr>
          <p:spPr bwMode="auto">
            <a:xfrm flipV="1">
              <a:off x="3269" y="2762"/>
              <a:ext cx="848" cy="343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1" name="Line 63"/>
            <p:cNvSpPr>
              <a:spLocks noChangeShapeType="1"/>
            </p:cNvSpPr>
            <p:nvPr/>
          </p:nvSpPr>
          <p:spPr bwMode="auto">
            <a:xfrm flipV="1">
              <a:off x="1920" y="1536"/>
              <a:ext cx="816" cy="48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2" name="Line 64"/>
            <p:cNvSpPr>
              <a:spLocks noChangeShapeType="1"/>
            </p:cNvSpPr>
            <p:nvPr/>
          </p:nvSpPr>
          <p:spPr bwMode="auto">
            <a:xfrm>
              <a:off x="1920" y="2208"/>
              <a:ext cx="672" cy="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33" name="Line 65"/>
            <p:cNvSpPr>
              <a:spLocks noChangeShapeType="1"/>
            </p:cNvSpPr>
            <p:nvPr/>
          </p:nvSpPr>
          <p:spPr bwMode="auto">
            <a:xfrm>
              <a:off x="1776" y="2400"/>
              <a:ext cx="864" cy="76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500819"/>
              </p:ext>
            </p:extLst>
          </p:nvPr>
        </p:nvGraphicFramePr>
        <p:xfrm>
          <a:off x="107504" y="123354"/>
          <a:ext cx="86328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602" name="Document" r:id="rId17" imgW="8599944" imgH="644498" progId="Word.Document.8">
                  <p:embed/>
                </p:oleObj>
              </mc:Choice>
              <mc:Fallback>
                <p:oleObj name="Document" r:id="rId17" imgW="8599944" imgH="644498" progId="Word.Document.8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23354"/>
                        <a:ext cx="8632825" cy="6413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99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41">
            <a:extLst>
              <a:ext uri="{FF2B5EF4-FFF2-40B4-BE49-F238E27FC236}">
                <a16:creationId xmlns:a16="http://schemas.microsoft.com/office/drawing/2014/main" id="{9CBA3569-68DD-4B83-BAB9-8E2C5CB05F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5304239"/>
              </p:ext>
            </p:extLst>
          </p:nvPr>
        </p:nvGraphicFramePr>
        <p:xfrm>
          <a:off x="2520247" y="3861048"/>
          <a:ext cx="6012193" cy="2801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9603" name="Equation" r:id="rId19" imgW="5244840" imgH="3060360" progId="Equation.DSMT4">
                  <p:embed/>
                </p:oleObj>
              </mc:Choice>
              <mc:Fallback>
                <p:oleObj name="Equation" r:id="rId19" imgW="5244840" imgH="3060360" progId="Equation.DSMT4">
                  <p:embed/>
                  <p:pic>
                    <p:nvPicPr>
                      <p:cNvPr id="27" name="Object 41">
                        <a:extLst>
                          <a:ext uri="{FF2B5EF4-FFF2-40B4-BE49-F238E27FC236}">
                            <a16:creationId xmlns:a16="http://schemas.microsoft.com/office/drawing/2014/main" id="{DA11B96F-4613-4645-A0CF-3AC0D976D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0247" y="3861048"/>
                        <a:ext cx="6012193" cy="2801590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3670759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911845"/>
              </p:ext>
            </p:extLst>
          </p:nvPr>
        </p:nvGraphicFramePr>
        <p:xfrm>
          <a:off x="35496" y="546100"/>
          <a:ext cx="9011070" cy="24625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56" name="Document" r:id="rId3" imgW="10861209" imgH="2983631" progId="Word.Document.8">
                  <p:embed/>
                </p:oleObj>
              </mc:Choice>
              <mc:Fallback>
                <p:oleObj name="Document" r:id="rId3" imgW="10861209" imgH="29836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546100"/>
                        <a:ext cx="9011070" cy="24625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7483D881-3D34-4DEC-B5DA-E219A14A7A25}"/>
              </a:ext>
            </a:extLst>
          </p:cNvPr>
          <p:cNvSpPr/>
          <p:nvPr/>
        </p:nvSpPr>
        <p:spPr>
          <a:xfrm>
            <a:off x="28155" y="44624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solidFill>
                  <a:srgbClr val="99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rgbClr val="9900F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、一般情形</a:t>
            </a:r>
            <a:endParaRPr lang="zh-CN" altLang="zh-CN" sz="2800" dirty="0">
              <a:solidFill>
                <a:srgbClr val="9900FF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02F9C6A-9EAE-4243-BA00-42B9D4CCB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739342"/>
              </p:ext>
            </p:extLst>
          </p:nvPr>
        </p:nvGraphicFramePr>
        <p:xfrm>
          <a:off x="108919" y="2257612"/>
          <a:ext cx="6994846" cy="45557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3557" name="Document" r:id="rId5" imgW="9499600" imgH="6227916" progId="Word.Document.8">
                  <p:embed/>
                </p:oleObj>
              </mc:Choice>
              <mc:Fallback>
                <p:oleObj name="Document" r:id="rId5" imgW="9499600" imgH="6227916" progId="Word.Document.8">
                  <p:embed/>
                  <p:pic>
                    <p:nvPicPr>
                      <p:cNvPr id="717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919" y="2257612"/>
                        <a:ext cx="6994846" cy="45557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1838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110095"/>
              </p:ext>
            </p:extLst>
          </p:nvPr>
        </p:nvGraphicFramePr>
        <p:xfrm>
          <a:off x="179388" y="1050925"/>
          <a:ext cx="8418512" cy="307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598" name="Document" r:id="rId3" imgW="9851157" imgH="3608766" progId="Word.Document.8">
                  <p:embed/>
                </p:oleObj>
              </mc:Choice>
              <mc:Fallback>
                <p:oleObj name="Document" r:id="rId3" imgW="9851157" imgH="3608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050925"/>
                        <a:ext cx="8418512" cy="307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2781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14878"/>
              </p:ext>
            </p:extLst>
          </p:nvPr>
        </p:nvGraphicFramePr>
        <p:xfrm>
          <a:off x="223646" y="434153"/>
          <a:ext cx="8240712" cy="288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83" name="Document" r:id="rId3" imgW="8803322" imgH="3085658" progId="Word.Document.8">
                  <p:embed/>
                </p:oleObj>
              </mc:Choice>
              <mc:Fallback>
                <p:oleObj name="Document" r:id="rId3" imgW="8803322" imgH="3085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46" y="434153"/>
                        <a:ext cx="8240712" cy="288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DDE209E-8F25-452F-8502-5EDA8FE11B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1321171"/>
              </p:ext>
            </p:extLst>
          </p:nvPr>
        </p:nvGraphicFramePr>
        <p:xfrm>
          <a:off x="119227" y="3253102"/>
          <a:ext cx="6846887" cy="221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84" name="Document" r:id="rId5" imgW="7322303" imgH="2360458" progId="Word.Document.8">
                  <p:embed/>
                </p:oleObj>
              </mc:Choice>
              <mc:Fallback>
                <p:oleObj name="Document" r:id="rId5" imgW="7322303" imgH="2360458" progId="Word.Document.8">
                  <p:embed/>
                  <p:pic>
                    <p:nvPicPr>
                      <p:cNvPr id="1843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7" y="3253102"/>
                        <a:ext cx="6846887" cy="221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FE42F4D0-D8F2-489F-870A-CB81E01EF4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322118"/>
              </p:ext>
            </p:extLst>
          </p:nvPr>
        </p:nvGraphicFramePr>
        <p:xfrm>
          <a:off x="251520" y="4725144"/>
          <a:ext cx="7200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1685" name="Equation" r:id="rId7" imgW="7200720" imgH="850680" progId="Equation.DSMT4">
                  <p:embed/>
                </p:oleObj>
              </mc:Choice>
              <mc:Fallback>
                <p:oleObj name="Equation" r:id="rId7" imgW="7200720" imgH="85068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4725144"/>
                        <a:ext cx="72009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9930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4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8289403"/>
              </p:ext>
            </p:extLst>
          </p:nvPr>
        </p:nvGraphicFramePr>
        <p:xfrm>
          <a:off x="553169" y="1412776"/>
          <a:ext cx="7115175" cy="260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0" name="Document" r:id="rId3" imgW="7604913" imgH="2773367" progId="Word.Document.8">
                  <p:embed/>
                </p:oleObj>
              </mc:Choice>
              <mc:Fallback>
                <p:oleObj name="Document" r:id="rId3" imgW="7604913" imgH="27733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169" y="1412776"/>
                        <a:ext cx="7115175" cy="260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0287418-14B1-492D-AF08-B4F2AB1F7F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077440"/>
              </p:ext>
            </p:extLst>
          </p:nvPr>
        </p:nvGraphicFramePr>
        <p:xfrm>
          <a:off x="539750" y="3516313"/>
          <a:ext cx="7607300" cy="287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1" name="Document" r:id="rId5" imgW="8243936" imgH="3122558" progId="Word.Document.8">
                  <p:embed/>
                </p:oleObj>
              </mc:Choice>
              <mc:Fallback>
                <p:oleObj name="Document" r:id="rId5" imgW="8243936" imgH="3122558" progId="Word.Document.8">
                  <p:embed/>
                  <p:pic>
                    <p:nvPicPr>
                      <p:cNvPr id="1945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16313"/>
                        <a:ext cx="7607300" cy="287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E9D93DD7-9FAC-4DB8-80A1-2E96D9066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9257365"/>
              </p:ext>
            </p:extLst>
          </p:nvPr>
        </p:nvGraphicFramePr>
        <p:xfrm>
          <a:off x="4552900" y="332656"/>
          <a:ext cx="36195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2" name="Equation" r:id="rId7" imgW="3619500" imgH="977900" progId="Equation.DSMT4">
                  <p:embed/>
                </p:oleObj>
              </mc:Choice>
              <mc:Fallback>
                <p:oleObj name="Equation" r:id="rId7" imgW="3619500" imgH="9779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2900" y="332656"/>
                        <a:ext cx="36195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9D4E909-F458-4D68-A35A-EB64929252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494967"/>
              </p:ext>
            </p:extLst>
          </p:nvPr>
        </p:nvGraphicFramePr>
        <p:xfrm>
          <a:off x="325909" y="332657"/>
          <a:ext cx="2301875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3" name="Equation" r:id="rId9" imgW="2298700" imgH="977900" progId="Equation.DSMT4">
                  <p:embed/>
                </p:oleObj>
              </mc:Choice>
              <mc:Fallback>
                <p:oleObj name="Equation" r:id="rId9" imgW="2298700" imgH="977900" progId="Equation.DSMT4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9F359BD7-796F-4AFA-BE0F-9DAE110B67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909" y="332657"/>
                        <a:ext cx="2301875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C003A340-A82B-4299-883D-0CDA9A20C2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0310951"/>
              </p:ext>
            </p:extLst>
          </p:nvPr>
        </p:nvGraphicFramePr>
        <p:xfrm>
          <a:off x="2771800" y="332656"/>
          <a:ext cx="15240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2754" name="Equation" r:id="rId11" imgW="1524000" imgH="977900" progId="Equation.DSMT4">
                  <p:embed/>
                </p:oleObj>
              </mc:Choice>
              <mc:Fallback>
                <p:oleObj name="Equation" r:id="rId11" imgW="1524000" imgH="97790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83AD26DB-778E-4808-8AD5-7DD1514278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332656"/>
                        <a:ext cx="15240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21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5" name="Text Box 6"/>
          <p:cNvSpPr txBox="1">
            <a:spLocks noChangeArrowheads="1"/>
          </p:cNvSpPr>
          <p:nvPr/>
        </p:nvSpPr>
        <p:spPr bwMode="auto">
          <a:xfrm>
            <a:off x="323528" y="890488"/>
            <a:ext cx="1524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比如：</a:t>
            </a:r>
          </a:p>
        </p:txBody>
      </p:sp>
      <p:graphicFrame>
        <p:nvGraphicFramePr>
          <p:cNvPr id="10242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12193"/>
              </p:ext>
            </p:extLst>
          </p:nvPr>
        </p:nvGraphicFramePr>
        <p:xfrm>
          <a:off x="1618928" y="987325"/>
          <a:ext cx="2108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3" name="公式" r:id="rId3" imgW="2108160" imgH="406080" progId="Equation.3">
                  <p:embed/>
                </p:oleObj>
              </mc:Choice>
              <mc:Fallback>
                <p:oleObj name="公式" r:id="rId3" imgW="2108160" imgH="406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8928" y="987325"/>
                        <a:ext cx="2108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729183"/>
              </p:ext>
            </p:extLst>
          </p:nvPr>
        </p:nvGraphicFramePr>
        <p:xfrm>
          <a:off x="4844728" y="1004788"/>
          <a:ext cx="1727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4" name="公式" r:id="rId5" imgW="1726920" imgH="419040" progId="Equation.3">
                  <p:embed/>
                </p:oleObj>
              </mc:Choice>
              <mc:Fallback>
                <p:oleObj name="公式" r:id="rId5" imgW="1726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4728" y="1004788"/>
                        <a:ext cx="1727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380925" y="15635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即</a:t>
            </a:r>
          </a:p>
        </p:txBody>
      </p:sp>
      <p:graphicFrame>
        <p:nvGraphicFramePr>
          <p:cNvPr id="11274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8216875"/>
              </p:ext>
            </p:extLst>
          </p:nvPr>
        </p:nvGraphicFramePr>
        <p:xfrm>
          <a:off x="1022028" y="1627088"/>
          <a:ext cx="29083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5" name="公式" r:id="rId7" imgW="2908080" imgH="393480" progId="Equation.3">
                  <p:embed/>
                </p:oleObj>
              </mc:Choice>
              <mc:Fallback>
                <p:oleObj name="公式" r:id="rId7" imgW="29080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028" y="1627088"/>
                        <a:ext cx="29083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441585"/>
              </p:ext>
            </p:extLst>
          </p:nvPr>
        </p:nvGraphicFramePr>
        <p:xfrm>
          <a:off x="1094036" y="3384004"/>
          <a:ext cx="2654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6" name="公式" r:id="rId9" imgW="2654280" imgH="838080" progId="Equation.3">
                  <p:embed/>
                </p:oleObj>
              </mc:Choice>
              <mc:Fallback>
                <p:oleObj name="公式" r:id="rId9" imgW="2654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036" y="3384004"/>
                        <a:ext cx="2654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1808694"/>
              </p:ext>
            </p:extLst>
          </p:nvPr>
        </p:nvGraphicFramePr>
        <p:xfrm>
          <a:off x="4430961" y="3396704"/>
          <a:ext cx="2628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7" name="公式" r:id="rId11" imgW="2628720" imgH="914400" progId="Equation.3">
                  <p:embed/>
                </p:oleObj>
              </mc:Choice>
              <mc:Fallback>
                <p:oleObj name="公式" r:id="rId11" imgW="26287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961" y="3396704"/>
                        <a:ext cx="2628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7" name="Text Box 13"/>
          <p:cNvSpPr txBox="1">
            <a:spLocks noChangeArrowheads="1"/>
          </p:cNvSpPr>
          <p:nvPr/>
        </p:nvSpPr>
        <p:spPr bwMode="auto">
          <a:xfrm>
            <a:off x="4133528" y="15762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/>
              <a:t>令</a:t>
            </a:r>
          </a:p>
        </p:txBody>
      </p:sp>
      <p:graphicFrame>
        <p:nvGraphicFramePr>
          <p:cNvPr id="11278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3248446"/>
              </p:ext>
            </p:extLst>
          </p:nvPr>
        </p:nvGraphicFramePr>
        <p:xfrm>
          <a:off x="4641528" y="1709638"/>
          <a:ext cx="8890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8" name="公式" r:id="rId13" imgW="888840" imgH="291960" progId="Equation.3">
                  <p:embed/>
                </p:oleObj>
              </mc:Choice>
              <mc:Fallback>
                <p:oleObj name="公式" r:id="rId13" imgW="88884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528" y="1709638"/>
                        <a:ext cx="889000" cy="290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9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7948559"/>
              </p:ext>
            </p:extLst>
          </p:nvPr>
        </p:nvGraphicFramePr>
        <p:xfrm>
          <a:off x="5936928" y="1735038"/>
          <a:ext cx="9779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59" name="公式" r:id="rId15" imgW="977760" imgH="317160" progId="Equation.3">
                  <p:embed/>
                </p:oleObj>
              </mc:Choice>
              <mc:Fallback>
                <p:oleObj name="公式" r:id="rId15" imgW="9777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6928" y="1735038"/>
                        <a:ext cx="9779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8" name="Text Box 16"/>
          <p:cNvSpPr txBox="1">
            <a:spLocks noChangeArrowheads="1"/>
          </p:cNvSpPr>
          <p:nvPr/>
        </p:nvSpPr>
        <p:spPr bwMode="auto">
          <a:xfrm>
            <a:off x="3981128" y="890488"/>
            <a:ext cx="914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其中</a:t>
            </a:r>
          </a:p>
        </p:txBody>
      </p:sp>
      <p:graphicFrame>
        <p:nvGraphicFramePr>
          <p:cNvPr id="11281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83526"/>
              </p:ext>
            </p:extLst>
          </p:nvPr>
        </p:nvGraphicFramePr>
        <p:xfrm>
          <a:off x="971600" y="2060848"/>
          <a:ext cx="1092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0" name="公式" r:id="rId17" imgW="1091880" imgH="888840" progId="Equation.3">
                  <p:embed/>
                </p:oleObj>
              </mc:Choice>
              <mc:Fallback>
                <p:oleObj name="公式" r:id="rId17" imgW="10918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2060848"/>
                        <a:ext cx="1092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939938"/>
              </p:ext>
            </p:extLst>
          </p:nvPr>
        </p:nvGraphicFramePr>
        <p:xfrm>
          <a:off x="2451150" y="2060848"/>
          <a:ext cx="1181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1" name="公式" r:id="rId19" imgW="1180800" imgH="888840" progId="Equation.3">
                  <p:embed/>
                </p:oleObj>
              </mc:Choice>
              <mc:Fallback>
                <p:oleObj name="公式" r:id="rId19" imgW="11808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50" y="2060848"/>
                        <a:ext cx="11811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036572"/>
              </p:ext>
            </p:extLst>
          </p:nvPr>
        </p:nvGraphicFramePr>
        <p:xfrm>
          <a:off x="4114850" y="2067198"/>
          <a:ext cx="11049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2" name="公式" r:id="rId21" imgW="1104840" imgH="965160" progId="Equation.3">
                  <p:embed/>
                </p:oleObj>
              </mc:Choice>
              <mc:Fallback>
                <p:oleObj name="公式" r:id="rId21" imgW="11048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50" y="2067198"/>
                        <a:ext cx="11049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859963"/>
              </p:ext>
            </p:extLst>
          </p:nvPr>
        </p:nvGraphicFramePr>
        <p:xfrm>
          <a:off x="5708700" y="2098948"/>
          <a:ext cx="1104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3" name="公式" r:id="rId23" imgW="1104840" imgH="914400" progId="Equation.3">
                  <p:embed/>
                </p:oleObj>
              </mc:Choice>
              <mc:Fallback>
                <p:oleObj name="公式" r:id="rId23" imgW="1104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8700" y="2098948"/>
                        <a:ext cx="1104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Rectangle 25"/>
          <p:cNvSpPr>
            <a:spLocks noChangeArrowheads="1"/>
          </p:cNvSpPr>
          <p:nvPr/>
        </p:nvSpPr>
        <p:spPr bwMode="auto">
          <a:xfrm>
            <a:off x="928936" y="3231604"/>
            <a:ext cx="609600" cy="1143000"/>
          </a:xfrm>
          <a:prstGeom prst="rect">
            <a:avLst/>
          </a:prstGeom>
          <a:noFill/>
          <a:ln w="38100">
            <a:solidFill>
              <a:srgbClr val="CC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0" name="Rectangle 26"/>
          <p:cNvSpPr>
            <a:spLocks noChangeArrowheads="1"/>
          </p:cNvSpPr>
          <p:nvPr/>
        </p:nvSpPr>
        <p:spPr bwMode="auto">
          <a:xfrm>
            <a:off x="3183186" y="3231604"/>
            <a:ext cx="565150" cy="1143000"/>
          </a:xfrm>
          <a:prstGeom prst="rect">
            <a:avLst/>
          </a:prstGeom>
          <a:noFill/>
          <a:ln w="38100">
            <a:solidFill>
              <a:srgbClr val="FF0066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91" name="Line 27"/>
          <p:cNvSpPr>
            <a:spLocks noChangeShapeType="1"/>
          </p:cNvSpPr>
          <p:nvPr/>
        </p:nvSpPr>
        <p:spPr bwMode="auto">
          <a:xfrm>
            <a:off x="1538536" y="4374604"/>
            <a:ext cx="0" cy="609600"/>
          </a:xfrm>
          <a:prstGeom prst="line">
            <a:avLst/>
          </a:prstGeom>
          <a:noFill/>
          <a:ln w="38100">
            <a:solidFill>
              <a:srgbClr val="CC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1293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389941"/>
              </p:ext>
            </p:extLst>
          </p:nvPr>
        </p:nvGraphicFramePr>
        <p:xfrm>
          <a:off x="395536" y="4984204"/>
          <a:ext cx="48260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4" name="文档" r:id="rId25" imgW="4809439" imgH="1188720" progId="Word.Document.8">
                  <p:embed/>
                </p:oleObj>
              </mc:Choice>
              <mc:Fallback>
                <p:oleObj name="文档" r:id="rId25" imgW="4809439" imgH="11887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984204"/>
                        <a:ext cx="4826000" cy="1174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CC00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5" name="Object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7551372"/>
              </p:ext>
            </p:extLst>
          </p:nvPr>
        </p:nvGraphicFramePr>
        <p:xfrm>
          <a:off x="5272336" y="4482554"/>
          <a:ext cx="2635250" cy="168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965" name="文档" r:id="rId27" imgW="2624400" imgH="1783080" progId="Word.Document.8">
                  <p:embed/>
                </p:oleObj>
              </mc:Choice>
              <mc:Fallback>
                <p:oleObj name="文档" r:id="rId27" imgW="2624400" imgH="17830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2336" y="4482554"/>
                        <a:ext cx="2635250" cy="1682750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9900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297" name="AutoShape 33"/>
          <p:cNvCxnSpPr>
            <a:cxnSpLocks noChangeShapeType="1"/>
          </p:cNvCxnSpPr>
          <p:nvPr/>
        </p:nvCxnSpPr>
        <p:spPr bwMode="auto">
          <a:xfrm rot="16200000" flipH="1">
            <a:off x="4419054" y="3718173"/>
            <a:ext cx="138113" cy="1479550"/>
          </a:xfrm>
          <a:prstGeom prst="bentConnector2">
            <a:avLst/>
          </a:prstGeom>
          <a:noFill/>
          <a:ln w="38100">
            <a:solidFill>
              <a:srgbClr val="FF0066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1690936" y="4419054"/>
            <a:ext cx="1981200" cy="519112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FF00"/>
                </a:solidFill>
              </a:rPr>
              <a:t>两者的区别</a:t>
            </a:r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4357936" y="3244304"/>
            <a:ext cx="2743200" cy="1143000"/>
            <a:chOff x="3024" y="1872"/>
            <a:chExt cx="1728" cy="720"/>
          </a:xfrm>
        </p:grpSpPr>
        <p:sp>
          <p:nvSpPr>
            <p:cNvPr id="10266" name="Rectangle 35"/>
            <p:cNvSpPr>
              <a:spLocks noChangeArrowheads="1"/>
            </p:cNvSpPr>
            <p:nvPr/>
          </p:nvSpPr>
          <p:spPr bwMode="auto">
            <a:xfrm>
              <a:off x="3024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67" name="Rectangle 36"/>
            <p:cNvSpPr>
              <a:spLocks noChangeArrowheads="1"/>
            </p:cNvSpPr>
            <p:nvPr/>
          </p:nvSpPr>
          <p:spPr bwMode="auto">
            <a:xfrm>
              <a:off x="4416" y="1872"/>
              <a:ext cx="336" cy="720"/>
            </a:xfrm>
            <a:prstGeom prst="rect">
              <a:avLst/>
            </a:prstGeom>
            <a:noFill/>
            <a:ln w="38100">
              <a:solidFill>
                <a:srgbClr val="00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1302" name="Text Box 38"/>
          <p:cNvSpPr txBox="1">
            <a:spLocks noChangeArrowheads="1"/>
          </p:cNvSpPr>
          <p:nvPr/>
        </p:nvSpPr>
        <p:spPr bwMode="auto">
          <a:xfrm>
            <a:off x="7253536" y="2952204"/>
            <a:ext cx="611187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chemeClr val="accent2"/>
                </a:solidFill>
              </a:rPr>
              <a:t>区别类似</a:t>
            </a: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A175D571-EDC9-4CC3-8562-EBF1C98EDE15}"/>
              </a:ext>
            </a:extLst>
          </p:cNvPr>
          <p:cNvSpPr/>
          <p:nvPr/>
        </p:nvSpPr>
        <p:spPr>
          <a:xfrm>
            <a:off x="107504" y="241484"/>
            <a:ext cx="72900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99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注记：复合函数中偏导数记号含义可能改变</a:t>
            </a:r>
            <a:endParaRPr lang="zh-CN" altLang="zh-CN" sz="2800" dirty="0">
              <a:solidFill>
                <a:srgbClr val="9900FF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075407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11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 autoUpdateAnimBg="0"/>
      <p:bldP spid="11277" grpId="0" autoUpdateAnimBg="0"/>
      <p:bldP spid="11289" grpId="0" animBg="1"/>
      <p:bldP spid="11290" grpId="0" animBg="1"/>
      <p:bldP spid="11291" grpId="0" animBg="1"/>
      <p:bldP spid="11298" grpId="0" animBg="1" autoUpdateAnimBg="0"/>
      <p:bldP spid="11302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8209461"/>
              </p:ext>
            </p:extLst>
          </p:nvPr>
        </p:nvGraphicFramePr>
        <p:xfrm>
          <a:off x="539552" y="332656"/>
          <a:ext cx="6913563" cy="209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498" name="Document" r:id="rId3" imgW="7164977" imgH="2179383" progId="Word.Document.8">
                  <p:embed/>
                </p:oleObj>
              </mc:Choice>
              <mc:Fallback>
                <p:oleObj name="Document" r:id="rId3" imgW="7164977" imgH="217938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32656"/>
                        <a:ext cx="6913563" cy="209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0" name="Text Box 3"/>
          <p:cNvSpPr txBox="1">
            <a:spLocks noChangeArrowheads="1"/>
          </p:cNvSpPr>
          <p:nvPr/>
        </p:nvSpPr>
        <p:spPr bwMode="auto">
          <a:xfrm>
            <a:off x="533400" y="27209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1547813" y="2598738"/>
          <a:ext cx="45466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499" name="Equation" r:id="rId5" imgW="2247840" imgH="482400" progId="Equation.3">
                  <p:embed/>
                </p:oleObj>
              </mc:Choice>
              <mc:Fallback>
                <p:oleObj name="Equation" r:id="rId5" imgW="2247840" imgH="482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598738"/>
                        <a:ext cx="45466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685800" y="3646488"/>
          <a:ext cx="7731125" cy="1077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500" name="Equation" r:id="rId7" imgW="3822480" imgH="533160" progId="Equation.3">
                  <p:embed/>
                </p:oleObj>
              </mc:Choice>
              <mc:Fallback>
                <p:oleObj name="Equation" r:id="rId7" imgW="3822480" imgH="533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3646488"/>
                        <a:ext cx="7731125" cy="1077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6"/>
          <p:cNvGraphicFramePr>
            <a:graphicFrameLocks noChangeAspect="1"/>
          </p:cNvGraphicFramePr>
          <p:nvPr/>
        </p:nvGraphicFramePr>
        <p:xfrm>
          <a:off x="1524000" y="4732338"/>
          <a:ext cx="3929063" cy="1001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6501" name="Equation" r:id="rId9" imgW="1942920" imgH="495000" progId="Equation.3">
                  <p:embed/>
                </p:oleObj>
              </mc:Choice>
              <mc:Fallback>
                <p:oleObj name="Equation" r:id="rId9" imgW="194292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4732338"/>
                        <a:ext cx="3929063" cy="1001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85800" y="548680"/>
            <a:ext cx="861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3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097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Text Box 2"/>
          <p:cNvSpPr txBox="1">
            <a:spLocks noChangeArrowheads="1"/>
          </p:cNvSpPr>
          <p:nvPr/>
        </p:nvSpPr>
        <p:spPr bwMode="auto">
          <a:xfrm>
            <a:off x="990600" y="617538"/>
            <a:ext cx="5957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回忆一元复合函数的求导法则：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97388" y="3300413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49" name="公式" r:id="rId3" imgW="114120" imgH="215640" progId="Equation.3">
                  <p:embed/>
                </p:oleObj>
              </mc:Choice>
              <mc:Fallback>
                <p:oleObj name="公式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300413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2" name="Text Box 5"/>
          <p:cNvSpPr txBox="1">
            <a:spLocks noChangeArrowheads="1"/>
          </p:cNvSpPr>
          <p:nvPr/>
        </p:nvSpPr>
        <p:spPr bwMode="auto">
          <a:xfrm>
            <a:off x="1201738" y="19526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4497388" y="3300413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50" name="公式" r:id="rId5" imgW="114120" imgH="215640" progId="Equation.3">
                  <p:embed/>
                </p:oleObj>
              </mc:Choice>
              <mc:Fallback>
                <p:oleObj name="公式" r:id="rId5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300413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7"/>
          <p:cNvGraphicFramePr>
            <a:graphicFrameLocks noChangeAspect="1"/>
          </p:cNvGraphicFramePr>
          <p:nvPr/>
        </p:nvGraphicFramePr>
        <p:xfrm>
          <a:off x="4497388" y="3300413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51" name="公式" r:id="rId6" imgW="114120" imgH="215640" progId="Equation.3">
                  <p:embed/>
                </p:oleObj>
              </mc:Choice>
              <mc:Fallback>
                <p:oleObj name="公式" r:id="rId6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300413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3" name="Text Box 8"/>
          <p:cNvSpPr txBox="1">
            <a:spLocks noChangeArrowheads="1"/>
          </p:cNvSpPr>
          <p:nvPr/>
        </p:nvSpPr>
        <p:spPr bwMode="auto">
          <a:xfrm>
            <a:off x="1201738" y="1952625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1029" name="Object 9"/>
          <p:cNvGraphicFramePr>
            <a:graphicFrameLocks noChangeAspect="1"/>
          </p:cNvGraphicFramePr>
          <p:nvPr/>
        </p:nvGraphicFramePr>
        <p:xfrm>
          <a:off x="4497388" y="3300413"/>
          <a:ext cx="112712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52" name="公式" r:id="rId7" imgW="114120" imgH="215640" progId="Equation.3">
                  <p:embed/>
                </p:oleObj>
              </mc:Choice>
              <mc:Fallback>
                <p:oleObj name="公式" r:id="rId7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7388" y="3300413"/>
                        <a:ext cx="112712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594905"/>
              </p:ext>
            </p:extLst>
          </p:nvPr>
        </p:nvGraphicFramePr>
        <p:xfrm>
          <a:off x="1182891" y="1412776"/>
          <a:ext cx="5405333" cy="295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3253" name="Equation" r:id="rId8" imgW="4851360" imgH="2933640" progId="Equation.DSMT4">
                  <p:embed/>
                </p:oleObj>
              </mc:Choice>
              <mc:Fallback>
                <p:oleObj name="Equation" r:id="rId8" imgW="4851360" imgH="2933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891" y="1412776"/>
                        <a:ext cx="5405333" cy="295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094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3434330"/>
              </p:ext>
            </p:extLst>
          </p:nvPr>
        </p:nvGraphicFramePr>
        <p:xfrm>
          <a:off x="693738" y="309563"/>
          <a:ext cx="7048500" cy="173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3" name="Document" r:id="rId3" imgW="7115197" imgH="1761485" progId="Word.Document.8">
                  <p:embed/>
                </p:oleObj>
              </mc:Choice>
              <mc:Fallback>
                <p:oleObj name="Document" r:id="rId3" imgW="7115197" imgH="1761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38" y="309563"/>
                        <a:ext cx="7048500" cy="173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5" name="Text Box 5"/>
          <p:cNvSpPr txBox="1">
            <a:spLocks noChangeArrowheads="1"/>
          </p:cNvSpPr>
          <p:nvPr/>
        </p:nvSpPr>
        <p:spPr bwMode="auto">
          <a:xfrm>
            <a:off x="863600" y="1930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625600" y="19304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令</a:t>
            </a:r>
          </a:p>
        </p:txBody>
      </p:sp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2387600" y="2112963"/>
          <a:ext cx="1993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4" name="公式" r:id="rId5" imgW="1993680" imgH="330120" progId="Equation.3">
                  <p:embed/>
                </p:oleObj>
              </mc:Choice>
              <mc:Fallback>
                <p:oleObj name="公式" r:id="rId5" imgW="1993680" imgH="3301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7600" y="2112963"/>
                        <a:ext cx="1993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4749800" y="2125663"/>
          <a:ext cx="1193800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5" name="公式" r:id="rId7" imgW="1193760" imgH="317160" progId="Equation.3">
                  <p:embed/>
                </p:oleObj>
              </mc:Choice>
              <mc:Fallback>
                <p:oleObj name="公式" r:id="rId7" imgW="1193760" imgH="317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125663"/>
                        <a:ext cx="1193800" cy="315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473200" y="2844800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记</a:t>
            </a:r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394793"/>
              </p:ext>
            </p:extLst>
          </p:nvPr>
        </p:nvGraphicFramePr>
        <p:xfrm>
          <a:off x="2235200" y="2678113"/>
          <a:ext cx="2006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6" name="公式" r:id="rId9" imgW="2006280" imgH="838080" progId="Equation.3">
                  <p:embed/>
                </p:oleObj>
              </mc:Choice>
              <mc:Fallback>
                <p:oleObj name="公式" r:id="rId9" imgW="2006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5200" y="2678113"/>
                        <a:ext cx="2006600" cy="8382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99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3310522"/>
              </p:ext>
            </p:extLst>
          </p:nvPr>
        </p:nvGraphicFramePr>
        <p:xfrm>
          <a:off x="4819650" y="2640013"/>
          <a:ext cx="23241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7" name="公式" r:id="rId11" imgW="2323800" imgH="876240" progId="Equation.3">
                  <p:embed/>
                </p:oleObj>
              </mc:Choice>
              <mc:Fallback>
                <p:oleObj name="公式" r:id="rId11" imgW="232380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19650" y="2640013"/>
                        <a:ext cx="2324100" cy="87630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99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1701800" y="3683000"/>
            <a:ext cx="1371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同理有</a:t>
            </a:r>
          </a:p>
        </p:txBody>
      </p:sp>
      <p:graphicFrame>
        <p:nvGraphicFramePr>
          <p:cNvPr id="27662" name="Object 14"/>
          <p:cNvGraphicFramePr>
            <a:graphicFrameLocks noChangeAspect="1"/>
          </p:cNvGraphicFramePr>
          <p:nvPr/>
        </p:nvGraphicFramePr>
        <p:xfrm>
          <a:off x="3024188" y="3778250"/>
          <a:ext cx="481012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8" name="公式" r:id="rId13" imgW="469800" imgH="419040" progId="Equation.3">
                  <p:embed/>
                </p:oleObj>
              </mc:Choice>
              <mc:Fallback>
                <p:oleObj name="公式" r:id="rId13" imgW="46980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4188" y="3778250"/>
                        <a:ext cx="481012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5"/>
          <p:cNvGraphicFramePr>
            <a:graphicFrameLocks noChangeAspect="1"/>
          </p:cNvGraphicFramePr>
          <p:nvPr/>
        </p:nvGraphicFramePr>
        <p:xfrm>
          <a:off x="3825875" y="3778250"/>
          <a:ext cx="5937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09" name="公式" r:id="rId15" imgW="545760" imgH="419040" progId="Equation.3">
                  <p:embed/>
                </p:oleObj>
              </mc:Choice>
              <mc:Fallback>
                <p:oleObj name="公式" r:id="rId15" imgW="5457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75" y="3778250"/>
                        <a:ext cx="593725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Object 16"/>
          <p:cNvGraphicFramePr>
            <a:graphicFrameLocks noChangeAspect="1"/>
          </p:cNvGraphicFramePr>
          <p:nvPr/>
        </p:nvGraphicFramePr>
        <p:xfrm>
          <a:off x="4673600" y="3778250"/>
          <a:ext cx="660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10" name="公式" r:id="rId17" imgW="571320" imgH="419040" progId="Equation.3">
                  <p:embed/>
                </p:oleObj>
              </mc:Choice>
              <mc:Fallback>
                <p:oleObj name="公式" r:id="rId17" imgW="5713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3600" y="3778250"/>
                        <a:ext cx="660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5" name="Object 17"/>
          <p:cNvGraphicFramePr>
            <a:graphicFrameLocks noChangeAspect="1"/>
          </p:cNvGraphicFramePr>
          <p:nvPr/>
        </p:nvGraphicFramePr>
        <p:xfrm>
          <a:off x="1790700" y="4456113"/>
          <a:ext cx="825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11" name="公式" r:id="rId19" imgW="825480" imgH="888840" progId="Equation.3">
                  <p:embed/>
                </p:oleObj>
              </mc:Choice>
              <mc:Fallback>
                <p:oleObj name="公式" r:id="rId19" imgW="82548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4456113"/>
                        <a:ext cx="825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6" name="Object 18"/>
          <p:cNvGraphicFramePr>
            <a:graphicFrameLocks noChangeAspect="1"/>
          </p:cNvGraphicFramePr>
          <p:nvPr/>
        </p:nvGraphicFramePr>
        <p:xfrm>
          <a:off x="2730500" y="4456113"/>
          <a:ext cx="247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12" name="公式" r:id="rId21" imgW="2476440" imgH="888840" progId="Equation.3">
                  <p:embed/>
                </p:oleObj>
              </mc:Choice>
              <mc:Fallback>
                <p:oleObj name="公式" r:id="rId21" imgW="2476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4456113"/>
                        <a:ext cx="247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7" name="Object 19"/>
          <p:cNvGraphicFramePr>
            <a:graphicFrameLocks noChangeAspect="1"/>
          </p:cNvGraphicFramePr>
          <p:nvPr/>
        </p:nvGraphicFramePr>
        <p:xfrm>
          <a:off x="5353050" y="4735513"/>
          <a:ext cx="20383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3913" name="公式" r:id="rId23" imgW="1701720" imgH="419040" progId="Equation.3">
                  <p:embed/>
                </p:oleObj>
              </mc:Choice>
              <mc:Fallback>
                <p:oleObj name="公式" r:id="rId23" imgW="1701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3050" y="4735513"/>
                        <a:ext cx="20383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Text Box 3"/>
          <p:cNvSpPr txBox="1">
            <a:spLocks noChangeArrowheads="1"/>
          </p:cNvSpPr>
          <p:nvPr/>
        </p:nvSpPr>
        <p:spPr bwMode="auto">
          <a:xfrm>
            <a:off x="685800" y="332656"/>
            <a:ext cx="861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4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90578638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5" grpId="0" autoUpdateAnimBg="0"/>
      <p:bldP spid="27658" grpId="0" autoUpdateAnimBg="0"/>
      <p:bldP spid="2766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762000" y="228600"/>
          <a:ext cx="109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3" name="公式" r:id="rId3" imgW="1091880" imgH="952200" progId="Equation.3">
                  <p:embed/>
                </p:oleObj>
              </mc:Choice>
              <mc:Fallback>
                <p:oleObj name="公式" r:id="rId3" imgW="1091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8600"/>
                        <a:ext cx="109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032000" y="228600"/>
          <a:ext cx="2082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4" name="公式" r:id="rId5" imgW="2082600" imgH="914400" progId="Equation.3">
                  <p:embed/>
                </p:oleObj>
              </mc:Choice>
              <mc:Fallback>
                <p:oleObj name="公式" r:id="rId5" imgW="20826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2000" y="228600"/>
                        <a:ext cx="2082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4298950" y="285750"/>
          <a:ext cx="29210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5" name="公式" r:id="rId7" imgW="2920680" imgH="863280" progId="Equation.3">
                  <p:embed/>
                </p:oleObj>
              </mc:Choice>
              <mc:Fallback>
                <p:oleObj name="公式" r:id="rId7" imgW="2920680" imgH="863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950" y="285750"/>
                        <a:ext cx="29210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838200" y="1384300"/>
          <a:ext cx="8255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6" name="公式" r:id="rId9" imgW="825480" imgH="914400" progId="Equation.3">
                  <p:embed/>
                </p:oleObj>
              </mc:Choice>
              <mc:Fallback>
                <p:oleObj name="公式" r:id="rId9" imgW="8254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384300"/>
                        <a:ext cx="8255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1828800" y="1371600"/>
          <a:ext cx="25908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7" name="公式" r:id="rId11" imgW="2590560" imgH="914400" progId="Equation.3">
                  <p:embed/>
                </p:oleObj>
              </mc:Choice>
              <mc:Fallback>
                <p:oleObj name="公式" r:id="rId11" imgW="2590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371600"/>
                        <a:ext cx="25908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4495800" y="1631950"/>
          <a:ext cx="19177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8" name="公式" r:id="rId13" imgW="1917360" imgH="419040" progId="Equation.3">
                  <p:embed/>
                </p:oleObj>
              </mc:Choice>
              <mc:Fallback>
                <p:oleObj name="公式" r:id="rId13" imgW="19173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31950"/>
                        <a:ext cx="19177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762000" y="2590800"/>
          <a:ext cx="8509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39" name="公式" r:id="rId15" imgW="850680" imgH="914400" progId="Equation.3">
                  <p:embed/>
                </p:oleObj>
              </mc:Choice>
              <mc:Fallback>
                <p:oleObj name="公式" r:id="rId15" imgW="850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8509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1739900" y="2590800"/>
          <a:ext cx="26416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0" name="公式" r:id="rId17" imgW="2641320" imgH="914400" progId="Equation.3">
                  <p:embed/>
                </p:oleObj>
              </mc:Choice>
              <mc:Fallback>
                <p:oleObj name="公式" r:id="rId17" imgW="264132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9900" y="2590800"/>
                        <a:ext cx="26416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0" name="Object 10"/>
          <p:cNvGraphicFramePr>
            <a:graphicFrameLocks noChangeAspect="1"/>
          </p:cNvGraphicFramePr>
          <p:nvPr/>
        </p:nvGraphicFramePr>
        <p:xfrm>
          <a:off x="4495800" y="2838450"/>
          <a:ext cx="1943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1" name="公式" r:id="rId19" imgW="1942920" imgH="419040" progId="Equation.3">
                  <p:embed/>
                </p:oleObj>
              </mc:Choice>
              <mc:Fallback>
                <p:oleObj name="公式" r:id="rId19" imgW="1942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2838450"/>
                        <a:ext cx="1943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1" name="Text Box 11"/>
          <p:cNvSpPr txBox="1">
            <a:spLocks noChangeArrowheads="1"/>
          </p:cNvSpPr>
          <p:nvPr/>
        </p:nvSpPr>
        <p:spPr bwMode="auto">
          <a:xfrm>
            <a:off x="609600" y="3886200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于是</a:t>
            </a:r>
          </a:p>
        </p:txBody>
      </p:sp>
      <p:graphicFrame>
        <p:nvGraphicFramePr>
          <p:cNvPr id="30732" name="Object 12"/>
          <p:cNvGraphicFramePr>
            <a:graphicFrameLocks noChangeAspect="1"/>
          </p:cNvGraphicFramePr>
          <p:nvPr/>
        </p:nvGraphicFramePr>
        <p:xfrm>
          <a:off x="1727200" y="3657600"/>
          <a:ext cx="109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2" name="公式" r:id="rId21" imgW="1091880" imgH="952200" progId="Equation.3">
                  <p:embed/>
                </p:oleObj>
              </mc:Choice>
              <mc:Fallback>
                <p:oleObj name="公式" r:id="rId21" imgW="1091880" imgH="952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657600"/>
                        <a:ext cx="109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13"/>
          <p:cNvGraphicFramePr>
            <a:graphicFrameLocks noChangeAspect="1"/>
          </p:cNvGraphicFramePr>
          <p:nvPr/>
        </p:nvGraphicFramePr>
        <p:xfrm>
          <a:off x="2819400" y="391795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3" name="公式" r:id="rId22" imgW="1612800" imgH="457200" progId="Equation.3">
                  <p:embed/>
                </p:oleObj>
              </mc:Choice>
              <mc:Fallback>
                <p:oleObj name="公式" r:id="rId22" imgW="16128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17950"/>
                        <a:ext cx="161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14"/>
          <p:cNvGraphicFramePr>
            <a:graphicFrameLocks noChangeAspect="1"/>
          </p:cNvGraphicFramePr>
          <p:nvPr/>
        </p:nvGraphicFramePr>
        <p:xfrm>
          <a:off x="4495800" y="3917950"/>
          <a:ext cx="850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4" name="公式" r:id="rId24" imgW="850680" imgH="457200" progId="Equation.3">
                  <p:embed/>
                </p:oleObj>
              </mc:Choice>
              <mc:Fallback>
                <p:oleObj name="公式" r:id="rId24" imgW="8506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3917950"/>
                        <a:ext cx="850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15"/>
          <p:cNvGraphicFramePr>
            <a:graphicFrameLocks noChangeAspect="1"/>
          </p:cNvGraphicFramePr>
          <p:nvPr/>
        </p:nvGraphicFramePr>
        <p:xfrm>
          <a:off x="5308600" y="3917950"/>
          <a:ext cx="2616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5" name="公式" r:id="rId26" imgW="2616120" imgH="457200" progId="Equation.3">
                  <p:embed/>
                </p:oleObj>
              </mc:Choice>
              <mc:Fallback>
                <p:oleObj name="公式" r:id="rId26" imgW="26161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8600" y="3917950"/>
                        <a:ext cx="2616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7" name="Object 17"/>
          <p:cNvGraphicFramePr>
            <a:graphicFrameLocks noChangeAspect="1"/>
          </p:cNvGraphicFramePr>
          <p:nvPr/>
        </p:nvGraphicFramePr>
        <p:xfrm>
          <a:off x="2603500" y="4787900"/>
          <a:ext cx="5016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5146" name="公式" r:id="rId28" imgW="5016240" imgH="469800" progId="Equation.3">
                  <p:embed/>
                </p:oleObj>
              </mc:Choice>
              <mc:Fallback>
                <p:oleObj name="公式" r:id="rId28" imgW="5016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4787900"/>
                        <a:ext cx="5016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814633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31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1316503"/>
              </p:ext>
            </p:extLst>
          </p:nvPr>
        </p:nvGraphicFramePr>
        <p:xfrm>
          <a:off x="211229" y="332656"/>
          <a:ext cx="8414202" cy="1366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745" name="Document" r:id="rId3" imgW="8840026" imgH="1449635" progId="Word.Document.8">
                  <p:embed/>
                </p:oleObj>
              </mc:Choice>
              <mc:Fallback>
                <p:oleObj name="Document" r:id="rId3" imgW="8840026" imgH="14496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229" y="332656"/>
                        <a:ext cx="8414202" cy="1366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7430628"/>
              </p:ext>
            </p:extLst>
          </p:nvPr>
        </p:nvGraphicFramePr>
        <p:xfrm>
          <a:off x="246063" y="1787525"/>
          <a:ext cx="6670675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746" name="Document" r:id="rId5" imgW="6938169" imgH="1720395" progId="Word.Document.8">
                  <p:embed/>
                </p:oleObj>
              </mc:Choice>
              <mc:Fallback>
                <p:oleObj name="Document" r:id="rId5" imgW="6938169" imgH="172039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3" y="1787525"/>
                        <a:ext cx="6670675" cy="164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618446"/>
              </p:ext>
            </p:extLst>
          </p:nvPr>
        </p:nvGraphicFramePr>
        <p:xfrm>
          <a:off x="545251" y="4128046"/>
          <a:ext cx="6400801" cy="230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747" name="Document" r:id="rId7" imgW="6623041" imgH="2395187" progId="Word.Document.8">
                  <p:embed/>
                </p:oleObj>
              </mc:Choice>
              <mc:Fallback>
                <p:oleObj name="Document" r:id="rId7" imgW="6623041" imgH="2395187" progId="Word.Document.8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251" y="4128046"/>
                        <a:ext cx="6400801" cy="230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3A7DC6B-18F2-4B3B-AA6E-819406E093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5261994"/>
              </p:ext>
            </p:extLst>
          </p:nvPr>
        </p:nvGraphicFramePr>
        <p:xfrm>
          <a:off x="611560" y="3136057"/>
          <a:ext cx="264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7748" name="Equation" r:id="rId9" imgW="2641320" imgH="850680" progId="Equation.DSMT4">
                  <p:embed/>
                </p:oleObj>
              </mc:Choice>
              <mc:Fallback>
                <p:oleObj name="Equation" r:id="rId9" imgW="2641320" imgH="85068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D2808D0D-5E0C-4F59-8C87-A4F547E598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136057"/>
                        <a:ext cx="2641600" cy="850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4562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8532580"/>
              </p:ext>
            </p:extLst>
          </p:nvPr>
        </p:nvGraphicFramePr>
        <p:xfrm>
          <a:off x="611560" y="620688"/>
          <a:ext cx="4104456" cy="1407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730" name="Document" r:id="rId3" imgW="4452443" imgH="1526140" progId="Word.Document.8">
                  <p:embed/>
                </p:oleObj>
              </mc:Choice>
              <mc:Fallback>
                <p:oleObj name="Document" r:id="rId3" imgW="4452443" imgH="15261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620688"/>
                        <a:ext cx="4104456" cy="14073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D2808D0D-5E0C-4F59-8C87-A4F547E59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9918991"/>
              </p:ext>
            </p:extLst>
          </p:nvPr>
        </p:nvGraphicFramePr>
        <p:xfrm>
          <a:off x="611560" y="2132856"/>
          <a:ext cx="5219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731" name="Equation" r:id="rId5" imgW="5219700" imgH="952500" progId="Equation.DSMT4">
                  <p:embed/>
                </p:oleObj>
              </mc:Choice>
              <mc:Fallback>
                <p:oleObj name="Equation" r:id="rId5" imgW="5219700" imgH="952500" progId="Equation.DSMT4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2132856"/>
                        <a:ext cx="5219700" cy="95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05C5C93-8388-4954-AC44-15CA1BA8B1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8990376"/>
              </p:ext>
            </p:extLst>
          </p:nvPr>
        </p:nvGraphicFramePr>
        <p:xfrm>
          <a:off x="611560" y="3284984"/>
          <a:ext cx="6308725" cy="203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8732" name="Equation" r:id="rId7" imgW="6311900" imgH="2032000" progId="Equation.DSMT4">
                  <p:embed/>
                </p:oleObj>
              </mc:Choice>
              <mc:Fallback>
                <p:oleObj name="Equation" r:id="rId7" imgW="6311900" imgH="2032000" progId="Equation.DSMT4">
                  <p:embed/>
                  <p:pic>
                    <p:nvPicPr>
                      <p:cNvPr id="0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284984"/>
                        <a:ext cx="6308725" cy="203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732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1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644101"/>
              </p:ext>
            </p:extLst>
          </p:nvPr>
        </p:nvGraphicFramePr>
        <p:xfrm>
          <a:off x="395536" y="317698"/>
          <a:ext cx="8391525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55" name="Document" r:id="rId3" imgW="8293978" imgH="2527854" progId="Word.Document.8">
                  <p:embed/>
                </p:oleObj>
              </mc:Choice>
              <mc:Fallback>
                <p:oleObj name="Document" r:id="rId3" imgW="8293978" imgH="2527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7698"/>
                        <a:ext cx="8391525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 Box 3"/>
          <p:cNvSpPr txBox="1">
            <a:spLocks noChangeArrowheads="1"/>
          </p:cNvSpPr>
          <p:nvPr/>
        </p:nvSpPr>
        <p:spPr bwMode="auto">
          <a:xfrm>
            <a:off x="533400" y="2856359"/>
            <a:ext cx="130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(1)</a:t>
            </a: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8424364"/>
              </p:ext>
            </p:extLst>
          </p:nvPr>
        </p:nvGraphicFramePr>
        <p:xfrm>
          <a:off x="1547813" y="2636912"/>
          <a:ext cx="6480571" cy="13967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56" name="公式" r:id="rId5" imgW="6057720" imgH="1307880" progId="Equation.3">
                  <p:embed/>
                </p:oleObj>
              </mc:Choice>
              <mc:Fallback>
                <p:oleObj name="公式" r:id="rId5" imgW="6057720" imgH="1307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2636912"/>
                        <a:ext cx="6480571" cy="13967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331495"/>
              </p:ext>
            </p:extLst>
          </p:nvPr>
        </p:nvGraphicFramePr>
        <p:xfrm>
          <a:off x="971550" y="4293096"/>
          <a:ext cx="7272338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7457" name="公式" r:id="rId7" imgW="6997680" imgH="914400" progId="Equation.3">
                  <p:embed/>
                </p:oleObj>
              </mc:Choice>
              <mc:Fallback>
                <p:oleObj name="公式" r:id="rId7" imgW="6997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4293096"/>
                        <a:ext cx="7272338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467544" y="313492"/>
            <a:ext cx="861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4717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4" name="Object 4"/>
          <p:cNvGraphicFramePr>
            <a:graphicFrameLocks noChangeAspect="1"/>
          </p:cNvGraphicFramePr>
          <p:nvPr/>
        </p:nvGraphicFramePr>
        <p:xfrm>
          <a:off x="468313" y="1584325"/>
          <a:ext cx="611981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542" name="公式" r:id="rId3" imgW="6108480" imgH="838080" progId="Equation.3">
                  <p:embed/>
                </p:oleObj>
              </mc:Choice>
              <mc:Fallback>
                <p:oleObj name="公式" r:id="rId3" imgW="61084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1584325"/>
                        <a:ext cx="611981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468313" y="463550"/>
          <a:ext cx="7272337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543" name="公式" r:id="rId5" imgW="6997680" imgH="914400" progId="Equation.3">
                  <p:embed/>
                </p:oleObj>
              </mc:Choice>
              <mc:Fallback>
                <p:oleObj name="公式" r:id="rId5" imgW="69976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8313" y="463550"/>
                        <a:ext cx="7272337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409575" y="2781300"/>
          <a:ext cx="6178550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544" name="公式" r:id="rId7" imgW="6083280" imgH="914400" progId="Equation.3">
                  <p:embed/>
                </p:oleObj>
              </mc:Choice>
              <mc:Fallback>
                <p:oleObj name="公式" r:id="rId7" imgW="608328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575" y="2781300"/>
                        <a:ext cx="6178550" cy="91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323850" y="3933825"/>
          <a:ext cx="574992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8545" name="公式" r:id="rId9" imgW="5244840" imgH="914400" progId="Equation.3">
                  <p:embed/>
                </p:oleObj>
              </mc:Choice>
              <mc:Fallback>
                <p:oleObj name="公式" r:id="rId9" imgW="524484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3933825"/>
                        <a:ext cx="574992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4854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Text Box 3"/>
          <p:cNvSpPr txBox="1">
            <a:spLocks noChangeArrowheads="1"/>
          </p:cNvSpPr>
          <p:nvPr/>
        </p:nvSpPr>
        <p:spPr bwMode="auto">
          <a:xfrm>
            <a:off x="533400" y="3000375"/>
            <a:ext cx="13017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 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(2)</a:t>
            </a:r>
          </a:p>
        </p:txBody>
      </p:sp>
      <p:graphicFrame>
        <p:nvGraphicFramePr>
          <p:cNvPr id="62470" name="Object 6"/>
          <p:cNvGraphicFramePr>
            <a:graphicFrameLocks noChangeAspect="1"/>
          </p:cNvGraphicFramePr>
          <p:nvPr/>
        </p:nvGraphicFramePr>
        <p:xfrm>
          <a:off x="1697038" y="2924175"/>
          <a:ext cx="6259512" cy="194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503" name="公式" r:id="rId3" imgW="6248160" imgH="1968480" progId="Equation.3">
                  <p:embed/>
                </p:oleObj>
              </mc:Choice>
              <mc:Fallback>
                <p:oleObj name="公式" r:id="rId3" imgW="6248160" imgH="1968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7038" y="2924175"/>
                        <a:ext cx="6259512" cy="194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1331913" y="5053013"/>
          <a:ext cx="5535612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504" name="公式" r:id="rId5" imgW="5524200" imgH="977760" progId="Equation.3">
                  <p:embed/>
                </p:oleObj>
              </mc:Choice>
              <mc:Fallback>
                <p:oleObj name="公式" r:id="rId5" imgW="5524200" imgH="9777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053013"/>
                        <a:ext cx="5535612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B4748FD9-CC8F-49AC-BBD7-89F7708211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3106594"/>
              </p:ext>
            </p:extLst>
          </p:nvPr>
        </p:nvGraphicFramePr>
        <p:xfrm>
          <a:off x="395536" y="317698"/>
          <a:ext cx="8391525" cy="2535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9505" name="Document" r:id="rId7" imgW="8293978" imgH="2527854" progId="Word.Document.8">
                  <p:embed/>
                </p:oleObj>
              </mc:Choice>
              <mc:Fallback>
                <p:oleObj name="Document" r:id="rId7" imgW="8293978" imgH="2527854" progId="Word.Document.8">
                  <p:embed/>
                  <p:pic>
                    <p:nvPicPr>
                      <p:cNvPr id="1741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317698"/>
                        <a:ext cx="8391525" cy="2535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3">
            <a:extLst>
              <a:ext uri="{FF2B5EF4-FFF2-40B4-BE49-F238E27FC236}">
                <a16:creationId xmlns:a16="http://schemas.microsoft.com/office/drawing/2014/main" id="{72557E4C-56AE-406C-956B-5EAE25085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13492"/>
            <a:ext cx="86186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例</a:t>
            </a:r>
            <a:r>
              <a:rPr lang="en-US" altLang="zh-CN" sz="2800" b="1" dirty="0">
                <a:solidFill>
                  <a:srgbClr val="0000FF"/>
                </a:solidFill>
                <a:ea typeface="黑体" pitchFamily="2" charset="-122"/>
              </a:rPr>
              <a:t>5</a:t>
            </a:r>
            <a:endParaRPr lang="zh-CN" altLang="en-US" sz="2800" b="1" dirty="0">
              <a:solidFill>
                <a:srgbClr val="0000FF"/>
              </a:solidFill>
              <a:ea typeface="黑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110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664687"/>
              </p:ext>
            </p:extLst>
          </p:nvPr>
        </p:nvGraphicFramePr>
        <p:xfrm>
          <a:off x="987425" y="1071563"/>
          <a:ext cx="7358063" cy="2281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94" name="Document" r:id="rId3" imgW="7410866" imgH="2301780" progId="Word.Document.8">
                  <p:embed/>
                </p:oleObj>
              </mc:Choice>
              <mc:Fallback>
                <p:oleObj name="Document" r:id="rId3" imgW="7410866" imgH="23017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1071563"/>
                        <a:ext cx="7358063" cy="2281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833438" y="3462338"/>
            <a:ext cx="7700962" cy="1647825"/>
            <a:chOff x="480" y="2544"/>
            <a:chExt cx="4851" cy="1038"/>
          </a:xfrm>
        </p:grpSpPr>
        <p:sp>
          <p:nvSpPr>
            <p:cNvPr id="20488" name="Text Box 10"/>
            <p:cNvSpPr txBox="1">
              <a:spLocks noChangeArrowheads="1"/>
            </p:cNvSpPr>
            <p:nvPr/>
          </p:nvSpPr>
          <p:spPr bwMode="auto">
            <a:xfrm>
              <a:off x="480" y="2544"/>
              <a:ext cx="4560" cy="10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itchFamily="18" charset="0"/>
                  <a:ea typeface="宋体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9900FF"/>
                  </a:solidFill>
                  <a:ea typeface="黑体" pitchFamily="2" charset="-122"/>
                </a:rPr>
                <a:t>全微分形式不变性的实质</a:t>
              </a:r>
              <a:r>
                <a:rPr lang="zh-CN" altLang="en-US" sz="2800" b="1" dirty="0">
                  <a:solidFill>
                    <a:srgbClr val="9900FF"/>
                  </a:solidFill>
                </a:rPr>
                <a:t>：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zh-CN" altLang="en-US" sz="2800" b="1" dirty="0"/>
                <a:t>        无论   是自变量         的函数或中间变量          的函数，它的全微分形式是一样的</a:t>
              </a:r>
              <a:r>
                <a:rPr lang="en-US" altLang="zh-CN" sz="2800" b="1" dirty="0"/>
                <a:t>.</a:t>
              </a:r>
              <a:endParaRPr lang="en-US" altLang="zh-CN" sz="3200" b="1" dirty="0"/>
            </a:p>
          </p:txBody>
        </p:sp>
        <p:graphicFrame>
          <p:nvGraphicFramePr>
            <p:cNvPr id="20483" name="Object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50734371"/>
                </p:ext>
              </p:extLst>
            </p:nvPr>
          </p:nvGraphicFramePr>
          <p:xfrm>
            <a:off x="1429" y="3022"/>
            <a:ext cx="138" cy="17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595" name="公式" r:id="rId5" imgW="215640" imgH="266400" progId="Equation.3">
                    <p:embed/>
                  </p:oleObj>
                </mc:Choice>
                <mc:Fallback>
                  <p:oleObj name="公式" r:id="rId5" imgW="215640" imgH="2664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29" y="3022"/>
                          <a:ext cx="138" cy="17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4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88888737"/>
                </p:ext>
              </p:extLst>
            </p:nvPr>
          </p:nvGraphicFramePr>
          <p:xfrm>
            <a:off x="2496" y="3022"/>
            <a:ext cx="53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596" name="Equation" r:id="rId7" imgW="825480" imgH="253800" progId="Equation.DSMT4">
                    <p:embed/>
                  </p:oleObj>
                </mc:Choice>
                <mc:Fallback>
                  <p:oleObj name="Equation" r:id="rId7" imgW="825480" imgH="253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3022"/>
                          <a:ext cx="53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0485" name="Object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9921895"/>
                </p:ext>
              </p:extLst>
            </p:nvPr>
          </p:nvGraphicFramePr>
          <p:xfrm>
            <a:off x="4800" y="3022"/>
            <a:ext cx="531" cy="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20597" name="公式" r:id="rId9" imgW="825480" imgH="253800" progId="Equation.3">
                    <p:embed/>
                  </p:oleObj>
                </mc:Choice>
                <mc:Fallback>
                  <p:oleObj name="公式" r:id="rId9" imgW="825480" imgH="2538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3022"/>
                          <a:ext cx="531" cy="1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487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188640"/>
            <a:ext cx="5970240" cy="93610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二、全微分形式不变性</a:t>
            </a:r>
          </a:p>
        </p:txBody>
      </p:sp>
    </p:spTree>
    <p:extLst>
      <p:ext uri="{BB962C8B-B14F-4D97-AF65-F5344CB8AC3E}">
        <p14:creationId xmlns:p14="http://schemas.microsoft.com/office/powerpoint/2010/main" val="82817674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0" name="Object 0"/>
          <p:cNvGraphicFramePr>
            <a:graphicFrameLocks noChangeAspect="1"/>
          </p:cNvGraphicFramePr>
          <p:nvPr/>
        </p:nvGraphicFramePr>
        <p:xfrm>
          <a:off x="1295400" y="1447800"/>
          <a:ext cx="3543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5" name="公式" r:id="rId3" imgW="3543120" imgH="965160" progId="Equation.3">
                  <p:embed/>
                </p:oleObj>
              </mc:Choice>
              <mc:Fallback>
                <p:oleObj name="公式" r:id="rId3" imgW="354312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447800"/>
                        <a:ext cx="3543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1"/>
          <p:cNvGraphicFramePr>
            <a:graphicFrameLocks noChangeAspect="1"/>
          </p:cNvGraphicFramePr>
          <p:nvPr/>
        </p:nvGraphicFramePr>
        <p:xfrm>
          <a:off x="914400" y="228600"/>
          <a:ext cx="27813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6" name="公式" r:id="rId5" imgW="2781000" imgH="965160" progId="Equation.3">
                  <p:embed/>
                </p:oleObj>
              </mc:Choice>
              <mc:Fallback>
                <p:oleObj name="公式" r:id="rId5" imgW="278100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28600"/>
                        <a:ext cx="27813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2" name="Object 2"/>
          <p:cNvGraphicFramePr>
            <a:graphicFrameLocks noChangeAspect="1"/>
          </p:cNvGraphicFramePr>
          <p:nvPr/>
        </p:nvGraphicFramePr>
        <p:xfrm>
          <a:off x="4875213" y="1422400"/>
          <a:ext cx="34925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7" name="公式" r:id="rId7" imgW="3492360" imgH="1015920" progId="Equation.3">
                  <p:embed/>
                </p:oleObj>
              </mc:Choice>
              <mc:Fallback>
                <p:oleObj name="公式" r:id="rId7" imgW="349236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1422400"/>
                        <a:ext cx="34925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3" name="Object 3"/>
          <p:cNvGraphicFramePr>
            <a:graphicFrameLocks noChangeAspect="1"/>
          </p:cNvGraphicFramePr>
          <p:nvPr/>
        </p:nvGraphicFramePr>
        <p:xfrm>
          <a:off x="1295400" y="2794000"/>
          <a:ext cx="32258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8" name="公式" r:id="rId9" imgW="3225600" imgH="1015920" progId="Equation.3">
                  <p:embed/>
                </p:oleObj>
              </mc:Choice>
              <mc:Fallback>
                <p:oleObj name="公式" r:id="rId9" imgW="322560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794000"/>
                        <a:ext cx="32258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4" name="Object 4"/>
          <p:cNvGraphicFramePr>
            <a:graphicFrameLocks noChangeAspect="1"/>
          </p:cNvGraphicFramePr>
          <p:nvPr/>
        </p:nvGraphicFramePr>
        <p:xfrm>
          <a:off x="4648200" y="2816225"/>
          <a:ext cx="31623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19" name="公式" r:id="rId11" imgW="3162240" imgH="1015920" progId="Equation.3">
                  <p:embed/>
                </p:oleObj>
              </mc:Choice>
              <mc:Fallback>
                <p:oleObj name="公式" r:id="rId11" imgW="3162240" imgH="1015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816225"/>
                        <a:ext cx="31623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1327150" y="4140200"/>
          <a:ext cx="1206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20" name="公式" r:id="rId13" imgW="1206360" imgH="888840" progId="Equation.3">
                  <p:embed/>
                </p:oleObj>
              </mc:Choice>
              <mc:Fallback>
                <p:oleObj name="公式" r:id="rId13" imgW="12063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150" y="4140200"/>
                        <a:ext cx="1206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2584450" y="41656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1821" name="公式" r:id="rId15" imgW="1155600" imgH="838080" progId="Equation.3">
                  <p:embed/>
                </p:oleObj>
              </mc:Choice>
              <mc:Fallback>
                <p:oleObj name="公式" r:id="rId15" imgW="11556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416560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5517981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0464593"/>
              </p:ext>
            </p:extLst>
          </p:nvPr>
        </p:nvGraphicFramePr>
        <p:xfrm>
          <a:off x="400050" y="1198563"/>
          <a:ext cx="7902575" cy="352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8887" name="Document" r:id="rId3" imgW="8684218" imgH="3875909" progId="Word.Document.8">
                  <p:embed/>
                </p:oleObj>
              </mc:Choice>
              <mc:Fallback>
                <p:oleObj name="Document" r:id="rId3" imgW="8684218" imgH="38759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050" y="1198563"/>
                        <a:ext cx="7902575" cy="352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47418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7223250"/>
              </p:ext>
            </p:extLst>
          </p:nvPr>
        </p:nvGraphicFramePr>
        <p:xfrm>
          <a:off x="406359" y="1259915"/>
          <a:ext cx="6296025" cy="69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92" name="Document" r:id="rId3" imgW="6521634" imgH="728981" progId="Word.Document.8">
                  <p:embed/>
                </p:oleObj>
              </mc:Choice>
              <mc:Fallback>
                <p:oleObj name="Document" r:id="rId3" imgW="6521634" imgH="728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59" y="1259915"/>
                        <a:ext cx="6296025" cy="69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9541824"/>
              </p:ext>
            </p:extLst>
          </p:nvPr>
        </p:nvGraphicFramePr>
        <p:xfrm>
          <a:off x="406359" y="1969676"/>
          <a:ext cx="7094537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93" name="Document" r:id="rId5" imgW="6874339" imgH="752814" progId="Word.Document.8">
                  <p:embed/>
                </p:oleObj>
              </mc:Choice>
              <mc:Fallback>
                <p:oleObj name="Document" r:id="rId5" imgW="6874339" imgH="752814" progId="Word.Document.8">
                  <p:embed/>
                  <p:pic>
                    <p:nvPicPr>
                      <p:cNvPr id="0" name="Object 2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359" y="1969676"/>
                        <a:ext cx="7094537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1268443"/>
              </p:ext>
            </p:extLst>
          </p:nvPr>
        </p:nvGraphicFramePr>
        <p:xfrm>
          <a:off x="259043" y="2767271"/>
          <a:ext cx="8633437" cy="64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7694" name="Document" r:id="rId7" imgW="8599944" imgH="644498" progId="Word.Document.8">
                  <p:embed/>
                </p:oleObj>
              </mc:Choice>
              <mc:Fallback>
                <p:oleObj name="Document" r:id="rId7" imgW="8599944" imgH="644498" progId="Word.Document.8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43" y="2767271"/>
                        <a:ext cx="8633437" cy="64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323528" y="473299"/>
            <a:ext cx="5237584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0000FF"/>
                </a:solidFill>
              </a:rPr>
              <a:t>多元复合函数的常见类型：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2ED847-CE08-4D17-A067-EEB4192A0546}"/>
              </a:ext>
            </a:extLst>
          </p:cNvPr>
          <p:cNvSpPr/>
          <p:nvPr/>
        </p:nvSpPr>
        <p:spPr>
          <a:xfrm>
            <a:off x="327010" y="3409836"/>
            <a:ext cx="216758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、一般情形</a:t>
            </a:r>
            <a:endParaRPr lang="zh-CN" altLang="zh-CN" sz="28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95709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53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67631"/>
              </p:ext>
            </p:extLst>
          </p:nvPr>
        </p:nvGraphicFramePr>
        <p:xfrm>
          <a:off x="604838" y="457200"/>
          <a:ext cx="66802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2" name="Document" r:id="rId3" imgW="6748690" imgH="1053652" progId="Word.Document.8">
                  <p:embed/>
                </p:oleObj>
              </mc:Choice>
              <mc:Fallback>
                <p:oleObj name="Document" r:id="rId3" imgW="6748690" imgH="10536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8" y="457200"/>
                        <a:ext cx="66802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9" name="Text Box 3"/>
          <p:cNvSpPr txBox="1">
            <a:spLocks noChangeArrowheads="1"/>
          </p:cNvSpPr>
          <p:nvPr/>
        </p:nvSpPr>
        <p:spPr bwMode="auto">
          <a:xfrm>
            <a:off x="539750" y="1552575"/>
            <a:ext cx="60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7585" name="Object 1"/>
          <p:cNvGraphicFramePr>
            <a:graphicFrameLocks noChangeAspect="1"/>
          </p:cNvGraphicFramePr>
          <p:nvPr/>
        </p:nvGraphicFramePr>
        <p:xfrm>
          <a:off x="1519238" y="1604963"/>
          <a:ext cx="3327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3" name="公式" r:id="rId5" imgW="3327120" imgH="469800" progId="Equation.3">
                  <p:embed/>
                </p:oleObj>
              </mc:Choice>
              <mc:Fallback>
                <p:oleObj name="公式" r:id="rId5" imgW="332712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38" y="1604963"/>
                        <a:ext cx="33274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6" name="Object 2"/>
          <p:cNvGraphicFramePr>
            <a:graphicFrameLocks noChangeAspect="1"/>
          </p:cNvGraphicFramePr>
          <p:nvPr/>
        </p:nvGraphicFramePr>
        <p:xfrm>
          <a:off x="1481138" y="2278063"/>
          <a:ext cx="436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4" name="公式" r:id="rId7" imgW="4368600" imgH="469800" progId="Equation.3">
                  <p:embed/>
                </p:oleObj>
              </mc:Choice>
              <mc:Fallback>
                <p:oleObj name="公式" r:id="rId7" imgW="436860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1138" y="2278063"/>
                        <a:ext cx="43688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1544638" y="2965450"/>
          <a:ext cx="4356100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5" name="公式" r:id="rId9" imgW="4356000" imgH="495000" progId="Equation.3">
                  <p:embed/>
                </p:oleObj>
              </mc:Choice>
              <mc:Fallback>
                <p:oleObj name="公式" r:id="rId9" imgW="43560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4638" y="2965450"/>
                        <a:ext cx="4356100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8" name="Object 4"/>
          <p:cNvGraphicFramePr>
            <a:graphicFrameLocks noChangeAspect="1"/>
          </p:cNvGraphicFramePr>
          <p:nvPr/>
        </p:nvGraphicFramePr>
        <p:xfrm>
          <a:off x="1443038" y="3575050"/>
          <a:ext cx="4292600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6" name="公式" r:id="rId11" imgW="4292280" imgH="1002960" progId="Equation.3">
                  <p:embed/>
                </p:oleObj>
              </mc:Choice>
              <mc:Fallback>
                <p:oleObj name="公式" r:id="rId11" imgW="4292280" imgH="1002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3038" y="3575050"/>
                        <a:ext cx="4292600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468438" y="4695825"/>
          <a:ext cx="457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7" name="公式" r:id="rId13" imgW="457200" imgH="888840" progId="Equation.3">
                  <p:embed/>
                </p:oleObj>
              </mc:Choice>
              <mc:Fallback>
                <p:oleObj name="公式" r:id="rId13" imgW="457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8438" y="4695825"/>
                        <a:ext cx="457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6"/>
          <p:cNvGraphicFramePr>
            <a:graphicFrameLocks noChangeAspect="1"/>
          </p:cNvGraphicFramePr>
          <p:nvPr/>
        </p:nvGraphicFramePr>
        <p:xfrm>
          <a:off x="1976438" y="4681538"/>
          <a:ext cx="12954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8" name="公式" r:id="rId15" imgW="1295280" imgH="876240" progId="Equation.3">
                  <p:embed/>
                </p:oleObj>
              </mc:Choice>
              <mc:Fallback>
                <p:oleObj name="公式" r:id="rId15" imgW="12952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6438" y="4681538"/>
                        <a:ext cx="12954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7"/>
          <p:cNvGraphicFramePr>
            <a:graphicFrameLocks noChangeAspect="1"/>
          </p:cNvGraphicFramePr>
          <p:nvPr/>
        </p:nvGraphicFramePr>
        <p:xfrm>
          <a:off x="4287838" y="4695825"/>
          <a:ext cx="430212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89" name="公式" r:id="rId17" imgW="431640" imgH="965160" progId="Equation.3">
                  <p:embed/>
                </p:oleObj>
              </mc:Choice>
              <mc:Fallback>
                <p:oleObj name="公式" r:id="rId17" imgW="431640" imgH="9651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7838" y="4695825"/>
                        <a:ext cx="430212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8"/>
          <p:cNvGraphicFramePr>
            <a:graphicFrameLocks noChangeAspect="1"/>
          </p:cNvGraphicFramePr>
          <p:nvPr/>
        </p:nvGraphicFramePr>
        <p:xfrm>
          <a:off x="4802188" y="4708525"/>
          <a:ext cx="12827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2990" name="公式" r:id="rId19" imgW="1282680" imgH="876240" progId="Equation.3">
                  <p:embed/>
                </p:oleObj>
              </mc:Choice>
              <mc:Fallback>
                <p:oleObj name="公式" r:id="rId19" imgW="1282680" imgH="876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2188" y="4708525"/>
                        <a:ext cx="1282700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439652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5724128" y="3140968"/>
            <a:ext cx="2304256" cy="720080"/>
          </a:xfrm>
          <a:prstGeom prst="rect">
            <a:avLst/>
          </a:prstGeom>
          <a:solidFill>
            <a:srgbClr val="FFFFCC"/>
          </a:solidFill>
          <a:ln>
            <a:solidFill>
              <a:srgbClr val="99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1331219"/>
              </p:ext>
            </p:extLst>
          </p:nvPr>
        </p:nvGraphicFramePr>
        <p:xfrm>
          <a:off x="179512" y="548680"/>
          <a:ext cx="801159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5" name="Document" r:id="rId3" imgW="8280241" imgH="672207" progId="Word.Document.8">
                  <p:embed/>
                </p:oleObj>
              </mc:Choice>
              <mc:Fallback>
                <p:oleObj name="Document" r:id="rId3" imgW="8280241" imgH="6722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548680"/>
                        <a:ext cx="8011592" cy="648072"/>
                      </a:xfrm>
                      <a:prstGeom prst="rect">
                        <a:avLst/>
                      </a:prstGeom>
                      <a:solidFill>
                        <a:srgbClr val="FFCCFF"/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7993823"/>
              </p:ext>
            </p:extLst>
          </p:nvPr>
        </p:nvGraphicFramePr>
        <p:xfrm>
          <a:off x="236538" y="1268413"/>
          <a:ext cx="8223894" cy="3763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99956" name="Document" r:id="rId5" imgW="8857723" imgH="4070667" progId="Word.Document.8">
                  <p:embed/>
                </p:oleObj>
              </mc:Choice>
              <mc:Fallback>
                <p:oleObj name="Document" r:id="rId5" imgW="8857723" imgH="407066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538" y="1268413"/>
                        <a:ext cx="8223894" cy="3763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29049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57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0991530"/>
              </p:ext>
            </p:extLst>
          </p:nvPr>
        </p:nvGraphicFramePr>
        <p:xfrm>
          <a:off x="251520" y="260648"/>
          <a:ext cx="5976664" cy="11781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13" name="Document" r:id="rId3" imgW="6444468" imgH="1269204" progId="Word.Document.8">
                  <p:embed/>
                </p:oleObj>
              </mc:Choice>
              <mc:Fallback>
                <p:oleObj name="Document" r:id="rId3" imgW="6444468" imgH="12692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260648"/>
                        <a:ext cx="5976664" cy="11781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09590"/>
              </p:ext>
            </p:extLst>
          </p:nvPr>
        </p:nvGraphicFramePr>
        <p:xfrm>
          <a:off x="395536" y="2708920"/>
          <a:ext cx="7450546" cy="33542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14" name="Document" r:id="rId5" imgW="9001013" imgH="4050515" progId="Word.Document.8">
                  <p:embed/>
                </p:oleObj>
              </mc:Choice>
              <mc:Fallback>
                <p:oleObj name="Document" r:id="rId5" imgW="9001013" imgH="405051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708920"/>
                        <a:ext cx="7450546" cy="33542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188950"/>
              </p:ext>
            </p:extLst>
          </p:nvPr>
        </p:nvGraphicFramePr>
        <p:xfrm>
          <a:off x="323528" y="1124744"/>
          <a:ext cx="6048672" cy="1702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1015" name="Document" r:id="rId7" imgW="6967226" imgH="1960124" progId="Word.Document.8">
                  <p:embed/>
                </p:oleObj>
              </mc:Choice>
              <mc:Fallback>
                <p:oleObj name="Document" r:id="rId7" imgW="6967226" imgH="1960124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6048672" cy="17020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12058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5415969"/>
              </p:ext>
            </p:extLst>
          </p:nvPr>
        </p:nvGraphicFramePr>
        <p:xfrm>
          <a:off x="251520" y="188640"/>
          <a:ext cx="5468664" cy="7128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72" name="Document" r:id="rId3" imgW="5532522" imgH="717908" progId="Word.Document.8">
                  <p:embed/>
                </p:oleObj>
              </mc:Choice>
              <mc:Fallback>
                <p:oleObj name="Document" r:id="rId3" imgW="5532522" imgH="71790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8640"/>
                        <a:ext cx="5468664" cy="7128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62505852"/>
              </p:ext>
            </p:extLst>
          </p:nvPr>
        </p:nvGraphicFramePr>
        <p:xfrm>
          <a:off x="323528" y="1556792"/>
          <a:ext cx="7646888" cy="328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73" name="Document" r:id="rId5" imgW="9407483" imgH="4026405" progId="Word.Document.8">
                  <p:embed/>
                </p:oleObj>
              </mc:Choice>
              <mc:Fallback>
                <p:oleObj name="Document" r:id="rId5" imgW="9407483" imgH="402640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556792"/>
                        <a:ext cx="7646888" cy="328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7528475"/>
              </p:ext>
            </p:extLst>
          </p:nvPr>
        </p:nvGraphicFramePr>
        <p:xfrm>
          <a:off x="251520" y="764704"/>
          <a:ext cx="8284255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74" name="Document" r:id="rId7" imgW="8850523" imgH="1149733" progId="Word.Document.8">
                  <p:embed/>
                </p:oleObj>
              </mc:Choice>
              <mc:Fallback>
                <p:oleObj name="Document" r:id="rId7" imgW="8850523" imgH="1149733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764704"/>
                        <a:ext cx="8284255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4010314"/>
              </p:ext>
            </p:extLst>
          </p:nvPr>
        </p:nvGraphicFramePr>
        <p:xfrm>
          <a:off x="539552" y="4725144"/>
          <a:ext cx="7846383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2075" name="Document" r:id="rId9" imgW="8354047" imgH="1606388" progId="Word.Document.8">
                  <p:embed/>
                </p:oleObj>
              </mc:Choice>
              <mc:Fallback>
                <p:oleObj name="Document" r:id="rId9" imgW="8354047" imgH="1606388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4725144"/>
                        <a:ext cx="7846383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8717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237626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ea typeface="隶书" pitchFamily="49" charset="-122"/>
              </a:rPr>
              <a:t>练习题</a:t>
            </a:r>
            <a:r>
              <a:rPr lang="zh-CN" altLang="en-US" sz="4000" dirty="0">
                <a:solidFill>
                  <a:srgbClr val="0000FF"/>
                </a:solidFill>
              </a:rPr>
              <a:t>：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6700032"/>
              </p:ext>
            </p:extLst>
          </p:nvPr>
        </p:nvGraphicFramePr>
        <p:xfrm>
          <a:off x="467545" y="818308"/>
          <a:ext cx="6840759" cy="25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06" name="Equation" r:id="rId3" imgW="5524200" imgH="2577960" progId="Equation.3">
                  <p:embed/>
                </p:oleObj>
              </mc:Choice>
              <mc:Fallback>
                <p:oleObj name="Equation" r:id="rId3" imgW="5524200" imgH="257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818308"/>
                        <a:ext cx="6840759" cy="25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1582792"/>
              </p:ext>
            </p:extLst>
          </p:nvPr>
        </p:nvGraphicFramePr>
        <p:xfrm>
          <a:off x="407441" y="2972642"/>
          <a:ext cx="6900863" cy="306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3707" name="Equation" r:id="rId5" imgW="6806880" imgH="3060360" progId="Equation.DSMT4">
                  <p:embed/>
                </p:oleObj>
              </mc:Choice>
              <mc:Fallback>
                <p:oleObj name="Equation" r:id="rId5" imgW="6806880" imgH="3060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441" y="2972642"/>
                        <a:ext cx="6900863" cy="306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24349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237626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ea typeface="隶书" pitchFamily="49" charset="-122"/>
              </a:rPr>
              <a:t>解答</a:t>
            </a:r>
            <a:r>
              <a:rPr lang="zh-CN" altLang="en-US" sz="4000" dirty="0">
                <a:solidFill>
                  <a:srgbClr val="0000FF"/>
                </a:solidFill>
              </a:rPr>
              <a:t>：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>
            <p:extLst/>
          </p:nvPr>
        </p:nvGraphicFramePr>
        <p:xfrm>
          <a:off x="467545" y="818308"/>
          <a:ext cx="6840759" cy="25462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762" name="Equation" r:id="rId3" imgW="5524200" imgH="2577960" progId="Equation.3">
                  <p:embed/>
                </p:oleObj>
              </mc:Choice>
              <mc:Fallback>
                <p:oleObj name="Equation" r:id="rId3" imgW="5524200" imgH="2577960" progId="Equation.3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5" y="818308"/>
                        <a:ext cx="6840759" cy="25462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AC0CFF2-B2F4-4613-99B5-5F6CD6ADC1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5871977"/>
              </p:ext>
            </p:extLst>
          </p:nvPr>
        </p:nvGraphicFramePr>
        <p:xfrm>
          <a:off x="1031988" y="3145393"/>
          <a:ext cx="7829550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763" name="Equation" r:id="rId5" imgW="6692760" imgH="850680" progId="Equation.DSMT4">
                  <p:embed/>
                </p:oleObj>
              </mc:Choice>
              <mc:Fallback>
                <p:oleObj name="Equation" r:id="rId5" imgW="6692760" imgH="850680" progId="Equation.DSMT4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1988" y="3145393"/>
                        <a:ext cx="7829550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73B6DAD0-2C7F-4FDD-8C3A-49ED219EC5BD}"/>
              </a:ext>
            </a:extLst>
          </p:cNvPr>
          <p:cNvSpPr/>
          <p:nvPr/>
        </p:nvSpPr>
        <p:spPr>
          <a:xfrm>
            <a:off x="426258" y="3244334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" name="Object 4">
            <a:extLst>
              <a:ext uri="{FF2B5EF4-FFF2-40B4-BE49-F238E27FC236}">
                <a16:creationId xmlns:a16="http://schemas.microsoft.com/office/drawing/2014/main" id="{F67E048D-D557-49BE-8EAC-52F11FB354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9108588"/>
              </p:ext>
            </p:extLst>
          </p:nvPr>
        </p:nvGraphicFramePr>
        <p:xfrm>
          <a:off x="467544" y="5229200"/>
          <a:ext cx="5795963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764" name="Equation" r:id="rId7" imgW="4952880" imgH="850680" progId="Equation.DSMT4">
                  <p:embed/>
                </p:oleObj>
              </mc:Choice>
              <mc:Fallback>
                <p:oleObj name="Equation" r:id="rId7" imgW="4952880" imgH="8506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AC0CFF2-B2F4-4613-99B5-5F6CD6ADC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5229200"/>
                        <a:ext cx="5795963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BC15B0AC-94F6-4689-92FD-84C1DD158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3774651"/>
              </p:ext>
            </p:extLst>
          </p:nvPr>
        </p:nvGraphicFramePr>
        <p:xfrm>
          <a:off x="474318" y="4067969"/>
          <a:ext cx="8172450" cy="1065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8765" name="Equation" r:id="rId9" imgW="6984720" imgH="1079280" progId="Equation.DSMT4">
                  <p:embed/>
                </p:oleObj>
              </mc:Choice>
              <mc:Fallback>
                <p:oleObj name="Equation" r:id="rId9" imgW="6984720" imgH="107928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AC0CFF2-B2F4-4613-99B5-5F6CD6ADC1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318" y="4067969"/>
                        <a:ext cx="8172450" cy="1065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03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 Box 2"/>
          <p:cNvSpPr txBox="1">
            <a:spLocks noChangeArrowheads="1"/>
          </p:cNvSpPr>
          <p:nvPr/>
        </p:nvSpPr>
        <p:spPr bwMode="auto">
          <a:xfrm>
            <a:off x="251520" y="116632"/>
            <a:ext cx="2376264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4000" dirty="0">
                <a:solidFill>
                  <a:srgbClr val="0000FF"/>
                </a:solidFill>
                <a:ea typeface="隶书" pitchFamily="49" charset="-122"/>
              </a:rPr>
              <a:t>解答</a:t>
            </a:r>
            <a:r>
              <a:rPr lang="zh-CN" altLang="en-US" sz="4000" dirty="0">
                <a:solidFill>
                  <a:srgbClr val="0000FF"/>
                </a:solidFill>
              </a:rPr>
              <a:t>：</a:t>
            </a:r>
            <a:endParaRPr lang="zh-CN" altLang="en-US" sz="3200" dirty="0">
              <a:solidFill>
                <a:srgbClr val="00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B6DAD0-2C7F-4FDD-8C3A-49ED219EC5BD}"/>
              </a:ext>
            </a:extLst>
          </p:cNvPr>
          <p:cNvSpPr/>
          <p:nvPr/>
        </p:nvSpPr>
        <p:spPr>
          <a:xfrm>
            <a:off x="395536" y="2420888"/>
            <a:ext cx="545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8637D72-4719-451D-9D8D-5B400D1419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2922565"/>
              </p:ext>
            </p:extLst>
          </p:nvPr>
        </p:nvGraphicFramePr>
        <p:xfrm>
          <a:off x="494120" y="561417"/>
          <a:ext cx="5794375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780" name="Equation" r:id="rId3" imgW="5715000" imgH="1892160" progId="Equation.DSMT4">
                  <p:embed/>
                </p:oleObj>
              </mc:Choice>
              <mc:Fallback>
                <p:oleObj name="Equation" r:id="rId3" imgW="5715000" imgH="1892160" progId="Equation.DSMT4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120" y="561417"/>
                        <a:ext cx="5794375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3D40A34-5A40-4F17-ADED-0FB275E2F1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095661"/>
              </p:ext>
            </p:extLst>
          </p:nvPr>
        </p:nvGraphicFramePr>
        <p:xfrm>
          <a:off x="1156902" y="2494304"/>
          <a:ext cx="4468812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781" name="Equation" r:id="rId5" imgW="4406760" imgH="1536480" progId="Equation.DSMT4">
                  <p:embed/>
                </p:oleObj>
              </mc:Choice>
              <mc:Fallback>
                <p:oleObj name="Equation" r:id="rId5" imgW="4406760" imgH="1536480" progId="Equation.DSMT4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8637D72-4719-451D-9D8D-5B400D1419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902" y="2494304"/>
                        <a:ext cx="4468812" cy="1539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C4D593B-A8C0-47FC-8968-556FAA66E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149578"/>
              </p:ext>
            </p:extLst>
          </p:nvPr>
        </p:nvGraphicFramePr>
        <p:xfrm>
          <a:off x="550043" y="4024213"/>
          <a:ext cx="8126413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9782" name="Equation" r:id="rId7" imgW="8013600" imgH="1993680" progId="Equation.DSMT4">
                  <p:embed/>
                </p:oleObj>
              </mc:Choice>
              <mc:Fallback>
                <p:oleObj name="Equation" r:id="rId7" imgW="8013600" imgH="1993680" progId="Equation.DSMT4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B3D40A34-5A40-4F17-ADED-0FB275E2F1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043" y="4024213"/>
                        <a:ext cx="8126413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9552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181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9532269"/>
              </p:ext>
            </p:extLst>
          </p:nvPr>
        </p:nvGraphicFramePr>
        <p:xfrm>
          <a:off x="539552" y="692696"/>
          <a:ext cx="7164387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4694" name="公式" r:id="rId3" imgW="6057720" imgH="1511280" progId="Equation.3">
                  <p:embed/>
                </p:oleObj>
              </mc:Choice>
              <mc:Fallback>
                <p:oleObj name="公式" r:id="rId3" imgW="6057720" imgH="1511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692696"/>
                        <a:ext cx="7164387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2156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1466850" y="2081213"/>
          <a:ext cx="6686550" cy="282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5718" name="文档" r:id="rId3" imgW="6342840" imgH="2697480" progId="Word.Document.8">
                  <p:embed/>
                </p:oleObj>
              </mc:Choice>
              <mc:Fallback>
                <p:oleObj name="文档" r:id="rId3" imgW="6342840" imgH="26974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2081213"/>
                        <a:ext cx="6686550" cy="2827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Rectangle 6"/>
          <p:cNvSpPr>
            <a:spLocks noChangeArrowheads="1"/>
          </p:cNvSpPr>
          <p:nvPr/>
        </p:nvSpPr>
        <p:spPr bwMode="auto">
          <a:xfrm>
            <a:off x="3487738" y="1295400"/>
            <a:ext cx="142058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>
                <a:solidFill>
                  <a:srgbClr val="0000FF"/>
                </a:solidFill>
                <a:ea typeface="黑体" pitchFamily="2" charset="-122"/>
              </a:rPr>
              <a:t>思考题</a:t>
            </a:r>
          </a:p>
        </p:txBody>
      </p:sp>
    </p:spTree>
    <p:extLst>
      <p:ext uri="{BB962C8B-B14F-4D97-AF65-F5344CB8AC3E}">
        <p14:creationId xmlns:p14="http://schemas.microsoft.com/office/powerpoint/2010/main" val="4095147860"/>
      </p:ext>
    </p:extLst>
  </p:cSld>
  <p:clrMapOvr>
    <a:masterClrMapping/>
  </p:clrMapOvr>
  <p:transition>
    <p:wip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2" name="Rectangle 2"/>
          <p:cNvSpPr>
            <a:spLocks noChangeArrowheads="1"/>
          </p:cNvSpPr>
          <p:nvPr/>
        </p:nvSpPr>
        <p:spPr bwMode="auto">
          <a:xfrm>
            <a:off x="1295400" y="914400"/>
            <a:ext cx="2590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a typeface="黑体" pitchFamily="2" charset="-122"/>
              </a:rPr>
              <a:t>思考题解答</a:t>
            </a: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470025" y="1879600"/>
          <a:ext cx="5487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2" name="文档" r:id="rId3" imgW="5486400" imgH="429120" progId="Word.Document.8">
                  <p:embed/>
                </p:oleObj>
              </mc:Choice>
              <mc:Fallback>
                <p:oleObj name="文档" r:id="rId3" imgW="54864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0025" y="1879600"/>
                        <a:ext cx="5487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8391898"/>
              </p:ext>
            </p:extLst>
          </p:nvPr>
        </p:nvGraphicFramePr>
        <p:xfrm>
          <a:off x="677863" y="2566988"/>
          <a:ext cx="7167562" cy="750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3" name="Document" r:id="rId5" imgW="6440148" imgH="679044" progId="Word.Document.8">
                  <p:embed/>
                </p:oleObj>
              </mc:Choice>
              <mc:Fallback>
                <p:oleObj name="Document" r:id="rId5" imgW="6440148" imgH="6790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566988"/>
                        <a:ext cx="7167562" cy="750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427199"/>
              </p:ext>
            </p:extLst>
          </p:nvPr>
        </p:nvGraphicFramePr>
        <p:xfrm>
          <a:off x="683568" y="3140968"/>
          <a:ext cx="799465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4" name="Document" r:id="rId7" imgW="7284769" imgH="447658" progId="Word.Document.8">
                  <p:embed/>
                </p:oleObj>
              </mc:Choice>
              <mc:Fallback>
                <p:oleObj name="Document" r:id="rId7" imgW="7284769" imgH="4476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140968"/>
                        <a:ext cx="799465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1165225" y="3736975"/>
          <a:ext cx="5487988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5" name="文档" r:id="rId9" imgW="5486400" imgH="429120" progId="Word.Document.8">
                  <p:embed/>
                </p:oleObj>
              </mc:Choice>
              <mc:Fallback>
                <p:oleObj name="文档" r:id="rId9" imgW="5486400" imgH="4291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5225" y="3736975"/>
                        <a:ext cx="5487988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1012825" y="4267200"/>
          <a:ext cx="36195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6" name="公式" r:id="rId11" imgW="3619440" imgH="888840" progId="Equation.3">
                  <p:embed/>
                </p:oleObj>
              </mc:Choice>
              <mc:Fallback>
                <p:oleObj name="公式" r:id="rId11" imgW="361944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4267200"/>
                        <a:ext cx="36195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4829175" y="4343400"/>
          <a:ext cx="3683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6927" name="公式" r:id="rId13" imgW="3682800" imgH="838080" progId="Equation.3">
                  <p:embed/>
                </p:oleObj>
              </mc:Choice>
              <mc:Fallback>
                <p:oleObj name="公式" r:id="rId13" imgW="368280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175" y="4343400"/>
                        <a:ext cx="3683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3920973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8" name="Text Box 20"/>
          <p:cNvSpPr txBox="1">
            <a:spLocks noChangeArrowheads="1"/>
          </p:cNvSpPr>
          <p:nvPr/>
        </p:nvSpPr>
        <p:spPr bwMode="auto">
          <a:xfrm>
            <a:off x="685800" y="4211638"/>
            <a:ext cx="1219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证</a:t>
            </a:r>
          </a:p>
        </p:txBody>
      </p:sp>
      <p:graphicFrame>
        <p:nvGraphicFramePr>
          <p:cNvPr id="718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1077189"/>
              </p:ext>
            </p:extLst>
          </p:nvPr>
        </p:nvGraphicFramePr>
        <p:xfrm>
          <a:off x="1115616" y="4972050"/>
          <a:ext cx="35306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67" name="公式" r:id="rId3" imgW="3530520" imgH="431640" progId="Equation.3">
                  <p:embed/>
                </p:oleObj>
              </mc:Choice>
              <mc:Fallback>
                <p:oleObj name="公式" r:id="rId3" imgW="35305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972050"/>
                        <a:ext cx="35306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1821285"/>
              </p:ext>
            </p:extLst>
          </p:nvPr>
        </p:nvGraphicFramePr>
        <p:xfrm>
          <a:off x="4788024" y="5029200"/>
          <a:ext cx="3225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68" name="公式" r:id="rId5" imgW="3225600" imgH="393480" progId="Equation.3">
                  <p:embed/>
                </p:oleObj>
              </mc:Choice>
              <mc:Fallback>
                <p:oleObj name="公式" r:id="rId5" imgW="3225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5029200"/>
                        <a:ext cx="32258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3" name="Rectangle 27"/>
          <p:cNvSpPr>
            <a:spLocks noGrp="1" noChangeArrowheads="1"/>
          </p:cNvSpPr>
          <p:nvPr>
            <p:ph type="title"/>
          </p:nvPr>
        </p:nvSpPr>
        <p:spPr bwMode="auto">
          <a:xfrm>
            <a:off x="539552" y="116632"/>
            <a:ext cx="4106416" cy="89195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一、链式法则</a:t>
            </a:r>
          </a:p>
        </p:txBody>
      </p:sp>
      <p:graphicFrame>
        <p:nvGraphicFramePr>
          <p:cNvPr id="7196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6486433"/>
              </p:ext>
            </p:extLst>
          </p:nvPr>
        </p:nvGraphicFramePr>
        <p:xfrm>
          <a:off x="606777" y="1448594"/>
          <a:ext cx="7426325" cy="278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69" name="Document" r:id="rId7" imgW="7359384" imgH="2770487" progId="Word.Document.8">
                  <p:embed/>
                </p:oleObj>
              </mc:Choice>
              <mc:Fallback>
                <p:oleObj name="Document" r:id="rId7" imgW="7359384" imgH="2770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777" y="1448594"/>
                        <a:ext cx="7426325" cy="278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97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746610"/>
              </p:ext>
            </p:extLst>
          </p:nvPr>
        </p:nvGraphicFramePr>
        <p:xfrm>
          <a:off x="1331640" y="4321175"/>
          <a:ext cx="26289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70" name="公式" r:id="rId9" imgW="2628720" imgH="431640" progId="Equation.3">
                  <p:embed/>
                </p:oleObj>
              </mc:Choice>
              <mc:Fallback>
                <p:oleObj name="公式" r:id="rId9" imgW="262872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321175"/>
                        <a:ext cx="2628900" cy="430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329255"/>
              </p:ext>
            </p:extLst>
          </p:nvPr>
        </p:nvGraphicFramePr>
        <p:xfrm>
          <a:off x="619125" y="799431"/>
          <a:ext cx="5700796" cy="541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4271" name="Document" r:id="rId11" imgW="5356109" imgH="521788" progId="Word.Document.8">
                  <p:embed/>
                </p:oleObj>
              </mc:Choice>
              <mc:Fallback>
                <p:oleObj name="Document" r:id="rId11" imgW="5356109" imgH="521788" progId="Word.Document.8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799431"/>
                        <a:ext cx="5700796" cy="541337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99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4466926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8" grpId="0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295400" y="2057400"/>
            <a:ext cx="6172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 dirty="0">
                <a:solidFill>
                  <a:srgbClr val="9900FF"/>
                </a:solidFill>
              </a:rPr>
              <a:t>1</a:t>
            </a:r>
            <a:r>
              <a:rPr lang="zh-CN" altLang="en-US" sz="2800" b="1" dirty="0">
                <a:solidFill>
                  <a:srgbClr val="9900FF"/>
                </a:solidFill>
              </a:rPr>
              <a:t>、链式法则</a:t>
            </a:r>
            <a:r>
              <a:rPr lang="zh-CN" altLang="en-US" sz="2800" b="1" dirty="0"/>
              <a:t>（分三种情况）</a:t>
            </a:r>
            <a:endParaRPr lang="zh-CN" altLang="en-US" sz="3200" b="1" dirty="0"/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295400" y="3486150"/>
            <a:ext cx="361349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800" b="1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>
                <a:solidFill>
                  <a:srgbClr val="99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、全微分形式不变性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1143000" y="2787650"/>
            <a:ext cx="678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（特别要注意课中所讲的特殊情况）</a:t>
            </a:r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52600" y="4281488"/>
            <a:ext cx="396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（理解其实质）</a:t>
            </a:r>
          </a:p>
        </p:txBody>
      </p:sp>
      <p:sp>
        <p:nvSpPr>
          <p:cNvPr id="29702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1259632" y="969640"/>
            <a:ext cx="2878088" cy="87518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 eaLnBrk="1" hangingPunct="1"/>
            <a:r>
              <a:rPr lang="zh-CN" altLang="en-US" sz="3200" b="1" dirty="0">
                <a:solidFill>
                  <a:srgbClr val="0000FF"/>
                </a:solidFill>
                <a:latin typeface="黑体" panose="02010600030101010101" pitchFamily="2" charset="-122"/>
                <a:ea typeface="黑体" panose="02010600030101010101" pitchFamily="2" charset="-122"/>
              </a:rPr>
              <a:t>三、小结</a:t>
            </a:r>
          </a:p>
        </p:txBody>
      </p:sp>
    </p:spTree>
    <p:extLst>
      <p:ext uri="{BB962C8B-B14F-4D97-AF65-F5344CB8AC3E}">
        <p14:creationId xmlns:p14="http://schemas.microsoft.com/office/powerpoint/2010/main" val="25589394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7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autoUpdateAnimBg="0"/>
      <p:bldP spid="33796" grpId="0" autoUpdateAnimBg="0"/>
      <p:bldP spid="33797" grpId="0" autoUpdateAnimBg="0"/>
      <p:bldP spid="33798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267744" y="1364575"/>
            <a:ext cx="51125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600" b="1" dirty="0">
                <a:solidFill>
                  <a:srgbClr val="0000FF"/>
                </a:solidFill>
                <a:latin typeface="黑体" pitchFamily="2" charset="-122"/>
                <a:ea typeface="黑体" pitchFamily="2" charset="-122"/>
              </a:rPr>
              <a:t>     作   业 </a:t>
            </a:r>
            <a:endParaRPr lang="en-US" altLang="zh-CN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P163: 1(</a:t>
            </a:r>
            <a:r>
              <a:rPr lang="zh-CN" altLang="en-US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双</a:t>
            </a:r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), 2, 3, 6, 7</a:t>
            </a:r>
          </a:p>
          <a:p>
            <a:r>
              <a:rPr lang="en-US" altLang="zh-CN" sz="3600" b="1" dirty="0">
                <a:solidFill>
                  <a:srgbClr val="0000FF"/>
                </a:solidFill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  8-13, 15, 17*.</a:t>
            </a:r>
            <a:endParaRPr lang="zh-CN" altLang="en-US" sz="3600" b="1" dirty="0">
              <a:solidFill>
                <a:srgbClr val="0000FF"/>
              </a:solidFill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162270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3887163"/>
              </p:ext>
            </p:extLst>
          </p:nvPr>
        </p:nvGraphicFramePr>
        <p:xfrm>
          <a:off x="334715" y="188714"/>
          <a:ext cx="64897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4" name="Document" r:id="rId3" imgW="6168688" imgH="594119" progId="Word.Document.8">
                  <p:embed/>
                </p:oleObj>
              </mc:Choice>
              <mc:Fallback>
                <p:oleObj name="Document" r:id="rId3" imgW="6168688" imgH="59411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715" y="188714"/>
                        <a:ext cx="64897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0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146003"/>
              </p:ext>
            </p:extLst>
          </p:nvPr>
        </p:nvGraphicFramePr>
        <p:xfrm>
          <a:off x="488702" y="909439"/>
          <a:ext cx="5930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5" name="Equation" r:id="rId5" imgW="5930640" imgH="838080" progId="Equation.3">
                  <p:embed/>
                </p:oleObj>
              </mc:Choice>
              <mc:Fallback>
                <p:oleObj name="Equation" r:id="rId5" imgW="593064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02" y="909439"/>
                        <a:ext cx="5930900" cy="838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rgbClr val="9900FF"/>
                        </a:solidFill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10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7255227"/>
              </p:ext>
            </p:extLst>
          </p:nvPr>
        </p:nvGraphicFramePr>
        <p:xfrm>
          <a:off x="179512" y="1963936"/>
          <a:ext cx="82804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6" name="Equation" r:id="rId7" imgW="8280360" imgH="2019240" progId="Equation.3">
                  <p:embed/>
                </p:oleObj>
              </mc:Choice>
              <mc:Fallback>
                <p:oleObj name="Equation" r:id="rId7" imgW="8280360" imgH="20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1963936"/>
                        <a:ext cx="82804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10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2482116"/>
              </p:ext>
            </p:extLst>
          </p:nvPr>
        </p:nvGraphicFramePr>
        <p:xfrm>
          <a:off x="395536" y="4005064"/>
          <a:ext cx="5275262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7" name="文档" r:id="rId9" imgW="5274360" imgH="594360" progId="Word.Document.8">
                  <p:embed/>
                </p:oleObj>
              </mc:Choice>
              <mc:Fallback>
                <p:oleObj name="文档" r:id="rId9" imgW="5274360" imgH="5943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4005064"/>
                        <a:ext cx="5275262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10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8931042"/>
              </p:ext>
            </p:extLst>
          </p:nvPr>
        </p:nvGraphicFramePr>
        <p:xfrm>
          <a:off x="467544" y="4725144"/>
          <a:ext cx="1600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8" name="公式" r:id="rId11" imgW="1600200" imgH="888840" progId="Equation.3">
                  <p:embed/>
                </p:oleObj>
              </mc:Choice>
              <mc:Fallback>
                <p:oleObj name="公式" r:id="rId11" imgW="160020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725144"/>
                        <a:ext cx="16002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9" name="Object 10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1275291"/>
              </p:ext>
            </p:extLst>
          </p:nvPr>
        </p:nvGraphicFramePr>
        <p:xfrm>
          <a:off x="2483768" y="4725144"/>
          <a:ext cx="1473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49" name="公式" r:id="rId13" imgW="1473120" imgH="838080" progId="Equation.3">
                  <p:embed/>
                </p:oleObj>
              </mc:Choice>
              <mc:Fallback>
                <p:oleObj name="公式" r:id="rId13" imgW="147312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4725144"/>
                        <a:ext cx="14732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203435"/>
              </p:ext>
            </p:extLst>
          </p:nvPr>
        </p:nvGraphicFramePr>
        <p:xfrm>
          <a:off x="4149030" y="4678040"/>
          <a:ext cx="4743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5450" name="公式" r:id="rId15" imgW="4508500" imgH="838200" progId="Equation.3">
                  <p:embed/>
                </p:oleObj>
              </mc:Choice>
              <mc:Fallback>
                <p:oleObj name="公式" r:id="rId15" imgW="4508500" imgH="8382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030" y="4678040"/>
                        <a:ext cx="4743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6982654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6" name="Object 1026"/>
          <p:cNvGraphicFramePr>
            <a:graphicFrameLocks noChangeAspect="1"/>
          </p:cNvGraphicFramePr>
          <p:nvPr/>
        </p:nvGraphicFramePr>
        <p:xfrm>
          <a:off x="1590675" y="304800"/>
          <a:ext cx="474345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3" name="公式" r:id="rId3" imgW="4508280" imgH="838080" progId="Equation.3">
                  <p:embed/>
                </p:oleObj>
              </mc:Choice>
              <mc:Fallback>
                <p:oleObj name="公式" r:id="rId3" imgW="4508280" imgH="8380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0675" y="304800"/>
                        <a:ext cx="474345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7" name="Text Box 1027"/>
          <p:cNvSpPr txBox="1">
            <a:spLocks noChangeArrowheads="1"/>
          </p:cNvSpPr>
          <p:nvPr/>
        </p:nvSpPr>
        <p:spPr bwMode="auto">
          <a:xfrm>
            <a:off x="533400" y="1390650"/>
            <a:ext cx="8001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上定理的结论可推广到中间变量多于两个的情况</a:t>
            </a:r>
            <a:r>
              <a:rPr lang="en-US" altLang="zh-CN" sz="2800" b="1"/>
              <a:t>.</a:t>
            </a:r>
          </a:p>
        </p:txBody>
      </p:sp>
      <p:sp>
        <p:nvSpPr>
          <p:cNvPr id="26629" name="Text Box 1029"/>
          <p:cNvSpPr txBox="1">
            <a:spLocks noChangeArrowheads="1"/>
          </p:cNvSpPr>
          <p:nvPr/>
        </p:nvSpPr>
        <p:spPr bwMode="auto">
          <a:xfrm>
            <a:off x="723900" y="2305050"/>
            <a:ext cx="647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如</a:t>
            </a:r>
          </a:p>
        </p:txBody>
      </p:sp>
      <p:graphicFrame>
        <p:nvGraphicFramePr>
          <p:cNvPr id="26630" name="Object 1030"/>
          <p:cNvGraphicFramePr>
            <a:graphicFrameLocks noChangeAspect="1"/>
          </p:cNvGraphicFramePr>
          <p:nvPr/>
        </p:nvGraphicFramePr>
        <p:xfrm>
          <a:off x="1600200" y="2073275"/>
          <a:ext cx="5105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4" name="公式" r:id="rId5" imgW="4241520" imgH="888840" progId="Equation.3">
                  <p:embed/>
                </p:oleObj>
              </mc:Choice>
              <mc:Fallback>
                <p:oleObj name="公式" r:id="rId5" imgW="424152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73275"/>
                        <a:ext cx="51054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1031"/>
          <p:cNvGraphicFramePr>
            <a:graphicFrameLocks noChangeAspect="1"/>
          </p:cNvGraphicFramePr>
          <p:nvPr/>
        </p:nvGraphicFramePr>
        <p:xfrm>
          <a:off x="3787775" y="3219450"/>
          <a:ext cx="368300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5" name="公式" r:id="rId7" imgW="241200" imgH="253800" progId="Equation.3">
                  <p:embed/>
                </p:oleObj>
              </mc:Choice>
              <mc:Fallback>
                <p:oleObj name="公式" r:id="rId7" imgW="24120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775" y="3219450"/>
                        <a:ext cx="368300" cy="320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032"/>
          <p:cNvGraphicFramePr>
            <a:graphicFrameLocks noChangeAspect="1"/>
          </p:cNvGraphicFramePr>
          <p:nvPr/>
        </p:nvGraphicFramePr>
        <p:xfrm>
          <a:off x="3762375" y="3711575"/>
          <a:ext cx="328613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6" name="公式" r:id="rId9" imgW="215640" imgH="253800" progId="Equation.3">
                  <p:embed/>
                </p:oleObj>
              </mc:Choice>
              <mc:Fallback>
                <p:oleObj name="公式" r:id="rId9" imgW="21564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2375" y="3711575"/>
                        <a:ext cx="328613" cy="32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Object 1033"/>
          <p:cNvGraphicFramePr>
            <a:graphicFrameLocks noChangeAspect="1"/>
          </p:cNvGraphicFramePr>
          <p:nvPr/>
        </p:nvGraphicFramePr>
        <p:xfrm>
          <a:off x="3667125" y="4195763"/>
          <a:ext cx="484188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7" name="公式" r:id="rId11" imgW="317160" imgH="253800" progId="Equation.3">
                  <p:embed/>
                </p:oleObj>
              </mc:Choice>
              <mc:Fallback>
                <p:oleObj name="公式" r:id="rId11" imgW="31716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4195763"/>
                        <a:ext cx="484188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Object 1034"/>
          <p:cNvGraphicFramePr>
            <a:graphicFrameLocks noChangeAspect="1"/>
          </p:cNvGraphicFramePr>
          <p:nvPr/>
        </p:nvGraphicFramePr>
        <p:xfrm>
          <a:off x="5626100" y="3649663"/>
          <a:ext cx="250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8" name="公式" r:id="rId13" imgW="164880" imgH="291960" progId="Equation.3">
                  <p:embed/>
                </p:oleObj>
              </mc:Choice>
              <mc:Fallback>
                <p:oleObj name="公式" r:id="rId13" imgW="164880" imgH="291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26100" y="3649663"/>
                        <a:ext cx="250825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Object 1035"/>
          <p:cNvGraphicFramePr>
            <a:graphicFrameLocks noChangeAspect="1"/>
          </p:cNvGraphicFramePr>
          <p:nvPr/>
        </p:nvGraphicFramePr>
        <p:xfrm>
          <a:off x="2209800" y="3632200"/>
          <a:ext cx="32861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6529" name="公式" r:id="rId15" imgW="215640" imgH="266400" progId="Equation.3">
                  <p:embed/>
                </p:oleObj>
              </mc:Choice>
              <mc:Fallback>
                <p:oleObj name="公式" r:id="rId15" imgW="215640" imgH="26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632200"/>
                        <a:ext cx="328613" cy="33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6" name="Line 1036"/>
          <p:cNvSpPr>
            <a:spLocks noChangeShapeType="1"/>
          </p:cNvSpPr>
          <p:nvPr/>
        </p:nvSpPr>
        <p:spPr bwMode="auto">
          <a:xfrm flipV="1">
            <a:off x="2670175" y="3382963"/>
            <a:ext cx="1054100" cy="328612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7" name="Line 1037"/>
          <p:cNvSpPr>
            <a:spLocks noChangeShapeType="1"/>
          </p:cNvSpPr>
          <p:nvPr/>
        </p:nvSpPr>
        <p:spPr bwMode="auto">
          <a:xfrm>
            <a:off x="4251325" y="3436938"/>
            <a:ext cx="1252538" cy="274637"/>
          </a:xfrm>
          <a:prstGeom prst="line">
            <a:avLst/>
          </a:prstGeom>
          <a:noFill/>
          <a:ln w="57150">
            <a:solidFill>
              <a:srgbClr val="CC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8" name="Line 1038"/>
          <p:cNvSpPr>
            <a:spLocks noChangeShapeType="1"/>
          </p:cNvSpPr>
          <p:nvPr/>
        </p:nvSpPr>
        <p:spPr bwMode="auto">
          <a:xfrm>
            <a:off x="2605088" y="3875088"/>
            <a:ext cx="98742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9" name="Line 1039"/>
          <p:cNvSpPr>
            <a:spLocks noChangeShapeType="1"/>
          </p:cNvSpPr>
          <p:nvPr/>
        </p:nvSpPr>
        <p:spPr bwMode="auto">
          <a:xfrm flipV="1">
            <a:off x="4054475" y="3929063"/>
            <a:ext cx="1514475" cy="4381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0" name="Line 1040"/>
          <p:cNvSpPr>
            <a:spLocks noChangeShapeType="1"/>
          </p:cNvSpPr>
          <p:nvPr/>
        </p:nvSpPr>
        <p:spPr bwMode="auto">
          <a:xfrm>
            <a:off x="2670175" y="3819525"/>
            <a:ext cx="1054100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41" name="Line 1041"/>
          <p:cNvSpPr>
            <a:spLocks noChangeShapeType="1"/>
          </p:cNvSpPr>
          <p:nvPr/>
        </p:nvSpPr>
        <p:spPr bwMode="auto">
          <a:xfrm>
            <a:off x="4119563" y="3819525"/>
            <a:ext cx="1317625" cy="0"/>
          </a:xfrm>
          <a:prstGeom prst="line">
            <a:avLst/>
          </a:prstGeom>
          <a:noFill/>
          <a:ln w="5715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1048"/>
          <p:cNvGrpSpPr>
            <a:grpSpLocks/>
          </p:cNvGrpSpPr>
          <p:nvPr/>
        </p:nvGrpSpPr>
        <p:grpSpPr bwMode="auto">
          <a:xfrm>
            <a:off x="762000" y="4446588"/>
            <a:ext cx="6705600" cy="819150"/>
            <a:chOff x="672" y="3408"/>
            <a:chExt cx="4224" cy="516"/>
          </a:xfrm>
        </p:grpSpPr>
        <p:sp>
          <p:nvSpPr>
            <p:cNvPr id="26645" name="Text Box 1045"/>
            <p:cNvSpPr txBox="1">
              <a:spLocks noChangeArrowheads="1"/>
            </p:cNvSpPr>
            <p:nvPr/>
          </p:nvSpPr>
          <p:spPr bwMode="auto">
            <a:xfrm>
              <a:off x="672" y="3456"/>
              <a:ext cx="422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zh-CN" altLang="en-US" sz="3200" b="1" dirty="0">
                  <a:solidFill>
                    <a:srgbClr val="000000"/>
                  </a:solidFill>
                  <a:ea typeface="宋体" pitchFamily="2" charset="-122"/>
                </a:rPr>
                <a:t>以上公式中的导数       称为</a:t>
              </a:r>
              <a:r>
                <a:rPr lang="zh-CN" altLang="en-US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全导数</a:t>
              </a:r>
              <a:r>
                <a:rPr lang="en-US" altLang="zh-CN" sz="3600" b="1" dirty="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ea typeface="隶书" pitchFamily="49" charset="-122"/>
                </a:rPr>
                <a:t>.</a:t>
              </a:r>
              <a:endParaRPr lang="en-US" altLang="zh-CN" sz="3200" b="1" dirty="0">
                <a:solidFill>
                  <a:srgbClr val="FF0000"/>
                </a:solidFill>
                <a:ea typeface="隶书" pitchFamily="49" charset="-122"/>
              </a:endParaRPr>
            </a:p>
          </p:txBody>
        </p:sp>
        <p:graphicFrame>
          <p:nvGraphicFramePr>
            <p:cNvPr id="6153" name="Object 1047"/>
            <p:cNvGraphicFramePr>
              <a:graphicFrameLocks noChangeAspect="1"/>
            </p:cNvGraphicFramePr>
            <p:nvPr/>
          </p:nvGraphicFramePr>
          <p:xfrm>
            <a:off x="2880" y="3408"/>
            <a:ext cx="311" cy="5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06530" name="公式" r:id="rId17" imgW="406080" imgH="888840" progId="Equation.3">
                    <p:embed/>
                  </p:oleObj>
                </mc:Choice>
                <mc:Fallback>
                  <p:oleObj name="公式" r:id="rId17" imgW="406080" imgH="8888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80" y="3408"/>
                          <a:ext cx="311" cy="5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39961006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26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6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6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 nodeType="withGroup">
                            <p:stCondLst>
                              <p:cond delay="300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autoUpdateAnimBg="0"/>
      <p:bldP spid="26629" grpId="0" autoUpdateAnimBg="0"/>
      <p:bldP spid="26636" grpId="0" animBg="1"/>
      <p:bldP spid="26637" grpId="0" animBg="1"/>
      <p:bldP spid="26638" grpId="0" animBg="1"/>
      <p:bldP spid="26639" grpId="0" animBg="1"/>
      <p:bldP spid="26640" grpId="0" animBg="1"/>
      <p:bldP spid="2664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2892054"/>
              </p:ext>
            </p:extLst>
          </p:nvPr>
        </p:nvGraphicFramePr>
        <p:xfrm>
          <a:off x="987425" y="354013"/>
          <a:ext cx="7537450" cy="177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0" name="Document" r:id="rId3" imgW="7381616" imgH="1742412" progId="Word.Document.8">
                  <p:embed/>
                </p:oleObj>
              </mc:Choice>
              <mc:Fallback>
                <p:oleObj name="Document" r:id="rId3" imgW="7381616" imgH="1742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7425" y="354013"/>
                        <a:ext cx="7537450" cy="1770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Text Box 3"/>
          <p:cNvSpPr txBox="1">
            <a:spLocks noChangeArrowheads="1"/>
          </p:cNvSpPr>
          <p:nvPr/>
        </p:nvSpPr>
        <p:spPr bwMode="auto">
          <a:xfrm>
            <a:off x="914400" y="2147888"/>
            <a:ext cx="609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ea typeface="黑体" pitchFamily="2" charset="-122"/>
              </a:rPr>
              <a:t>解</a:t>
            </a:r>
          </a:p>
        </p:txBody>
      </p:sp>
      <p:graphicFrame>
        <p:nvGraphicFramePr>
          <p:cNvPr id="65537" name="Object 1025"/>
          <p:cNvGraphicFramePr>
            <a:graphicFrameLocks noChangeAspect="1"/>
          </p:cNvGraphicFramePr>
          <p:nvPr/>
        </p:nvGraphicFramePr>
        <p:xfrm>
          <a:off x="1905000" y="2071688"/>
          <a:ext cx="4141788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1" name="公式" r:id="rId5" imgW="3936960" imgH="888840" progId="Equation.3">
                  <p:embed/>
                </p:oleObj>
              </mc:Choice>
              <mc:Fallback>
                <p:oleObj name="公式" r:id="rId5" imgW="3936960" imgH="8888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071688"/>
                        <a:ext cx="4141788" cy="935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8" name="Object 1026"/>
          <p:cNvGraphicFramePr>
            <a:graphicFrameLocks noChangeAspect="1"/>
          </p:cNvGraphicFramePr>
          <p:nvPr/>
        </p:nvGraphicFramePr>
        <p:xfrm>
          <a:off x="2438400" y="3200400"/>
          <a:ext cx="33432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2" name="公式" r:id="rId7" imgW="3085920" imgH="419040" progId="Equation.3">
                  <p:embed/>
                </p:oleObj>
              </mc:Choice>
              <mc:Fallback>
                <p:oleObj name="公式" r:id="rId7" imgW="3085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00400"/>
                        <a:ext cx="33432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027"/>
          <p:cNvGraphicFramePr>
            <a:graphicFrameLocks noChangeAspect="1"/>
          </p:cNvGraphicFramePr>
          <p:nvPr/>
        </p:nvGraphicFramePr>
        <p:xfrm>
          <a:off x="2438400" y="3903663"/>
          <a:ext cx="40386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3" name="公式" r:id="rId9" imgW="3733560" imgH="419040" progId="Equation.3">
                  <p:embed/>
                </p:oleObj>
              </mc:Choice>
              <mc:Fallback>
                <p:oleObj name="公式" r:id="rId9" imgW="373356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903663"/>
                        <a:ext cx="40386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028"/>
          <p:cNvGraphicFramePr>
            <a:graphicFrameLocks noChangeAspect="1"/>
          </p:cNvGraphicFramePr>
          <p:nvPr/>
        </p:nvGraphicFramePr>
        <p:xfrm>
          <a:off x="2506663" y="4673600"/>
          <a:ext cx="3770312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2474" name="公式" r:id="rId11" imgW="3479760" imgH="469800" progId="Equation.3">
                  <p:embed/>
                </p:oleObj>
              </mc:Choice>
              <mc:Fallback>
                <p:oleObj name="公式" r:id="rId11" imgW="347976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6663" y="4673600"/>
                        <a:ext cx="3770312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91866601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5671898"/>
              </p:ext>
            </p:extLst>
          </p:nvPr>
        </p:nvGraphicFramePr>
        <p:xfrm>
          <a:off x="107504" y="260647"/>
          <a:ext cx="7857370" cy="576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754" name="Document" r:id="rId3" imgW="8310843" imgH="608873" progId="Word.Document.8">
                  <p:embed/>
                </p:oleObj>
              </mc:Choice>
              <mc:Fallback>
                <p:oleObj name="Document" r:id="rId3" imgW="8310843" imgH="60887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260647"/>
                        <a:ext cx="7857370" cy="5760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394498"/>
              </p:ext>
            </p:extLst>
          </p:nvPr>
        </p:nvGraphicFramePr>
        <p:xfrm>
          <a:off x="179512" y="764704"/>
          <a:ext cx="8686800" cy="184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755" name="Document" r:id="rId5" imgW="10167138" imgH="2163441" progId="Word.Document.8">
                  <p:embed/>
                </p:oleObj>
              </mc:Choice>
              <mc:Fallback>
                <p:oleObj name="Document" r:id="rId5" imgW="10167138" imgH="216344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764704"/>
                        <a:ext cx="8686800" cy="1843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555045"/>
              </p:ext>
            </p:extLst>
          </p:nvPr>
        </p:nvGraphicFramePr>
        <p:xfrm>
          <a:off x="179512" y="4581128"/>
          <a:ext cx="8818018" cy="1440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756" name="Document" r:id="rId7" imgW="9911160" imgH="1617903" progId="Word.Document.8">
                  <p:embed/>
                </p:oleObj>
              </mc:Choice>
              <mc:Fallback>
                <p:oleObj name="Document" r:id="rId7" imgW="9911160" imgH="1617903" progId="Word.Document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4581128"/>
                        <a:ext cx="8818018" cy="14401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982252"/>
              </p:ext>
            </p:extLst>
          </p:nvPr>
        </p:nvGraphicFramePr>
        <p:xfrm>
          <a:off x="179512" y="2708920"/>
          <a:ext cx="8646263" cy="18722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9757" name="Document" r:id="rId9" imgW="9777950" imgH="2132494" progId="Word.Document.8">
                  <p:embed/>
                </p:oleObj>
              </mc:Choice>
              <mc:Fallback>
                <p:oleObj name="Document" r:id="rId9" imgW="9777950" imgH="2132494" progId="Word.Document.8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2708920"/>
                        <a:ext cx="8646263" cy="18722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82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89" name="Object 204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2118892"/>
              </p:ext>
            </p:extLst>
          </p:nvPr>
        </p:nvGraphicFramePr>
        <p:xfrm>
          <a:off x="323528" y="1124744"/>
          <a:ext cx="8229600" cy="2492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40" name="Document" r:id="rId3" imgW="7973926" imgH="2398617" progId="Word.Document.8">
                  <p:embed/>
                </p:oleObj>
              </mc:Choice>
              <mc:Fallback>
                <p:oleObj name="Document" r:id="rId3" imgW="7973926" imgH="2398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1124744"/>
                        <a:ext cx="8229600" cy="249237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0" name="Object 20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1856601"/>
              </p:ext>
            </p:extLst>
          </p:nvPr>
        </p:nvGraphicFramePr>
        <p:xfrm>
          <a:off x="539552" y="3724870"/>
          <a:ext cx="3352800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41" name="公式" r:id="rId5" imgW="1638000" imgH="444240" progId="Equation.3">
                  <p:embed/>
                </p:oleObj>
              </mc:Choice>
              <mc:Fallback>
                <p:oleObj name="公式" r:id="rId5" imgW="16380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2" y="3724870"/>
                        <a:ext cx="3352800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20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1860842"/>
              </p:ext>
            </p:extLst>
          </p:nvPr>
        </p:nvGraphicFramePr>
        <p:xfrm>
          <a:off x="4283968" y="3719090"/>
          <a:ext cx="32131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42" name="公式" r:id="rId7" imgW="1612800" imgH="495000" progId="Equation.3">
                  <p:embed/>
                </p:oleObj>
              </mc:Choice>
              <mc:Fallback>
                <p:oleObj name="公式" r:id="rId7" imgW="1612800" imgH="495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3968" y="3719090"/>
                        <a:ext cx="321310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71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8970624"/>
              </p:ext>
            </p:extLst>
          </p:nvPr>
        </p:nvGraphicFramePr>
        <p:xfrm>
          <a:off x="429790" y="260648"/>
          <a:ext cx="7094538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43" name="Document" r:id="rId9" imgW="6874339" imgH="752814" progId="Word.Document.8">
                  <p:embed/>
                </p:oleObj>
              </mc:Choice>
              <mc:Fallback>
                <p:oleObj name="Document" r:id="rId9" imgW="6874339" imgH="752814" progId="Word.Document.8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90" y="260648"/>
                        <a:ext cx="7094538" cy="781050"/>
                      </a:xfrm>
                      <a:prstGeom prst="rect">
                        <a:avLst/>
                      </a:prstGeom>
                      <a:solidFill>
                        <a:srgbClr val="FFFFCC"/>
                      </a:solidFill>
                      <a:ln>
                        <a:solidFill>
                          <a:srgbClr val="9900FF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5010807"/>
              </p:ext>
            </p:extLst>
          </p:nvPr>
        </p:nvGraphicFramePr>
        <p:xfrm>
          <a:off x="398463" y="4863107"/>
          <a:ext cx="7550150" cy="1446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7344" name="Document" r:id="rId11" imgW="7881692" imgH="1515345" progId="Word.Document.8">
                  <p:embed/>
                </p:oleObj>
              </mc:Choice>
              <mc:Fallback>
                <p:oleObj name="Document" r:id="rId11" imgW="7881692" imgH="15153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463" y="4863107"/>
                        <a:ext cx="7550150" cy="1446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41359010"/>
      </p:ext>
    </p:extLst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3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11171</TotalTime>
  <Words>229</Words>
  <Application>Microsoft Office PowerPoint</Application>
  <PresentationFormat>全屏显示(4:3)</PresentationFormat>
  <Paragraphs>56</Paragraphs>
  <Slides>41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41</vt:i4>
      </vt:variant>
    </vt:vector>
  </HeadingPairs>
  <TitlesOfParts>
    <vt:vector size="55" baseType="lpstr">
      <vt:lpstr>黑体</vt:lpstr>
      <vt:lpstr>楷体</vt:lpstr>
      <vt:lpstr>隶书</vt:lpstr>
      <vt:lpstr>宋体</vt:lpstr>
      <vt:lpstr>Arial</vt:lpstr>
      <vt:lpstr>Calibri</vt:lpstr>
      <vt:lpstr>Times New Roman</vt:lpstr>
      <vt:lpstr>Office 主题​​</vt:lpstr>
      <vt:lpstr>公式</vt:lpstr>
      <vt:lpstr>MathType 6.0 Equation</vt:lpstr>
      <vt:lpstr>Document</vt:lpstr>
      <vt:lpstr>Microsoft Word 97 - 2003 文档</vt:lpstr>
      <vt:lpstr>Equation</vt:lpstr>
      <vt:lpstr>文档</vt:lpstr>
      <vt:lpstr>PowerPoint 演示文稿</vt:lpstr>
      <vt:lpstr>PowerPoint 演示文稿</vt:lpstr>
      <vt:lpstr>PowerPoint 演示文稿</vt:lpstr>
      <vt:lpstr>一、链式法则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二、全微分形式不变性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三、小结</vt:lpstr>
      <vt:lpstr>PowerPoint 演示文稿</vt:lpstr>
    </vt:vector>
  </TitlesOfParts>
  <Company>Lenovo (Beijing)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weigm</dc:creator>
  <cp:lastModifiedBy>zhang_wei_zhang@outlook.com</cp:lastModifiedBy>
  <cp:revision>1552</cp:revision>
  <dcterms:created xsi:type="dcterms:W3CDTF">2011-08-03T11:31:34Z</dcterms:created>
  <dcterms:modified xsi:type="dcterms:W3CDTF">2018-04-09T14:30:31Z</dcterms:modified>
</cp:coreProperties>
</file>