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003" r:id="rId2"/>
    <p:sldId id="2117" r:id="rId3"/>
    <p:sldId id="375" r:id="rId4"/>
    <p:sldId id="376" r:id="rId5"/>
    <p:sldId id="2074" r:id="rId6"/>
    <p:sldId id="2075" r:id="rId7"/>
    <p:sldId id="2076" r:id="rId8"/>
    <p:sldId id="2078" r:id="rId9"/>
    <p:sldId id="377" r:id="rId10"/>
    <p:sldId id="2081" r:id="rId11"/>
    <p:sldId id="2116" r:id="rId12"/>
    <p:sldId id="2083" r:id="rId13"/>
    <p:sldId id="2084" r:id="rId14"/>
    <p:sldId id="2079" r:id="rId15"/>
    <p:sldId id="2080" r:id="rId16"/>
    <p:sldId id="2085" r:id="rId17"/>
    <p:sldId id="2086" r:id="rId18"/>
    <p:sldId id="2087" r:id="rId19"/>
    <p:sldId id="2088" r:id="rId20"/>
    <p:sldId id="2119" r:id="rId21"/>
    <p:sldId id="2098" r:id="rId22"/>
    <p:sldId id="2099" r:id="rId23"/>
    <p:sldId id="2101" r:id="rId24"/>
    <p:sldId id="2102" r:id="rId25"/>
    <p:sldId id="2109" r:id="rId26"/>
    <p:sldId id="2110" r:id="rId27"/>
    <p:sldId id="2111" r:id="rId28"/>
    <p:sldId id="2112" r:id="rId29"/>
    <p:sldId id="2103" r:id="rId30"/>
    <p:sldId id="2104" r:id="rId31"/>
    <p:sldId id="2105" r:id="rId32"/>
    <p:sldId id="2107" r:id="rId33"/>
    <p:sldId id="2108" r:id="rId34"/>
    <p:sldId id="2113" r:id="rId35"/>
    <p:sldId id="2039" r:id="rId36"/>
    <p:sldId id="2114" r:id="rId37"/>
    <p:sldId id="2115" r:id="rId38"/>
    <p:sldId id="2094" r:id="rId39"/>
    <p:sldId id="2095" r:id="rId40"/>
    <p:sldId id="2096" r:id="rId41"/>
    <p:sldId id="2097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CCFF"/>
    <a:srgbClr val="33CC33"/>
    <a:srgbClr val="FFFFCC"/>
    <a:srgbClr val="CCFFCC"/>
    <a:srgbClr val="0000FF"/>
    <a:srgbClr val="FFFF99"/>
    <a:srgbClr val="993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907" autoAdjust="0"/>
  </p:normalViewPr>
  <p:slideViewPr>
    <p:cSldViewPr>
      <p:cViewPr varScale="1">
        <p:scale>
          <a:sx n="81" d="100"/>
          <a:sy n="81" d="100"/>
        </p:scale>
        <p:origin x="65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3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png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9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131728"/>
            <a:ext cx="856895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   第七节 </a:t>
            </a:r>
            <a:endParaRPr lang="en-US" altLang="zh-CN" sz="44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条件极值问题与</a:t>
            </a:r>
            <a:r>
              <a:rPr lang="en-US" altLang="zh-CN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Lagrange</a:t>
            </a: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乘数法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902018" y="1988840"/>
            <a:ext cx="3822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一、条件极值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511660" y="3933056"/>
            <a:ext cx="5652628" cy="1008112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重点与难点：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乘数法</a:t>
            </a:r>
            <a:endParaRPr lang="en-US" altLang="zh-CN" sz="32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07704" y="2852936"/>
            <a:ext cx="51845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zh-CN" sz="4000" b="1" dirty="0">
                <a:solidFill>
                  <a:srgbClr val="9900CC"/>
                </a:solidFill>
                <a:ea typeface="隶书" pitchFamily="49" charset="-122"/>
                <a:cs typeface="Times New Roman" panose="02020603050405020304" pitchFamily="18" charset="0"/>
              </a:rPr>
              <a:t>Lagrange 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  <a:cs typeface="Times New Roman" panose="02020603050405020304" pitchFamily="18" charset="0"/>
              </a:rPr>
              <a:t>乘数法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47702"/>
              </p:ext>
            </p:extLst>
          </p:nvPr>
        </p:nvGraphicFramePr>
        <p:xfrm>
          <a:off x="251520" y="620688"/>
          <a:ext cx="8429790" cy="481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22" name="Document" r:id="rId3" imgW="8875364" imgH="5538870" progId="Word.Document.8">
                  <p:embed/>
                </p:oleObj>
              </mc:Choice>
              <mc:Fallback>
                <p:oleObj name="Document" r:id="rId3" imgW="8875364" imgH="5538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8"/>
                        <a:ext cx="8429790" cy="4818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3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27510"/>
              </p:ext>
            </p:extLst>
          </p:nvPr>
        </p:nvGraphicFramePr>
        <p:xfrm>
          <a:off x="251520" y="404664"/>
          <a:ext cx="8496944" cy="180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694" name="Document" r:id="rId3" imgW="9854635" imgH="2090031" progId="Word.Document.8">
                  <p:embed/>
                </p:oleObj>
              </mc:Choice>
              <mc:Fallback>
                <p:oleObj name="Document" r:id="rId3" imgW="9854635" imgH="2090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4664"/>
                        <a:ext cx="8496944" cy="1809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48562"/>
              </p:ext>
            </p:extLst>
          </p:nvPr>
        </p:nvGraphicFramePr>
        <p:xfrm>
          <a:off x="251520" y="2132856"/>
          <a:ext cx="69850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695" name="Document" r:id="rId5" imgW="7268208" imgH="2282553" progId="Word.Document.8">
                  <p:embed/>
                </p:oleObj>
              </mc:Choice>
              <mc:Fallback>
                <p:oleObj name="Document" r:id="rId5" imgW="7268208" imgH="22825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6985000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8954"/>
              </p:ext>
            </p:extLst>
          </p:nvPr>
        </p:nvGraphicFramePr>
        <p:xfrm>
          <a:off x="251520" y="4221088"/>
          <a:ext cx="86264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696" name="Document" r:id="rId7" imgW="9964443" imgH="2380073" progId="Word.Document.8">
                  <p:embed/>
                </p:oleObj>
              </mc:Choice>
              <mc:Fallback>
                <p:oleObj name="Document" r:id="rId7" imgW="9964443" imgH="238007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21088"/>
                        <a:ext cx="862647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7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46138"/>
              </p:ext>
            </p:extLst>
          </p:nvPr>
        </p:nvGraphicFramePr>
        <p:xfrm>
          <a:off x="340893" y="1253412"/>
          <a:ext cx="8191547" cy="322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69" name="Document" r:id="rId3" imgW="8991653" imgH="3543841" progId="Word.Document.8">
                  <p:embed/>
                </p:oleObj>
              </mc:Choice>
              <mc:Fallback>
                <p:oleObj name="Document" r:id="rId3" imgW="8991653" imgH="3543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93" y="1253412"/>
                        <a:ext cx="8191547" cy="3222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CEE8ABBD-60C9-46AA-BA48-615FE0B1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48680"/>
            <a:ext cx="244827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、充分条件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4F2FE01-2917-49CF-9F5D-4073847FE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71119"/>
              </p:ext>
            </p:extLst>
          </p:nvPr>
        </p:nvGraphicFramePr>
        <p:xfrm>
          <a:off x="142233" y="4209640"/>
          <a:ext cx="8660873" cy="181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70" name="Document" r:id="rId5" imgW="9532705" imgH="2004109" progId="Word.Document.8">
                  <p:embed/>
                </p:oleObj>
              </mc:Choice>
              <mc:Fallback>
                <p:oleObj name="Document" r:id="rId5" imgW="9532705" imgH="2004109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3" y="4209640"/>
                        <a:ext cx="8660873" cy="1814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36611"/>
              </p:ext>
            </p:extLst>
          </p:nvPr>
        </p:nvGraphicFramePr>
        <p:xfrm>
          <a:off x="179512" y="476672"/>
          <a:ext cx="842493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999" name="Document" r:id="rId3" imgW="9815753" imgH="685162" progId="Word.Document.8">
                  <p:embed/>
                </p:oleObj>
              </mc:Choice>
              <mc:Fallback>
                <p:oleObj name="Document" r:id="rId3" imgW="9815753" imgH="685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42493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53852"/>
              </p:ext>
            </p:extLst>
          </p:nvPr>
        </p:nvGraphicFramePr>
        <p:xfrm>
          <a:off x="176213" y="908721"/>
          <a:ext cx="8048105" cy="294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000" name="Document" r:id="rId5" imgW="9161945" imgH="3357436" progId="Word.Document.8">
                  <p:embed/>
                </p:oleObj>
              </mc:Choice>
              <mc:Fallback>
                <p:oleObj name="Document" r:id="rId5" imgW="9161945" imgH="33574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908721"/>
                        <a:ext cx="8048105" cy="2940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35921"/>
              </p:ext>
            </p:extLst>
          </p:nvPr>
        </p:nvGraphicFramePr>
        <p:xfrm>
          <a:off x="161924" y="3933056"/>
          <a:ext cx="8802564" cy="246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001" name="Document" r:id="rId7" imgW="10120695" imgH="2837088" progId="Word.Document.8">
                  <p:embed/>
                </p:oleObj>
              </mc:Choice>
              <mc:Fallback>
                <p:oleObj name="Document" r:id="rId7" imgW="10120695" imgH="28370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4" y="3933056"/>
                        <a:ext cx="8802564" cy="2469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8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20986"/>
              </p:ext>
            </p:extLst>
          </p:nvPr>
        </p:nvGraphicFramePr>
        <p:xfrm>
          <a:off x="107504" y="1124744"/>
          <a:ext cx="8923462" cy="129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93" name="Document" r:id="rId3" imgW="10324470" imgH="1455609" progId="Word.Document.8">
                  <p:embed/>
                </p:oleObj>
              </mc:Choice>
              <mc:Fallback>
                <p:oleObj name="Document" r:id="rId3" imgW="10324470" imgH="14556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24744"/>
                        <a:ext cx="8923462" cy="1297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61997"/>
              </p:ext>
            </p:extLst>
          </p:nvPr>
        </p:nvGraphicFramePr>
        <p:xfrm>
          <a:off x="323528" y="2564904"/>
          <a:ext cx="8133977" cy="361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94" name="Document" r:id="rId5" imgW="9369320" imgH="4172505" progId="Word.Document.8">
                  <p:embed/>
                </p:oleObj>
              </mc:Choice>
              <mc:Fallback>
                <p:oleObj name="Document" r:id="rId5" imgW="9369320" imgH="4172505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64904"/>
                        <a:ext cx="8133977" cy="361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157658"/>
              </p:ext>
            </p:extLst>
          </p:nvPr>
        </p:nvGraphicFramePr>
        <p:xfrm>
          <a:off x="179512" y="116632"/>
          <a:ext cx="71880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95" name="Document" r:id="rId7" imgW="7527510" imgH="1069892" progId="Word.Document.8">
                  <p:embed/>
                </p:oleObj>
              </mc:Choice>
              <mc:Fallback>
                <p:oleObj name="Document" r:id="rId7" imgW="7527510" imgH="10698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718804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95457"/>
              </p:ext>
            </p:extLst>
          </p:nvPr>
        </p:nvGraphicFramePr>
        <p:xfrm>
          <a:off x="251520" y="818389"/>
          <a:ext cx="8035428" cy="174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921" name="Document" r:id="rId3" imgW="8502017" imgH="1850009" progId="Word.Document.8">
                  <p:embed/>
                </p:oleObj>
              </mc:Choice>
              <mc:Fallback>
                <p:oleObj name="Document" r:id="rId3" imgW="8502017" imgH="1850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818389"/>
                        <a:ext cx="8035428" cy="174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571236"/>
              </p:ext>
            </p:extLst>
          </p:nvPr>
        </p:nvGraphicFramePr>
        <p:xfrm>
          <a:off x="250824" y="332656"/>
          <a:ext cx="7921575" cy="44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922" name="Document" r:id="rId5" imgW="8669069" imgH="484723" progId="Word.Document.8">
                  <p:embed/>
                </p:oleObj>
              </mc:Choice>
              <mc:Fallback>
                <p:oleObj name="Document" r:id="rId5" imgW="8669069" imgH="4847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332656"/>
                        <a:ext cx="7921575" cy="443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33994"/>
              </p:ext>
            </p:extLst>
          </p:nvPr>
        </p:nvGraphicFramePr>
        <p:xfrm>
          <a:off x="395536" y="4509120"/>
          <a:ext cx="7194698" cy="180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923" name="Document" r:id="rId7" imgW="8189934" imgH="2051226" progId="Word.Document.8">
                  <p:embed/>
                </p:oleObj>
              </mc:Choice>
              <mc:Fallback>
                <p:oleObj name="Document" r:id="rId7" imgW="8189934" imgH="20512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09120"/>
                        <a:ext cx="7194698" cy="1804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4E699D9-946C-4660-BAD6-F47AEC082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9956"/>
              </p:ext>
            </p:extLst>
          </p:nvPr>
        </p:nvGraphicFramePr>
        <p:xfrm>
          <a:off x="395536" y="2511219"/>
          <a:ext cx="8151813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924" name="Document" r:id="rId9" imgW="9410721" imgH="2831854" progId="Word.Document.8">
                  <p:embed/>
                </p:oleObj>
              </mc:Choice>
              <mc:Fallback>
                <p:oleObj name="Document" r:id="rId9" imgW="9410721" imgH="2831854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3B4331C-C1E1-4C5C-A19A-13855ED30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511219"/>
                        <a:ext cx="8151813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150648"/>
              </p:ext>
            </p:extLst>
          </p:nvPr>
        </p:nvGraphicFramePr>
        <p:xfrm>
          <a:off x="176213" y="398463"/>
          <a:ext cx="7996187" cy="180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021" name="Document" r:id="rId3" imgW="8952770" imgH="2031735" progId="Word.Document.8">
                  <p:embed/>
                </p:oleObj>
              </mc:Choice>
              <mc:Fallback>
                <p:oleObj name="Document" r:id="rId3" imgW="8952770" imgH="2031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98463"/>
                        <a:ext cx="7996187" cy="1802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4178"/>
              </p:ext>
            </p:extLst>
          </p:nvPr>
        </p:nvGraphicFramePr>
        <p:xfrm>
          <a:off x="179512" y="2132856"/>
          <a:ext cx="8137599" cy="1053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022" name="Document" r:id="rId5" imgW="8952770" imgH="1175283" progId="Word.Document.8">
                  <p:embed/>
                </p:oleObj>
              </mc:Choice>
              <mc:Fallback>
                <p:oleObj name="Document" r:id="rId5" imgW="8952770" imgH="11752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8137599" cy="1053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09527"/>
              </p:ext>
            </p:extLst>
          </p:nvPr>
        </p:nvGraphicFramePr>
        <p:xfrm>
          <a:off x="250825" y="3212976"/>
          <a:ext cx="826473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023" name="Document" r:id="rId7" imgW="8952770" imgH="2724813" progId="Word.Document.8">
                  <p:embed/>
                </p:oleObj>
              </mc:Choice>
              <mc:Fallback>
                <p:oleObj name="Document" r:id="rId7" imgW="8952770" imgH="27248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12976"/>
                        <a:ext cx="8264731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8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55644"/>
              </p:ext>
            </p:extLst>
          </p:nvPr>
        </p:nvGraphicFramePr>
        <p:xfrm>
          <a:off x="107504" y="192088"/>
          <a:ext cx="6835234" cy="11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031" name="Document" r:id="rId3" imgW="7066953" imgH="1193275" progId="Word.Document.8">
                  <p:embed/>
                </p:oleObj>
              </mc:Choice>
              <mc:Fallback>
                <p:oleObj name="Document" r:id="rId3" imgW="7066953" imgH="11932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2088"/>
                        <a:ext cx="6835234" cy="1148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22980"/>
              </p:ext>
            </p:extLst>
          </p:nvPr>
        </p:nvGraphicFramePr>
        <p:xfrm>
          <a:off x="368821" y="4383107"/>
          <a:ext cx="8165880" cy="142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032" name="Document" r:id="rId5" imgW="8570422" imgH="1500231" progId="Word.Document.8">
                  <p:embed/>
                </p:oleObj>
              </mc:Choice>
              <mc:Fallback>
                <p:oleObj name="Document" r:id="rId5" imgW="8570422" imgH="15002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21" y="4383107"/>
                        <a:ext cx="8165880" cy="1422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972502"/>
              </p:ext>
            </p:extLst>
          </p:nvPr>
        </p:nvGraphicFramePr>
        <p:xfrm>
          <a:off x="395536" y="1173308"/>
          <a:ext cx="6984775" cy="340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033" name="Document" r:id="rId7" imgW="7210964" imgH="3533765" progId="Word.Document.8">
                  <p:embed/>
                </p:oleObj>
              </mc:Choice>
              <mc:Fallback>
                <p:oleObj name="Document" r:id="rId7" imgW="7210964" imgH="35337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73308"/>
                        <a:ext cx="6984775" cy="3407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AAAA07A-DEBD-4E3E-9733-BD4EFAA31B40}"/>
              </a:ext>
            </a:extLst>
          </p:cNvPr>
          <p:cNvSpPr/>
          <p:nvPr/>
        </p:nvSpPr>
        <p:spPr>
          <a:xfrm>
            <a:off x="319846" y="5805264"/>
            <a:ext cx="7636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注记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kern="100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800" b="1" kern="100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</a:t>
            </a:r>
            <a:r>
              <a:rPr lang="zh-CN" altLang="en-US" sz="2800" b="1" kern="100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求解中试需要决定是否求参数的值</a:t>
            </a:r>
            <a:r>
              <a:rPr lang="en-US" altLang="zh-CN" sz="2800" b="1" kern="100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800" kern="100" dirty="0">
              <a:solidFill>
                <a:srgbClr val="99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10683"/>
              </p:ext>
            </p:extLst>
          </p:nvPr>
        </p:nvGraphicFramePr>
        <p:xfrm>
          <a:off x="236539" y="360099"/>
          <a:ext cx="6567710" cy="102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6" name="Document" r:id="rId3" imgW="6786853" imgH="1069126" progId="Word.Document.8">
                  <p:embed/>
                </p:oleObj>
              </mc:Choice>
              <mc:Fallback>
                <p:oleObj name="Document" r:id="rId3" imgW="6786853" imgH="10691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9" y="360099"/>
                        <a:ext cx="6567710" cy="1022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33147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99447" name="Picture 23" descr="C:\Users\xingxiwoxin\Desktop\小Q书桌-截图\小Q截图-201205031008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657542" cy="37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49159"/>
              </p:ext>
            </p:extLst>
          </p:nvPr>
        </p:nvGraphicFramePr>
        <p:xfrm>
          <a:off x="251521" y="1396524"/>
          <a:ext cx="6696743" cy="127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7" name="Document" r:id="rId6" imgW="7338053" imgH="1404510" progId="Word.Document.8">
                  <p:embed/>
                </p:oleObj>
              </mc:Choice>
              <mc:Fallback>
                <p:oleObj name="Document" r:id="rId6" imgW="7338053" imgH="14045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1396524"/>
                        <a:ext cx="6696743" cy="1274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9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95436"/>
              </p:ext>
            </p:extLst>
          </p:nvPr>
        </p:nvGraphicFramePr>
        <p:xfrm>
          <a:off x="177800" y="332657"/>
          <a:ext cx="7850584" cy="153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64" name="Document" r:id="rId3" imgW="8525826" imgH="1664236" progId="Word.Document.8">
                  <p:embed/>
                </p:oleObj>
              </mc:Choice>
              <mc:Fallback>
                <p:oleObj name="Document" r:id="rId3" imgW="8525826" imgH="16642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32657"/>
                        <a:ext cx="7850584" cy="1534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50591"/>
              </p:ext>
            </p:extLst>
          </p:nvPr>
        </p:nvGraphicFramePr>
        <p:xfrm>
          <a:off x="200454" y="1628800"/>
          <a:ext cx="8564563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65" name="Document" r:id="rId5" imgW="9923124" imgH="3796235" progId="Word.Document.8">
                  <p:embed/>
                </p:oleObj>
              </mc:Choice>
              <mc:Fallback>
                <p:oleObj name="Document" r:id="rId5" imgW="9923124" imgH="37962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54" y="1628800"/>
                        <a:ext cx="8564563" cy="326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480C932-AEFE-458A-91CF-348E6398A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73373"/>
              </p:ext>
            </p:extLst>
          </p:nvPr>
        </p:nvGraphicFramePr>
        <p:xfrm>
          <a:off x="177800" y="4795216"/>
          <a:ext cx="5474320" cy="43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66" name="Document" r:id="rId7" imgW="6339468" imgH="473028" progId="Word.Document.8">
                  <p:embed/>
                </p:oleObj>
              </mc:Choice>
              <mc:Fallback>
                <p:oleObj name="Document" r:id="rId7" imgW="6339468" imgH="473028" progId="Word.Document.8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4795216"/>
                        <a:ext cx="5474320" cy="43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CEBCB1-BD2C-4E24-ACF5-D64143194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26156"/>
              </p:ext>
            </p:extLst>
          </p:nvPr>
        </p:nvGraphicFramePr>
        <p:xfrm>
          <a:off x="323851" y="5330825"/>
          <a:ext cx="6768430" cy="115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67" name="Document" r:id="rId9" imgW="8121172" imgH="1389204" progId="Word.Document.8">
                  <p:embed/>
                </p:oleObj>
              </mc:Choice>
              <mc:Fallback>
                <p:oleObj name="Document" r:id="rId9" imgW="8121172" imgH="138920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5330825"/>
                        <a:ext cx="6768430" cy="115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51520" y="673532"/>
            <a:ext cx="6768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条件极值：对自变量有附加条件的极值．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B6F1E-7B3F-4CDF-A894-7151FB29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4624"/>
            <a:ext cx="288032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一、条件极值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76B159A-1BFD-43B5-8818-257A05047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96847"/>
              </p:ext>
            </p:extLst>
          </p:nvPr>
        </p:nvGraphicFramePr>
        <p:xfrm>
          <a:off x="321568" y="1325563"/>
          <a:ext cx="73818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47" name="Document" r:id="rId3" imgW="7447587" imgH="1142970" progId="Word.Document.8">
                  <p:embed/>
                </p:oleObj>
              </mc:Choice>
              <mc:Fallback>
                <p:oleObj name="Document" r:id="rId3" imgW="7447587" imgH="1142970" progId="Word.Document.8">
                  <p:embed/>
                  <p:pic>
                    <p:nvPicPr>
                      <p:cNvPr id="204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" y="1325563"/>
                        <a:ext cx="738187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6E9F15E-3029-40C7-9690-FA16B614C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91876"/>
              </p:ext>
            </p:extLst>
          </p:nvPr>
        </p:nvGraphicFramePr>
        <p:xfrm>
          <a:off x="317500" y="3501008"/>
          <a:ext cx="8285717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48" name="Document" r:id="rId5" imgW="8885364" imgH="2408248" progId="Word.Document.8">
                  <p:embed/>
                </p:oleObj>
              </mc:Choice>
              <mc:Fallback>
                <p:oleObj name="Document" r:id="rId5" imgW="8885364" imgH="2408248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501008"/>
                        <a:ext cx="8285717" cy="223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8BAED42-7872-4DE5-BF9D-86DF0F595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8474"/>
              </p:ext>
            </p:extLst>
          </p:nvPr>
        </p:nvGraphicFramePr>
        <p:xfrm>
          <a:off x="304800" y="2346325"/>
          <a:ext cx="864076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49" name="Document" r:id="rId7" imgW="7644875" imgH="1336285" progId="Word.Document.8">
                  <p:embed/>
                </p:oleObj>
              </mc:Choice>
              <mc:Fallback>
                <p:oleObj name="Document" r:id="rId7" imgW="7644875" imgH="1336285" progId="Word.Document.8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46325"/>
                        <a:ext cx="864076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2603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28637"/>
              </p:ext>
            </p:extLst>
          </p:nvPr>
        </p:nvGraphicFramePr>
        <p:xfrm>
          <a:off x="366787" y="188913"/>
          <a:ext cx="3413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44" name="Document" r:id="rId3" imgW="3503421" imgH="577101" progId="Word.Document.8">
                  <p:embed/>
                </p:oleObj>
              </mc:Choice>
              <mc:Fallback>
                <p:oleObj name="Document" r:id="rId3" imgW="3503421" imgH="577101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87" y="188913"/>
                        <a:ext cx="34131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452506"/>
              </p:ext>
            </p:extLst>
          </p:nvPr>
        </p:nvGraphicFramePr>
        <p:xfrm>
          <a:off x="460895" y="771475"/>
          <a:ext cx="7783513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45" name="Document" r:id="rId5" imgW="8861616" imgH="1881894" progId="Word.Document.8">
                  <p:embed/>
                </p:oleObj>
              </mc:Choice>
              <mc:Fallback>
                <p:oleObj name="Document" r:id="rId5" imgW="8861616" imgH="1881894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95" y="771475"/>
                        <a:ext cx="7783513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62668"/>
              </p:ext>
            </p:extLst>
          </p:nvPr>
        </p:nvGraphicFramePr>
        <p:xfrm>
          <a:off x="388491" y="2132856"/>
          <a:ext cx="8137599" cy="232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46" name="Document" r:id="rId7" imgW="8954210" imgH="2571875" progId="Word.Document.8">
                  <p:embed/>
                </p:oleObj>
              </mc:Choice>
              <mc:Fallback>
                <p:oleObj name="Document" r:id="rId7" imgW="8954210" imgH="2571875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91" y="2132856"/>
                        <a:ext cx="8137599" cy="2328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E72D80-E748-41E8-A79C-B18D44A21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283816"/>
              </p:ext>
            </p:extLst>
          </p:nvPr>
        </p:nvGraphicFramePr>
        <p:xfrm>
          <a:off x="1979712" y="4293096"/>
          <a:ext cx="409257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47" name="Document" r:id="rId9" imgW="4799518" imgH="2578053" progId="Word.Document.8">
                  <p:embed/>
                </p:oleObj>
              </mc:Choice>
              <mc:Fallback>
                <p:oleObj name="Document" r:id="rId9" imgW="4799518" imgH="2578053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93096"/>
                        <a:ext cx="4092575" cy="21510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7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123736"/>
              </p:ext>
            </p:extLst>
          </p:nvPr>
        </p:nvGraphicFramePr>
        <p:xfrm>
          <a:off x="250825" y="398463"/>
          <a:ext cx="846613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87" name="Document" r:id="rId3" imgW="9772550" imgH="1652089" progId="Word.Document.8">
                  <p:embed/>
                </p:oleObj>
              </mc:Choice>
              <mc:Fallback>
                <p:oleObj name="Document" r:id="rId3" imgW="9772550" imgH="1652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98463"/>
                        <a:ext cx="8466138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8725"/>
              </p:ext>
            </p:extLst>
          </p:nvPr>
        </p:nvGraphicFramePr>
        <p:xfrm>
          <a:off x="218950" y="1772816"/>
          <a:ext cx="87455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88" name="Document" r:id="rId5" imgW="10434278" imgH="1551330" progId="Word.Document.8">
                  <p:embed/>
                </p:oleObj>
              </mc:Choice>
              <mc:Fallback>
                <p:oleObj name="Document" r:id="rId5" imgW="10434278" imgH="15513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50" y="1772816"/>
                        <a:ext cx="874553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98413"/>
              </p:ext>
            </p:extLst>
          </p:nvPr>
        </p:nvGraphicFramePr>
        <p:xfrm>
          <a:off x="179512" y="3068960"/>
          <a:ext cx="8565811" cy="108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89" name="Document" r:id="rId7" imgW="9490649" imgH="1195075" progId="Word.Document.8">
                  <p:embed/>
                </p:oleObj>
              </mc:Choice>
              <mc:Fallback>
                <p:oleObj name="Document" r:id="rId7" imgW="9490649" imgH="11950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068960"/>
                        <a:ext cx="8565811" cy="108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962222"/>
              </p:ext>
            </p:extLst>
          </p:nvPr>
        </p:nvGraphicFramePr>
        <p:xfrm>
          <a:off x="179512" y="4077072"/>
          <a:ext cx="6840760" cy="170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90" name="Document" r:id="rId9" imgW="7844610" imgH="1944650" progId="Word.Document.8">
                  <p:embed/>
                </p:oleObj>
              </mc:Choice>
              <mc:Fallback>
                <p:oleObj name="Document" r:id="rId9" imgW="7844610" imgH="19446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77072"/>
                        <a:ext cx="6840760" cy="170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63615"/>
              </p:ext>
            </p:extLst>
          </p:nvPr>
        </p:nvGraphicFramePr>
        <p:xfrm>
          <a:off x="179512" y="404664"/>
          <a:ext cx="8785529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99" name="Document" r:id="rId3" imgW="10625451" imgH="2351645" progId="Word.Document.8">
                  <p:embed/>
                </p:oleObj>
              </mc:Choice>
              <mc:Fallback>
                <p:oleObj name="Document" r:id="rId3" imgW="10625451" imgH="23516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4664"/>
                        <a:ext cx="8785529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91002"/>
              </p:ext>
            </p:extLst>
          </p:nvPr>
        </p:nvGraphicFramePr>
        <p:xfrm>
          <a:off x="179512" y="2492896"/>
          <a:ext cx="8685141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300" name="Document" r:id="rId5" imgW="10645253" imgH="3966309" progId="Word.Document.8">
                  <p:embed/>
                </p:oleObj>
              </mc:Choice>
              <mc:Fallback>
                <p:oleObj name="Document" r:id="rId5" imgW="10645253" imgH="39663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92896"/>
                        <a:ext cx="8685141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1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20718"/>
              </p:ext>
            </p:extLst>
          </p:nvPr>
        </p:nvGraphicFramePr>
        <p:xfrm>
          <a:off x="179512" y="2996952"/>
          <a:ext cx="8644784" cy="23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340" name="Document" r:id="rId3" imgW="10022768" imgH="2672275" progId="Word.Document.8">
                  <p:embed/>
                </p:oleObj>
              </mc:Choice>
              <mc:Fallback>
                <p:oleObj name="Document" r:id="rId3" imgW="10022768" imgH="26722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96952"/>
                        <a:ext cx="8644784" cy="230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37189"/>
              </p:ext>
            </p:extLst>
          </p:nvPr>
        </p:nvGraphicFramePr>
        <p:xfrm>
          <a:off x="179512" y="1412776"/>
          <a:ext cx="879157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341" name="Document" r:id="rId5" imgW="10691696" imgH="1688434" progId="Word.Document.8">
                  <p:embed/>
                </p:oleObj>
              </mc:Choice>
              <mc:Fallback>
                <p:oleObj name="Document" r:id="rId5" imgW="10691696" imgH="1688434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12776"/>
                        <a:ext cx="879157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5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67883"/>
              </p:ext>
            </p:extLst>
          </p:nvPr>
        </p:nvGraphicFramePr>
        <p:xfrm>
          <a:off x="546100" y="766763"/>
          <a:ext cx="75660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23" name="Document" r:id="rId3" imgW="8289962" imgH="4779579" progId="Word.Document.8">
                  <p:embed/>
                </p:oleObj>
              </mc:Choice>
              <mc:Fallback>
                <p:oleObj name="Document" r:id="rId3" imgW="8289962" imgH="4779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766763"/>
                        <a:ext cx="7566025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36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39348"/>
              </p:ext>
            </p:extLst>
          </p:nvPr>
        </p:nvGraphicFramePr>
        <p:xfrm>
          <a:off x="442913" y="333441"/>
          <a:ext cx="7009407" cy="173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700" name="Document" r:id="rId3" imgW="7530307" imgH="1873759" progId="Word.Document.8">
                  <p:embed/>
                </p:oleObj>
              </mc:Choice>
              <mc:Fallback>
                <p:oleObj name="Document" r:id="rId3" imgW="7530307" imgH="18737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333441"/>
                        <a:ext cx="7009407" cy="1731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381000" y="2286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2" charset="-122"/>
              </a:rPr>
              <a:t>解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82746"/>
              </p:ext>
            </p:extLst>
          </p:nvPr>
        </p:nvGraphicFramePr>
        <p:xfrm>
          <a:off x="1058863" y="2369178"/>
          <a:ext cx="5385345" cy="45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701" name="文档" r:id="rId5" imgW="5486400" imgH="460080" progId="Word.Document.8">
                  <p:embed/>
                </p:oleObj>
              </mc:Choice>
              <mc:Fallback>
                <p:oleObj name="文档" r:id="rId5" imgW="5486400" imgH="460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369178"/>
                        <a:ext cx="5385345" cy="45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75994"/>
              </p:ext>
            </p:extLst>
          </p:nvPr>
        </p:nvGraphicFramePr>
        <p:xfrm>
          <a:off x="1001713" y="2941896"/>
          <a:ext cx="5514503" cy="944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702" name="文档" r:id="rId7" imgW="5486400" imgH="939960" progId="Word.Document.8">
                  <p:embed/>
                </p:oleObj>
              </mc:Choice>
              <mc:Fallback>
                <p:oleObj name="文档" r:id="rId7" imgW="5486400" imgH="939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941896"/>
                        <a:ext cx="5514503" cy="944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26907"/>
              </p:ext>
            </p:extLst>
          </p:nvPr>
        </p:nvGraphicFramePr>
        <p:xfrm>
          <a:off x="685801" y="4076633"/>
          <a:ext cx="6622504" cy="102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703" name="文档" r:id="rId9" imgW="6795000" imgH="1083600" progId="Word.Document.8">
                  <p:embed/>
                </p:oleObj>
              </mc:Choice>
              <mc:Fallback>
                <p:oleObj name="文档" r:id="rId9" imgW="6795000" imgH="1083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4076633"/>
                        <a:ext cx="6622504" cy="1028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568007"/>
              </p:ext>
            </p:extLst>
          </p:nvPr>
        </p:nvGraphicFramePr>
        <p:xfrm>
          <a:off x="696913" y="5024003"/>
          <a:ext cx="5531271" cy="46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704" name="文档" r:id="rId11" imgW="5486400" imgH="460080" progId="Word.Document.8">
                  <p:embed/>
                </p:oleObj>
              </mc:Choice>
              <mc:Fallback>
                <p:oleObj name="文档" r:id="rId11" imgW="5486400" imgH="460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5024003"/>
                        <a:ext cx="5531271" cy="462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81000" y="457508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 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1844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944245"/>
              </p:ext>
            </p:extLst>
          </p:nvPr>
        </p:nvGraphicFramePr>
        <p:xfrm>
          <a:off x="839788" y="450084"/>
          <a:ext cx="6828556" cy="85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724" name="文档" r:id="rId3" imgW="7086600" imgH="917640" progId="Word.Document.8">
                  <p:embed/>
                </p:oleObj>
              </mc:Choice>
              <mc:Fallback>
                <p:oleObj name="文档" r:id="rId3" imgW="7086600" imgH="917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50084"/>
                        <a:ext cx="6828556" cy="858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21780"/>
              </p:ext>
            </p:extLst>
          </p:nvPr>
        </p:nvGraphicFramePr>
        <p:xfrm>
          <a:off x="838200" y="1422348"/>
          <a:ext cx="5606009" cy="90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725" name="文档" r:id="rId5" imgW="5486400" imgH="888840" progId="Word.Document.8">
                  <p:embed/>
                </p:oleObj>
              </mc:Choice>
              <mc:Fallback>
                <p:oleObj name="文档" r:id="rId5" imgW="5486400" imgH="888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2348"/>
                        <a:ext cx="5606009" cy="908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39788" y="2505075"/>
          <a:ext cx="58943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726" name="文档" r:id="rId7" imgW="5486400" imgH="429120" progId="Word.Document.8">
                  <p:embed/>
                </p:oleObj>
              </mc:Choice>
              <mc:Fallback>
                <p:oleObj name="文档" r:id="rId7" imgW="548640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05075"/>
                        <a:ext cx="58943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84915"/>
              </p:ext>
            </p:extLst>
          </p:nvPr>
        </p:nvGraphicFramePr>
        <p:xfrm>
          <a:off x="992189" y="3226364"/>
          <a:ext cx="5452020" cy="103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727" name="文档" r:id="rId9" imgW="5486400" imgH="1041480" progId="Word.Document.8">
                  <p:embed/>
                </p:oleObj>
              </mc:Choice>
              <mc:Fallback>
                <p:oleObj name="文档" r:id="rId9" imgW="5486400" imgH="1041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9" y="3226364"/>
                        <a:ext cx="5452020" cy="1034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747"/>
              </p:ext>
            </p:extLst>
          </p:nvPr>
        </p:nvGraphicFramePr>
        <p:xfrm>
          <a:off x="838200" y="4362860"/>
          <a:ext cx="6398096" cy="119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728" name="文档" r:id="rId11" imgW="6279480" imgH="1181160" progId="Word.Document.8">
                  <p:embed/>
                </p:oleObj>
              </mc:Choice>
              <mc:Fallback>
                <p:oleObj name="文档" r:id="rId11" imgW="6279480" imgH="1181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62860"/>
                        <a:ext cx="6398096" cy="1199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4017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827088" y="257175"/>
          <a:ext cx="6400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690" name="文档" r:id="rId3" imgW="6218011" imgH="983481" progId="Word.Document.8">
                  <p:embed/>
                </p:oleObj>
              </mc:Choice>
              <mc:Fallback>
                <p:oleObj name="文档" r:id="rId3" imgW="6218011" imgH="9834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7175"/>
                        <a:ext cx="64008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99477"/>
              </p:ext>
            </p:extLst>
          </p:nvPr>
        </p:nvGraphicFramePr>
        <p:xfrm>
          <a:off x="899592" y="1298278"/>
          <a:ext cx="49530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691" name="文档" r:id="rId5" imgW="4377558" imgH="613551" progId="Word.Document.8">
                  <p:embed/>
                </p:oleObj>
              </mc:Choice>
              <mc:Fallback>
                <p:oleObj name="文档" r:id="rId5" imgW="4377558" imgH="613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98278"/>
                        <a:ext cx="49530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97382"/>
              </p:ext>
            </p:extLst>
          </p:nvPr>
        </p:nvGraphicFramePr>
        <p:xfrm>
          <a:off x="990601" y="2060304"/>
          <a:ext cx="7397824" cy="169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692" name="文档" r:id="rId7" imgW="6922943" imgH="1595952" progId="Word.Document.8">
                  <p:embed/>
                </p:oleObj>
              </mc:Choice>
              <mc:Fallback>
                <p:oleObj name="文档" r:id="rId7" imgW="6922943" imgH="1595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1" y="2060304"/>
                        <a:ext cx="7397824" cy="1694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12980"/>
              </p:ext>
            </p:extLst>
          </p:nvPr>
        </p:nvGraphicFramePr>
        <p:xfrm>
          <a:off x="762000" y="3838523"/>
          <a:ext cx="5970240" cy="183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693" name="文档" r:id="rId9" imgW="4993563" imgH="1603509" progId="Word.Document.8">
                  <p:embed/>
                </p:oleObj>
              </mc:Choice>
              <mc:Fallback>
                <p:oleObj name="文档" r:id="rId9" imgW="4993563" imgH="160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38523"/>
                        <a:ext cx="5970240" cy="183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78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886200" y="3602038"/>
          <a:ext cx="50292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714" name="文档" r:id="rId3" imgW="5029200" imgH="959760" progId="Word.Document.8">
                  <p:embed/>
                </p:oleObj>
              </mc:Choice>
              <mc:Fallback>
                <p:oleObj name="文档" r:id="rId3" imgW="5029200" imgH="959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02038"/>
                        <a:ext cx="50292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84213" y="4508500"/>
          <a:ext cx="58229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715" name="文档" r:id="rId5" imgW="5486400" imgH="914400" progId="Word.Document.8">
                  <p:embed/>
                </p:oleObj>
              </mc:Choice>
              <mc:Fallback>
                <p:oleObj name="文档" r:id="rId5" imgW="548640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58229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71500" y="439738"/>
          <a:ext cx="44577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716" name="文档" r:id="rId7" imgW="4465800" imgH="4013280" progId="Word.Document.8">
                  <p:embed/>
                </p:oleObj>
              </mc:Choice>
              <mc:Fallback>
                <p:oleObj name="文档" r:id="rId7" imgW="4465800" imgH="4013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9738"/>
                        <a:ext cx="44577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352800" y="18494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可得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200" y="17732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5800" y="706438"/>
            <a:ext cx="2590800" cy="2857500"/>
            <a:chOff x="3264" y="576"/>
            <a:chExt cx="1632" cy="1800"/>
          </a:xfrm>
        </p:grpSpPr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3456" y="576"/>
            <a:ext cx="1440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0717" name="文档" r:id="rId9" imgW="2286000" imgH="2857680" progId="Word.Document.8">
                    <p:embed/>
                  </p:oleObj>
                </mc:Choice>
                <mc:Fallback>
                  <p:oleObj name="文档" r:id="rId9" imgW="2286000" imgH="28576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76"/>
                          <a:ext cx="1440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AutoShape 8"/>
            <p:cNvSpPr>
              <a:spLocks/>
            </p:cNvSpPr>
            <p:nvPr/>
          </p:nvSpPr>
          <p:spPr bwMode="auto">
            <a:xfrm>
              <a:off x="3264" y="816"/>
              <a:ext cx="144" cy="1296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47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176213" y="471488"/>
          <a:ext cx="8599487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22" name="Document" r:id="rId3" imgW="10254625" imgH="3454957" progId="Word.Document.8">
                  <p:embed/>
                </p:oleObj>
              </mc:Choice>
              <mc:Fallback>
                <p:oleObj name="Document" r:id="rId3" imgW="10254625" imgH="3454957" progId="Word.Document.8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71488"/>
                        <a:ext cx="8599487" cy="289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9512" y="3284984"/>
          <a:ext cx="859948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23" name="Document" r:id="rId5" imgW="10254625" imgH="3472949" progId="Word.Document.8">
                  <p:embed/>
                </p:oleObj>
              </mc:Choice>
              <mc:Fallback>
                <p:oleObj name="Document" r:id="rId5" imgW="10254625" imgH="3472949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4984"/>
                        <a:ext cx="859948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3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109452"/>
              </p:ext>
            </p:extLst>
          </p:nvPr>
        </p:nvGraphicFramePr>
        <p:xfrm>
          <a:off x="179169" y="1988840"/>
          <a:ext cx="8727146" cy="187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658" name="Document" r:id="rId3" imgW="8573749" imgH="1843319" progId="Word.Document.8">
                  <p:embed/>
                </p:oleObj>
              </mc:Choice>
              <mc:Fallback>
                <p:oleObj name="Document" r:id="rId3" imgW="8573749" imgH="1843319" progId="Word.Document.8">
                  <p:embed/>
                  <p:pic>
                    <p:nvPicPr>
                      <p:cNvPr id="7270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9" y="1988840"/>
                        <a:ext cx="8727146" cy="187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5688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先分析二元函数一个条件的情形．</a:t>
            </a:r>
          </a:p>
        </p:txBody>
      </p:sp>
      <p:graphicFrame>
        <p:nvGraphicFramePr>
          <p:cNvPr id="6" name="Object 1024">
            <a:extLst>
              <a:ext uri="{FF2B5EF4-FFF2-40B4-BE49-F238E27FC236}">
                <a16:creationId xmlns:a16="http://schemas.microsoft.com/office/drawing/2014/main" id="{FB27DC8C-8684-4E0D-A1B4-FA7D7C376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13622"/>
              </p:ext>
            </p:extLst>
          </p:nvPr>
        </p:nvGraphicFramePr>
        <p:xfrm>
          <a:off x="179169" y="4037398"/>
          <a:ext cx="8281263" cy="176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659" name="Document" r:id="rId5" imgW="8833189" imgH="1784555" progId="Word.Document.8">
                  <p:embed/>
                </p:oleObj>
              </mc:Choice>
              <mc:Fallback>
                <p:oleObj name="Document" r:id="rId5" imgW="8833189" imgH="1784555" progId="Word.Document.8">
                  <p:embed/>
                  <p:pic>
                    <p:nvPicPr>
                      <p:cNvPr id="7270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9" y="4037398"/>
                        <a:ext cx="8281263" cy="176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4">
            <a:extLst>
              <a:ext uri="{FF2B5EF4-FFF2-40B4-BE49-F238E27FC236}">
                <a16:creationId xmlns:a16="http://schemas.microsoft.com/office/drawing/2014/main" id="{08113542-73A7-41F5-9EF2-BE3510F33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423348"/>
              </p:ext>
            </p:extLst>
          </p:nvPr>
        </p:nvGraphicFramePr>
        <p:xfrm>
          <a:off x="107504" y="5445224"/>
          <a:ext cx="7907725" cy="122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660" name="Document" r:id="rId7" imgW="8446983" imgH="1231528" progId="Word.Document.8">
                  <p:embed/>
                </p:oleObj>
              </mc:Choice>
              <mc:Fallback>
                <p:oleObj name="Document" r:id="rId7" imgW="8446983" imgH="1231528" progId="Word.Document.8">
                  <p:embed/>
                  <p:pic>
                    <p:nvPicPr>
                      <p:cNvPr id="6" name="Object 1024">
                        <a:extLst>
                          <a:ext uri="{FF2B5EF4-FFF2-40B4-BE49-F238E27FC236}">
                            <a16:creationId xmlns:a16="http://schemas.microsoft.com/office/drawing/2014/main" id="{FB27DC8C-8684-4E0D-A1B4-FA7D7C376E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445224"/>
                        <a:ext cx="7907725" cy="122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69AAA82-5C6D-4ADE-9526-81E42C52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6632"/>
            <a:ext cx="49687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二</a:t>
            </a:r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kumimoji="0"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Lagrange</a:t>
            </a:r>
            <a:r>
              <a:rPr kumimoji="0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乘数法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F7ADBD7-E1AD-4951-966F-F477D404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765076"/>
            <a:ext cx="244827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、必要条件</a:t>
            </a:r>
          </a:p>
        </p:txBody>
      </p:sp>
    </p:spTree>
    <p:extLst>
      <p:ext uri="{BB962C8B-B14F-4D97-AF65-F5344CB8AC3E}">
        <p14:creationId xmlns:p14="http://schemas.microsoft.com/office/powerpoint/2010/main" val="11770842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/>
          </p:nvPr>
        </p:nvGraphicFramePr>
        <p:xfrm>
          <a:off x="323528" y="836712"/>
          <a:ext cx="8672512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48" name="Document" r:id="rId3" imgW="9606217" imgH="1591993" progId="Word.Document.8">
                  <p:embed/>
                </p:oleObj>
              </mc:Choice>
              <mc:Fallback>
                <p:oleObj name="Document" r:id="rId3" imgW="9606217" imgH="1591993" progId="Word.Document.8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8672512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95536" y="3933056"/>
          <a:ext cx="7891462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49" name="Document" r:id="rId5" imgW="8740715" imgH="1969840" progId="Word.Document.8">
                  <p:embed/>
                </p:oleObj>
              </mc:Choice>
              <mc:Fallback>
                <p:oleObj name="Document" r:id="rId5" imgW="8740715" imgH="1969840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33056"/>
                        <a:ext cx="7891462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3528" y="1988840"/>
          <a:ext cx="807312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50" name="Document" r:id="rId7" imgW="8626586" imgH="1859005" progId="Word.Document.8">
                  <p:embed/>
                </p:oleObj>
              </mc:Choice>
              <mc:Fallback>
                <p:oleObj name="Document" r:id="rId7" imgW="8626586" imgH="1859005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8073126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/>
          </p:nvPr>
        </p:nvGraphicFramePr>
        <p:xfrm>
          <a:off x="398463" y="192088"/>
          <a:ext cx="67405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70" name="Document" r:id="rId3" imgW="7465502" imgH="2166320" progId="Word.Document.8">
                  <p:embed/>
                </p:oleObj>
              </mc:Choice>
              <mc:Fallback>
                <p:oleObj name="Document" r:id="rId3" imgW="7465502" imgH="2166320" progId="Word.Document.8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92088"/>
                        <a:ext cx="674052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95536" y="2132856"/>
          <a:ext cx="8216835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71" name="Document" r:id="rId5" imgW="9928801" imgH="4422964" progId="Word.Document.8">
                  <p:embed/>
                </p:oleObj>
              </mc:Choice>
              <mc:Fallback>
                <p:oleObj name="Document" r:id="rId5" imgW="9928801" imgH="442296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32856"/>
                        <a:ext cx="8216835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2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/>
          </p:nvPr>
        </p:nvGraphicFramePr>
        <p:xfrm>
          <a:off x="611560" y="188640"/>
          <a:ext cx="5678487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94" name="Document" r:id="rId3" imgW="6652203" imgH="3305977" progId="Word.Document.8">
                  <p:embed/>
                </p:oleObj>
              </mc:Choice>
              <mc:Fallback>
                <p:oleObj name="Document" r:id="rId3" imgW="6652203" imgH="3305977" progId="Word.Document.8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8640"/>
                        <a:ext cx="5678487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611560" y="3140968"/>
          <a:ext cx="7388225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95" name="Document" r:id="rId5" imgW="8653948" imgH="3652157" progId="Word.Document.8">
                  <p:embed/>
                </p:oleObj>
              </mc:Choice>
              <mc:Fallback>
                <p:oleObj name="Document" r:id="rId5" imgW="8653948" imgH="365215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40968"/>
                        <a:ext cx="7388225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0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332656"/>
          <a:ext cx="7489527" cy="138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20" name="Document" r:id="rId3" imgW="8571862" imgH="1572201" progId="Word.Document.8">
                  <p:embed/>
                </p:oleObj>
              </mc:Choice>
              <mc:Fallback>
                <p:oleObj name="Document" r:id="rId3" imgW="8571862" imgH="1572201" progId="Word.Document.8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7489527" cy="1381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23850" y="3716338"/>
          <a:ext cx="8529585" cy="194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21" name="Document" r:id="rId5" imgW="10197020" imgH="2325016" progId="Word.Document.8">
                  <p:embed/>
                </p:oleObj>
              </mc:Choice>
              <mc:Fallback>
                <p:oleObj name="Document" r:id="rId5" imgW="10197020" imgH="2325016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8529585" cy="1944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76213" y="1341438"/>
          <a:ext cx="8498592" cy="223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22" name="Document" r:id="rId7" imgW="10308628" imgH="2703942" progId="Word.Document.8">
                  <p:embed/>
                </p:oleObj>
              </mc:Choice>
              <mc:Fallback>
                <p:oleObj name="Document" r:id="rId7" imgW="10308628" imgH="2703942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341438"/>
                        <a:ext cx="8498592" cy="2231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2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14400" y="1295400"/>
            <a:ext cx="646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一、条件极值的定义与存在的条件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99592" y="2420888"/>
            <a:ext cx="6624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二、拉格朗日乘数法及使用技巧</a:t>
            </a:r>
          </a:p>
        </p:txBody>
      </p:sp>
      <p:sp>
        <p:nvSpPr>
          <p:cNvPr id="4096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2857500" cy="8199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0" y="3265820"/>
            <a:ext cx="6624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距离变平方、连乘取对数、分母变分子</a:t>
            </a:r>
          </a:p>
        </p:txBody>
      </p:sp>
    </p:spTree>
    <p:extLst>
      <p:ext uri="{BB962C8B-B14F-4D97-AF65-F5344CB8AC3E}">
        <p14:creationId xmlns:p14="http://schemas.microsoft.com/office/powerpoint/2010/main" val="11585815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26876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  作  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P229: 1(2,3), 2, 4, 7, 9*, 10*, 11, 14, 15.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7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352800" y="174625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ea typeface="黑体" pitchFamily="2" charset="-122"/>
              </a:rPr>
              <a:t>思考题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990600" y="2600325"/>
          <a:ext cx="7239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564" name="文档" r:id="rId3" imgW="6882840" imgH="1300680" progId="Word.Document.8">
                  <p:embed/>
                </p:oleObj>
              </mc:Choice>
              <mc:Fallback>
                <p:oleObj name="文档" r:id="rId3" imgW="6882840" imgH="1300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00325"/>
                        <a:ext cx="72390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198461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2"/>
          <p:cNvSpPr txBox="1">
            <a:spLocks noChangeArrowheads="1"/>
          </p:cNvSpPr>
          <p:nvPr/>
        </p:nvSpPr>
        <p:spPr bwMode="auto">
          <a:xfrm>
            <a:off x="1169988" y="1066800"/>
            <a:ext cx="271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0950" y="1995488"/>
          <a:ext cx="1295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820" name="文档" r:id="rId3" imgW="1273680" imgH="457200" progId="Word.Document.8">
                  <p:embed/>
                </p:oleObj>
              </mc:Choice>
              <mc:Fallback>
                <p:oleObj name="文档" r:id="rId3" imgW="127368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995488"/>
                        <a:ext cx="12954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438400" y="1943100"/>
          <a:ext cx="4057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821" name="文档" r:id="rId5" imgW="3918600" imgH="523800" progId="Word.Document.8">
                  <p:embed/>
                </p:oleObj>
              </mc:Choice>
              <mc:Fallback>
                <p:oleObj name="文档" r:id="rId5" imgW="3918600" imgH="52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43100"/>
                        <a:ext cx="4057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219200" y="2695575"/>
          <a:ext cx="69262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822" name="文档" r:id="rId7" imgW="6602760" imgH="622440" progId="Word.Document.8">
                  <p:embed/>
                </p:oleObj>
              </mc:Choice>
              <mc:Fallback>
                <p:oleObj name="文档" r:id="rId7" imgW="6602760" imgH="62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95575"/>
                        <a:ext cx="69262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219200" y="3611563"/>
          <a:ext cx="66182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823" name="文档" r:id="rId9" imgW="6307560" imgH="590400" progId="Word.Document.8">
                  <p:embed/>
                </p:oleObj>
              </mc:Choice>
              <mc:Fallback>
                <p:oleObj name="文档" r:id="rId9" imgW="6307560" imgH="590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11563"/>
                        <a:ext cx="66182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219200" y="4495800"/>
          <a:ext cx="626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824" name="文档" r:id="rId11" imgW="5898600" imgH="502560" progId="Word.Document.8">
                  <p:embed/>
                </p:oleObj>
              </mc:Choice>
              <mc:Fallback>
                <p:oleObj name="文档" r:id="rId11" imgW="5898600" imgH="50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6267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01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/>
          </p:nvPr>
        </p:nvGraphicFramePr>
        <p:xfrm>
          <a:off x="107504" y="332656"/>
          <a:ext cx="8784976" cy="115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37" name="Document" r:id="rId3" imgW="10576128" imgH="1275322" progId="Word.Document.8">
                  <p:embed/>
                </p:oleObj>
              </mc:Choice>
              <mc:Fallback>
                <p:oleObj name="Document" r:id="rId3" imgW="10576128" imgH="1275322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2656"/>
                        <a:ext cx="8784976" cy="1158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9512" y="1340768"/>
          <a:ext cx="8208912" cy="199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38" name="Document" r:id="rId5" imgW="8820640" imgH="2131414" progId="Word.Document.8">
                  <p:embed/>
                </p:oleObj>
              </mc:Choice>
              <mc:Fallback>
                <p:oleObj name="Document" r:id="rId5" imgW="8820640" imgH="213141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8"/>
                        <a:ext cx="8208912" cy="1994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79512" y="3284984"/>
          <a:ext cx="859948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39" name="Document" r:id="rId7" imgW="9756348" imgH="2834929" progId="Word.Document.8">
                  <p:embed/>
                </p:oleObj>
              </mc:Choice>
              <mc:Fallback>
                <p:oleObj name="Document" r:id="rId7" imgW="9756348" imgH="2834929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4984"/>
                        <a:ext cx="8599487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/>
          </p:nvPr>
        </p:nvGraphicFramePr>
        <p:xfrm>
          <a:off x="250825" y="471488"/>
          <a:ext cx="78454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61" name="Document" r:id="rId3" imgW="8848722" imgH="1653169" progId="Word.Document.8">
                  <p:embed/>
                </p:oleObj>
              </mc:Choice>
              <mc:Fallback>
                <p:oleObj name="Document" r:id="rId3" imgW="8848722" imgH="1653169" progId="Word.Document.8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1488"/>
                        <a:ext cx="78454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1520" y="1772816"/>
          <a:ext cx="7697787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62" name="Document" r:id="rId5" imgW="8684911" imgH="3540962" progId="Word.Document.8">
                  <p:embed/>
                </p:oleObj>
              </mc:Choice>
              <mc:Fallback>
                <p:oleObj name="Document" r:id="rId5" imgW="8684911" imgH="3540962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7697787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51520" y="4869160"/>
          <a:ext cx="79787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63" name="Document" r:id="rId7" imgW="8998133" imgH="1018027" progId="Word.Document.8">
                  <p:embed/>
                </p:oleObj>
              </mc:Choice>
              <mc:Fallback>
                <p:oleObj name="Document" r:id="rId7" imgW="8998133" imgH="101802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69160"/>
                        <a:ext cx="79787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8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725358"/>
              </p:ext>
            </p:extLst>
          </p:nvPr>
        </p:nvGraphicFramePr>
        <p:xfrm>
          <a:off x="465891" y="3356992"/>
          <a:ext cx="6824662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0" name="Document" r:id="rId3" imgW="7996247" imgH="3586226" progId="Word.Document.8">
                  <p:embed/>
                </p:oleObj>
              </mc:Choice>
              <mc:Fallback>
                <p:oleObj name="Document" r:id="rId3" imgW="7996247" imgH="3586226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91" y="3356992"/>
                        <a:ext cx="6824662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4">
            <a:extLst>
              <a:ext uri="{FF2B5EF4-FFF2-40B4-BE49-F238E27FC236}">
                <a16:creationId xmlns:a16="http://schemas.microsoft.com/office/drawing/2014/main" id="{E84826F6-60FB-4F48-9E6A-1DA56C23D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056455"/>
              </p:ext>
            </p:extLst>
          </p:nvPr>
        </p:nvGraphicFramePr>
        <p:xfrm>
          <a:off x="251521" y="260648"/>
          <a:ext cx="8266056" cy="2344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1" name="Document" r:id="rId5" imgW="8595339" imgH="2452591" progId="Word.Document.8">
                  <p:embed/>
                </p:oleObj>
              </mc:Choice>
              <mc:Fallback>
                <p:oleObj name="Document" r:id="rId5" imgW="8595339" imgH="2452591" progId="Word.Document.8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id="{AE096FF2-76E9-4819-8B1B-56007D741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260648"/>
                        <a:ext cx="8266056" cy="2344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>
            <a:extLst>
              <a:ext uri="{FF2B5EF4-FFF2-40B4-BE49-F238E27FC236}">
                <a16:creationId xmlns:a16="http://schemas.microsoft.com/office/drawing/2014/main" id="{865D13E6-9135-4A78-B944-5AB7BDE52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71718"/>
              </p:ext>
            </p:extLst>
          </p:nvPr>
        </p:nvGraphicFramePr>
        <p:xfrm>
          <a:off x="465891" y="2781300"/>
          <a:ext cx="53419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2" name="Document" r:id="rId7" imgW="5766687" imgH="567705" progId="Word.Document.8">
                  <p:embed/>
                </p:oleObj>
              </mc:Choice>
              <mc:Fallback>
                <p:oleObj name="Document" r:id="rId7" imgW="5766687" imgH="567705" progId="Word.Document.8">
                  <p:embed/>
                  <p:pic>
                    <p:nvPicPr>
                      <p:cNvPr id="7" name="Object 1024">
                        <a:extLst>
                          <a:ext uri="{FF2B5EF4-FFF2-40B4-BE49-F238E27FC236}">
                            <a16:creationId xmlns:a16="http://schemas.microsoft.com/office/drawing/2014/main" id="{08113542-73A7-41F5-9EF2-BE3510F33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91" y="2781300"/>
                        <a:ext cx="53419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6848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/>
          </p:nvPr>
        </p:nvGraphicFramePr>
        <p:xfrm>
          <a:off x="107504" y="260648"/>
          <a:ext cx="7861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80" name="Document" r:id="rId3" imgW="8867804" imgH="2588789" progId="Word.Document.8">
                  <p:embed/>
                </p:oleObj>
              </mc:Choice>
              <mc:Fallback>
                <p:oleObj name="Document" r:id="rId3" imgW="8867804" imgH="2588789" progId="Word.Document.8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78613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9512" y="2420888"/>
          <a:ext cx="78613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81" name="Document" r:id="rId5" imgW="8867804" imgH="1886714" progId="Word.Document.8">
                  <p:embed/>
                </p:oleObj>
              </mc:Choice>
              <mc:Fallback>
                <p:oleObj name="Document" r:id="rId5" imgW="8867804" imgH="188671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20888"/>
                        <a:ext cx="78613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/>
          </p:nvPr>
        </p:nvGraphicFramePr>
        <p:xfrm>
          <a:off x="217279" y="548680"/>
          <a:ext cx="8531185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04" name="Document" r:id="rId3" imgW="10068491" imgH="3565072" progId="Word.Document.8">
                  <p:embed/>
                </p:oleObj>
              </mc:Choice>
              <mc:Fallback>
                <p:oleObj name="Document" r:id="rId3" imgW="10068491" imgH="3565072" progId="Word.Document.8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79" y="548680"/>
                        <a:ext cx="8531185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1520" y="3356992"/>
          <a:ext cx="8208912" cy="269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05" name="Document" r:id="rId5" imgW="9844555" imgH="3229328" progId="Word.Document.8">
                  <p:embed/>
                </p:oleObj>
              </mc:Choice>
              <mc:Fallback>
                <p:oleObj name="Document" r:id="rId5" imgW="9844555" imgH="3229328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8208912" cy="269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7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52242"/>
              </p:ext>
            </p:extLst>
          </p:nvPr>
        </p:nvGraphicFramePr>
        <p:xfrm>
          <a:off x="395536" y="917531"/>
          <a:ext cx="653415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30" name="Document" r:id="rId3" imgW="7150937" imgH="1916950" progId="Word.Document.8">
                  <p:embed/>
                </p:oleObj>
              </mc:Choice>
              <mc:Fallback>
                <p:oleObj name="Document" r:id="rId3" imgW="7150937" imgH="19169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17531"/>
                        <a:ext cx="653415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162BB11-597C-4D58-A9C7-77BCC6575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1472"/>
              </p:ext>
            </p:extLst>
          </p:nvPr>
        </p:nvGraphicFramePr>
        <p:xfrm>
          <a:off x="551259" y="2708920"/>
          <a:ext cx="7477125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31" name="Document" r:id="rId5" imgW="8003381" imgH="2332213" progId="Word.Document.8">
                  <p:embed/>
                </p:oleObj>
              </mc:Choice>
              <mc:Fallback>
                <p:oleObj name="Document" r:id="rId5" imgW="8003381" imgH="2332213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59" y="2708920"/>
                        <a:ext cx="7477125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EEB829E-F745-4697-8858-2BE466A58D66}"/>
              </a:ext>
            </a:extLst>
          </p:cNvPr>
          <p:cNvSpPr/>
          <p:nvPr/>
        </p:nvSpPr>
        <p:spPr>
          <a:xfrm>
            <a:off x="899592" y="260648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再讨论两个条件的情形：</a:t>
            </a:r>
            <a:endParaRPr lang="zh-CN" altLang="zh-CN" sz="2800" kern="100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7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06587"/>
              </p:ext>
            </p:extLst>
          </p:nvPr>
        </p:nvGraphicFramePr>
        <p:xfrm>
          <a:off x="179512" y="188640"/>
          <a:ext cx="8505516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712" name="Document" r:id="rId3" imgW="9399202" imgH="3824167" progId="Word.Document.8">
                  <p:embed/>
                </p:oleObj>
              </mc:Choice>
              <mc:Fallback>
                <p:oleObj name="Document" r:id="rId3" imgW="9399202" imgH="38241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8505516" cy="3456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FBC4BE5-598F-401D-98C3-A4DC2B4F9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50499"/>
              </p:ext>
            </p:extLst>
          </p:nvPr>
        </p:nvGraphicFramePr>
        <p:xfrm>
          <a:off x="169574" y="3645024"/>
          <a:ext cx="8866922" cy="23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713" name="Document" r:id="rId5" imgW="9950111" imgH="2538034" progId="Word.Document.8">
                  <p:embed/>
                </p:oleObj>
              </mc:Choice>
              <mc:Fallback>
                <p:oleObj name="Document" r:id="rId5" imgW="9950111" imgH="253803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74" y="3645024"/>
                        <a:ext cx="8866922" cy="23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5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15004"/>
              </p:ext>
            </p:extLst>
          </p:nvPr>
        </p:nvGraphicFramePr>
        <p:xfrm>
          <a:off x="179512" y="2132856"/>
          <a:ext cx="8539162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52" name="Document" r:id="rId3" imgW="9863996" imgH="5114603" progId="Word.Document.8">
                  <p:embed/>
                </p:oleObj>
              </mc:Choice>
              <mc:Fallback>
                <p:oleObj name="Document" r:id="rId3" imgW="9863996" imgH="51146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8539162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C1D817-E073-42F1-91EA-D37941270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73987"/>
              </p:ext>
            </p:extLst>
          </p:nvPr>
        </p:nvGraphicFramePr>
        <p:xfrm>
          <a:off x="391443" y="278333"/>
          <a:ext cx="81153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53" name="Equation" r:id="rId5" imgW="8115300" imgH="1816100" progId="Equation.DSMT4">
                  <p:embed/>
                </p:oleObj>
              </mc:Choice>
              <mc:Fallback>
                <p:oleObj name="Equation" r:id="rId5" imgW="8115300" imgH="18161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6AE70AD-62DB-4FBF-A141-A00D9DE24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3" y="278333"/>
                        <a:ext cx="8115300" cy="18129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2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29422"/>
              </p:ext>
            </p:extLst>
          </p:nvPr>
        </p:nvGraphicFramePr>
        <p:xfrm>
          <a:off x="395536" y="116632"/>
          <a:ext cx="7393366" cy="193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84" name="Document" r:id="rId3" imgW="8732434" imgH="2285072" progId="Word.Document.8">
                  <p:embed/>
                </p:oleObj>
              </mc:Choice>
              <mc:Fallback>
                <p:oleObj name="Document" r:id="rId3" imgW="8732434" imgH="2285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6632"/>
                        <a:ext cx="7393366" cy="1937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12885"/>
              </p:ext>
            </p:extLst>
          </p:nvPr>
        </p:nvGraphicFramePr>
        <p:xfrm>
          <a:off x="394841" y="1916832"/>
          <a:ext cx="8065591" cy="440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85" name="Document" r:id="rId5" imgW="9113702" imgH="4969582" progId="Word.Document.8">
                  <p:embed/>
                </p:oleObj>
              </mc:Choice>
              <mc:Fallback>
                <p:oleObj name="Document" r:id="rId5" imgW="9113702" imgH="49695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41" y="1916832"/>
                        <a:ext cx="8065591" cy="440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8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4754"/>
              </p:ext>
            </p:extLst>
          </p:nvPr>
        </p:nvGraphicFramePr>
        <p:xfrm>
          <a:off x="477838" y="463550"/>
          <a:ext cx="73802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36" name="Document" r:id="rId3" imgW="7447587" imgH="1142970" progId="Word.Document.8">
                  <p:embed/>
                </p:oleObj>
              </mc:Choice>
              <mc:Fallback>
                <p:oleObj name="Document" r:id="rId3" imgW="7447587" imgH="1142970" progId="Word.Document.8">
                  <p:embed/>
                  <p:pic>
                    <p:nvPicPr>
                      <p:cNvPr id="204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63550"/>
                        <a:ext cx="73802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381000" y="1462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2" charset="-122"/>
              </a:rPr>
              <a:t>解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09088"/>
              </p:ext>
            </p:extLst>
          </p:nvPr>
        </p:nvGraphicFramePr>
        <p:xfrm>
          <a:off x="1066799" y="1493266"/>
          <a:ext cx="7380287" cy="58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37" name="文档" r:id="rId5" imgW="6864480" imgH="557280" progId="Word.Document.8">
                  <p:embed/>
                </p:oleObj>
              </mc:Choice>
              <mc:Fallback>
                <p:oleObj name="文档" r:id="rId5" imgW="6864480" imgH="557280" progId="Word.Document.8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1493266"/>
                        <a:ext cx="7380287" cy="583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87934"/>
              </p:ext>
            </p:extLst>
          </p:nvPr>
        </p:nvGraphicFramePr>
        <p:xfrm>
          <a:off x="1475656" y="2116162"/>
          <a:ext cx="3456384" cy="21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38" name="公式" r:id="rId7" imgW="3352680" imgH="2234880" progId="Equation.3">
                  <p:embed/>
                </p:oleObj>
              </mc:Choice>
              <mc:Fallback>
                <p:oleObj name="公式" r:id="rId7" imgW="3352680" imgH="223488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16162"/>
                        <a:ext cx="3456384" cy="219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3023"/>
              </p:ext>
            </p:extLst>
          </p:nvPr>
        </p:nvGraphicFramePr>
        <p:xfrm>
          <a:off x="831701" y="4426024"/>
          <a:ext cx="369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39" name="文档" r:id="rId9" imgW="3478680" imgH="447480" progId="Word.Document.8">
                  <p:embed/>
                </p:oleObj>
              </mc:Choice>
              <mc:Fallback>
                <p:oleObj name="文档" r:id="rId9" imgW="3478680" imgH="447480" progId="Word.Document.8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01" y="4426024"/>
                        <a:ext cx="369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36769"/>
              </p:ext>
            </p:extLst>
          </p:nvPr>
        </p:nvGraphicFramePr>
        <p:xfrm>
          <a:off x="2614017" y="4922937"/>
          <a:ext cx="368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40" name="公式" r:id="rId11" imgW="3390840" imgH="482400" progId="Equation.3">
                  <p:embed/>
                </p:oleObj>
              </mc:Choice>
              <mc:Fallback>
                <p:oleObj name="公式" r:id="rId11" imgW="3390840" imgH="482400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017" y="4922937"/>
                        <a:ext cx="368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62000" y="31702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18918"/>
              </p:ext>
            </p:extLst>
          </p:nvPr>
        </p:nvGraphicFramePr>
        <p:xfrm>
          <a:off x="785217" y="4988024"/>
          <a:ext cx="2190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41" name="文档" r:id="rId13" imgW="2190600" imgH="457200" progId="Word.Document.8">
                  <p:embed/>
                </p:oleObj>
              </mc:Choice>
              <mc:Fallback>
                <p:oleObj name="文档" r:id="rId13" imgW="2190600" imgH="457200" progId="Word.Document.8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17" y="4988024"/>
                        <a:ext cx="2190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981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12271</TotalTime>
  <Words>147</Words>
  <Application>Microsoft Office PowerPoint</Application>
  <PresentationFormat>全屏显示(4:3)</PresentationFormat>
  <Paragraphs>28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Equation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1691</cp:revision>
  <dcterms:created xsi:type="dcterms:W3CDTF">2011-08-03T11:31:34Z</dcterms:created>
  <dcterms:modified xsi:type="dcterms:W3CDTF">2018-04-21T01:59:01Z</dcterms:modified>
</cp:coreProperties>
</file>