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310" r:id="rId2"/>
    <p:sldId id="319" r:id="rId3"/>
    <p:sldId id="317" r:id="rId4"/>
    <p:sldId id="318" r:id="rId5"/>
    <p:sldId id="383" r:id="rId6"/>
    <p:sldId id="289" r:id="rId7"/>
    <p:sldId id="375" r:id="rId8"/>
    <p:sldId id="365" r:id="rId9"/>
    <p:sldId id="364" r:id="rId10"/>
    <p:sldId id="366" r:id="rId11"/>
    <p:sldId id="360" r:id="rId12"/>
    <p:sldId id="361" r:id="rId13"/>
    <p:sldId id="327" r:id="rId14"/>
    <p:sldId id="326" r:id="rId15"/>
    <p:sldId id="370" r:id="rId16"/>
    <p:sldId id="371" r:id="rId17"/>
    <p:sldId id="372" r:id="rId18"/>
    <p:sldId id="332" r:id="rId19"/>
    <p:sldId id="385" r:id="rId20"/>
    <p:sldId id="328" r:id="rId21"/>
    <p:sldId id="329" r:id="rId22"/>
    <p:sldId id="330" r:id="rId23"/>
    <p:sldId id="331" r:id="rId24"/>
    <p:sldId id="333" r:id="rId25"/>
    <p:sldId id="334" r:id="rId26"/>
    <p:sldId id="308" r:id="rId27"/>
    <p:sldId id="315" r:id="rId28"/>
    <p:sldId id="336" r:id="rId29"/>
    <p:sldId id="337" r:id="rId30"/>
    <p:sldId id="373" r:id="rId31"/>
    <p:sldId id="374" r:id="rId32"/>
    <p:sldId id="338" r:id="rId33"/>
    <p:sldId id="339" r:id="rId34"/>
    <p:sldId id="314" r:id="rId35"/>
    <p:sldId id="340" r:id="rId36"/>
    <p:sldId id="359" r:id="rId37"/>
    <p:sldId id="341" r:id="rId38"/>
    <p:sldId id="342" r:id="rId39"/>
    <p:sldId id="343" r:id="rId40"/>
    <p:sldId id="344" r:id="rId41"/>
    <p:sldId id="345" r:id="rId42"/>
    <p:sldId id="346" r:id="rId43"/>
    <p:sldId id="347" r:id="rId44"/>
    <p:sldId id="386" r:id="rId45"/>
    <p:sldId id="378" r:id="rId46"/>
    <p:sldId id="302" r:id="rId47"/>
    <p:sldId id="379" r:id="rId48"/>
    <p:sldId id="349" r:id="rId49"/>
    <p:sldId id="350" r:id="rId5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9900FF"/>
    <a:srgbClr val="008000"/>
    <a:srgbClr val="FFCCFF"/>
    <a:srgbClr val="CCFFCC"/>
    <a:srgbClr val="0000CC"/>
    <a:srgbClr val="00B0F0"/>
    <a:srgbClr val="FFFF99"/>
    <a:srgbClr val="9933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snapVertSplitter="1" vertBarState="minimized" horzBarState="maximized">
    <p:restoredLeft sz="11782" autoAdjust="0"/>
    <p:restoredTop sz="99538" autoAdjust="0"/>
  </p:normalViewPr>
  <p:slideViewPr>
    <p:cSldViewPr>
      <p:cViewPr varScale="1">
        <p:scale>
          <a:sx n="79" d="100"/>
          <a:sy n="79" d="100"/>
        </p:scale>
        <p:origin x="-61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4" d="100"/>
        <a:sy n="64" d="100"/>
      </p:scale>
      <p:origin x="0" y="553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emf"/><Relationship Id="rId1" Type="http://schemas.openxmlformats.org/officeDocument/2006/relationships/image" Target="../media/image6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image" Target="../media/image79.wmf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12" Type="http://schemas.openxmlformats.org/officeDocument/2006/relationships/image" Target="../media/image78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11" Type="http://schemas.openxmlformats.org/officeDocument/2006/relationships/image" Target="../media/image77.wmf"/><Relationship Id="rId5" Type="http://schemas.openxmlformats.org/officeDocument/2006/relationships/image" Target="../media/image71.wmf"/><Relationship Id="rId10" Type="http://schemas.openxmlformats.org/officeDocument/2006/relationships/image" Target="../media/image76.wmf"/><Relationship Id="rId4" Type="http://schemas.openxmlformats.org/officeDocument/2006/relationships/image" Target="../media/image70.wmf"/><Relationship Id="rId9" Type="http://schemas.openxmlformats.org/officeDocument/2006/relationships/image" Target="../media/image7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emf"/><Relationship Id="rId1" Type="http://schemas.openxmlformats.org/officeDocument/2006/relationships/image" Target="../media/image103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4" Type="http://schemas.openxmlformats.org/officeDocument/2006/relationships/image" Target="../media/image11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5" Type="http://schemas.openxmlformats.org/officeDocument/2006/relationships/image" Target="../media/image118.emf"/><Relationship Id="rId4" Type="http://schemas.openxmlformats.org/officeDocument/2006/relationships/image" Target="../media/image11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emf"/><Relationship Id="rId2" Type="http://schemas.openxmlformats.org/officeDocument/2006/relationships/image" Target="../media/image120.wmf"/><Relationship Id="rId1" Type="http://schemas.openxmlformats.org/officeDocument/2006/relationships/image" Target="../media/image119.emf"/><Relationship Id="rId4" Type="http://schemas.openxmlformats.org/officeDocument/2006/relationships/image" Target="../media/image11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emf"/><Relationship Id="rId1" Type="http://schemas.openxmlformats.org/officeDocument/2006/relationships/image" Target="../media/image122.wmf"/><Relationship Id="rId6" Type="http://schemas.openxmlformats.org/officeDocument/2006/relationships/image" Target="../media/image127.e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emf"/><Relationship Id="rId6" Type="http://schemas.openxmlformats.org/officeDocument/2006/relationships/image" Target="../media/image122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4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4" Type="http://schemas.openxmlformats.org/officeDocument/2006/relationships/image" Target="../media/image138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9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emf"/><Relationship Id="rId1" Type="http://schemas.openxmlformats.org/officeDocument/2006/relationships/image" Target="../media/image142.wmf"/><Relationship Id="rId6" Type="http://schemas.openxmlformats.org/officeDocument/2006/relationships/image" Target="../media/image147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image" Target="../media/image150.wmf"/><Relationship Id="rId7" Type="http://schemas.openxmlformats.org/officeDocument/2006/relationships/image" Target="../media/image154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6" Type="http://schemas.openxmlformats.org/officeDocument/2006/relationships/image" Target="../media/image153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Relationship Id="rId9" Type="http://schemas.openxmlformats.org/officeDocument/2006/relationships/image" Target="../media/image156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wmf"/><Relationship Id="rId1" Type="http://schemas.openxmlformats.org/officeDocument/2006/relationships/image" Target="../media/image157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wmf"/><Relationship Id="rId1" Type="http://schemas.openxmlformats.org/officeDocument/2006/relationships/image" Target="../media/image159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6" Type="http://schemas.openxmlformats.org/officeDocument/2006/relationships/image" Target="../media/image171.wmf"/><Relationship Id="rId5" Type="http://schemas.openxmlformats.org/officeDocument/2006/relationships/image" Target="../media/image170.wmf"/><Relationship Id="rId4" Type="http://schemas.openxmlformats.org/officeDocument/2006/relationships/image" Target="../media/image16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2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wmf"/><Relationship Id="rId1" Type="http://schemas.openxmlformats.org/officeDocument/2006/relationships/image" Target="../media/image173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65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3" Type="http://schemas.openxmlformats.org/officeDocument/2006/relationships/image" Target="../media/image170.wmf"/><Relationship Id="rId7" Type="http://schemas.openxmlformats.org/officeDocument/2006/relationships/image" Target="../media/image72.wmf"/><Relationship Id="rId2" Type="http://schemas.openxmlformats.org/officeDocument/2006/relationships/image" Target="../media/image169.wmf"/><Relationship Id="rId1" Type="http://schemas.openxmlformats.org/officeDocument/2006/relationships/image" Target="../media/image177.wmf"/><Relationship Id="rId6" Type="http://schemas.openxmlformats.org/officeDocument/2006/relationships/image" Target="../media/image71.wmf"/><Relationship Id="rId11" Type="http://schemas.openxmlformats.org/officeDocument/2006/relationships/image" Target="../media/image181.wmf"/><Relationship Id="rId5" Type="http://schemas.openxmlformats.org/officeDocument/2006/relationships/image" Target="../media/image70.wmf"/><Relationship Id="rId10" Type="http://schemas.openxmlformats.org/officeDocument/2006/relationships/image" Target="../media/image74.wmf"/><Relationship Id="rId4" Type="http://schemas.openxmlformats.org/officeDocument/2006/relationships/image" Target="../media/image178.wmf"/><Relationship Id="rId9" Type="http://schemas.openxmlformats.org/officeDocument/2006/relationships/image" Target="../media/image180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71.wmf"/><Relationship Id="rId5" Type="http://schemas.openxmlformats.org/officeDocument/2006/relationships/image" Target="../media/image185.wmf"/><Relationship Id="rId4" Type="http://schemas.openxmlformats.org/officeDocument/2006/relationships/image" Target="../media/image184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Relationship Id="rId5" Type="http://schemas.openxmlformats.org/officeDocument/2006/relationships/image" Target="../media/image168.wmf"/><Relationship Id="rId4" Type="http://schemas.openxmlformats.org/officeDocument/2006/relationships/image" Target="../media/image189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emf"/><Relationship Id="rId7" Type="http://schemas.openxmlformats.org/officeDocument/2006/relationships/image" Target="../media/image27.w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wmf"/><Relationship Id="rId5" Type="http://schemas.openxmlformats.org/officeDocument/2006/relationships/image" Target="../media/image25.png"/><Relationship Id="rId4" Type="http://schemas.openxmlformats.org/officeDocument/2006/relationships/image" Target="../media/image24.emf"/><Relationship Id="rId9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png"/><Relationship Id="rId1" Type="http://schemas.openxmlformats.org/officeDocument/2006/relationships/image" Target="../media/image30.emf"/><Relationship Id="rId6" Type="http://schemas.openxmlformats.org/officeDocument/2006/relationships/image" Target="../media/image35.e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emf"/><Relationship Id="rId1" Type="http://schemas.openxmlformats.org/officeDocument/2006/relationships/image" Target="../media/image44.emf"/><Relationship Id="rId5" Type="http://schemas.openxmlformats.org/officeDocument/2006/relationships/image" Target="../media/image47.wmf"/><Relationship Id="rId4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2018-5-14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2018-5-14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4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2018-5-14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272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43438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2018-5-14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2018-5-14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2018-5-14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2018-5-14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2018-5-14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2018-5-14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25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2018-5-14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35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2018-5-14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48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1.bin"/><Relationship Id="rId9" Type="http://schemas.openxmlformats.org/officeDocument/2006/relationships/oleObject" Target="../embeddings/oleObject3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7.bin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5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6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64.bin"/><Relationship Id="rId4" Type="http://schemas.openxmlformats.org/officeDocument/2006/relationships/oleObject" Target="../embeddings/oleObject6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67.bin"/><Relationship Id="rId4" Type="http://schemas.openxmlformats.org/officeDocument/2006/relationships/oleObject" Target="../embeddings/oleObject6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oleObject" Target="../embeddings/oleObject78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2.bin"/><Relationship Id="rId12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1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1.bin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80.bin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69.bin"/><Relationship Id="rId9" Type="http://schemas.openxmlformats.org/officeDocument/2006/relationships/oleObject" Target="../embeddings/oleObject74.bin"/><Relationship Id="rId14" Type="http://schemas.openxmlformats.org/officeDocument/2006/relationships/oleObject" Target="../embeddings/oleObject7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5.bin"/><Relationship Id="rId5" Type="http://schemas.openxmlformats.org/officeDocument/2006/relationships/oleObject" Target="../embeddings/oleObject84.bin"/><Relationship Id="rId4" Type="http://schemas.openxmlformats.org/officeDocument/2006/relationships/oleObject" Target="../embeddings/oleObject83.bin"/><Relationship Id="rId9" Type="http://schemas.openxmlformats.org/officeDocument/2006/relationships/oleObject" Target="../embeddings/oleObject8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92.bin"/><Relationship Id="rId5" Type="http://schemas.openxmlformats.org/officeDocument/2006/relationships/oleObject" Target="../embeddings/oleObject91.bin"/><Relationship Id="rId4" Type="http://schemas.openxmlformats.org/officeDocument/2006/relationships/oleObject" Target="../embeddings/oleObject9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96.bin"/><Relationship Id="rId4" Type="http://schemas.openxmlformats.org/officeDocument/2006/relationships/oleObject" Target="../embeddings/oleObject9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00.bin"/><Relationship Id="rId5" Type="http://schemas.openxmlformats.org/officeDocument/2006/relationships/oleObject" Target="../embeddings/oleObject99.bin"/><Relationship Id="rId4" Type="http://schemas.openxmlformats.org/officeDocument/2006/relationships/oleObject" Target="../embeddings/oleObject98.bin"/><Relationship Id="rId9" Type="http://schemas.openxmlformats.org/officeDocument/2006/relationships/oleObject" Target="../embeddings/oleObject10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10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10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11.bin"/><Relationship Id="rId5" Type="http://schemas.openxmlformats.org/officeDocument/2006/relationships/oleObject" Target="../embeddings/oleObject110.bin"/><Relationship Id="rId4" Type="http://schemas.openxmlformats.org/officeDocument/2006/relationships/oleObject" Target="../embeddings/oleObject10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16.bin"/><Relationship Id="rId5" Type="http://schemas.openxmlformats.org/officeDocument/2006/relationships/oleObject" Target="../embeddings/oleObject115.bin"/><Relationship Id="rId4" Type="http://schemas.openxmlformats.org/officeDocument/2006/relationships/oleObject" Target="../embeddings/oleObject11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20.bin"/><Relationship Id="rId5" Type="http://schemas.openxmlformats.org/officeDocument/2006/relationships/oleObject" Target="../embeddings/oleObject119.bin"/><Relationship Id="rId4" Type="http://schemas.openxmlformats.org/officeDocument/2006/relationships/oleObject" Target="../embeddings/oleObject11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25.bin"/><Relationship Id="rId5" Type="http://schemas.openxmlformats.org/officeDocument/2006/relationships/oleObject" Target="../embeddings/oleObject124.bin"/><Relationship Id="rId4" Type="http://schemas.openxmlformats.org/officeDocument/2006/relationships/oleObject" Target="../embeddings/oleObject12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Word_97_-_2003___1.doc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29.bin"/><Relationship Id="rId5" Type="http://schemas.openxmlformats.org/officeDocument/2006/relationships/oleObject" Target="../embeddings/oleObject128.bin"/><Relationship Id="rId4" Type="http://schemas.openxmlformats.org/officeDocument/2006/relationships/oleObject" Target="../embeddings/oleObject127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Microsoft_Office_Word_97_-_2003___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34.bin"/><Relationship Id="rId5" Type="http://schemas.openxmlformats.org/officeDocument/2006/relationships/oleObject" Target="../embeddings/oleObject133.bin"/><Relationship Id="rId4" Type="http://schemas.openxmlformats.org/officeDocument/2006/relationships/oleObject" Target="../embeddings/oleObject13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39.bin"/><Relationship Id="rId5" Type="http://schemas.openxmlformats.org/officeDocument/2006/relationships/oleObject" Target="../embeddings/oleObject138.bin"/><Relationship Id="rId4" Type="http://schemas.openxmlformats.org/officeDocument/2006/relationships/oleObject" Target="../embeddings/oleObject137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oleObject" Target="../embeddings/oleObject142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3" Type="http://schemas.openxmlformats.org/officeDocument/2006/relationships/oleObject" Target="../embeddings/Microsoft_Office_Word_97_-_2003___5.doc"/><Relationship Id="rId7" Type="http://schemas.openxmlformats.org/officeDocument/2006/relationships/oleObject" Target="../embeddings/oleObject1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Microsoft_Office_Word_97_-_2003___8.doc"/><Relationship Id="rId5" Type="http://schemas.openxmlformats.org/officeDocument/2006/relationships/oleObject" Target="../embeddings/Microsoft_Office_Word_97_-_2003___7.doc"/><Relationship Id="rId4" Type="http://schemas.openxmlformats.org/officeDocument/2006/relationships/oleObject" Target="../embeddings/Microsoft_Office_Word_97_-_2003___6.doc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3" Type="http://schemas.openxmlformats.org/officeDocument/2006/relationships/oleObject" Target="../embeddings/Microsoft_Office_Word_97_-_2003___9.doc"/><Relationship Id="rId7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47.bin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6.bin"/><Relationship Id="rId10" Type="http://schemas.openxmlformats.org/officeDocument/2006/relationships/oleObject" Target="../embeddings/oleObject151.bin"/><Relationship Id="rId4" Type="http://schemas.openxmlformats.org/officeDocument/2006/relationships/oleObject" Target="../embeddings/oleObject145.bin"/><Relationship Id="rId9" Type="http://schemas.openxmlformats.org/officeDocument/2006/relationships/oleObject" Target="../embeddings/oleObject150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4" Type="http://schemas.openxmlformats.org/officeDocument/2006/relationships/oleObject" Target="../embeddings/oleObject15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4" Type="http://schemas.openxmlformats.org/officeDocument/2006/relationships/oleObject" Target="../embeddings/oleObject156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60.bin"/><Relationship Id="rId5" Type="http://schemas.openxmlformats.org/officeDocument/2006/relationships/oleObject" Target="../embeddings/oleObject159.bin"/><Relationship Id="rId4" Type="http://schemas.openxmlformats.org/officeDocument/2006/relationships/oleObject" Target="../embeddings/oleObject158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8.bin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66.bin"/><Relationship Id="rId5" Type="http://schemas.openxmlformats.org/officeDocument/2006/relationships/oleObject" Target="../embeddings/oleObject165.bin"/><Relationship Id="rId4" Type="http://schemas.openxmlformats.org/officeDocument/2006/relationships/oleObject" Target="../embeddings/oleObject164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4" Type="http://schemas.openxmlformats.org/officeDocument/2006/relationships/oleObject" Target="../embeddings/oleObject171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5" Type="http://schemas.openxmlformats.org/officeDocument/2006/relationships/oleObject" Target="../embeddings/oleObject174.bin"/><Relationship Id="rId4" Type="http://schemas.openxmlformats.org/officeDocument/2006/relationships/oleObject" Target="../embeddings/oleObject173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0.bin"/><Relationship Id="rId13" Type="http://schemas.openxmlformats.org/officeDocument/2006/relationships/oleObject" Target="../embeddings/oleObject185.bin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9.bin"/><Relationship Id="rId12" Type="http://schemas.openxmlformats.org/officeDocument/2006/relationships/oleObject" Target="../embeddings/oleObject18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178.bin"/><Relationship Id="rId11" Type="http://schemas.openxmlformats.org/officeDocument/2006/relationships/oleObject" Target="../embeddings/oleObject183.bin"/><Relationship Id="rId5" Type="http://schemas.openxmlformats.org/officeDocument/2006/relationships/oleObject" Target="../embeddings/oleObject177.bin"/><Relationship Id="rId10" Type="http://schemas.openxmlformats.org/officeDocument/2006/relationships/oleObject" Target="../embeddings/oleObject182.bin"/><Relationship Id="rId4" Type="http://schemas.openxmlformats.org/officeDocument/2006/relationships/oleObject" Target="../embeddings/oleObject176.bin"/><Relationship Id="rId9" Type="http://schemas.openxmlformats.org/officeDocument/2006/relationships/oleObject" Target="../embeddings/oleObject181.bin"/><Relationship Id="rId14" Type="http://schemas.openxmlformats.org/officeDocument/2006/relationships/oleObject" Target="../embeddings/oleObject186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7.bin"/><Relationship Id="rId7" Type="http://schemas.openxmlformats.org/officeDocument/2006/relationships/oleObject" Target="../embeddings/oleObject1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190.bin"/><Relationship Id="rId5" Type="http://schemas.openxmlformats.org/officeDocument/2006/relationships/oleObject" Target="../embeddings/oleObject189.bin"/><Relationship Id="rId4" Type="http://schemas.openxmlformats.org/officeDocument/2006/relationships/oleObject" Target="../embeddings/oleObject188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2.bin"/><Relationship Id="rId7" Type="http://schemas.openxmlformats.org/officeDocument/2006/relationships/oleObject" Target="../embeddings/oleObject1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195.bin"/><Relationship Id="rId5" Type="http://schemas.openxmlformats.org/officeDocument/2006/relationships/oleObject" Target="../embeddings/oleObject194.bin"/><Relationship Id="rId4" Type="http://schemas.openxmlformats.org/officeDocument/2006/relationships/oleObject" Target="../embeddings/oleObject193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5" Type="http://schemas.openxmlformats.org/officeDocument/2006/relationships/oleObject" Target="../embeddings/oleObject199.bin"/><Relationship Id="rId4" Type="http://schemas.openxmlformats.org/officeDocument/2006/relationships/oleObject" Target="../embeddings/oleObject19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3.bin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1.bin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xmlns="" id="{8311BC00-CA2A-40EF-A691-65C87D9903B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914400" y="1371600"/>
            <a:ext cx="7467600" cy="2486025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zh-CN" altLang="en-US" sz="4800" dirty="0">
                <a:solidFill>
                  <a:srgbClr val="0000FF"/>
                </a:solidFill>
                <a:latin typeface="+mn-ea"/>
                <a:ea typeface="+mn-ea"/>
              </a:rPr>
              <a:t>    </a:t>
            </a: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第十三章 习题课</a:t>
            </a:r>
            <a:b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/>
            </a:r>
            <a:b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dirty="0">
                <a:solidFill>
                  <a:srgbClr val="0000FF"/>
                </a:solidFill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重积分的计算及相关问题</a:t>
            </a:r>
          </a:p>
        </p:txBody>
      </p:sp>
    </p:spTree>
    <p:extLst>
      <p:ext uri="{BB962C8B-B14F-4D97-AF65-F5344CB8AC3E}">
        <p14:creationId xmlns:p14="http://schemas.microsoft.com/office/powerpoint/2010/main" xmlns="" val="2563076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xmlns="" id="{4F3E230C-BACA-40DF-94F3-0B7B2B0E7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605631"/>
            <a:ext cx="1501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2(1)</a:t>
            </a:r>
          </a:p>
        </p:txBody>
      </p:sp>
      <p:sp>
        <p:nvSpPr>
          <p:cNvPr id="134147" name="Text Box 3">
            <a:extLst>
              <a:ext uri="{FF2B5EF4-FFF2-40B4-BE49-F238E27FC236}">
                <a16:creationId xmlns:a16="http://schemas.microsoft.com/office/drawing/2014/main" xmlns="" id="{61023B7F-E3B5-4D04-845A-18CF30BE6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262188"/>
            <a:ext cx="4537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</a:rPr>
              <a:t>解</a:t>
            </a:r>
            <a:r>
              <a:rPr lang="zh-CN" altLang="en-US" sz="2800" b="1" dirty="0">
                <a:solidFill>
                  <a:schemeClr val="accent2"/>
                </a:solidFill>
                <a:ea typeface="黑体" panose="02010609060101010101" pitchFamily="49" charset="-122"/>
              </a:rPr>
              <a:t>  </a:t>
            </a:r>
            <a:r>
              <a:rPr lang="en-US" altLang="zh-CN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积分区域</a:t>
            </a:r>
            <a:r>
              <a:rPr lang="en-US" altLang="zh-CN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zh-CN" altLang="en-US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直角坐标</a:t>
            </a:r>
            <a:r>
              <a:rPr lang="en-US" altLang="zh-CN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xmlns="" id="{DCC53540-167D-4F23-ADE8-81A9E1DE8B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50121719"/>
              </p:ext>
            </p:extLst>
          </p:nvPr>
        </p:nvGraphicFramePr>
        <p:xfrm>
          <a:off x="1619672" y="576943"/>
          <a:ext cx="7050087" cy="773112"/>
        </p:xfrm>
        <a:graphic>
          <a:graphicData uri="http://schemas.openxmlformats.org/presentationml/2006/ole">
            <p:oleObj spid="_x0000_s2083546" name="公式" r:id="rId3" imgW="7107840" imgH="730800" progId="Equation.3">
              <p:embed/>
            </p:oleObj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xmlns="" id="{1F6E084C-07B8-4512-ABEF-9F23FE8F97E5}"/>
              </a:ext>
            </a:extLst>
          </p:cNvPr>
          <p:cNvGrpSpPr>
            <a:grpSpLocks/>
          </p:cNvGrpSpPr>
          <p:nvPr/>
        </p:nvGrpSpPr>
        <p:grpSpPr bwMode="auto">
          <a:xfrm>
            <a:off x="5940425" y="1628775"/>
            <a:ext cx="2952750" cy="2095500"/>
            <a:chOff x="3600" y="1296"/>
            <a:chExt cx="1860" cy="1320"/>
          </a:xfrm>
        </p:grpSpPr>
        <p:graphicFrame>
          <p:nvGraphicFramePr>
            <p:cNvPr id="9226" name="Object 6">
              <a:extLst>
                <a:ext uri="{FF2B5EF4-FFF2-40B4-BE49-F238E27FC236}">
                  <a16:creationId xmlns:a16="http://schemas.microsoft.com/office/drawing/2014/main" xmlns="" id="{F8A5C05F-4320-49DC-AD9D-D48C48282F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1296"/>
            <a:ext cx="1860" cy="1320"/>
          </p:xfrm>
          <a:graphic>
            <a:graphicData uri="http://schemas.openxmlformats.org/presentationml/2006/ole">
              <p:oleObj spid="_x0000_s2083547" name="BMP 图象" r:id="rId4" imgW="2952381" imgH="2095793" progId="PBrush">
                <p:embed/>
              </p:oleObj>
            </a:graphicData>
          </a:graphic>
        </p:graphicFrame>
        <p:graphicFrame>
          <p:nvGraphicFramePr>
            <p:cNvPr id="9227" name="Object 7">
              <a:extLst>
                <a:ext uri="{FF2B5EF4-FFF2-40B4-BE49-F238E27FC236}">
                  <a16:creationId xmlns:a16="http://schemas.microsoft.com/office/drawing/2014/main" xmlns="" id="{725EC785-A9F6-4444-B870-CAA4163EC0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16" y="2160"/>
            <a:ext cx="164" cy="180"/>
          </p:xfrm>
          <a:graphic>
            <a:graphicData uri="http://schemas.openxmlformats.org/presentationml/2006/ole">
              <p:oleObj spid="_x0000_s2083548" name="公式" r:id="rId5" imgW="380835" imgH="418918" progId="Equation.3">
                <p:embed/>
              </p:oleObj>
            </a:graphicData>
          </a:graphic>
        </p:graphicFrame>
        <p:graphicFrame>
          <p:nvGraphicFramePr>
            <p:cNvPr id="9228" name="Object 8">
              <a:extLst>
                <a:ext uri="{FF2B5EF4-FFF2-40B4-BE49-F238E27FC236}">
                  <a16:creationId xmlns:a16="http://schemas.microsoft.com/office/drawing/2014/main" xmlns="" id="{92462DD3-EE8C-4BAF-872C-E412670B3F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4" y="2208"/>
            <a:ext cx="169" cy="180"/>
          </p:xfrm>
          <a:graphic>
            <a:graphicData uri="http://schemas.openxmlformats.org/presentationml/2006/ole">
              <p:oleObj spid="_x0000_s2083549" name="公式" r:id="rId6" imgW="393529" imgH="418918" progId="Equation.3">
                <p:embed/>
              </p:oleObj>
            </a:graphicData>
          </a:graphic>
        </p:graphicFrame>
        <p:graphicFrame>
          <p:nvGraphicFramePr>
            <p:cNvPr id="9229" name="Object 9">
              <a:extLst>
                <a:ext uri="{FF2B5EF4-FFF2-40B4-BE49-F238E27FC236}">
                  <a16:creationId xmlns:a16="http://schemas.microsoft.com/office/drawing/2014/main" xmlns="" id="{308934AD-023A-432D-8759-8248A2D31B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55" y="1872"/>
            <a:ext cx="179" cy="185"/>
          </p:xfrm>
          <a:graphic>
            <a:graphicData uri="http://schemas.openxmlformats.org/presentationml/2006/ole">
              <p:oleObj spid="_x0000_s2083550" name="公式" r:id="rId7" imgW="418918" imgH="431613" progId="Equation.3">
                <p:embed/>
              </p:oleObj>
            </a:graphicData>
          </a:graphic>
        </p:graphicFrame>
      </p:grpSp>
      <p:sp>
        <p:nvSpPr>
          <p:cNvPr id="134154" name="Text Box 10">
            <a:extLst>
              <a:ext uri="{FF2B5EF4-FFF2-40B4-BE49-F238E27FC236}">
                <a16:creationId xmlns:a16="http://schemas.microsoft.com/office/drawing/2014/main" xmlns="" id="{0046CD4F-A352-460F-B358-69E8034C6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874" y="1412776"/>
            <a:ext cx="4248150" cy="538163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</a:t>
            </a:r>
            <a:r>
              <a:rPr lang="en-US" altLang="zh-CN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zh-CN" altLang="en-US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先去掉绝对值符号</a:t>
            </a:r>
          </a:p>
        </p:txBody>
      </p:sp>
      <p:graphicFrame>
        <p:nvGraphicFramePr>
          <p:cNvPr id="134155" name="Object 11">
            <a:extLst>
              <a:ext uri="{FF2B5EF4-FFF2-40B4-BE49-F238E27FC236}">
                <a16:creationId xmlns:a16="http://schemas.microsoft.com/office/drawing/2014/main" xmlns="" id="{17F9B30D-AC45-4E28-AFE0-B11C2636D2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2924175"/>
          <a:ext cx="4648200" cy="1714500"/>
        </p:xfrm>
        <a:graphic>
          <a:graphicData uri="http://schemas.openxmlformats.org/presentationml/2006/ole">
            <p:oleObj spid="_x0000_s2083551" name="公式" r:id="rId8" imgW="4669920" imgH="1687680" progId="Equation.3">
              <p:embed/>
            </p:oleObj>
          </a:graphicData>
        </a:graphic>
      </p:graphicFrame>
      <p:graphicFrame>
        <p:nvGraphicFramePr>
          <p:cNvPr id="134156" name="Object 12">
            <a:extLst>
              <a:ext uri="{FF2B5EF4-FFF2-40B4-BE49-F238E27FC236}">
                <a16:creationId xmlns:a16="http://schemas.microsoft.com/office/drawing/2014/main" xmlns="" id="{8002A88C-8B84-48EE-B136-109D67D6BD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4868863"/>
          <a:ext cx="5627687" cy="722312"/>
        </p:xfrm>
        <a:graphic>
          <a:graphicData uri="http://schemas.openxmlformats.org/presentationml/2006/ole">
            <p:oleObj spid="_x0000_s2083552" name="公式" r:id="rId9" imgW="5626100" imgH="723900" progId="Equation.3">
              <p:embed/>
            </p:oleObj>
          </a:graphicData>
        </a:graphic>
      </p:graphicFrame>
      <p:graphicFrame>
        <p:nvGraphicFramePr>
          <p:cNvPr id="134157" name="Object 13">
            <a:extLst>
              <a:ext uri="{FF2B5EF4-FFF2-40B4-BE49-F238E27FC236}">
                <a16:creationId xmlns:a16="http://schemas.microsoft.com/office/drawing/2014/main" xmlns="" id="{6B51EE56-C1AB-467C-9A3F-E07C55FC04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0288" y="4848225"/>
          <a:ext cx="800100" cy="838200"/>
        </p:xfrm>
        <a:graphic>
          <a:graphicData uri="http://schemas.openxmlformats.org/presentationml/2006/ole">
            <p:oleObj spid="_x0000_s2083553" name="公式" r:id="rId10" imgW="800100" imgH="8382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8368818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3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82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autoUpdateAnimBg="0"/>
      <p:bldP spid="134154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xmlns="" id="{0C340C6B-5992-4972-B591-7E239098A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617538"/>
            <a:ext cx="14398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2(2)</a:t>
            </a:r>
          </a:p>
        </p:txBody>
      </p:sp>
      <p:graphicFrame>
        <p:nvGraphicFramePr>
          <p:cNvPr id="10243" name="Object 3">
            <a:extLst>
              <a:ext uri="{FF2B5EF4-FFF2-40B4-BE49-F238E27FC236}">
                <a16:creationId xmlns:a16="http://schemas.microsoft.com/office/drawing/2014/main" xmlns="" id="{D6375B82-C37F-4D2C-9477-5ED379E169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3138" y="620713"/>
          <a:ext cx="6119812" cy="881062"/>
        </p:xfrm>
        <a:graphic>
          <a:graphicData uri="http://schemas.openxmlformats.org/presentationml/2006/ole">
            <p:oleObj spid="_x0000_s2084388" name="公式" r:id="rId3" imgW="6243480" imgH="750240" progId="Equation.3">
              <p:embed/>
            </p:oleObj>
          </a:graphicData>
        </a:graphic>
      </p:graphicFrame>
      <p:sp>
        <p:nvSpPr>
          <p:cNvPr id="128004" name="Text Box 4">
            <a:extLst>
              <a:ext uri="{FF2B5EF4-FFF2-40B4-BE49-F238E27FC236}">
                <a16:creationId xmlns:a16="http://schemas.microsoft.com/office/drawing/2014/main" xmlns="" id="{F1B9F0C1-4008-4B88-9571-1E0617333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" y="2765425"/>
            <a:ext cx="50942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6600"/>
                </a:solidFill>
                <a:ea typeface="黑体" panose="02010609060101010101" pitchFamily="49" charset="-122"/>
              </a:rPr>
              <a:t> </a:t>
            </a:r>
            <a:r>
              <a:rPr lang="zh-CN" altLang="zh-CN" sz="2800" b="1" dirty="0">
                <a:solidFill>
                  <a:srgbClr val="0000FF"/>
                </a:solidFill>
                <a:ea typeface="黑体" panose="02010609060101010101" pitchFamily="49" charset="-122"/>
              </a:rPr>
              <a:t>解1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被积函数</a:t>
            </a:r>
            <a:r>
              <a:rPr lang="en-US" altLang="zh-CN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直角坐标</a:t>
            </a:r>
            <a:r>
              <a:rPr lang="en-US" altLang="zh-CN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截面</a:t>
            </a:r>
            <a:r>
              <a:rPr lang="en-US" altLang="zh-CN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graphicFrame>
        <p:nvGraphicFramePr>
          <p:cNvPr id="128005" name="Object 5">
            <a:extLst>
              <a:ext uri="{FF2B5EF4-FFF2-40B4-BE49-F238E27FC236}">
                <a16:creationId xmlns:a16="http://schemas.microsoft.com/office/drawing/2014/main" xmlns="" id="{7441F4EB-3C8B-42C2-A8B5-A88F3FD9B8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1639888"/>
          <a:ext cx="8529638" cy="996950"/>
        </p:xfrm>
        <a:graphic>
          <a:graphicData uri="http://schemas.openxmlformats.org/presentationml/2006/ole">
            <p:oleObj spid="_x0000_s2084389" name="公式" r:id="rId4" imgW="8255880" imgH="944280" progId="Equation.3">
              <p:embed/>
            </p:oleObj>
          </a:graphicData>
        </a:graphic>
      </p:graphicFrame>
      <p:graphicFrame>
        <p:nvGraphicFramePr>
          <p:cNvPr id="128006" name="Object 6">
            <a:extLst>
              <a:ext uri="{FF2B5EF4-FFF2-40B4-BE49-F238E27FC236}">
                <a16:creationId xmlns:a16="http://schemas.microsoft.com/office/drawing/2014/main" xmlns="" id="{9B8A09B2-DE49-424B-9CEF-F8B5099094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429000"/>
          <a:ext cx="6400800" cy="925513"/>
        </p:xfrm>
        <a:graphic>
          <a:graphicData uri="http://schemas.openxmlformats.org/presentationml/2006/ole">
            <p:oleObj spid="_x0000_s2084390" name="公式" r:id="rId5" imgW="2470320" imgH="381600" progId="Equation.3">
              <p:embed/>
            </p:oleObj>
          </a:graphicData>
        </a:graphic>
      </p:graphicFrame>
      <p:graphicFrame>
        <p:nvGraphicFramePr>
          <p:cNvPr id="128007" name="Object 7">
            <a:extLst>
              <a:ext uri="{FF2B5EF4-FFF2-40B4-BE49-F238E27FC236}">
                <a16:creationId xmlns:a16="http://schemas.microsoft.com/office/drawing/2014/main" xmlns="" id="{25C7F2F6-308F-487F-BDF7-94284669D6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2388" y="4343400"/>
          <a:ext cx="3657600" cy="1009650"/>
        </p:xfrm>
        <a:graphic>
          <a:graphicData uri="http://schemas.openxmlformats.org/presentationml/2006/ole">
            <p:oleObj spid="_x0000_s2084391" name="公式" r:id="rId6" imgW="1549400" imgH="469900" progId="Equation.3">
              <p:embed/>
            </p:oleObj>
          </a:graphicData>
        </a:graphic>
      </p:graphicFrame>
      <p:graphicFrame>
        <p:nvGraphicFramePr>
          <p:cNvPr id="128008" name="Object 8">
            <a:extLst>
              <a:ext uri="{FF2B5EF4-FFF2-40B4-BE49-F238E27FC236}">
                <a16:creationId xmlns:a16="http://schemas.microsoft.com/office/drawing/2014/main" xmlns="" id="{372F9C00-8FC8-41BF-8EB4-128D0B0C1E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8588" y="5257800"/>
          <a:ext cx="3086100" cy="796925"/>
        </p:xfrm>
        <a:graphic>
          <a:graphicData uri="http://schemas.openxmlformats.org/presentationml/2006/ole">
            <p:oleObj spid="_x0000_s2084392" name="公式" r:id="rId7" imgW="2730500" imgH="698500" progId="Equation.3">
              <p:embed/>
            </p:oleObj>
          </a:graphicData>
        </a:graphic>
      </p:graphicFrame>
      <p:graphicFrame>
        <p:nvGraphicFramePr>
          <p:cNvPr id="128009" name="Object 9">
            <a:extLst>
              <a:ext uri="{FF2B5EF4-FFF2-40B4-BE49-F238E27FC236}">
                <a16:creationId xmlns:a16="http://schemas.microsoft.com/office/drawing/2014/main" xmlns="" id="{43B70E1E-C7EF-4F85-8E61-CFE30648FD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8988" y="5486400"/>
          <a:ext cx="800100" cy="303213"/>
        </p:xfrm>
        <a:graphic>
          <a:graphicData uri="http://schemas.openxmlformats.org/presentationml/2006/ole">
            <p:oleObj spid="_x0000_s2084393" name="公式" r:id="rId8" imgW="799753" imgH="304668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2838138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>
            <a:extLst>
              <a:ext uri="{FF2B5EF4-FFF2-40B4-BE49-F238E27FC236}">
                <a16:creationId xmlns:a16="http://schemas.microsoft.com/office/drawing/2014/main" xmlns="" id="{675FA39B-F0A3-44C3-8411-AFC538BE3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836613"/>
            <a:ext cx="56880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解2 </a:t>
            </a:r>
            <a:r>
              <a:rPr lang="en-US" altLang="zh-CN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积分区域</a:t>
            </a:r>
            <a:r>
              <a:rPr lang="en-US" altLang="zh-CN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球面坐标</a:t>
            </a:r>
            <a:r>
              <a:rPr lang="en-US" altLang="zh-CN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换序</a:t>
            </a:r>
            <a:r>
              <a:rPr lang="en-US" altLang="zh-CN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graphicFrame>
        <p:nvGraphicFramePr>
          <p:cNvPr id="11267" name="Object 3">
            <a:extLst>
              <a:ext uri="{FF2B5EF4-FFF2-40B4-BE49-F238E27FC236}">
                <a16:creationId xmlns:a16="http://schemas.microsoft.com/office/drawing/2014/main" xmlns="" id="{FB7CCF92-93C8-4FD2-AC72-983B0BEAAF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333375"/>
          <a:ext cx="6840538" cy="444500"/>
        </p:xfrm>
        <a:graphic>
          <a:graphicData uri="http://schemas.openxmlformats.org/presentationml/2006/ole">
            <p:oleObj spid="_x0000_s2085321" name="公式" r:id="rId3" imgW="6527520" imgH="381600" progId="Equation.3">
              <p:embed/>
            </p:oleObj>
          </a:graphicData>
        </a:graphic>
      </p:graphicFrame>
      <p:graphicFrame>
        <p:nvGraphicFramePr>
          <p:cNvPr id="129028" name="Object 4">
            <a:extLst>
              <a:ext uri="{FF2B5EF4-FFF2-40B4-BE49-F238E27FC236}">
                <a16:creationId xmlns:a16="http://schemas.microsoft.com/office/drawing/2014/main" xmlns="" id="{26FE1AC9-2854-422F-9266-1420B4AE64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1401763"/>
          <a:ext cx="5568950" cy="1092200"/>
        </p:xfrm>
        <a:graphic>
          <a:graphicData uri="http://schemas.openxmlformats.org/presentationml/2006/ole">
            <p:oleObj spid="_x0000_s2085322" name="公式" r:id="rId4" imgW="4521600" imgH="924840" progId="Equation.3">
              <p:embed/>
            </p:oleObj>
          </a:graphicData>
        </a:graphic>
      </p:graphicFrame>
      <p:graphicFrame>
        <p:nvGraphicFramePr>
          <p:cNvPr id="129029" name="Object 5">
            <a:extLst>
              <a:ext uri="{FF2B5EF4-FFF2-40B4-BE49-F238E27FC236}">
                <a16:creationId xmlns:a16="http://schemas.microsoft.com/office/drawing/2014/main" xmlns="" id="{52566300-F6A5-46A5-8E10-CA627EAEE7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125" y="2495550"/>
          <a:ext cx="7056438" cy="788988"/>
        </p:xfrm>
        <a:graphic>
          <a:graphicData uri="http://schemas.openxmlformats.org/presentationml/2006/ole">
            <p:oleObj spid="_x0000_s2085323" name="公式" r:id="rId5" imgW="2590800" imgH="368300" progId="Equation.3">
              <p:embed/>
            </p:oleObj>
          </a:graphicData>
        </a:graphic>
      </p:graphicFrame>
      <p:graphicFrame>
        <p:nvGraphicFramePr>
          <p:cNvPr id="129030" name="Object 6">
            <a:extLst>
              <a:ext uri="{FF2B5EF4-FFF2-40B4-BE49-F238E27FC236}">
                <a16:creationId xmlns:a16="http://schemas.microsoft.com/office/drawing/2014/main" xmlns="" id="{420AB75D-F8ED-4BB2-879F-173F18A9A3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32700" y="3511550"/>
          <a:ext cx="1187450" cy="449263"/>
        </p:xfrm>
        <a:graphic>
          <a:graphicData uri="http://schemas.openxmlformats.org/presentationml/2006/ole">
            <p:oleObj spid="_x0000_s2085324" name="公式" r:id="rId6" imgW="799753" imgH="304668" progId="Equation.3">
              <p:embed/>
            </p:oleObj>
          </a:graphicData>
        </a:graphic>
      </p:graphicFrame>
      <p:graphicFrame>
        <p:nvGraphicFramePr>
          <p:cNvPr id="129031" name="Object 7">
            <a:extLst>
              <a:ext uri="{FF2B5EF4-FFF2-40B4-BE49-F238E27FC236}">
                <a16:creationId xmlns:a16="http://schemas.microsoft.com/office/drawing/2014/main" xmlns="" id="{AC349094-215B-430A-B319-43A2144BF8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538" y="3355975"/>
          <a:ext cx="7131050" cy="730250"/>
        </p:xfrm>
        <a:graphic>
          <a:graphicData uri="http://schemas.openxmlformats.org/presentationml/2006/ole">
            <p:oleObj spid="_x0000_s2085325" name="公式" r:id="rId7" imgW="2832100" imgH="368300" progId="Equation.3">
              <p:embed/>
            </p:oleObj>
          </a:graphicData>
        </a:graphic>
      </p:graphicFrame>
      <p:sp>
        <p:nvSpPr>
          <p:cNvPr id="129032" name="Text Box 8">
            <a:extLst>
              <a:ext uri="{FF2B5EF4-FFF2-40B4-BE49-F238E27FC236}">
                <a16:creationId xmlns:a16="http://schemas.microsoft.com/office/drawing/2014/main" xmlns="" id="{AD6A8A63-DB11-4ABD-AED8-35793A844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230688"/>
            <a:ext cx="7848600" cy="954107"/>
          </a:xfrm>
          <a:prstGeom prst="rect">
            <a:avLst/>
          </a:prstGeom>
          <a:solidFill>
            <a:srgbClr val="FFFFCC"/>
          </a:solidFill>
          <a:ln w="12700">
            <a:solidFill>
              <a:srgbClr val="9933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注记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本题两种不同坐标系解法的难度有一定的差别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请注意和收集同类型题目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sz="36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097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6" grpId="0" autoUpdateAnimBg="0"/>
      <p:bldP spid="1290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xmlns="" id="{B631EFFB-5DCD-4383-B1B7-B638F7C5C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15950"/>
            <a:ext cx="129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14339" name="Object 3">
            <a:extLst>
              <a:ext uri="{FF2B5EF4-FFF2-40B4-BE49-F238E27FC236}">
                <a16:creationId xmlns:a16="http://schemas.microsoft.com/office/drawing/2014/main" xmlns="" id="{E9E6563A-FADC-4ABE-932C-72F8E70F1C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573088"/>
          <a:ext cx="6677025" cy="595312"/>
        </p:xfrm>
        <a:graphic>
          <a:graphicData uri="http://schemas.openxmlformats.org/presentationml/2006/ole">
            <p:oleObj spid="_x0000_s2088393" name="Equation" r:id="rId3" imgW="3314700" imgH="317500" progId="Equation.3">
              <p:embed/>
            </p:oleObj>
          </a:graphicData>
        </a:graphic>
      </p:graphicFrame>
      <p:sp>
        <p:nvSpPr>
          <p:cNvPr id="94212" name="Text Box 4">
            <a:extLst>
              <a:ext uri="{FF2B5EF4-FFF2-40B4-BE49-F238E27FC236}">
                <a16:creationId xmlns:a16="http://schemas.microsoft.com/office/drawing/2014/main" xmlns="" id="{B325C2B3-4E11-4CF7-B279-AC8223AF1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88" y="1290638"/>
            <a:ext cx="7391400" cy="1087437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分析</a:t>
            </a:r>
            <a:r>
              <a:rPr lang="en-US" altLang="zh-CN" sz="3600" b="1"/>
              <a:t>:  </a:t>
            </a:r>
            <a:r>
              <a:rPr lang="zh-CN" altLang="en-US" sz="2800" b="1"/>
              <a:t>体积可用定积分、二重积分和三重积分计算，选择时要根据</a:t>
            </a:r>
            <a:r>
              <a:rPr lang="zh-CN" altLang="en-US" sz="2800" b="1">
                <a:solidFill>
                  <a:srgbClr val="FF3300"/>
                </a:solidFill>
              </a:rPr>
              <a:t>区域</a:t>
            </a:r>
            <a:r>
              <a:rPr lang="zh-CN" altLang="en-US" sz="2800" b="1"/>
              <a:t>而定</a:t>
            </a:r>
            <a:r>
              <a:rPr lang="en-US" altLang="zh-CN" sz="2800" b="1"/>
              <a:t>.                      </a:t>
            </a:r>
          </a:p>
        </p:txBody>
      </p:sp>
      <p:sp>
        <p:nvSpPr>
          <p:cNvPr id="94213" name="Text Box 5">
            <a:extLst>
              <a:ext uri="{FF2B5EF4-FFF2-40B4-BE49-F238E27FC236}">
                <a16:creationId xmlns:a16="http://schemas.microsoft.com/office/drawing/2014/main" xmlns="" id="{3C273984-674C-45F1-8DC9-AACD4FB13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427288"/>
            <a:ext cx="640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zh-CN" altLang="en-US" sz="3600" b="1" dirty="0">
                <a:solidFill>
                  <a:schemeClr val="accent2"/>
                </a:solidFill>
              </a:rPr>
              <a:t>  </a:t>
            </a:r>
            <a:r>
              <a:rPr lang="zh-CN" altLang="zh-CN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(积分区域:球面坐标+换序)</a:t>
            </a:r>
            <a:endParaRPr lang="en-US" altLang="zh-CN" sz="3600" b="1" dirty="0">
              <a:solidFill>
                <a:srgbClr val="99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94214" name="Object 6">
            <a:extLst>
              <a:ext uri="{FF2B5EF4-FFF2-40B4-BE49-F238E27FC236}">
                <a16:creationId xmlns:a16="http://schemas.microsoft.com/office/drawing/2014/main" xmlns="" id="{ED2C8BE9-3E26-44AB-B4A2-76FED96EA2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60339442"/>
              </p:ext>
            </p:extLst>
          </p:nvPr>
        </p:nvGraphicFramePr>
        <p:xfrm>
          <a:off x="725314" y="3244282"/>
          <a:ext cx="2054572" cy="770465"/>
        </p:xfrm>
        <a:graphic>
          <a:graphicData uri="http://schemas.openxmlformats.org/presentationml/2006/ole">
            <p:oleObj spid="_x0000_s2088394" name="公式" r:id="rId4" imgW="825500" imgH="393700" progId="Equation.3">
              <p:embed/>
            </p:oleObj>
          </a:graphicData>
        </a:graphic>
      </p:graphicFrame>
      <p:graphicFrame>
        <p:nvGraphicFramePr>
          <p:cNvPr id="94215" name="Object 7">
            <a:extLst>
              <a:ext uri="{FF2B5EF4-FFF2-40B4-BE49-F238E27FC236}">
                <a16:creationId xmlns:a16="http://schemas.microsoft.com/office/drawing/2014/main" xmlns="" id="{08E83709-0091-4FF5-91AF-BFFBC16968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792135"/>
              </p:ext>
            </p:extLst>
          </p:nvPr>
        </p:nvGraphicFramePr>
        <p:xfrm>
          <a:off x="2643189" y="3060400"/>
          <a:ext cx="5775498" cy="800400"/>
        </p:xfrm>
        <a:graphic>
          <a:graphicData uri="http://schemas.openxmlformats.org/presentationml/2006/ole">
            <p:oleObj spid="_x0000_s2088395" name="公式" r:id="rId5" imgW="2362200" imgH="381000" progId="Equation.3">
              <p:embed/>
            </p:oleObj>
          </a:graphicData>
        </a:graphic>
      </p:graphicFrame>
      <p:graphicFrame>
        <p:nvGraphicFramePr>
          <p:cNvPr id="94216" name="Object 8">
            <a:extLst>
              <a:ext uri="{FF2B5EF4-FFF2-40B4-BE49-F238E27FC236}">
                <a16:creationId xmlns:a16="http://schemas.microsoft.com/office/drawing/2014/main" xmlns="" id="{1995A394-1366-4AA2-BFE8-AFB8B0CAD9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48090969"/>
              </p:ext>
            </p:extLst>
          </p:nvPr>
        </p:nvGraphicFramePr>
        <p:xfrm>
          <a:off x="1259632" y="3995437"/>
          <a:ext cx="4560366" cy="799987"/>
        </p:xfrm>
        <a:graphic>
          <a:graphicData uri="http://schemas.openxmlformats.org/presentationml/2006/ole">
            <p:oleObj spid="_x0000_s2088396" name="Equation" r:id="rId6" imgW="2095500" imgH="393700" progId="">
              <p:embed/>
            </p:oleObj>
          </a:graphicData>
        </a:graphic>
      </p:graphicFrame>
      <p:graphicFrame>
        <p:nvGraphicFramePr>
          <p:cNvPr id="94217" name="Object 9">
            <a:extLst>
              <a:ext uri="{FF2B5EF4-FFF2-40B4-BE49-F238E27FC236}">
                <a16:creationId xmlns:a16="http://schemas.microsoft.com/office/drawing/2014/main" xmlns="" id="{26F2A454-5584-4348-A0E9-419FF63F1B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01644737"/>
              </p:ext>
            </p:extLst>
          </p:nvPr>
        </p:nvGraphicFramePr>
        <p:xfrm>
          <a:off x="5832372" y="3970901"/>
          <a:ext cx="1403924" cy="998617"/>
        </p:xfrm>
        <a:graphic>
          <a:graphicData uri="http://schemas.openxmlformats.org/presentationml/2006/ole">
            <p:oleObj spid="_x0000_s2088397" name="Equation" r:id="rId7" imgW="927000" imgH="83808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7256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animBg="1"/>
      <p:bldP spid="942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xmlns="" id="{39A0D211-47B4-4210-9B80-0DC53FBDF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3" y="476672"/>
            <a:ext cx="1066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</a:p>
        </p:txBody>
      </p:sp>
      <p:graphicFrame>
        <p:nvGraphicFramePr>
          <p:cNvPr id="15363" name="Object 3">
            <a:extLst>
              <a:ext uri="{FF2B5EF4-FFF2-40B4-BE49-F238E27FC236}">
                <a16:creationId xmlns:a16="http://schemas.microsoft.com/office/drawing/2014/main" xmlns="" id="{876E2AEC-3908-4627-BE98-ACFF370D7B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56585080"/>
              </p:ext>
            </p:extLst>
          </p:nvPr>
        </p:nvGraphicFramePr>
        <p:xfrm>
          <a:off x="35497" y="496888"/>
          <a:ext cx="8750874" cy="1513309"/>
        </p:xfrm>
        <a:graphic>
          <a:graphicData uri="http://schemas.openxmlformats.org/presentationml/2006/ole">
            <p:oleObj spid="_x0000_s2089326" name="公式" r:id="rId3" imgW="7670800" imgH="1384300" progId="Equation.3">
              <p:embed/>
            </p:oleObj>
          </a:graphicData>
        </a:graphic>
      </p:graphicFrame>
      <p:sp>
        <p:nvSpPr>
          <p:cNvPr id="93188" name="Text Box 4">
            <a:extLst>
              <a:ext uri="{FF2B5EF4-FFF2-40B4-BE49-F238E27FC236}">
                <a16:creationId xmlns:a16="http://schemas.microsoft.com/office/drawing/2014/main" xmlns="" id="{5A100F05-94C3-4C4C-BD91-03950ECDE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060575"/>
            <a:ext cx="685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93189" name="Text Box 5">
            <a:extLst>
              <a:ext uri="{FF2B5EF4-FFF2-40B4-BE49-F238E27FC236}">
                <a16:creationId xmlns:a16="http://schemas.microsoft.com/office/drawing/2014/main" xmlns="" id="{DA9D2263-51E2-4268-9E54-6E43020B5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109788"/>
            <a:ext cx="4089400" cy="598487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被积函数</a:t>
            </a:r>
            <a:r>
              <a:rPr lang="en-US" altLang="zh-CN" sz="32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zh-CN" altLang="en-US" sz="32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柱面坐标</a:t>
            </a:r>
          </a:p>
        </p:txBody>
      </p:sp>
      <p:graphicFrame>
        <p:nvGraphicFramePr>
          <p:cNvPr id="93190" name="Object 6">
            <a:extLst>
              <a:ext uri="{FF2B5EF4-FFF2-40B4-BE49-F238E27FC236}">
                <a16:creationId xmlns:a16="http://schemas.microsoft.com/office/drawing/2014/main" xmlns="" id="{D9EE3B23-607B-4A76-8F2F-F9C5CEFF06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4175" y="2841625"/>
          <a:ext cx="8220075" cy="803275"/>
        </p:xfrm>
        <a:graphic>
          <a:graphicData uri="http://schemas.openxmlformats.org/presentationml/2006/ole">
            <p:oleObj spid="_x0000_s2089327" name="公式" r:id="rId4" imgW="7213600" imgH="698500" progId="Equation.3">
              <p:embed/>
            </p:oleObj>
          </a:graphicData>
        </a:graphic>
      </p:graphicFrame>
      <p:graphicFrame>
        <p:nvGraphicFramePr>
          <p:cNvPr id="93191" name="Object 7">
            <a:extLst>
              <a:ext uri="{FF2B5EF4-FFF2-40B4-BE49-F238E27FC236}">
                <a16:creationId xmlns:a16="http://schemas.microsoft.com/office/drawing/2014/main" xmlns="" id="{E663D03A-E8C7-4EDB-BD33-F972EC5BE7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0788" y="3643313"/>
          <a:ext cx="5367337" cy="1039812"/>
        </p:xfrm>
        <a:graphic>
          <a:graphicData uri="http://schemas.openxmlformats.org/presentationml/2006/ole">
            <p:oleObj spid="_x0000_s2089328" name="公式" r:id="rId5" imgW="3733800" imgH="838200" progId="Equation.3">
              <p:embed/>
            </p:oleObj>
          </a:graphicData>
        </a:graphic>
      </p:graphicFrame>
      <p:graphicFrame>
        <p:nvGraphicFramePr>
          <p:cNvPr id="93192" name="Object 8">
            <a:extLst>
              <a:ext uri="{FF2B5EF4-FFF2-40B4-BE49-F238E27FC236}">
                <a16:creationId xmlns:a16="http://schemas.microsoft.com/office/drawing/2014/main" xmlns="" id="{779BE41F-4E49-43F3-BA6D-708759F672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088" y="4581525"/>
          <a:ext cx="5870575" cy="1025525"/>
        </p:xfrm>
        <a:graphic>
          <a:graphicData uri="http://schemas.openxmlformats.org/presentationml/2006/ole">
            <p:oleObj spid="_x0000_s2089329" name="公式" r:id="rId6" imgW="4140200" imgH="8382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7599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/>
      <p:bldP spid="9318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>
            <a:extLst>
              <a:ext uri="{FF2B5EF4-FFF2-40B4-BE49-F238E27FC236}">
                <a16:creationId xmlns:a16="http://schemas.microsoft.com/office/drawing/2014/main" xmlns="" id="{2D74D194-06F8-4C2B-800A-06A9989DB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" y="371633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20835" name="Object 3">
            <a:extLst>
              <a:ext uri="{FF2B5EF4-FFF2-40B4-BE49-F238E27FC236}">
                <a16:creationId xmlns:a16="http://schemas.microsoft.com/office/drawing/2014/main" xmlns="" id="{15F2E5B1-D2B1-404B-8522-EA3F37E304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716338"/>
          <a:ext cx="7272338" cy="2562225"/>
        </p:xfrm>
        <a:graphic>
          <a:graphicData uri="http://schemas.openxmlformats.org/presentationml/2006/ole">
            <p:oleObj spid="_x0000_s2092216" name="Equation" r:id="rId3" imgW="3556000" imgH="1320800" progId="Equation.3">
              <p:embed/>
            </p:oleObj>
          </a:graphicData>
        </a:graphic>
      </p:graphicFrame>
      <p:sp>
        <p:nvSpPr>
          <p:cNvPr id="18436" name="Text Box 4">
            <a:extLst>
              <a:ext uri="{FF2B5EF4-FFF2-40B4-BE49-F238E27FC236}">
                <a16:creationId xmlns:a16="http://schemas.microsoft.com/office/drawing/2014/main" xmlns="" id="{00E600B4-F87A-480F-8D98-3D10A9538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14424"/>
            <a:ext cx="10064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49" charset="-122"/>
              </a:rPr>
              <a:t>5</a:t>
            </a: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</a:rPr>
              <a:t> </a:t>
            </a:r>
            <a:endParaRPr lang="en-US" altLang="zh-CN" sz="2800" b="1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8437" name="对象 2">
            <a:extLst>
              <a:ext uri="{FF2B5EF4-FFF2-40B4-BE49-F238E27FC236}">
                <a16:creationId xmlns:a16="http://schemas.microsoft.com/office/drawing/2014/main" xmlns="" id="{4156789C-3F2C-4285-AB9B-A9D59102E9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395288"/>
          <a:ext cx="8731250" cy="3321050"/>
        </p:xfrm>
        <a:graphic>
          <a:graphicData uri="http://schemas.openxmlformats.org/presentationml/2006/ole">
            <p:oleObj spid="_x0000_s2092217" name="Equation" r:id="rId4" imgW="4495800" imgH="18034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6733042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859" name="Object 3">
            <a:extLst>
              <a:ext uri="{FF2B5EF4-FFF2-40B4-BE49-F238E27FC236}">
                <a16:creationId xmlns:a16="http://schemas.microsoft.com/office/drawing/2014/main" xmlns="" id="{E69EED5C-DE80-401A-9C34-5A80CF0AC9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916113"/>
          <a:ext cx="6264275" cy="3589337"/>
        </p:xfrm>
        <a:graphic>
          <a:graphicData uri="http://schemas.openxmlformats.org/presentationml/2006/ole">
            <p:oleObj spid="_x0000_s2093240" name="公式" r:id="rId3" imgW="6426200" imgH="4051300" progId="Equation.3">
              <p:embed/>
            </p:oleObj>
          </a:graphicData>
        </a:graphic>
      </p:graphicFrame>
      <p:graphicFrame>
        <p:nvGraphicFramePr>
          <p:cNvPr id="19459" name="对象 1">
            <a:extLst>
              <a:ext uri="{FF2B5EF4-FFF2-40B4-BE49-F238E27FC236}">
                <a16:creationId xmlns:a16="http://schemas.microsoft.com/office/drawing/2014/main" xmlns="" id="{5A4E4312-B862-4E88-BE8A-58703F5EFE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549275"/>
          <a:ext cx="7756525" cy="1231900"/>
        </p:xfrm>
        <a:graphic>
          <a:graphicData uri="http://schemas.openxmlformats.org/presentationml/2006/ole">
            <p:oleObj spid="_x0000_s2093241" name="Equation" r:id="rId4" imgW="3784600" imgH="6350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363576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83" name="Object 3">
            <a:extLst>
              <a:ext uri="{FF2B5EF4-FFF2-40B4-BE49-F238E27FC236}">
                <a16:creationId xmlns:a16="http://schemas.microsoft.com/office/drawing/2014/main" xmlns="" id="{F390954E-2088-41F1-A7A3-1253195A81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213" y="3573463"/>
          <a:ext cx="8229600" cy="2217737"/>
        </p:xfrm>
        <a:graphic>
          <a:graphicData uri="http://schemas.openxmlformats.org/presentationml/2006/ole">
            <p:oleObj spid="_x0000_s2094355" name="公式" r:id="rId3" imgW="7835900" imgH="2324100" progId="Equation.3">
              <p:embed/>
            </p:oleObj>
          </a:graphicData>
        </a:graphic>
      </p:graphicFrame>
      <p:graphicFrame>
        <p:nvGraphicFramePr>
          <p:cNvPr id="122884" name="Object 4">
            <a:extLst>
              <a:ext uri="{FF2B5EF4-FFF2-40B4-BE49-F238E27FC236}">
                <a16:creationId xmlns:a16="http://schemas.microsoft.com/office/drawing/2014/main" xmlns="" id="{641D7ABB-CD9F-4B07-A8DE-A0B47DEA6E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5373688"/>
          <a:ext cx="3322637" cy="800100"/>
        </p:xfrm>
        <a:graphic>
          <a:graphicData uri="http://schemas.openxmlformats.org/presentationml/2006/ole">
            <p:oleObj spid="_x0000_s2094356" name="公式" r:id="rId4" imgW="3153960" imgH="795240" progId="Equation.3">
              <p:embed/>
            </p:oleObj>
          </a:graphicData>
        </a:graphic>
      </p:graphicFrame>
      <p:graphicFrame>
        <p:nvGraphicFramePr>
          <p:cNvPr id="20484" name="对象 1">
            <a:extLst>
              <a:ext uri="{FF2B5EF4-FFF2-40B4-BE49-F238E27FC236}">
                <a16:creationId xmlns:a16="http://schemas.microsoft.com/office/drawing/2014/main" xmlns="" id="{8EA25F34-2A8E-4043-AB50-ABEF6B6EAF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260350"/>
          <a:ext cx="8162925" cy="3238500"/>
        </p:xfrm>
        <a:graphic>
          <a:graphicData uri="http://schemas.openxmlformats.org/presentationml/2006/ole">
            <p:oleObj spid="_x0000_s2094357" name="公式" r:id="rId5" imgW="7772400" imgH="33909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3361547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xmlns="" id="{297B7605-324F-4D47-86C6-CAE6296A0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053108"/>
            <a:ext cx="114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 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6(1)</a:t>
            </a:r>
          </a:p>
        </p:txBody>
      </p:sp>
      <p:graphicFrame>
        <p:nvGraphicFramePr>
          <p:cNvPr id="25603" name="Object 3">
            <a:extLst>
              <a:ext uri="{FF2B5EF4-FFF2-40B4-BE49-F238E27FC236}">
                <a16:creationId xmlns:a16="http://schemas.microsoft.com/office/drawing/2014/main" xmlns="" id="{8341AA60-6C27-4368-AE0E-4C983D79FE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32466712"/>
              </p:ext>
            </p:extLst>
          </p:nvPr>
        </p:nvGraphicFramePr>
        <p:xfrm>
          <a:off x="745927" y="1103908"/>
          <a:ext cx="5905500" cy="1697037"/>
        </p:xfrm>
        <a:graphic>
          <a:graphicData uri="http://schemas.openxmlformats.org/presentationml/2006/ole">
            <p:oleObj spid="_x0000_s2099475" name="公式" r:id="rId3" imgW="5372100" imgH="1562100" progId="Equation.3">
              <p:embed/>
            </p:oleObj>
          </a:graphicData>
        </a:graphic>
      </p:graphicFrame>
      <p:graphicFrame>
        <p:nvGraphicFramePr>
          <p:cNvPr id="99332" name="Object 4">
            <a:extLst>
              <a:ext uri="{FF2B5EF4-FFF2-40B4-BE49-F238E27FC236}">
                <a16:creationId xmlns:a16="http://schemas.microsoft.com/office/drawing/2014/main" xmlns="" id="{252D965B-8BCD-47EC-B5CA-4AC63EAFB7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92280817"/>
              </p:ext>
            </p:extLst>
          </p:nvPr>
        </p:nvGraphicFramePr>
        <p:xfrm>
          <a:off x="677863" y="2924770"/>
          <a:ext cx="7062787" cy="482600"/>
        </p:xfrm>
        <a:graphic>
          <a:graphicData uri="http://schemas.openxmlformats.org/presentationml/2006/ole">
            <p:oleObj spid="_x0000_s2099476" name="公式" r:id="rId4" imgW="6337300" imgH="444500" progId="Equation.3">
              <p:embed/>
            </p:oleObj>
          </a:graphicData>
        </a:graphic>
      </p:graphicFrame>
      <p:graphicFrame>
        <p:nvGraphicFramePr>
          <p:cNvPr id="99333" name="Object 5">
            <a:extLst>
              <a:ext uri="{FF2B5EF4-FFF2-40B4-BE49-F238E27FC236}">
                <a16:creationId xmlns:a16="http://schemas.microsoft.com/office/drawing/2014/main" xmlns="" id="{4B43A348-B238-4756-A12E-79DDAA3ADB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19027368"/>
              </p:ext>
            </p:extLst>
          </p:nvPr>
        </p:nvGraphicFramePr>
        <p:xfrm>
          <a:off x="685800" y="3586758"/>
          <a:ext cx="7702550" cy="1714500"/>
        </p:xfrm>
        <a:graphic>
          <a:graphicData uri="http://schemas.openxmlformats.org/presentationml/2006/ole">
            <p:oleObj spid="_x0000_s2099477" name="公式" r:id="rId5" imgW="7442200" imgH="1638300" progId="Equation.3">
              <p:embed/>
            </p:oleObj>
          </a:graphicData>
        </a:graphic>
      </p:graphicFrame>
      <p:sp>
        <p:nvSpPr>
          <p:cNvPr id="99334" name="Text Box 6">
            <a:extLst>
              <a:ext uri="{FF2B5EF4-FFF2-40B4-BE49-F238E27FC236}">
                <a16:creationId xmlns:a16="http://schemas.microsoft.com/office/drawing/2014/main" xmlns="" id="{33C657A3-AC3E-4516-82A2-9313D4722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5350470"/>
            <a:ext cx="7742237" cy="958850"/>
          </a:xfrm>
          <a:prstGeom prst="rect">
            <a:avLst/>
          </a:prstGeom>
          <a:solidFill>
            <a:srgbClr val="FFFFCC"/>
          </a:solidFill>
          <a:ln w="12700">
            <a:solidFill>
              <a:srgbClr val="99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注记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三重积分也有类似利用中值定理求极限的题目</a:t>
            </a:r>
            <a:r>
              <a:rPr lang="en-US" altLang="zh-CN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希望同学们掌握</a:t>
            </a:r>
            <a:r>
              <a:rPr lang="en-US" altLang="zh-CN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xmlns="" id="{194BFA33-6CFA-4C90-9733-E6294E65936B}"/>
              </a:ext>
            </a:extLst>
          </p:cNvPr>
          <p:cNvSpPr txBox="1"/>
          <p:nvPr/>
        </p:nvSpPr>
        <p:spPr>
          <a:xfrm>
            <a:off x="5463295" y="1095064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§3 P272: 3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xmlns="" id="{92132B6C-13F0-4E1D-89CC-E370CCB4A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039" y="44450"/>
            <a:ext cx="5472113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二、积分定义及性质的应用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809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59" name="Rectangle 27"/>
          <p:cNvSpPr>
            <a:spLocks noChangeArrowheads="1"/>
          </p:cNvSpPr>
          <p:nvPr/>
        </p:nvSpPr>
        <p:spPr bwMode="auto">
          <a:xfrm>
            <a:off x="533307" y="3621675"/>
            <a:ext cx="270870" cy="525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675" tIns="46631" rIns="89675" bIns="46631" anchor="ctr">
            <a:spAutoFit/>
          </a:bodyPr>
          <a:lstStyle/>
          <a:p>
            <a:r>
              <a:rPr lang="en-US" altLang="zh-CN" sz="2800" b="1" dirty="0"/>
              <a:t> </a:t>
            </a:r>
            <a:endParaRPr lang="en-US" altLang="zh-CN" sz="2800" dirty="0"/>
          </a:p>
        </p:txBody>
      </p:sp>
      <p:sp>
        <p:nvSpPr>
          <p:cNvPr id="95260" name="Rectangle 28"/>
          <p:cNvSpPr>
            <a:spLocks noChangeArrowheads="1"/>
          </p:cNvSpPr>
          <p:nvPr/>
        </p:nvSpPr>
        <p:spPr bwMode="auto">
          <a:xfrm>
            <a:off x="467544" y="4230369"/>
            <a:ext cx="270870" cy="525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675" tIns="46631" rIns="89675" bIns="46631" anchor="ctr">
            <a:spAutoFit/>
          </a:bodyPr>
          <a:lstStyle/>
          <a:p>
            <a:r>
              <a:rPr lang="en-US" altLang="zh-CN" sz="2800" b="1" dirty="0"/>
              <a:t> </a:t>
            </a:r>
            <a:endParaRPr lang="en-US" altLang="zh-CN" sz="2800" dirty="0"/>
          </a:p>
        </p:txBody>
      </p:sp>
      <p:graphicFrame>
        <p:nvGraphicFramePr>
          <p:cNvPr id="877590" name="Object 22"/>
          <p:cNvGraphicFramePr>
            <a:graphicFrameLocks noChangeAspect="1"/>
          </p:cNvGraphicFramePr>
          <p:nvPr>
            <p:extLst/>
          </p:nvPr>
        </p:nvGraphicFramePr>
        <p:xfrm>
          <a:off x="177800" y="756791"/>
          <a:ext cx="6746875" cy="2816225"/>
        </p:xfrm>
        <a:graphic>
          <a:graphicData uri="http://schemas.openxmlformats.org/presentationml/2006/ole">
            <p:oleObj spid="_x0000_s2159028" name="Equation" r:id="rId3" imgW="7492680" imgH="2946240" progId="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244388" y="3933056"/>
          <a:ext cx="8640763" cy="1292225"/>
        </p:xfrm>
        <a:graphic>
          <a:graphicData uri="http://schemas.openxmlformats.org/presentationml/2006/ole">
            <p:oleObj spid="_x0000_s2159029" name="公式" r:id="rId4" imgW="8521700" imgH="1371600" progId="Equation.3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4135884" y="1828056"/>
          <a:ext cx="292100" cy="304800"/>
        </p:xfrm>
        <a:graphic>
          <a:graphicData uri="http://schemas.openxmlformats.org/presentationml/2006/ole">
            <p:oleObj spid="_x0000_s2159030" name="Equation" r:id="rId5" imgW="291973" imgH="304668" progId="Equation.3">
              <p:embed/>
            </p:oleObj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6228184" y="1556792"/>
            <a:ext cx="2016224" cy="2088232"/>
            <a:chOff x="6444208" y="3528888"/>
            <a:chExt cx="2016224" cy="2088232"/>
          </a:xfrm>
        </p:grpSpPr>
        <p:cxnSp>
          <p:nvCxnSpPr>
            <p:cNvPr id="40" name="直接箭头连接符 39"/>
            <p:cNvCxnSpPr/>
            <p:nvPr/>
          </p:nvCxnSpPr>
          <p:spPr bwMode="auto">
            <a:xfrm>
              <a:off x="6444208" y="4681016"/>
              <a:ext cx="2016224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 flipV="1">
              <a:off x="7380312" y="3528888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aphicFrame>
        <p:nvGraphicFramePr>
          <p:cNvPr id="27" name="对象 26"/>
          <p:cNvGraphicFramePr>
            <a:graphicFrameLocks noChangeAspect="1"/>
          </p:cNvGraphicFramePr>
          <p:nvPr>
            <p:extLst/>
          </p:nvPr>
        </p:nvGraphicFramePr>
        <p:xfrm>
          <a:off x="8160956" y="2780928"/>
          <a:ext cx="227468" cy="216024"/>
        </p:xfrm>
        <a:graphic>
          <a:graphicData uri="http://schemas.openxmlformats.org/presentationml/2006/ole">
            <p:oleObj spid="_x0000_s2159031" name="Equation" r:id="rId6" imgW="253890" imgH="241195" progId="Equation.3">
              <p:embed/>
            </p:oleObj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/>
          </p:nvPr>
        </p:nvGraphicFramePr>
        <p:xfrm>
          <a:off x="6876256" y="1556792"/>
          <a:ext cx="216024" cy="270371"/>
        </p:xfrm>
        <a:graphic>
          <a:graphicData uri="http://schemas.openxmlformats.org/presentationml/2006/ole">
            <p:oleObj spid="_x0000_s2159032" name="Equation" r:id="rId7" imgW="253780" imgH="317225" progId="Equation.3">
              <p:embed/>
            </p:oleObj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/>
          </p:nvPr>
        </p:nvGraphicFramePr>
        <p:xfrm>
          <a:off x="6876256" y="2708920"/>
          <a:ext cx="216024" cy="236202"/>
        </p:xfrm>
        <a:graphic>
          <a:graphicData uri="http://schemas.openxmlformats.org/presentationml/2006/ole">
            <p:oleObj spid="_x0000_s2159033" name="Equation" r:id="rId8" imgW="291847" imgH="317225" progId="Equation.3">
              <p:embed/>
            </p:oleObj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/>
          </p:nvPr>
        </p:nvGraphicFramePr>
        <p:xfrm>
          <a:off x="7308304" y="1713186"/>
          <a:ext cx="1141412" cy="347662"/>
        </p:xfrm>
        <a:graphic>
          <a:graphicData uri="http://schemas.openxmlformats.org/presentationml/2006/ole">
            <p:oleObj spid="_x0000_s2159034" name="Equation" r:id="rId9" imgW="1676400" imgH="469900" progId="Equation.3">
              <p:embed/>
            </p:oleObj>
          </a:graphicData>
        </a:graphic>
      </p:graphicFrame>
      <p:cxnSp>
        <p:nvCxnSpPr>
          <p:cNvPr id="32" name="直接连接符 31"/>
          <p:cNvCxnSpPr>
            <a:stCxn id="34" idx="6"/>
            <a:endCxn id="34" idx="4"/>
          </p:cNvCxnSpPr>
          <p:nvPr/>
        </p:nvCxnSpPr>
        <p:spPr bwMode="auto">
          <a:xfrm flipH="1">
            <a:off x="7187082" y="2737954"/>
            <a:ext cx="697286" cy="61903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3399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矩形 32"/>
          <p:cNvSpPr/>
          <p:nvPr/>
        </p:nvSpPr>
        <p:spPr bwMode="auto">
          <a:xfrm>
            <a:off x="6012160" y="1484784"/>
            <a:ext cx="2592288" cy="2232248"/>
          </a:xfrm>
          <a:prstGeom prst="rect">
            <a:avLst/>
          </a:prstGeom>
          <a:noFill/>
          <a:ln w="19050" cap="flat" cmpd="sng" algn="ctr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6489796" y="2118916"/>
            <a:ext cx="1394572" cy="1238076"/>
          </a:xfrm>
          <a:prstGeom prst="ellipse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/>
          </p:nvPr>
        </p:nvGraphicFramePr>
        <p:xfrm>
          <a:off x="7968630" y="2708920"/>
          <a:ext cx="131762" cy="227013"/>
        </p:xfrm>
        <a:graphic>
          <a:graphicData uri="http://schemas.openxmlformats.org/presentationml/2006/ole">
            <p:oleObj spid="_x0000_s2159035" name="Equation" r:id="rId10" imgW="177569" imgH="304404" progId="Equation.3">
              <p:embed/>
            </p:oleObj>
          </a:graphicData>
        </a:graphic>
      </p:graphicFrame>
      <p:cxnSp>
        <p:nvCxnSpPr>
          <p:cNvPr id="43" name="直接连接符 42"/>
          <p:cNvCxnSpPr/>
          <p:nvPr/>
        </p:nvCxnSpPr>
        <p:spPr bwMode="auto">
          <a:xfrm>
            <a:off x="6516216" y="2726265"/>
            <a:ext cx="670866" cy="62179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3399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/>
          <p:nvPr/>
        </p:nvCxnSpPr>
        <p:spPr bwMode="auto">
          <a:xfrm flipH="1">
            <a:off x="6444208" y="2118916"/>
            <a:ext cx="742874" cy="60734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3399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连接符 44"/>
          <p:cNvCxnSpPr/>
          <p:nvPr/>
        </p:nvCxnSpPr>
        <p:spPr bwMode="auto">
          <a:xfrm flipH="1" flipV="1">
            <a:off x="7164288" y="2118916"/>
            <a:ext cx="720080" cy="59571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3399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/>
          <p:nvPr/>
        </p:nvCxnSpPr>
        <p:spPr bwMode="auto">
          <a:xfrm flipH="1">
            <a:off x="6444208" y="3356992"/>
            <a:ext cx="144016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直接连接符 50"/>
          <p:cNvCxnSpPr/>
          <p:nvPr/>
        </p:nvCxnSpPr>
        <p:spPr bwMode="auto">
          <a:xfrm>
            <a:off x="6489796" y="2118916"/>
            <a:ext cx="0" cy="12380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直接连接符 51"/>
          <p:cNvCxnSpPr/>
          <p:nvPr/>
        </p:nvCxnSpPr>
        <p:spPr bwMode="auto">
          <a:xfrm>
            <a:off x="7879010" y="2129408"/>
            <a:ext cx="5358" cy="122758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直接连接符 52"/>
          <p:cNvCxnSpPr/>
          <p:nvPr/>
        </p:nvCxnSpPr>
        <p:spPr bwMode="auto">
          <a:xfrm flipH="1">
            <a:off x="6516216" y="2132856"/>
            <a:ext cx="13627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4" name="对象 63"/>
          <p:cNvGraphicFramePr>
            <a:graphicFrameLocks noChangeAspect="1"/>
          </p:cNvGraphicFramePr>
          <p:nvPr>
            <p:extLst/>
          </p:nvPr>
        </p:nvGraphicFramePr>
        <p:xfrm>
          <a:off x="7267724" y="3346003"/>
          <a:ext cx="328612" cy="227013"/>
        </p:xfrm>
        <a:graphic>
          <a:graphicData uri="http://schemas.openxmlformats.org/presentationml/2006/ole">
            <p:oleObj spid="_x0000_s2159036" name="Equation" r:id="rId11" imgW="444114" imgH="304536" progId="Equation.3">
              <p:embed/>
            </p:oleObj>
          </a:graphicData>
        </a:graphic>
      </p:graphicFrame>
      <p:graphicFrame>
        <p:nvGraphicFramePr>
          <p:cNvPr id="95246" name="对象 95245"/>
          <p:cNvGraphicFramePr>
            <a:graphicFrameLocks noChangeAspect="1"/>
          </p:cNvGraphicFramePr>
          <p:nvPr>
            <p:extLst/>
          </p:nvPr>
        </p:nvGraphicFramePr>
        <p:xfrm>
          <a:off x="6084168" y="2708920"/>
          <a:ext cx="328612" cy="227013"/>
        </p:xfrm>
        <a:graphic>
          <a:graphicData uri="http://schemas.openxmlformats.org/presentationml/2006/ole">
            <p:oleObj spid="_x0000_s2159037" name="Equation" r:id="rId12" imgW="444114" imgH="304536" progId="Equation.3">
              <p:embed/>
            </p:oleObj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>
            <p:extLst/>
          </p:nvPr>
        </p:nvGraphicFramePr>
        <p:xfrm>
          <a:off x="6948264" y="1879618"/>
          <a:ext cx="131762" cy="227013"/>
        </p:xfrm>
        <a:graphic>
          <a:graphicData uri="http://schemas.openxmlformats.org/presentationml/2006/ole">
            <p:oleObj spid="_x0000_s2159038" name="Equation" r:id="rId13" imgW="177569" imgH="304404" progId="Equation.3">
              <p:embed/>
            </p:oleObj>
          </a:graphicData>
        </a:graphic>
      </p:graphicFrame>
      <p:graphicFrame>
        <p:nvGraphicFramePr>
          <p:cNvPr id="60" name="对象 59"/>
          <p:cNvGraphicFramePr>
            <a:graphicFrameLocks noChangeAspect="1"/>
          </p:cNvGraphicFramePr>
          <p:nvPr>
            <p:extLst/>
          </p:nvPr>
        </p:nvGraphicFramePr>
        <p:xfrm>
          <a:off x="7374309" y="2156884"/>
          <a:ext cx="300038" cy="311150"/>
        </p:xfrm>
        <a:graphic>
          <a:graphicData uri="http://schemas.openxmlformats.org/presentationml/2006/ole">
            <p:oleObj spid="_x0000_s2159039" name="Equation" r:id="rId14" imgW="406224" imgH="418918" progId="Equation.3">
              <p:embed/>
            </p:oleObj>
          </a:graphicData>
        </a:graphic>
      </p:graphicFrame>
      <p:graphicFrame>
        <p:nvGraphicFramePr>
          <p:cNvPr id="61" name="对象 60"/>
          <p:cNvGraphicFramePr>
            <a:graphicFrameLocks noChangeAspect="1"/>
          </p:cNvGraphicFramePr>
          <p:nvPr>
            <p:extLst/>
          </p:nvPr>
        </p:nvGraphicFramePr>
        <p:xfrm>
          <a:off x="7588939" y="3037163"/>
          <a:ext cx="319088" cy="320675"/>
        </p:xfrm>
        <a:graphic>
          <a:graphicData uri="http://schemas.openxmlformats.org/presentationml/2006/ole">
            <p:oleObj spid="_x0000_s2159040" name="Equation" r:id="rId15" imgW="431613" imgH="431613" progId="Equation.3">
              <p:embed/>
            </p:oleObj>
          </a:graphicData>
        </a:graphic>
      </p:graphicFrame>
      <p:graphicFrame>
        <p:nvGraphicFramePr>
          <p:cNvPr id="62" name="对象 61"/>
          <p:cNvGraphicFramePr>
            <a:graphicFrameLocks noChangeAspect="1"/>
          </p:cNvGraphicFramePr>
          <p:nvPr>
            <p:extLst/>
          </p:nvPr>
        </p:nvGraphicFramePr>
        <p:xfrm>
          <a:off x="7164288" y="2758311"/>
          <a:ext cx="319088" cy="311150"/>
        </p:xfrm>
        <a:graphic>
          <a:graphicData uri="http://schemas.openxmlformats.org/presentationml/2006/ole">
            <p:oleObj spid="_x0000_s2159041" name="Equation" r:id="rId16" imgW="431613" imgH="418918" progId="Equation.3">
              <p:embed/>
            </p:oleObj>
          </a:graphicData>
        </a:graphic>
      </p:graphicFrame>
      <p:sp>
        <p:nvSpPr>
          <p:cNvPr id="35" name="Text Box 4">
            <a:extLst>
              <a:ext uri="{FF2B5EF4-FFF2-40B4-BE49-F238E27FC236}">
                <a16:creationId xmlns:a16="http://schemas.microsoft.com/office/drawing/2014/main" xmlns="" id="{5706B07F-DC43-4B6D-883B-458FC2A3E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88640"/>
            <a:ext cx="15843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 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6(2)</a:t>
            </a:r>
          </a:p>
        </p:txBody>
      </p:sp>
    </p:spTree>
    <p:extLst>
      <p:ext uri="{BB962C8B-B14F-4D97-AF65-F5344CB8AC3E}">
        <p14:creationId xmlns:p14="http://schemas.microsoft.com/office/powerpoint/2010/main" xmlns="" val="42771244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xmlns="" id="{40733F0E-3BFD-4D7B-80C9-50D385445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734" y="609600"/>
            <a:ext cx="36004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基本内容</a:t>
            </a:r>
          </a:p>
        </p:txBody>
      </p:sp>
      <p:sp>
        <p:nvSpPr>
          <p:cNvPr id="86019" name="Text Box 3">
            <a:extLst>
              <a:ext uri="{FF2B5EF4-FFF2-40B4-BE49-F238E27FC236}">
                <a16:creationId xmlns:a16="http://schemas.microsoft.com/office/drawing/2014/main" xmlns="" id="{CBABF35E-4D19-4BDB-9598-A6669AF40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30363"/>
            <a:ext cx="7696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一、积分坐标系的选择及积分顺序的确定</a:t>
            </a:r>
          </a:p>
        </p:txBody>
      </p:sp>
      <p:sp>
        <p:nvSpPr>
          <p:cNvPr id="86020" name="Text Box 4">
            <a:extLst>
              <a:ext uri="{FF2B5EF4-FFF2-40B4-BE49-F238E27FC236}">
                <a16:creationId xmlns:a16="http://schemas.microsoft.com/office/drawing/2014/main" xmlns="" id="{66F9C90F-B982-4E24-BA9C-DA01EE72B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86000"/>
            <a:ext cx="5867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二、积分定义及性质的应用</a:t>
            </a:r>
          </a:p>
        </p:txBody>
      </p:sp>
      <p:sp>
        <p:nvSpPr>
          <p:cNvPr id="86021" name="Text Box 5">
            <a:extLst>
              <a:ext uri="{FF2B5EF4-FFF2-40B4-BE49-F238E27FC236}">
                <a16:creationId xmlns:a16="http://schemas.microsoft.com/office/drawing/2014/main" xmlns="" id="{5D20C6D6-1DC8-4145-8C24-7BAF0592A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808" y="3048000"/>
            <a:ext cx="548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三、换元法的使用</a:t>
            </a:r>
          </a:p>
        </p:txBody>
      </p:sp>
      <p:sp>
        <p:nvSpPr>
          <p:cNvPr id="86022" name="Text Box 6">
            <a:extLst>
              <a:ext uri="{FF2B5EF4-FFF2-40B4-BE49-F238E27FC236}">
                <a16:creationId xmlns:a16="http://schemas.microsoft.com/office/drawing/2014/main" xmlns="" id="{C3357F4B-8755-41EC-93DD-29279BDF5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640" y="3810000"/>
            <a:ext cx="396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四、对称性的利用</a:t>
            </a:r>
          </a:p>
        </p:txBody>
      </p:sp>
    </p:spTree>
    <p:extLst>
      <p:ext uri="{BB962C8B-B14F-4D97-AF65-F5344CB8AC3E}">
        <p14:creationId xmlns:p14="http://schemas.microsoft.com/office/powerpoint/2010/main" xmlns="" val="226017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/>
      <p:bldP spid="86020" grpId="0"/>
      <p:bldP spid="86021" grpId="0"/>
      <p:bldP spid="860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3">
            <a:extLst>
              <a:ext uri="{FF2B5EF4-FFF2-40B4-BE49-F238E27FC236}">
                <a16:creationId xmlns:a16="http://schemas.microsoft.com/office/drawing/2014/main" xmlns="" id="{15C11E02-CB1C-42C0-9EFC-BD2A79729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15" y="628055"/>
            <a:ext cx="11049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</a:p>
        </p:txBody>
      </p:sp>
      <p:graphicFrame>
        <p:nvGraphicFramePr>
          <p:cNvPr id="95236" name="Object 4">
            <a:extLst>
              <a:ext uri="{FF2B5EF4-FFF2-40B4-BE49-F238E27FC236}">
                <a16:creationId xmlns:a16="http://schemas.microsoft.com/office/drawing/2014/main" xmlns="" id="{71E031AB-D53C-45CD-8174-94BC84C77B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99757202"/>
              </p:ext>
            </p:extLst>
          </p:nvPr>
        </p:nvGraphicFramePr>
        <p:xfrm>
          <a:off x="252215" y="548680"/>
          <a:ext cx="8170862" cy="1203325"/>
        </p:xfrm>
        <a:graphic>
          <a:graphicData uri="http://schemas.openxmlformats.org/presentationml/2006/ole">
            <p:oleObj spid="_x0000_s2095743" name="Equation" r:id="rId3" imgW="4038600" imgH="635000" progId="Equation.3">
              <p:embed/>
            </p:oleObj>
          </a:graphicData>
        </a:graphic>
      </p:graphicFrame>
      <p:sp>
        <p:nvSpPr>
          <p:cNvPr id="95237" name="Text Box 5">
            <a:extLst>
              <a:ext uri="{FF2B5EF4-FFF2-40B4-BE49-F238E27FC236}">
                <a16:creationId xmlns:a16="http://schemas.microsoft.com/office/drawing/2014/main" xmlns="" id="{FF440312-DAF2-480A-A7BA-C81F94E19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12" y="2018705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证</a:t>
            </a:r>
            <a:endParaRPr lang="zh-CN" altLang="en-US" sz="3600" b="1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5238" name="Object 6">
            <a:extLst>
              <a:ext uri="{FF2B5EF4-FFF2-40B4-BE49-F238E27FC236}">
                <a16:creationId xmlns:a16="http://schemas.microsoft.com/office/drawing/2014/main" xmlns="" id="{54474C8B-276A-4210-A73C-2BE068BC6A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61058446"/>
              </p:ext>
            </p:extLst>
          </p:nvPr>
        </p:nvGraphicFramePr>
        <p:xfrm>
          <a:off x="687512" y="1942505"/>
          <a:ext cx="4800600" cy="674688"/>
        </p:xfrm>
        <a:graphic>
          <a:graphicData uri="http://schemas.openxmlformats.org/presentationml/2006/ole">
            <p:oleObj spid="_x0000_s2095744" name="公式" r:id="rId4" imgW="2362200" imgH="342900" progId="Equation.3">
              <p:embed/>
            </p:oleObj>
          </a:graphicData>
        </a:graphic>
      </p:graphicFrame>
      <p:graphicFrame>
        <p:nvGraphicFramePr>
          <p:cNvPr id="95239" name="Object 7">
            <a:extLst>
              <a:ext uri="{FF2B5EF4-FFF2-40B4-BE49-F238E27FC236}">
                <a16:creationId xmlns:a16="http://schemas.microsoft.com/office/drawing/2014/main" xmlns="" id="{FE118151-C970-440A-AAAE-82A7ECA40A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17234592"/>
              </p:ext>
            </p:extLst>
          </p:nvPr>
        </p:nvGraphicFramePr>
        <p:xfrm>
          <a:off x="1068512" y="2552105"/>
          <a:ext cx="4419600" cy="677863"/>
        </p:xfrm>
        <a:graphic>
          <a:graphicData uri="http://schemas.openxmlformats.org/presentationml/2006/ole">
            <p:oleObj spid="_x0000_s2095745" name="公式" r:id="rId5" imgW="2171700" imgH="342900" progId="Equation.3">
              <p:embed/>
            </p:oleObj>
          </a:graphicData>
        </a:graphic>
      </p:graphicFrame>
      <p:graphicFrame>
        <p:nvGraphicFramePr>
          <p:cNvPr id="95240" name="Object 8">
            <a:extLst>
              <a:ext uri="{FF2B5EF4-FFF2-40B4-BE49-F238E27FC236}">
                <a16:creationId xmlns:a16="http://schemas.microsoft.com/office/drawing/2014/main" xmlns="" id="{530DBBA6-8120-46FD-923D-1843C947FB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43987890"/>
              </p:ext>
            </p:extLst>
          </p:nvPr>
        </p:nvGraphicFramePr>
        <p:xfrm>
          <a:off x="1068512" y="3085505"/>
          <a:ext cx="7464425" cy="881063"/>
        </p:xfrm>
        <a:graphic>
          <a:graphicData uri="http://schemas.openxmlformats.org/presentationml/2006/ole">
            <p:oleObj spid="_x0000_s2095746" name="公式" r:id="rId6" imgW="3771900" imgH="457200" progId="Equation.3">
              <p:embed/>
            </p:oleObj>
          </a:graphicData>
        </a:graphic>
      </p:graphicFrame>
      <p:sp>
        <p:nvSpPr>
          <p:cNvPr id="95241" name="Text Box 9">
            <a:extLst>
              <a:ext uri="{FF2B5EF4-FFF2-40B4-BE49-F238E27FC236}">
                <a16:creationId xmlns:a16="http://schemas.microsoft.com/office/drawing/2014/main" xmlns="" id="{AA515594-A5EC-4FE1-8FEE-1E2D6B28C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89036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</a:rPr>
              <a:t>同理</a:t>
            </a:r>
          </a:p>
        </p:txBody>
      </p:sp>
      <p:graphicFrame>
        <p:nvGraphicFramePr>
          <p:cNvPr id="95242" name="Object 10">
            <a:extLst>
              <a:ext uri="{FF2B5EF4-FFF2-40B4-BE49-F238E27FC236}">
                <a16:creationId xmlns:a16="http://schemas.microsoft.com/office/drawing/2014/main" xmlns="" id="{ECCDDA22-F061-40A3-853D-A23294F3A3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86262974"/>
              </p:ext>
            </p:extLst>
          </p:nvPr>
        </p:nvGraphicFramePr>
        <p:xfrm>
          <a:off x="1093912" y="3814168"/>
          <a:ext cx="4660900" cy="655637"/>
        </p:xfrm>
        <a:graphic>
          <a:graphicData uri="http://schemas.openxmlformats.org/presentationml/2006/ole">
            <p:oleObj spid="_x0000_s2095747" name="公式" r:id="rId7" imgW="2362200" imgH="342900" progId="Equation.3">
              <p:embed/>
            </p:oleObj>
          </a:graphicData>
        </a:graphic>
      </p:graphicFrame>
      <p:graphicFrame>
        <p:nvGraphicFramePr>
          <p:cNvPr id="95243" name="Object 11">
            <a:extLst>
              <a:ext uri="{FF2B5EF4-FFF2-40B4-BE49-F238E27FC236}">
                <a16:creationId xmlns:a16="http://schemas.microsoft.com/office/drawing/2014/main" xmlns="" id="{C0B0082D-579B-4AD0-8A1A-EFA297FA45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66795690"/>
              </p:ext>
            </p:extLst>
          </p:nvPr>
        </p:nvGraphicFramePr>
        <p:xfrm>
          <a:off x="1474912" y="4566643"/>
          <a:ext cx="4267200" cy="652462"/>
        </p:xfrm>
        <a:graphic>
          <a:graphicData uri="http://schemas.openxmlformats.org/presentationml/2006/ole">
            <p:oleObj spid="_x0000_s2095748" name="公式" r:id="rId8" imgW="2171700" imgH="342900" progId="Equation.3">
              <p:embed/>
            </p:oleObj>
          </a:graphicData>
        </a:graphic>
      </p:graphicFrame>
      <p:graphicFrame>
        <p:nvGraphicFramePr>
          <p:cNvPr id="95244" name="Object 12">
            <a:extLst>
              <a:ext uri="{FF2B5EF4-FFF2-40B4-BE49-F238E27FC236}">
                <a16:creationId xmlns:a16="http://schemas.microsoft.com/office/drawing/2014/main" xmlns="" id="{675337DD-2A69-4A35-90C7-AC3FD11A0B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9373229"/>
              </p:ext>
            </p:extLst>
          </p:nvPr>
        </p:nvGraphicFramePr>
        <p:xfrm>
          <a:off x="1474912" y="5338168"/>
          <a:ext cx="7362825" cy="808037"/>
        </p:xfrm>
        <a:graphic>
          <a:graphicData uri="http://schemas.openxmlformats.org/presentationml/2006/ole">
            <p:oleObj spid="_x0000_s2095749" name="公式" r:id="rId9" imgW="3721100" imgH="4191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4067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/>
      <p:bldP spid="95237" grpId="0"/>
      <p:bldP spid="952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>
            <a:extLst>
              <a:ext uri="{FF2B5EF4-FFF2-40B4-BE49-F238E27FC236}">
                <a16:creationId xmlns:a16="http://schemas.microsoft.com/office/drawing/2014/main" xmlns="" id="{75B983ED-11CA-4A44-9A30-83E960E605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6000" y="1125538"/>
          <a:ext cx="6832600" cy="852487"/>
        </p:xfrm>
        <a:graphic>
          <a:graphicData uri="http://schemas.openxmlformats.org/presentationml/2006/ole">
            <p:oleObj spid="_x0000_s2096585" name="公式" r:id="rId3" imgW="3606800" imgH="482600" progId="Equation.3">
              <p:embed/>
            </p:oleObj>
          </a:graphicData>
        </a:graphic>
      </p:graphicFrame>
      <p:graphicFrame>
        <p:nvGraphicFramePr>
          <p:cNvPr id="96259" name="Object 3">
            <a:extLst>
              <a:ext uri="{FF2B5EF4-FFF2-40B4-BE49-F238E27FC236}">
                <a16:creationId xmlns:a16="http://schemas.microsoft.com/office/drawing/2014/main" xmlns="" id="{AE0EFDEB-2BC1-4916-B88A-879C8874E0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835150"/>
          <a:ext cx="5494338" cy="738188"/>
        </p:xfrm>
        <a:graphic>
          <a:graphicData uri="http://schemas.openxmlformats.org/presentationml/2006/ole">
            <p:oleObj spid="_x0000_s2096586" name="公式" r:id="rId4" imgW="2806700" imgH="419100" progId="Equation.3">
              <p:embed/>
            </p:oleObj>
          </a:graphicData>
        </a:graphic>
      </p:graphicFrame>
      <p:graphicFrame>
        <p:nvGraphicFramePr>
          <p:cNvPr id="96260" name="Object 4">
            <a:extLst>
              <a:ext uri="{FF2B5EF4-FFF2-40B4-BE49-F238E27FC236}">
                <a16:creationId xmlns:a16="http://schemas.microsoft.com/office/drawing/2014/main" xmlns="" id="{DD348F69-CBD7-4C88-B023-C8B0CD0C2A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420938"/>
          <a:ext cx="4929188" cy="647700"/>
        </p:xfrm>
        <a:graphic>
          <a:graphicData uri="http://schemas.openxmlformats.org/presentationml/2006/ole">
            <p:oleObj spid="_x0000_s2096587" name="公式" r:id="rId5" imgW="2628900" imgH="342900" progId="Equation.3">
              <p:embed/>
            </p:oleObj>
          </a:graphicData>
        </a:graphic>
      </p:graphicFrame>
      <p:graphicFrame>
        <p:nvGraphicFramePr>
          <p:cNvPr id="96261" name="Object 5">
            <a:extLst>
              <a:ext uri="{FF2B5EF4-FFF2-40B4-BE49-F238E27FC236}">
                <a16:creationId xmlns:a16="http://schemas.microsoft.com/office/drawing/2014/main" xmlns="" id="{B233F788-7E16-4308-8094-F714B69455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878138"/>
          <a:ext cx="3670300" cy="766762"/>
        </p:xfrm>
        <a:graphic>
          <a:graphicData uri="http://schemas.openxmlformats.org/presentationml/2006/ole">
            <p:oleObj spid="_x0000_s2096588" name="公式" r:id="rId6" imgW="1866900" imgH="419100" progId="Equation.3">
              <p:embed/>
            </p:oleObj>
          </a:graphicData>
        </a:graphic>
      </p:graphicFrame>
      <p:graphicFrame>
        <p:nvGraphicFramePr>
          <p:cNvPr id="96262" name="Object 6">
            <a:extLst>
              <a:ext uri="{FF2B5EF4-FFF2-40B4-BE49-F238E27FC236}">
                <a16:creationId xmlns:a16="http://schemas.microsoft.com/office/drawing/2014/main" xmlns="" id="{448C2A00-A4A2-4E02-81EF-CEEB780B92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2500" y="3570288"/>
          <a:ext cx="7702550" cy="755650"/>
        </p:xfrm>
        <a:graphic>
          <a:graphicData uri="http://schemas.openxmlformats.org/presentationml/2006/ole">
            <p:oleObj spid="_x0000_s2096589" name="公式" r:id="rId7" imgW="3898900" imgH="393700" progId="Equation.3">
              <p:embed/>
            </p:oleObj>
          </a:graphicData>
        </a:graphic>
      </p:graphicFrame>
      <p:sp>
        <p:nvSpPr>
          <p:cNvPr id="96263" name="Text Box 7">
            <a:extLst>
              <a:ext uri="{FF2B5EF4-FFF2-40B4-BE49-F238E27FC236}">
                <a16:creationId xmlns:a16="http://schemas.microsoft.com/office/drawing/2014/main" xmlns="" id="{9511B003-2DD8-4170-B6EC-0828A21F9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4558382"/>
            <a:ext cx="7239000" cy="958850"/>
          </a:xfrm>
          <a:prstGeom prst="rect">
            <a:avLst/>
          </a:prstGeom>
          <a:solidFill>
            <a:srgbClr val="FFFFCC"/>
          </a:solidFill>
          <a:ln w="12700">
            <a:solidFill>
              <a:srgbClr val="9933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注记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本题采用的方法具有代表性</a:t>
            </a:r>
            <a:r>
              <a:rPr lang="en-US" altLang="zh-CN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希望同学们能灵活应用</a:t>
            </a:r>
            <a:r>
              <a:rPr lang="en-US" altLang="zh-CN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45883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3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>
            <a:extLst>
              <a:ext uri="{FF2B5EF4-FFF2-40B4-BE49-F238E27FC236}">
                <a16:creationId xmlns:a16="http://schemas.microsoft.com/office/drawing/2014/main" xmlns="" id="{2C18A762-1F49-45AD-A1A9-CE7C95649B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56617024"/>
              </p:ext>
            </p:extLst>
          </p:nvPr>
        </p:nvGraphicFramePr>
        <p:xfrm>
          <a:off x="467544" y="433388"/>
          <a:ext cx="7488237" cy="1047750"/>
        </p:xfrm>
        <a:graphic>
          <a:graphicData uri="http://schemas.openxmlformats.org/presentationml/2006/ole">
            <p:oleObj spid="_x0000_s2097427" name="Equation" r:id="rId3" imgW="3644900" imgH="546100" progId="Equation.3">
              <p:embed/>
            </p:oleObj>
          </a:graphicData>
        </a:graphic>
      </p:graphicFrame>
      <p:graphicFrame>
        <p:nvGraphicFramePr>
          <p:cNvPr id="19459" name="Object 3">
            <a:extLst>
              <a:ext uri="{FF2B5EF4-FFF2-40B4-BE49-F238E27FC236}">
                <a16:creationId xmlns:a16="http://schemas.microsoft.com/office/drawing/2014/main" xmlns="" id="{9FBF3539-F5A5-4699-94AA-CCB29F979D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050" y="1557338"/>
          <a:ext cx="8066088" cy="1176337"/>
        </p:xfrm>
        <a:graphic>
          <a:graphicData uri="http://schemas.openxmlformats.org/presentationml/2006/ole">
            <p:oleObj spid="_x0000_s2097428" name="Equation" r:id="rId4" imgW="3924300" imgH="584200" progId="Equation.3">
              <p:embed/>
            </p:oleObj>
          </a:graphicData>
        </a:graphic>
      </p:graphicFrame>
      <p:sp>
        <p:nvSpPr>
          <p:cNvPr id="97285" name="Text Box 5">
            <a:extLst>
              <a:ext uri="{FF2B5EF4-FFF2-40B4-BE49-F238E27FC236}">
                <a16:creationId xmlns:a16="http://schemas.microsoft.com/office/drawing/2014/main" xmlns="" id="{232E899B-C432-4C22-8D5A-ED6F47EC7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481138"/>
            <a:ext cx="121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证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xmlns="" id="{D95E9D96-AA5C-4C3F-86B3-746535847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85763"/>
            <a:ext cx="14398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80981DB9-D8EA-4F86-AECD-C5CD076FBE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686050"/>
          <a:ext cx="6913563" cy="2687638"/>
        </p:xfrm>
        <a:graphic>
          <a:graphicData uri="http://schemas.openxmlformats.org/presentationml/2006/ole">
            <p:oleObj spid="_x0000_s2097429" name="Equation" r:id="rId5" imgW="3327400" imgH="1320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8649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xmlns="" id="{1F413E03-B26E-4979-AFCD-53B1BB70F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401638"/>
            <a:ext cx="1066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</a:p>
        </p:txBody>
      </p:sp>
      <p:graphicFrame>
        <p:nvGraphicFramePr>
          <p:cNvPr id="24579" name="Object 3">
            <a:extLst>
              <a:ext uri="{FF2B5EF4-FFF2-40B4-BE49-F238E27FC236}">
                <a16:creationId xmlns:a16="http://schemas.microsoft.com/office/drawing/2014/main" xmlns="" id="{29035D26-F176-4C3F-BCE0-9B8C4CC1B3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4950" y="374650"/>
          <a:ext cx="6162675" cy="606425"/>
        </p:xfrm>
        <a:graphic>
          <a:graphicData uri="http://schemas.openxmlformats.org/presentationml/2006/ole">
            <p:oleObj spid="_x0000_s2098815" name="公式" r:id="rId3" imgW="5016500" imgH="495300" progId="Equation.3">
              <p:embed/>
            </p:oleObj>
          </a:graphicData>
        </a:graphic>
      </p:graphicFrame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xmlns="" id="{D4B27709-CB40-42DA-A74D-BA56ED028A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6613" y="1014413"/>
          <a:ext cx="6759575" cy="1046162"/>
        </p:xfrm>
        <a:graphic>
          <a:graphicData uri="http://schemas.openxmlformats.org/presentationml/2006/ole">
            <p:oleObj spid="_x0000_s2098816" name="公式" r:id="rId4" imgW="5359400" imgH="952500" progId="Equation.3">
              <p:embed/>
            </p:oleObj>
          </a:graphicData>
        </a:graphic>
      </p:graphicFrame>
      <p:sp>
        <p:nvSpPr>
          <p:cNvPr id="98309" name="Text Box 5">
            <a:extLst>
              <a:ext uri="{FF2B5EF4-FFF2-40B4-BE49-F238E27FC236}">
                <a16:creationId xmlns:a16="http://schemas.microsoft.com/office/drawing/2014/main" xmlns="" id="{ED7D7A11-5A3A-4213-9386-5B0BEB6DD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229235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证</a:t>
            </a:r>
            <a:endParaRPr lang="zh-CN" altLang="en-US" sz="3200" b="1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8310" name="Object 6">
            <a:extLst>
              <a:ext uri="{FF2B5EF4-FFF2-40B4-BE49-F238E27FC236}">
                <a16:creationId xmlns:a16="http://schemas.microsoft.com/office/drawing/2014/main" xmlns="" id="{CCB367E1-F029-4546-9C63-CF609BA505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5700" y="2135188"/>
          <a:ext cx="6997700" cy="1049337"/>
        </p:xfrm>
        <a:graphic>
          <a:graphicData uri="http://schemas.openxmlformats.org/presentationml/2006/ole">
            <p:oleObj spid="_x0000_s2098817" name="公式" r:id="rId5" imgW="3441700" imgH="520700" progId="Equation.3">
              <p:embed/>
            </p:oleObj>
          </a:graphicData>
        </a:graphic>
      </p:graphicFrame>
      <p:graphicFrame>
        <p:nvGraphicFramePr>
          <p:cNvPr id="98311" name="Object 7">
            <a:extLst>
              <a:ext uri="{FF2B5EF4-FFF2-40B4-BE49-F238E27FC236}">
                <a16:creationId xmlns:a16="http://schemas.microsoft.com/office/drawing/2014/main" xmlns="" id="{B0CE1AE5-D2C0-4846-A868-C509A5EF4C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9663" y="2978150"/>
          <a:ext cx="6357937" cy="1054100"/>
        </p:xfrm>
        <a:graphic>
          <a:graphicData uri="http://schemas.openxmlformats.org/presentationml/2006/ole">
            <p:oleObj spid="_x0000_s2098818" name="公式" r:id="rId6" imgW="2509200" imgH="439560" progId="Equation.3">
              <p:embed/>
            </p:oleObj>
          </a:graphicData>
        </a:graphic>
      </p:graphicFrame>
      <p:graphicFrame>
        <p:nvGraphicFramePr>
          <p:cNvPr id="98312" name="Object 8">
            <a:extLst>
              <a:ext uri="{FF2B5EF4-FFF2-40B4-BE49-F238E27FC236}">
                <a16:creationId xmlns:a16="http://schemas.microsoft.com/office/drawing/2014/main" xmlns="" id="{4073A06E-CEA2-46A2-9CB9-1247EC4D6A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3892550"/>
          <a:ext cx="5286375" cy="968375"/>
        </p:xfrm>
        <a:graphic>
          <a:graphicData uri="http://schemas.openxmlformats.org/presentationml/2006/ole">
            <p:oleObj spid="_x0000_s2098819" name="公式" r:id="rId7" imgW="2235200" imgH="469900" progId="Equation.3">
              <p:embed/>
            </p:oleObj>
          </a:graphicData>
        </a:graphic>
      </p:graphicFrame>
      <p:graphicFrame>
        <p:nvGraphicFramePr>
          <p:cNvPr id="98313" name="Object 9">
            <a:extLst>
              <a:ext uri="{FF2B5EF4-FFF2-40B4-BE49-F238E27FC236}">
                <a16:creationId xmlns:a16="http://schemas.microsoft.com/office/drawing/2014/main" xmlns="" id="{70437CE8-7432-4FA4-B821-46166B9439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3971925"/>
          <a:ext cx="2882900" cy="911225"/>
        </p:xfrm>
        <a:graphic>
          <a:graphicData uri="http://schemas.openxmlformats.org/presentationml/2006/ole">
            <p:oleObj spid="_x0000_s2098820" name="公式" r:id="rId8" imgW="1218671" imgH="444307" progId="Equation.3">
              <p:embed/>
            </p:oleObj>
          </a:graphicData>
        </a:graphic>
      </p:graphicFrame>
      <p:graphicFrame>
        <p:nvGraphicFramePr>
          <p:cNvPr id="98314" name="Object 10">
            <a:extLst>
              <a:ext uri="{FF2B5EF4-FFF2-40B4-BE49-F238E27FC236}">
                <a16:creationId xmlns:a16="http://schemas.microsoft.com/office/drawing/2014/main" xmlns="" id="{0A59F790-63D0-4E1B-A18B-701060AFD8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538" y="5013325"/>
          <a:ext cx="7681912" cy="1127125"/>
        </p:xfrm>
        <a:graphic>
          <a:graphicData uri="http://schemas.openxmlformats.org/presentationml/2006/ole">
            <p:oleObj spid="_x0000_s2098821" name="公式" r:id="rId9" imgW="5651500" imgH="9525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1052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xmlns="" id="{A31DF768-77ED-4FBA-8D5B-A55F6236A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3" y="1220788"/>
            <a:ext cx="69078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二重积分换元法需注意的两个方面</a:t>
            </a:r>
            <a:r>
              <a:rPr lang="en-US" altLang="zh-CN" sz="32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</p:txBody>
      </p:sp>
      <p:graphicFrame>
        <p:nvGraphicFramePr>
          <p:cNvPr id="100355" name="Object 3">
            <a:extLst>
              <a:ext uri="{FF2B5EF4-FFF2-40B4-BE49-F238E27FC236}">
                <a16:creationId xmlns:a16="http://schemas.microsoft.com/office/drawing/2014/main" xmlns="" id="{2BF51A43-F162-43EE-8AA4-850DADF2E3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1922463"/>
          <a:ext cx="5903913" cy="1411287"/>
        </p:xfrm>
        <a:graphic>
          <a:graphicData uri="http://schemas.openxmlformats.org/presentationml/2006/ole">
            <p:oleObj spid="_x0000_s2100408" name="公式" r:id="rId3" imgW="3035300" imgH="762000" progId="Equation.3">
              <p:embed/>
            </p:oleObj>
          </a:graphicData>
        </a:graphic>
      </p:graphicFrame>
      <p:graphicFrame>
        <p:nvGraphicFramePr>
          <p:cNvPr id="100356" name="Object 4">
            <a:extLst>
              <a:ext uri="{FF2B5EF4-FFF2-40B4-BE49-F238E27FC236}">
                <a16:creationId xmlns:a16="http://schemas.microsoft.com/office/drawing/2014/main" xmlns="" id="{5DDFCD83-C6CF-4006-B924-1CE8A641C0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8188" y="3724275"/>
          <a:ext cx="6354762" cy="2368550"/>
        </p:xfrm>
        <a:graphic>
          <a:graphicData uri="http://schemas.openxmlformats.org/presentationml/2006/ole">
            <p:oleObj spid="_x0000_s2100409" name="公式" r:id="rId4" imgW="3149600" imgH="1231900" progId="Equation.3">
              <p:embed/>
            </p:oleObj>
          </a:graphicData>
        </a:graphic>
      </p:graphicFrame>
      <p:sp>
        <p:nvSpPr>
          <p:cNvPr id="100357" name="Text Box 5">
            <a:extLst>
              <a:ext uri="{FF2B5EF4-FFF2-40B4-BE49-F238E27FC236}">
                <a16:creationId xmlns:a16="http://schemas.microsoft.com/office/drawing/2014/main" xmlns="" id="{8FBC7C80-9CA1-4F0E-9BBC-8A24EADE4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141663"/>
            <a:ext cx="2743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r>
              <a:rPr lang="en-US" altLang="zh-CN" sz="32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</p:txBody>
      </p:sp>
      <p:sp>
        <p:nvSpPr>
          <p:cNvPr id="26630" name="Text Box 6">
            <a:extLst>
              <a:ext uri="{FF2B5EF4-FFF2-40B4-BE49-F238E27FC236}">
                <a16:creationId xmlns:a16="http://schemas.microsoft.com/office/drawing/2014/main" xmlns="" id="{85D0AD2F-B056-4C5C-BBF5-E16863178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024" y="423863"/>
            <a:ext cx="49830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ea typeface="黑体" panose="02010609060101010101" pitchFamily="49" charset="-122"/>
              </a:rPr>
              <a:t>三、代换法</a:t>
            </a:r>
            <a:r>
              <a:rPr lang="en-US" altLang="zh-CN" sz="3200" b="1" dirty="0">
                <a:solidFill>
                  <a:srgbClr val="0000FF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3200" b="1" dirty="0">
                <a:solidFill>
                  <a:srgbClr val="0000FF"/>
                </a:solidFill>
                <a:ea typeface="黑体" panose="02010609060101010101" pitchFamily="49" charset="-122"/>
              </a:rPr>
              <a:t>换元法</a:t>
            </a:r>
            <a:r>
              <a:rPr lang="en-US" altLang="zh-CN" sz="3200" b="1" dirty="0">
                <a:solidFill>
                  <a:srgbClr val="0000FF"/>
                </a:solidFill>
                <a:ea typeface="黑体" panose="02010609060101010101" pitchFamily="49" charset="-122"/>
              </a:rPr>
              <a:t>)</a:t>
            </a:r>
            <a:r>
              <a:rPr lang="zh-CN" altLang="en-US" sz="3200" b="1" dirty="0">
                <a:solidFill>
                  <a:srgbClr val="0000FF"/>
                </a:solidFill>
                <a:ea typeface="黑体" panose="02010609060101010101" pitchFamily="49" charset="-122"/>
              </a:rPr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xmlns="" val="396087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xmlns="" id="{8633A138-3DA5-4866-8A75-0D17A0038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20713"/>
            <a:ext cx="510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广义极坐标</a:t>
            </a:r>
            <a:r>
              <a:rPr lang="en-US" altLang="zh-CN" sz="36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1379" name="Text Box 3">
            <a:extLst>
              <a:ext uri="{FF2B5EF4-FFF2-40B4-BE49-F238E27FC236}">
                <a16:creationId xmlns:a16="http://schemas.microsoft.com/office/drawing/2014/main" xmlns="" id="{98F1ADC5-2586-4196-B362-BD296A334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787650"/>
            <a:ext cx="510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广义球面坐标</a:t>
            </a:r>
            <a:r>
              <a:rPr lang="en-US" altLang="zh-CN" sz="36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01380" name="Object 4">
            <a:extLst>
              <a:ext uri="{FF2B5EF4-FFF2-40B4-BE49-F238E27FC236}">
                <a16:creationId xmlns:a16="http://schemas.microsoft.com/office/drawing/2014/main" xmlns="" id="{1343CFBD-19A1-4432-9265-032CAC3CB1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7875" y="760413"/>
          <a:ext cx="4422775" cy="1970087"/>
        </p:xfrm>
        <a:graphic>
          <a:graphicData uri="http://schemas.openxmlformats.org/presentationml/2006/ole">
            <p:oleObj spid="_x0000_s2101432" name="公式" r:id="rId3" imgW="3611880" imgH="1797840" progId="Equation.3">
              <p:embed/>
            </p:oleObj>
          </a:graphicData>
        </a:graphic>
      </p:graphicFrame>
      <p:graphicFrame>
        <p:nvGraphicFramePr>
          <p:cNvPr id="101381" name="Object 5">
            <a:extLst>
              <a:ext uri="{FF2B5EF4-FFF2-40B4-BE49-F238E27FC236}">
                <a16:creationId xmlns:a16="http://schemas.microsoft.com/office/drawing/2014/main" xmlns="" id="{BA800723-AAF0-4214-9268-BD3623665C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3500438"/>
          <a:ext cx="7921625" cy="2152650"/>
        </p:xfrm>
        <a:graphic>
          <a:graphicData uri="http://schemas.openxmlformats.org/presentationml/2006/ole">
            <p:oleObj spid="_x0000_s2101433" name="公式" r:id="rId4" imgW="6882120" imgH="1855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6650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80" name="Rectangle 44">
            <a:extLst>
              <a:ext uri="{FF2B5EF4-FFF2-40B4-BE49-F238E27FC236}">
                <a16:creationId xmlns:a16="http://schemas.microsoft.com/office/drawing/2014/main" xmlns="" id="{09BA6A23-3DBB-4EC1-9B50-9D7FEBE60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206" y="785978"/>
            <a:ext cx="428428" cy="499307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297" tIns="46435" rIns="89297" bIns="46435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1146" name="Object 10">
            <a:extLst>
              <a:ext uri="{FF2B5EF4-FFF2-40B4-BE49-F238E27FC236}">
                <a16:creationId xmlns:a16="http://schemas.microsoft.com/office/drawing/2014/main" xmlns="" id="{8B4DDB97-BDE6-4F8B-9602-896E927116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5405" y="1447521"/>
          <a:ext cx="2447711" cy="691470"/>
        </p:xfrm>
        <a:graphic>
          <a:graphicData uri="http://schemas.openxmlformats.org/presentationml/2006/ole">
            <p:oleObj spid="_x0000_s2145487" r:id="rId3" imgW="1168400" imgH="330200" progId="">
              <p:embed/>
            </p:oleObj>
          </a:graphicData>
        </a:graphic>
      </p:graphicFrame>
      <p:graphicFrame>
        <p:nvGraphicFramePr>
          <p:cNvPr id="91145" name="Object 9">
            <a:extLst>
              <a:ext uri="{FF2B5EF4-FFF2-40B4-BE49-F238E27FC236}">
                <a16:creationId xmlns:a16="http://schemas.microsoft.com/office/drawing/2014/main" xmlns="" id="{0CC2BD27-B587-40ED-B374-57EBBF3125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8700" y="2372106"/>
          <a:ext cx="2998997" cy="771801"/>
        </p:xfrm>
        <a:graphic>
          <a:graphicData uri="http://schemas.openxmlformats.org/presentationml/2006/ole">
            <p:oleObj spid="_x0000_s2145488" r:id="rId4" imgW="1168400" imgH="330200" progId="">
              <p:embed/>
            </p:oleObj>
          </a:graphicData>
        </a:graphic>
      </p:graphicFrame>
      <p:graphicFrame>
        <p:nvGraphicFramePr>
          <p:cNvPr id="91144" name="Object 8">
            <a:extLst>
              <a:ext uri="{FF2B5EF4-FFF2-40B4-BE49-F238E27FC236}">
                <a16:creationId xmlns:a16="http://schemas.microsoft.com/office/drawing/2014/main" xmlns="" id="{6B635D5C-B5B7-45B4-8352-B63E505A05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4855" y="3358121"/>
          <a:ext cx="2499689" cy="875757"/>
        </p:xfrm>
        <a:graphic>
          <a:graphicData uri="http://schemas.openxmlformats.org/presentationml/2006/ole">
            <p:oleObj spid="_x0000_s2145489" r:id="rId5" imgW="1117115" imgH="393529" progId="">
              <p:embed/>
            </p:oleObj>
          </a:graphicData>
        </a:graphic>
      </p:graphicFrame>
      <p:graphicFrame>
        <p:nvGraphicFramePr>
          <p:cNvPr id="91143" name="Object 7">
            <a:extLst>
              <a:ext uri="{FF2B5EF4-FFF2-40B4-BE49-F238E27FC236}">
                <a16:creationId xmlns:a16="http://schemas.microsoft.com/office/drawing/2014/main" xmlns="" id="{B14FDDA8-BFC4-429C-9197-BE82DEC6F2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8005" y="4285857"/>
          <a:ext cx="2641448" cy="924585"/>
        </p:xfrm>
        <a:graphic>
          <a:graphicData uri="http://schemas.openxmlformats.org/presentationml/2006/ole">
            <p:oleObj spid="_x0000_s2145490" r:id="rId6" imgW="1117115" imgH="393529" progId="">
              <p:embed/>
            </p:oleObj>
          </a:graphicData>
        </a:graphic>
      </p:graphicFrame>
      <p:sp>
        <p:nvSpPr>
          <p:cNvPr id="91149" name="Rectangle 13">
            <a:extLst>
              <a:ext uri="{FF2B5EF4-FFF2-40B4-BE49-F238E27FC236}">
                <a16:creationId xmlns:a16="http://schemas.microsoft.com/office/drawing/2014/main" xmlns="" id="{72C6CE6E-BBEA-4524-A59A-2D6600C5B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758" y="1501127"/>
            <a:ext cx="853579" cy="521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287" tIns="46430" rIns="89287" bIns="46430" anchor="ctr">
            <a:spAutoFit/>
          </a:bodyPr>
          <a:lstStyle/>
          <a:p>
            <a:r>
              <a:rPr lang="en-US" altLang="zh-CN" sz="2778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78" b="1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en-US" altLang="zh-CN" sz="2778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1150" name="Rectangle 14">
            <a:extLst>
              <a:ext uri="{FF2B5EF4-FFF2-40B4-BE49-F238E27FC236}">
                <a16:creationId xmlns:a16="http://schemas.microsoft.com/office/drawing/2014/main" xmlns="" id="{D7830FB1-4EEE-40CF-86D6-F7729A059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664" y="2439889"/>
            <a:ext cx="1013879" cy="521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287" tIns="46430" rIns="89287" bIns="46430" anchor="ctr">
            <a:spAutoFit/>
          </a:bodyPr>
          <a:lstStyle/>
          <a:p>
            <a:r>
              <a:rPr lang="en-US" altLang="zh-CN" sz="2778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778" b="1">
                <a:latin typeface="Times New Roman" panose="02020603050405020304" pitchFamily="18" charset="0"/>
                <a:cs typeface="Times New Roman" panose="02020603050405020304" pitchFamily="18" charset="0"/>
              </a:rPr>
              <a:t> (B)</a:t>
            </a:r>
            <a:r>
              <a:rPr lang="en-US" altLang="zh-CN" sz="2778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1151" name="Rectangle 15">
            <a:extLst>
              <a:ext uri="{FF2B5EF4-FFF2-40B4-BE49-F238E27FC236}">
                <a16:creationId xmlns:a16="http://schemas.microsoft.com/office/drawing/2014/main" xmlns="" id="{C6C8A7F8-6859-47DA-9086-270CA1A64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333" y="3377075"/>
            <a:ext cx="763811" cy="521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287" tIns="46430" rIns="89287" bIns="46430" anchor="ctr">
            <a:spAutoFit/>
          </a:bodyPr>
          <a:lstStyle/>
          <a:p>
            <a:r>
              <a:rPr lang="en-US" altLang="zh-CN" sz="2778" b="1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lang="en-US" altLang="zh-CN" sz="2778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1152" name="Rectangle 16">
            <a:extLst>
              <a:ext uri="{FF2B5EF4-FFF2-40B4-BE49-F238E27FC236}">
                <a16:creationId xmlns:a16="http://schemas.microsoft.com/office/drawing/2014/main" xmlns="" id="{B1AA4F17-662D-4272-AE77-F686702A5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36" y="4298511"/>
            <a:ext cx="1122884" cy="521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287" tIns="46430" rIns="89287" bIns="46430" anchor="ctr">
            <a:spAutoFit/>
          </a:bodyPr>
          <a:lstStyle/>
          <a:p>
            <a:r>
              <a:rPr lang="en-US" altLang="zh-CN" sz="2778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778" b="1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r>
              <a:rPr lang="en-US" altLang="zh-CN" sz="2778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1172" name="Text Box 36">
            <a:extLst>
              <a:ext uri="{FF2B5EF4-FFF2-40B4-BE49-F238E27FC236}">
                <a16:creationId xmlns:a16="http://schemas.microsoft.com/office/drawing/2014/main" xmlns="" id="{6C78743A-490C-4079-ACFE-C87DA84F3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5499" y="713523"/>
            <a:ext cx="1072645" cy="521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9287" tIns="46430" rIns="89287" bIns="4643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778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graphicFrame>
        <p:nvGraphicFramePr>
          <p:cNvPr id="91173" name="Object 37">
            <a:extLst>
              <a:ext uri="{FF2B5EF4-FFF2-40B4-BE49-F238E27FC236}">
                <a16:creationId xmlns:a16="http://schemas.microsoft.com/office/drawing/2014/main" xmlns="" id="{8DC0B9C6-7E8A-4893-901C-08824335AB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41272542"/>
              </p:ext>
            </p:extLst>
          </p:nvPr>
        </p:nvGraphicFramePr>
        <p:xfrm>
          <a:off x="1555139" y="620688"/>
          <a:ext cx="4068763" cy="695325"/>
        </p:xfrm>
        <a:graphic>
          <a:graphicData uri="http://schemas.openxmlformats.org/presentationml/2006/ole">
            <p:oleObj spid="_x0000_s2145491" name="Equation" r:id="rId7" imgW="4127400" imgH="698400" progId="">
              <p:embed/>
            </p:oleObj>
          </a:graphicData>
        </a:graphic>
      </p:graphicFrame>
      <p:sp>
        <p:nvSpPr>
          <p:cNvPr id="91177" name="Text Box 41">
            <a:extLst>
              <a:ext uri="{FF2B5EF4-FFF2-40B4-BE49-F238E27FC236}">
                <a16:creationId xmlns:a16="http://schemas.microsoft.com/office/drawing/2014/main" xmlns="" id="{39D5A3C5-CF62-4B80-9DAA-9B929AA1E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544" y="1556203"/>
            <a:ext cx="3073027" cy="521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9287" tIns="46430" rIns="89287" bIns="4643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78" b="1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原积分坐标轮换性</a:t>
            </a:r>
          </a:p>
        </p:txBody>
      </p:sp>
      <p:sp>
        <p:nvSpPr>
          <p:cNvPr id="91178" name="Text Box 42">
            <a:extLst>
              <a:ext uri="{FF2B5EF4-FFF2-40B4-BE49-F238E27FC236}">
                <a16:creationId xmlns:a16="http://schemas.microsoft.com/office/drawing/2014/main" xmlns="" id="{50BC8E27-D1BF-4A7E-9481-7F024ABAA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758" y="3485705"/>
            <a:ext cx="3073027" cy="521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9287" tIns="46430" rIns="89287" bIns="4643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78" b="1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原积分换积分次序</a:t>
            </a:r>
          </a:p>
        </p:txBody>
      </p:sp>
      <p:sp>
        <p:nvSpPr>
          <p:cNvPr id="91179" name="Text Box 43">
            <a:extLst>
              <a:ext uri="{FF2B5EF4-FFF2-40B4-BE49-F238E27FC236}">
                <a16:creationId xmlns:a16="http://schemas.microsoft.com/office/drawing/2014/main" xmlns="" id="{4FB85C91-F0DB-4566-B569-256AAFC70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757" y="4415016"/>
            <a:ext cx="3931458" cy="521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9287" tIns="46430" rIns="89287" bIns="4643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78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选项</a:t>
            </a:r>
            <a:r>
              <a:rPr lang="en-US" altLang="zh-CN" sz="2778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lang="zh-CN" altLang="en-US" sz="2778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坐标轮换性</a:t>
            </a:r>
          </a:p>
        </p:txBody>
      </p:sp>
      <p:sp>
        <p:nvSpPr>
          <p:cNvPr id="16" name="Text Box 2">
            <a:extLst>
              <a:ext uri="{FF2B5EF4-FFF2-40B4-BE49-F238E27FC236}">
                <a16:creationId xmlns:a16="http://schemas.microsoft.com/office/drawing/2014/main" xmlns="" id="{80228547-E3D0-40CE-8499-041576E54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06425"/>
            <a:ext cx="14398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10(1)</a:t>
            </a: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xmlns="" id="{12C68280-982B-496D-8F10-49A8A7648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26" y="1537628"/>
            <a:ext cx="14398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endParaRPr lang="en-US" altLang="zh-CN" sz="2800" b="1" dirty="0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755631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72" grpId="0"/>
      <p:bldP spid="91177" grpId="0"/>
      <p:bldP spid="91178" grpId="0"/>
      <p:bldP spid="91179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683568" y="548680"/>
          <a:ext cx="7953375" cy="1385887"/>
        </p:xfrm>
        <a:graphic>
          <a:graphicData uri="http://schemas.openxmlformats.org/presentationml/2006/ole">
            <p:oleObj spid="_x0000_s2143422" name="Equation" r:id="rId3" imgW="7569000" imgH="1384200" progId="">
              <p:embed/>
            </p:oleObj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8759C359-005D-49A0-ACAB-7B102003341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499992" y="1196752"/>
          <a:ext cx="747429" cy="378445"/>
        </p:xfrm>
        <a:graphic>
          <a:graphicData uri="http://schemas.openxmlformats.org/presentationml/2006/ole">
            <p:oleObj spid="_x0000_s2143423" name="Equation" r:id="rId4" imgW="596880" imgH="317160" progId="">
              <p:embed/>
            </p:oleObj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C6073213-57DB-4CB1-89E2-A590857482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74948151"/>
              </p:ext>
            </p:extLst>
          </p:nvPr>
        </p:nvGraphicFramePr>
        <p:xfrm>
          <a:off x="241765" y="2159109"/>
          <a:ext cx="7218362" cy="954088"/>
        </p:xfrm>
        <a:graphic>
          <a:graphicData uri="http://schemas.openxmlformats.org/presentationml/2006/ole">
            <p:oleObj spid="_x0000_s2143424" name="Equation" r:id="rId5" imgW="6870600" imgH="952200" progId="">
              <p:embed/>
            </p:oleObj>
          </a:graphicData>
        </a:graphic>
      </p:graphicFrame>
      <p:sp>
        <p:nvSpPr>
          <p:cNvPr id="5" name="Text Box 3">
            <a:extLst>
              <a:ext uri="{FF2B5EF4-FFF2-40B4-BE49-F238E27FC236}">
                <a16:creationId xmlns:a16="http://schemas.microsoft.com/office/drawing/2014/main" xmlns="" id="{38B403EE-D9C4-48A9-9DDF-304229972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476672"/>
            <a:ext cx="13827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10(2)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xmlns="" id="{DFA371F5-D9CD-473F-B0B9-4302AE40B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58" y="2060848"/>
            <a:ext cx="76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endParaRPr lang="zh-CN" altLang="en-US" sz="2800" b="1" dirty="0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35B15D92-07EF-422C-95A8-13D47DD7A5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1598508"/>
              </p:ext>
            </p:extLst>
          </p:nvPr>
        </p:nvGraphicFramePr>
        <p:xfrm>
          <a:off x="560958" y="3368997"/>
          <a:ext cx="5645150" cy="2263775"/>
        </p:xfrm>
        <a:graphic>
          <a:graphicData uri="http://schemas.openxmlformats.org/presentationml/2006/ole">
            <p:oleObj spid="_x0000_s2143425" name="Equation" r:id="rId6" imgW="5371920" imgH="226044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6422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xmlns="" id="{F10508AF-ADE3-4BDC-A772-B6003A905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06425"/>
            <a:ext cx="1439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11</a:t>
            </a:r>
          </a:p>
        </p:txBody>
      </p:sp>
      <p:graphicFrame>
        <p:nvGraphicFramePr>
          <p:cNvPr id="29699" name="Object 3">
            <a:extLst>
              <a:ext uri="{FF2B5EF4-FFF2-40B4-BE49-F238E27FC236}">
                <a16:creationId xmlns:a16="http://schemas.microsoft.com/office/drawing/2014/main" xmlns="" id="{5FFABA99-4741-4C51-A087-FC67863659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16153671"/>
              </p:ext>
            </p:extLst>
          </p:nvPr>
        </p:nvGraphicFramePr>
        <p:xfrm>
          <a:off x="1112603" y="590082"/>
          <a:ext cx="7782259" cy="890261"/>
        </p:xfrm>
        <a:graphic>
          <a:graphicData uri="http://schemas.openxmlformats.org/presentationml/2006/ole">
            <p:oleObj spid="_x0000_s2103753" name="Equation" r:id="rId3" imgW="7480080" imgH="799920" progId="">
              <p:embed/>
            </p:oleObj>
          </a:graphicData>
        </a:graphic>
      </p:graphicFrame>
      <p:sp>
        <p:nvSpPr>
          <p:cNvPr id="103428" name="Text Box 4">
            <a:extLst>
              <a:ext uri="{FF2B5EF4-FFF2-40B4-BE49-F238E27FC236}">
                <a16:creationId xmlns:a16="http://schemas.microsoft.com/office/drawing/2014/main" xmlns="" id="{E8D93636-7124-4710-9F67-5D4FC5E0B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10" y="1680983"/>
            <a:ext cx="14398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解法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103429" name="Object 5">
            <a:extLst>
              <a:ext uri="{FF2B5EF4-FFF2-40B4-BE49-F238E27FC236}">
                <a16:creationId xmlns:a16="http://schemas.microsoft.com/office/drawing/2014/main" xmlns="" id="{DBD3A3F8-4A34-4F42-979B-763B075459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32968353"/>
              </p:ext>
            </p:extLst>
          </p:nvPr>
        </p:nvGraphicFramePr>
        <p:xfrm>
          <a:off x="1408906" y="1392188"/>
          <a:ext cx="4175125" cy="1028700"/>
        </p:xfrm>
        <a:graphic>
          <a:graphicData uri="http://schemas.openxmlformats.org/presentationml/2006/ole">
            <p:oleObj spid="_x0000_s2103754" name="公式" r:id="rId4" imgW="3860800" imgH="901700" progId="Equation.3">
              <p:embed/>
            </p:oleObj>
          </a:graphicData>
        </a:graphic>
      </p:graphicFrame>
      <p:graphicFrame>
        <p:nvGraphicFramePr>
          <p:cNvPr id="103430" name="Object 6">
            <a:extLst>
              <a:ext uri="{FF2B5EF4-FFF2-40B4-BE49-F238E27FC236}">
                <a16:creationId xmlns:a16="http://schemas.microsoft.com/office/drawing/2014/main" xmlns="" id="{CE38B026-EE12-4A30-9A6F-B062CB6288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42297096"/>
              </p:ext>
            </p:extLst>
          </p:nvPr>
        </p:nvGraphicFramePr>
        <p:xfrm>
          <a:off x="680437" y="4578110"/>
          <a:ext cx="8100788" cy="1136355"/>
        </p:xfrm>
        <a:graphic>
          <a:graphicData uri="http://schemas.openxmlformats.org/presentationml/2006/ole">
            <p:oleObj spid="_x0000_s2103755" name="Equation" r:id="rId5" imgW="6870600" imgH="939600" progId="">
              <p:embed/>
            </p:oleObj>
          </a:graphicData>
        </a:graphic>
      </p:graphicFrame>
      <p:graphicFrame>
        <p:nvGraphicFramePr>
          <p:cNvPr id="103431" name="Object 7">
            <a:extLst>
              <a:ext uri="{FF2B5EF4-FFF2-40B4-BE49-F238E27FC236}">
                <a16:creationId xmlns:a16="http://schemas.microsoft.com/office/drawing/2014/main" xmlns="" id="{786C1159-9E71-4FD6-9396-D5EC1E9661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97391145"/>
              </p:ext>
            </p:extLst>
          </p:nvPr>
        </p:nvGraphicFramePr>
        <p:xfrm>
          <a:off x="1112602" y="3395903"/>
          <a:ext cx="5979678" cy="1149149"/>
        </p:xfrm>
        <a:graphic>
          <a:graphicData uri="http://schemas.openxmlformats.org/presentationml/2006/ole">
            <p:oleObj spid="_x0000_s2103756" name="Equation" r:id="rId6" imgW="4965480" imgH="914400" progId="">
              <p:embed/>
            </p:oleObj>
          </a:graphicData>
        </a:graphic>
      </p:graphicFrame>
      <p:graphicFrame>
        <p:nvGraphicFramePr>
          <p:cNvPr id="103432" name="Object 8">
            <a:extLst>
              <a:ext uri="{FF2B5EF4-FFF2-40B4-BE49-F238E27FC236}">
                <a16:creationId xmlns:a16="http://schemas.microsoft.com/office/drawing/2014/main" xmlns="" id="{9D2FD0E5-FB7F-44E7-ABE2-0C1C17CC28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37864800"/>
              </p:ext>
            </p:extLst>
          </p:nvPr>
        </p:nvGraphicFramePr>
        <p:xfrm>
          <a:off x="1260753" y="2409781"/>
          <a:ext cx="4471430" cy="811590"/>
        </p:xfrm>
        <a:graphic>
          <a:graphicData uri="http://schemas.openxmlformats.org/presentationml/2006/ole">
            <p:oleObj spid="_x0000_s2103757" name="公式" r:id="rId7" imgW="2005920" imgH="303840" progId="Equation.3">
              <p:embed/>
            </p:oleObj>
          </a:graphicData>
        </a:graphic>
      </p:graphicFrame>
      <p:sp>
        <p:nvSpPr>
          <p:cNvPr id="103433" name="Text Box 9">
            <a:extLst>
              <a:ext uri="{FF2B5EF4-FFF2-40B4-BE49-F238E27FC236}">
                <a16:creationId xmlns:a16="http://schemas.microsoft.com/office/drawing/2014/main" xmlns="" id="{EE2055CB-B363-4768-8A0C-DEF884362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1288" y="1636445"/>
            <a:ext cx="2306638" cy="598488"/>
          </a:xfrm>
          <a:prstGeom prst="rect">
            <a:avLst/>
          </a:prstGeom>
          <a:solidFill>
            <a:srgbClr val="FFFFCC"/>
          </a:solidFill>
          <a:ln w="19050">
            <a:solidFill>
              <a:srgbClr val="9933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换元</a:t>
            </a:r>
            <a:r>
              <a:rPr lang="en-US" altLang="zh-CN" sz="32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32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对称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207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/>
      <p:bldP spid="1034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3" name="Object 5">
            <a:extLst>
              <a:ext uri="{FF2B5EF4-FFF2-40B4-BE49-F238E27FC236}">
                <a16:creationId xmlns:a16="http://schemas.microsoft.com/office/drawing/2014/main" xmlns="" id="{BC9A0196-C34F-4BD2-B961-1311FFD961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1503363"/>
          <a:ext cx="5419725" cy="989012"/>
        </p:xfrm>
        <a:graphic>
          <a:graphicData uri="http://schemas.openxmlformats.org/presentationml/2006/ole">
            <p:oleObj spid="_x0000_s2104686" name="公式" r:id="rId3" imgW="4856760" imgH="795240" progId="Equation.3">
              <p:embed/>
            </p:oleObj>
          </a:graphicData>
        </a:graphic>
      </p:graphicFrame>
      <p:graphicFrame>
        <p:nvGraphicFramePr>
          <p:cNvPr id="104454" name="Object 6">
            <a:extLst>
              <a:ext uri="{FF2B5EF4-FFF2-40B4-BE49-F238E27FC236}">
                <a16:creationId xmlns:a16="http://schemas.microsoft.com/office/drawing/2014/main" xmlns="" id="{6C689FC0-3C43-4A20-8105-302C21D41F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175" y="3683000"/>
          <a:ext cx="6797675" cy="1617663"/>
        </p:xfrm>
        <a:graphic>
          <a:graphicData uri="http://schemas.openxmlformats.org/presentationml/2006/ole">
            <p:oleObj spid="_x0000_s2104687" name="公式" r:id="rId4" imgW="5956300" imgH="1562100" progId="Equation.3">
              <p:embed/>
            </p:oleObj>
          </a:graphicData>
        </a:graphic>
      </p:graphicFrame>
      <p:graphicFrame>
        <p:nvGraphicFramePr>
          <p:cNvPr id="104455" name="Object 7">
            <a:extLst>
              <a:ext uri="{FF2B5EF4-FFF2-40B4-BE49-F238E27FC236}">
                <a16:creationId xmlns:a16="http://schemas.microsoft.com/office/drawing/2014/main" xmlns="" id="{F0E91231-E4E2-4664-A96E-0385347C9F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54319527"/>
              </p:ext>
            </p:extLst>
          </p:nvPr>
        </p:nvGraphicFramePr>
        <p:xfrm>
          <a:off x="827435" y="2492375"/>
          <a:ext cx="7104062" cy="1081088"/>
        </p:xfrm>
        <a:graphic>
          <a:graphicData uri="http://schemas.openxmlformats.org/presentationml/2006/ole">
            <p:oleObj spid="_x0000_s2104688" name="公式" r:id="rId5" imgW="3702240" imgH="484920" progId="Equation.3">
              <p:embed/>
            </p:oleObj>
          </a:graphicData>
        </a:graphic>
      </p:graphicFrame>
      <p:sp>
        <p:nvSpPr>
          <p:cNvPr id="8" name="Text Box 2">
            <a:extLst>
              <a:ext uri="{FF2B5EF4-FFF2-40B4-BE49-F238E27FC236}">
                <a16:creationId xmlns:a16="http://schemas.microsoft.com/office/drawing/2014/main" xmlns="" id="{D2C08D3D-83FE-45DC-BCE7-B70662713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06425"/>
            <a:ext cx="1439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11</a:t>
            </a:r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xmlns="" id="{31BC7EEA-2274-477A-971B-7EA020E6D4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4165433"/>
              </p:ext>
            </p:extLst>
          </p:nvPr>
        </p:nvGraphicFramePr>
        <p:xfrm>
          <a:off x="1112603" y="590082"/>
          <a:ext cx="7782259" cy="890261"/>
        </p:xfrm>
        <a:graphic>
          <a:graphicData uri="http://schemas.openxmlformats.org/presentationml/2006/ole">
            <p:oleObj spid="_x0000_s2104689" name="Equation" r:id="rId6" imgW="7480080" imgH="799920" progId="">
              <p:embed/>
            </p:oleObj>
          </a:graphicData>
        </a:graphic>
      </p:graphicFrame>
      <p:sp>
        <p:nvSpPr>
          <p:cNvPr id="13" name="Text Box 4">
            <a:extLst>
              <a:ext uri="{FF2B5EF4-FFF2-40B4-BE49-F238E27FC236}">
                <a16:creationId xmlns:a16="http://schemas.microsoft.com/office/drawing/2014/main" xmlns="" id="{FF1EE4F9-A799-4576-89C6-3CBAD4284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10" y="1680983"/>
            <a:ext cx="14398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解法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xmlns="" val="211613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BF63FC80-5D3F-4A60-A623-2ECA29D4B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04775"/>
            <a:ext cx="32861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  <a:ea typeface="黑体" panose="02010609060101010101" pitchFamily="49" charset="-122"/>
              </a:rPr>
              <a:t>内容回顾</a:t>
            </a:r>
            <a:endParaRPr lang="zh-CN" altLang="en-US" sz="3200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xmlns="" id="{E6E07D9B-FEEB-48B7-86D8-632120980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38" y="2139950"/>
            <a:ext cx="738187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重积分</a:t>
            </a:r>
          </a:p>
        </p:txBody>
      </p:sp>
      <p:graphicFrame>
        <p:nvGraphicFramePr>
          <p:cNvPr id="3076" name="Object 4">
            <a:extLst>
              <a:ext uri="{FF2B5EF4-FFF2-40B4-BE49-F238E27FC236}">
                <a16:creationId xmlns:a16="http://schemas.microsoft.com/office/drawing/2014/main" xmlns="" id="{75473620-6B17-4674-89D8-A3400A8E8DEB}"/>
              </a:ext>
            </a:extLst>
          </p:cNvPr>
          <p:cNvGraphicFramePr>
            <a:graphicFrameLocks noChangeAspect="1"/>
          </p:cNvGraphicFramePr>
          <p:nvPr/>
        </p:nvGraphicFramePr>
        <p:xfrm flipH="1">
          <a:off x="1049338" y="1341438"/>
          <a:ext cx="949325" cy="3167062"/>
        </p:xfrm>
        <a:graphic>
          <a:graphicData uri="http://schemas.openxmlformats.org/presentationml/2006/ole">
            <p:oleObj spid="_x0000_s2078813" name="Equation" r:id="rId3" imgW="152334" imgH="393529" progId="Equation.3">
              <p:embed/>
            </p:oleObj>
          </a:graphicData>
        </a:graphic>
      </p:graphicFrame>
      <p:sp>
        <p:nvSpPr>
          <p:cNvPr id="3077" name="Text Box 5">
            <a:extLst>
              <a:ext uri="{FF2B5EF4-FFF2-40B4-BE49-F238E27FC236}">
                <a16:creationId xmlns:a16="http://schemas.microsoft.com/office/drawing/2014/main" xmlns="" id="{81690C43-D9E6-4755-B599-5758A5BDF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6463" y="746125"/>
            <a:ext cx="838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000"/>
              <a:t>{</a:t>
            </a:r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xmlns="" id="{D0362C1F-D90D-411B-9C0A-7163C708E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800" y="2338388"/>
            <a:ext cx="2438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三重积分</a:t>
            </a:r>
          </a:p>
        </p:txBody>
      </p:sp>
      <p:sp>
        <p:nvSpPr>
          <p:cNvPr id="3079" name="Text Box 7">
            <a:extLst>
              <a:ext uri="{FF2B5EF4-FFF2-40B4-BE49-F238E27FC236}">
                <a16:creationId xmlns:a16="http://schemas.microsoft.com/office/drawing/2014/main" xmlns="" id="{59A0F935-703E-4E93-AEE3-19E6AAEDF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150" y="1041400"/>
            <a:ext cx="24384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二重积分</a:t>
            </a:r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xmlns="" id="{1D256130-4518-4525-9209-C72AF1502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0550" y="4140200"/>
            <a:ext cx="2057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应       用</a:t>
            </a:r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xmlns="" id="{4696AF62-3AE4-4F5B-98A7-BAAAD7AA3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2114550"/>
            <a:ext cx="609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000"/>
              <a:t>{</a:t>
            </a:r>
          </a:p>
        </p:txBody>
      </p:sp>
      <p:sp>
        <p:nvSpPr>
          <p:cNvPr id="3082" name="Text Box 10">
            <a:extLst>
              <a:ext uri="{FF2B5EF4-FFF2-40B4-BE49-F238E27FC236}">
                <a16:creationId xmlns:a16="http://schemas.microsoft.com/office/drawing/2014/main" xmlns="" id="{B2EEDB2D-A572-4134-B921-056AF94CA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7100" y="1138238"/>
            <a:ext cx="9144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5400"/>
              <a:t>{</a:t>
            </a:r>
          </a:p>
        </p:txBody>
      </p:sp>
      <p:sp>
        <p:nvSpPr>
          <p:cNvPr id="3083" name="Text Box 11">
            <a:extLst>
              <a:ext uri="{FF2B5EF4-FFF2-40B4-BE49-F238E27FC236}">
                <a16:creationId xmlns:a16="http://schemas.microsoft.com/office/drawing/2014/main" xmlns="" id="{C29B9010-B872-45A2-8857-A67C48C9C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3138" y="3933825"/>
            <a:ext cx="9144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000"/>
              <a:t>{</a:t>
            </a:r>
          </a:p>
        </p:txBody>
      </p:sp>
      <p:sp>
        <p:nvSpPr>
          <p:cNvPr id="3084" name="Text Box 12">
            <a:extLst>
              <a:ext uri="{FF2B5EF4-FFF2-40B4-BE49-F238E27FC236}">
                <a16:creationId xmlns:a16="http://schemas.microsoft.com/office/drawing/2014/main" xmlns="" id="{4AA8B73D-B304-4A0A-B4D1-F96BE8E8B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4067175"/>
            <a:ext cx="5105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几何</a:t>
            </a:r>
            <a:r>
              <a:rPr lang="zh-CN" altLang="en-US" sz="2800" b="1"/>
              <a:t>：面积、体积、曲面面积</a:t>
            </a:r>
            <a:endParaRPr lang="zh-CN" altLang="en-US" sz="3600" b="1"/>
          </a:p>
        </p:txBody>
      </p:sp>
      <p:sp>
        <p:nvSpPr>
          <p:cNvPr id="3085" name="Text Box 13">
            <a:extLst>
              <a:ext uri="{FF2B5EF4-FFF2-40B4-BE49-F238E27FC236}">
                <a16:creationId xmlns:a16="http://schemas.microsoft.com/office/drawing/2014/main" xmlns="" id="{43EDE754-AF86-44E2-9815-0449D1C41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4581525"/>
            <a:ext cx="5105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物理</a:t>
            </a:r>
            <a:r>
              <a:rPr lang="zh-CN" altLang="en-US" sz="2800" b="1"/>
              <a:t>：质量、重心、引力   </a:t>
            </a:r>
          </a:p>
        </p:txBody>
      </p:sp>
      <p:sp>
        <p:nvSpPr>
          <p:cNvPr id="3086" name="Text Box 14">
            <a:extLst>
              <a:ext uri="{FF2B5EF4-FFF2-40B4-BE49-F238E27FC236}">
                <a16:creationId xmlns:a16="http://schemas.microsoft.com/office/drawing/2014/main" xmlns="" id="{4A92B52A-860C-4238-BEFB-EC6AEEE47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681038"/>
            <a:ext cx="10842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性质</a:t>
            </a:r>
          </a:p>
        </p:txBody>
      </p:sp>
      <p:sp>
        <p:nvSpPr>
          <p:cNvPr id="3087" name="Text Box 15">
            <a:extLst>
              <a:ext uri="{FF2B5EF4-FFF2-40B4-BE49-F238E27FC236}">
                <a16:creationId xmlns:a16="http://schemas.microsoft.com/office/drawing/2014/main" xmlns="" id="{F4C6B42B-96A9-4490-AC8B-B30A011A4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1366838"/>
            <a:ext cx="10795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计算</a:t>
            </a:r>
          </a:p>
        </p:txBody>
      </p:sp>
      <p:sp>
        <p:nvSpPr>
          <p:cNvPr id="3088" name="Text Box 16">
            <a:extLst>
              <a:ext uri="{FF2B5EF4-FFF2-40B4-BE49-F238E27FC236}">
                <a16:creationId xmlns:a16="http://schemas.microsoft.com/office/drawing/2014/main" xmlns="" id="{0F083C9A-D7E8-4B38-BA13-9E612866D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3650" y="893763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直角坐标法</a:t>
            </a:r>
          </a:p>
        </p:txBody>
      </p:sp>
      <p:sp>
        <p:nvSpPr>
          <p:cNvPr id="3089" name="Text Box 17">
            <a:extLst>
              <a:ext uri="{FF2B5EF4-FFF2-40B4-BE49-F238E27FC236}">
                <a16:creationId xmlns:a16="http://schemas.microsoft.com/office/drawing/2014/main" xmlns="" id="{B22DFA10-A36F-49FE-9C87-9A1D277FE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1113" y="1341438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极坐标法</a:t>
            </a:r>
          </a:p>
        </p:txBody>
      </p:sp>
      <p:sp>
        <p:nvSpPr>
          <p:cNvPr id="3090" name="Text Box 18">
            <a:extLst>
              <a:ext uri="{FF2B5EF4-FFF2-40B4-BE49-F238E27FC236}">
                <a16:creationId xmlns:a16="http://schemas.microsoft.com/office/drawing/2014/main" xmlns="" id="{6E08ABA3-FC9A-4BF3-897D-AF00DC345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325" y="18303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代换法</a:t>
            </a:r>
          </a:p>
        </p:txBody>
      </p:sp>
      <p:sp>
        <p:nvSpPr>
          <p:cNvPr id="3091" name="Text Box 19">
            <a:extLst>
              <a:ext uri="{FF2B5EF4-FFF2-40B4-BE49-F238E27FC236}">
                <a16:creationId xmlns:a16="http://schemas.microsoft.com/office/drawing/2014/main" xmlns="" id="{9C016D92-1AB8-4038-A2A1-F563315F0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2063750"/>
            <a:ext cx="1371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性质</a:t>
            </a:r>
          </a:p>
        </p:txBody>
      </p:sp>
      <p:sp>
        <p:nvSpPr>
          <p:cNvPr id="3092" name="Text Box 20">
            <a:extLst>
              <a:ext uri="{FF2B5EF4-FFF2-40B4-BE49-F238E27FC236}">
                <a16:creationId xmlns:a16="http://schemas.microsoft.com/office/drawing/2014/main" xmlns="" id="{42316F70-2914-494F-9279-26A93F150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2825750"/>
            <a:ext cx="14478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计算</a:t>
            </a:r>
          </a:p>
        </p:txBody>
      </p:sp>
      <p:sp>
        <p:nvSpPr>
          <p:cNvPr id="3093" name="Text Box 21">
            <a:extLst>
              <a:ext uri="{FF2B5EF4-FFF2-40B4-BE49-F238E27FC236}">
                <a16:creationId xmlns:a16="http://schemas.microsoft.com/office/drawing/2014/main" xmlns="" id="{C2458923-1DC6-4628-9CE1-8C7B46165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238283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直角坐标法</a:t>
            </a: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xmlns="" id="{BA6E1A0C-6553-441F-8642-A385817FC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343535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球面坐标法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xmlns="" id="{B43EDB1F-577C-4A38-B9D9-FDBA2BC4D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290195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柱面坐标法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xmlns="" id="{C0DA8EA1-D0FB-404A-A7A2-F3645EDD6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2578100"/>
            <a:ext cx="9144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5400"/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xmlns="" val="453482567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xmlns="" id="{E424A13A-C57B-4E72-B86B-657D04509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02" y="257175"/>
            <a:ext cx="1138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</a:p>
        </p:txBody>
      </p:sp>
      <p:graphicFrame>
        <p:nvGraphicFramePr>
          <p:cNvPr id="31747" name="Object 3">
            <a:extLst>
              <a:ext uri="{FF2B5EF4-FFF2-40B4-BE49-F238E27FC236}">
                <a16:creationId xmlns:a16="http://schemas.microsoft.com/office/drawing/2014/main" xmlns="" id="{F7D3BF52-D8A2-4083-886C-63238AACB3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250" y="115888"/>
          <a:ext cx="8559800" cy="1603375"/>
        </p:xfrm>
        <a:graphic>
          <a:graphicData uri="http://schemas.openxmlformats.org/presentationml/2006/ole">
            <p:oleObj spid="_x0000_s2105898" name="公式" r:id="rId3" imgW="7861300" imgH="1562100" progId="Equation.3">
              <p:embed/>
            </p:oleObj>
          </a:graphicData>
        </a:graphic>
      </p:graphicFrame>
      <p:graphicFrame>
        <p:nvGraphicFramePr>
          <p:cNvPr id="124933" name="Object 5">
            <a:extLst>
              <a:ext uri="{FF2B5EF4-FFF2-40B4-BE49-F238E27FC236}">
                <a16:creationId xmlns:a16="http://schemas.microsoft.com/office/drawing/2014/main" xmlns="" id="{8B62C4D4-27A1-4225-95CB-E6A902F2A4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54896442"/>
              </p:ext>
            </p:extLst>
          </p:nvPr>
        </p:nvGraphicFramePr>
        <p:xfrm>
          <a:off x="1286669" y="1709655"/>
          <a:ext cx="6938962" cy="1708150"/>
        </p:xfrm>
        <a:graphic>
          <a:graphicData uri="http://schemas.openxmlformats.org/presentationml/2006/ole">
            <p:oleObj spid="_x0000_s2105899" name="公式" r:id="rId4" imgW="3276720" imgH="724320" progId="Equation.3">
              <p:embed/>
            </p:oleObj>
          </a:graphicData>
        </a:graphic>
      </p:graphicFrame>
      <p:graphicFrame>
        <p:nvGraphicFramePr>
          <p:cNvPr id="124934" name="Object 6">
            <a:extLst>
              <a:ext uri="{FF2B5EF4-FFF2-40B4-BE49-F238E27FC236}">
                <a16:creationId xmlns:a16="http://schemas.microsoft.com/office/drawing/2014/main" xmlns="" id="{EEE8A02E-B31C-4863-BDED-D3A8EA75B7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14616976"/>
              </p:ext>
            </p:extLst>
          </p:nvPr>
        </p:nvGraphicFramePr>
        <p:xfrm>
          <a:off x="394047" y="3429000"/>
          <a:ext cx="5940425" cy="927100"/>
        </p:xfrm>
        <a:graphic>
          <a:graphicData uri="http://schemas.openxmlformats.org/presentationml/2006/ole">
            <p:oleObj spid="_x0000_s2105900" name="公式" r:id="rId5" imgW="5588000" imgH="863600" progId="Equation.3">
              <p:embed/>
            </p:oleObj>
          </a:graphicData>
        </a:graphic>
      </p:graphicFrame>
      <p:graphicFrame>
        <p:nvGraphicFramePr>
          <p:cNvPr id="124935" name="Object 7">
            <a:extLst>
              <a:ext uri="{FF2B5EF4-FFF2-40B4-BE49-F238E27FC236}">
                <a16:creationId xmlns:a16="http://schemas.microsoft.com/office/drawing/2014/main" xmlns="" id="{82CC3E59-53AE-4847-95FE-8BAD708D10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09832819"/>
              </p:ext>
            </p:extLst>
          </p:nvPr>
        </p:nvGraphicFramePr>
        <p:xfrm>
          <a:off x="357535" y="4251325"/>
          <a:ext cx="6662737" cy="977900"/>
        </p:xfrm>
        <a:graphic>
          <a:graphicData uri="http://schemas.openxmlformats.org/presentationml/2006/ole">
            <p:oleObj spid="_x0000_s2105901" name="公式" r:id="rId6" imgW="5829300" imgH="838200" progId="Equation.3">
              <p:embed/>
            </p:oleObj>
          </a:graphicData>
        </a:graphic>
      </p:graphicFrame>
      <p:graphicFrame>
        <p:nvGraphicFramePr>
          <p:cNvPr id="124936" name="Object 8">
            <a:extLst>
              <a:ext uri="{FF2B5EF4-FFF2-40B4-BE49-F238E27FC236}">
                <a16:creationId xmlns:a16="http://schemas.microsoft.com/office/drawing/2014/main" xmlns="" id="{CB6A9C8B-C46B-420D-9D91-17DDA76DC4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99690589"/>
              </p:ext>
            </p:extLst>
          </p:nvPr>
        </p:nvGraphicFramePr>
        <p:xfrm>
          <a:off x="382935" y="5276850"/>
          <a:ext cx="3359150" cy="744538"/>
        </p:xfrm>
        <a:graphic>
          <a:graphicData uri="http://schemas.openxmlformats.org/presentationml/2006/ole">
            <p:oleObj spid="_x0000_s2105902" name="公式" r:id="rId7" imgW="1651000" imgH="368300" progId="Equation.3">
              <p:embed/>
            </p:oleObj>
          </a:graphicData>
        </a:graphic>
      </p:graphicFrame>
      <p:graphicFrame>
        <p:nvGraphicFramePr>
          <p:cNvPr id="124937" name="Object 9">
            <a:extLst>
              <a:ext uri="{FF2B5EF4-FFF2-40B4-BE49-F238E27FC236}">
                <a16:creationId xmlns:a16="http://schemas.microsoft.com/office/drawing/2014/main" xmlns="" id="{B645DBF2-10DF-4985-9DAC-4E320BE1DC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70793633"/>
              </p:ext>
            </p:extLst>
          </p:nvPr>
        </p:nvGraphicFramePr>
        <p:xfrm>
          <a:off x="5691188" y="2647868"/>
          <a:ext cx="3344862" cy="2743200"/>
        </p:xfrm>
        <a:graphic>
          <a:graphicData uri="http://schemas.openxmlformats.org/presentationml/2006/ole">
            <p:oleObj spid="_x0000_s2105903" name="Document" r:id="rId8" imgW="3339974" imgH="2731291" progId="Word.Document.8">
              <p:embed/>
            </p:oleObj>
          </a:graphicData>
        </a:graphic>
      </p:graphicFrame>
      <p:sp>
        <p:nvSpPr>
          <p:cNvPr id="10" name="Text Box 4">
            <a:extLst>
              <a:ext uri="{FF2B5EF4-FFF2-40B4-BE49-F238E27FC236}">
                <a16:creationId xmlns:a16="http://schemas.microsoft.com/office/drawing/2014/main" xmlns="" id="{DF436C9D-49E2-4812-9B26-59C5B3EA2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10" y="1825660"/>
            <a:ext cx="14398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解法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38950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955" name="Object 3">
            <a:extLst>
              <a:ext uri="{FF2B5EF4-FFF2-40B4-BE49-F238E27FC236}">
                <a16:creationId xmlns:a16="http://schemas.microsoft.com/office/drawing/2014/main" xmlns="" id="{01519A2A-AB94-4954-A17A-8F3251268B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650" y="3629025"/>
          <a:ext cx="2819400" cy="663575"/>
        </p:xfrm>
        <a:graphic>
          <a:graphicData uri="http://schemas.openxmlformats.org/presentationml/2006/ole">
            <p:oleObj spid="_x0000_s2106922" name="公式" r:id="rId3" imgW="1386720" imgH="264960" progId="Equation.3">
              <p:embed/>
            </p:oleObj>
          </a:graphicData>
        </a:graphic>
      </p:graphicFrame>
      <p:graphicFrame>
        <p:nvGraphicFramePr>
          <p:cNvPr id="125956" name="Object 4">
            <a:extLst>
              <a:ext uri="{FF2B5EF4-FFF2-40B4-BE49-F238E27FC236}">
                <a16:creationId xmlns:a16="http://schemas.microsoft.com/office/drawing/2014/main" xmlns="" id="{7924FD89-A4CB-4E4F-BD02-562736780C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84608059"/>
              </p:ext>
            </p:extLst>
          </p:nvPr>
        </p:nvGraphicFramePr>
        <p:xfrm>
          <a:off x="326793" y="2512219"/>
          <a:ext cx="7156450" cy="1079500"/>
        </p:xfrm>
        <a:graphic>
          <a:graphicData uri="http://schemas.openxmlformats.org/presentationml/2006/ole">
            <p:oleObj spid="_x0000_s2106923" name="公式" r:id="rId4" imgW="3467100" imgH="508000" progId="Equation.3">
              <p:embed/>
            </p:oleObj>
          </a:graphicData>
        </a:graphic>
      </p:graphicFrame>
      <p:graphicFrame>
        <p:nvGraphicFramePr>
          <p:cNvPr id="125957" name="Object 5">
            <a:extLst>
              <a:ext uri="{FF2B5EF4-FFF2-40B4-BE49-F238E27FC236}">
                <a16:creationId xmlns:a16="http://schemas.microsoft.com/office/drawing/2014/main" xmlns="" id="{283ED885-DDDE-4BDE-A172-8FF94DC9A0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18339068"/>
              </p:ext>
            </p:extLst>
          </p:nvPr>
        </p:nvGraphicFramePr>
        <p:xfrm>
          <a:off x="4287838" y="4564534"/>
          <a:ext cx="3092474" cy="723429"/>
        </p:xfrm>
        <a:graphic>
          <a:graphicData uri="http://schemas.openxmlformats.org/presentationml/2006/ole">
            <p:oleObj spid="_x0000_s2106924" name="公式" r:id="rId5" imgW="1651000" imgH="368300" progId="Equation.3">
              <p:embed/>
            </p:oleObj>
          </a:graphicData>
        </a:graphic>
      </p:graphicFrame>
      <p:sp>
        <p:nvSpPr>
          <p:cNvPr id="125958" name="Text Box 6">
            <a:extLst>
              <a:ext uri="{FF2B5EF4-FFF2-40B4-BE49-F238E27FC236}">
                <a16:creationId xmlns:a16="http://schemas.microsoft.com/office/drawing/2014/main" xmlns="" id="{935F151B-E7B7-47AC-801F-9D9715B67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8456" y="2041525"/>
            <a:ext cx="3657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</a:rPr>
              <a:t>利用定积分的换元</a:t>
            </a:r>
          </a:p>
        </p:txBody>
      </p:sp>
      <p:graphicFrame>
        <p:nvGraphicFramePr>
          <p:cNvPr id="125959" name="Object 7">
            <a:extLst>
              <a:ext uri="{FF2B5EF4-FFF2-40B4-BE49-F238E27FC236}">
                <a16:creationId xmlns:a16="http://schemas.microsoft.com/office/drawing/2014/main" xmlns="" id="{092CC5F3-5A38-4297-8E5F-EFC19D336E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438" y="4367213"/>
          <a:ext cx="3935412" cy="1149350"/>
        </p:xfrm>
        <a:graphic>
          <a:graphicData uri="http://schemas.openxmlformats.org/presentationml/2006/ole">
            <p:oleObj spid="_x0000_s2106925" name="公式" r:id="rId6" imgW="1739900" imgH="495300" progId="Equation.3">
              <p:embed/>
            </p:oleObj>
          </a:graphicData>
        </a:graphic>
      </p:graphicFrame>
      <p:graphicFrame>
        <p:nvGraphicFramePr>
          <p:cNvPr id="125960" name="Object 8">
            <a:extLst>
              <a:ext uri="{FF2B5EF4-FFF2-40B4-BE49-F238E27FC236}">
                <a16:creationId xmlns:a16="http://schemas.microsoft.com/office/drawing/2014/main" xmlns="" id="{B91D8166-AC87-427D-A0D3-720ED358E1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36473162"/>
              </p:ext>
            </p:extLst>
          </p:nvPr>
        </p:nvGraphicFramePr>
        <p:xfrm>
          <a:off x="6207125" y="2446338"/>
          <a:ext cx="2973387" cy="2711450"/>
        </p:xfrm>
        <a:graphic>
          <a:graphicData uri="http://schemas.openxmlformats.org/presentationml/2006/ole">
            <p:oleObj spid="_x0000_s2106926" name="文档" r:id="rId7" imgW="2998470" imgH="2709672" progId="Word.Document.8">
              <p:embed/>
            </p:oleObj>
          </a:graphicData>
        </a:graphic>
      </p:graphicFrame>
      <p:sp>
        <p:nvSpPr>
          <p:cNvPr id="12" name="Text Box 4">
            <a:extLst>
              <a:ext uri="{FF2B5EF4-FFF2-40B4-BE49-F238E27FC236}">
                <a16:creationId xmlns:a16="http://schemas.microsoft.com/office/drawing/2014/main" xmlns="" id="{38B7D720-BE52-4317-886C-82A9D8935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26" y="2041684"/>
            <a:ext cx="14398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解法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xmlns="" id="{E818D7AD-EDDB-4FDB-AFB0-C10904DFE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02" y="257175"/>
            <a:ext cx="1138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</a:p>
        </p:txBody>
      </p:sp>
      <p:graphicFrame>
        <p:nvGraphicFramePr>
          <p:cNvPr id="14" name="Object 3">
            <a:extLst>
              <a:ext uri="{FF2B5EF4-FFF2-40B4-BE49-F238E27FC236}">
                <a16:creationId xmlns:a16="http://schemas.microsoft.com/office/drawing/2014/main" xmlns="" id="{ACBB0515-B15A-4795-90E7-87955ABEDA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250" y="115888"/>
          <a:ext cx="8559800" cy="1603375"/>
        </p:xfrm>
        <a:graphic>
          <a:graphicData uri="http://schemas.openxmlformats.org/presentationml/2006/ole">
            <p:oleObj spid="_x0000_s2106927" name="公式" r:id="rId8" imgW="7861300" imgH="15621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5739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8" grpId="0" autoUpdateAnimBg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xmlns="" id="{5201F935-BC27-4522-A206-663FBC6DC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79929"/>
            <a:ext cx="34804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四、对称性的利用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xmlns="" id="{3D93A860-5750-4103-A09C-08A328AB9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987425"/>
            <a:ext cx="45127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C00000"/>
                </a:solidFill>
                <a:latin typeface="+mn-ea"/>
                <a:ea typeface="+mn-ea"/>
              </a:rPr>
              <a:t>(</a:t>
            </a:r>
            <a:r>
              <a:rPr lang="zh-CN" altLang="en-US" sz="3200" b="1" dirty="0">
                <a:solidFill>
                  <a:srgbClr val="C00000"/>
                </a:solidFill>
                <a:latin typeface="+mn-ea"/>
                <a:ea typeface="+mn-ea"/>
              </a:rPr>
              <a:t>一</a:t>
            </a:r>
            <a:r>
              <a:rPr lang="en-US" altLang="zh-CN" sz="3200" b="1" dirty="0">
                <a:solidFill>
                  <a:srgbClr val="C00000"/>
                </a:solidFill>
                <a:latin typeface="+mn-ea"/>
                <a:ea typeface="+mn-ea"/>
              </a:rPr>
              <a:t>) </a:t>
            </a:r>
            <a:r>
              <a:rPr lang="zh-CN" altLang="en-US" sz="3200" b="1" dirty="0">
                <a:solidFill>
                  <a:srgbClr val="C00000"/>
                </a:solidFill>
                <a:latin typeface="+mn-ea"/>
                <a:ea typeface="+mn-ea"/>
              </a:rPr>
              <a:t>二重积分的对称性</a:t>
            </a:r>
          </a:p>
        </p:txBody>
      </p:sp>
      <p:sp>
        <p:nvSpPr>
          <p:cNvPr id="105476" name="Text Box 4">
            <a:extLst>
              <a:ext uri="{FF2B5EF4-FFF2-40B4-BE49-F238E27FC236}">
                <a16:creationId xmlns:a16="http://schemas.microsoft.com/office/drawing/2014/main" xmlns="" id="{427BE376-CE48-43AF-B537-129935A77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8" y="3570288"/>
            <a:ext cx="480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使用对称性时应注意：</a:t>
            </a:r>
          </a:p>
        </p:txBody>
      </p:sp>
      <p:sp>
        <p:nvSpPr>
          <p:cNvPr id="105477" name="Text Box 5">
            <a:extLst>
              <a:ext uri="{FF2B5EF4-FFF2-40B4-BE49-F238E27FC236}">
                <a16:creationId xmlns:a16="http://schemas.microsoft.com/office/drawing/2014/main" xmlns="" id="{593EBA3A-402C-46A1-9FA9-A4877B3DF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4117975"/>
            <a:ext cx="7165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１、</a:t>
            </a:r>
            <a:r>
              <a:rPr lang="zh-CN" altLang="en-US" sz="2800" b="1">
                <a:solidFill>
                  <a:srgbClr val="FF3300"/>
                </a:solidFill>
              </a:rPr>
              <a:t>积分区域</a:t>
            </a:r>
            <a:r>
              <a:rPr lang="zh-CN" altLang="en-US" sz="2800" b="1"/>
              <a:t>关于坐标轴的</a:t>
            </a:r>
            <a:r>
              <a:rPr lang="zh-CN" altLang="en-US" sz="2800" b="1">
                <a:solidFill>
                  <a:srgbClr val="FF3300"/>
                </a:solidFill>
              </a:rPr>
              <a:t>对称性</a:t>
            </a:r>
            <a:r>
              <a:rPr lang="zh-CN" altLang="en-US" sz="2800" b="1"/>
              <a:t>；</a:t>
            </a:r>
          </a:p>
        </p:txBody>
      </p:sp>
      <p:sp>
        <p:nvSpPr>
          <p:cNvPr id="105478" name="Text Box 6">
            <a:extLst>
              <a:ext uri="{FF2B5EF4-FFF2-40B4-BE49-F238E27FC236}">
                <a16:creationId xmlns:a16="http://schemas.microsoft.com/office/drawing/2014/main" xmlns="" id="{2A8D4AC2-9BE4-4155-9B1F-79EF3B71E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4789488"/>
            <a:ext cx="7681912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２、</a:t>
            </a:r>
            <a:r>
              <a:rPr lang="zh-CN" altLang="en-US" sz="2800" b="1">
                <a:solidFill>
                  <a:srgbClr val="FF3300"/>
                </a:solidFill>
              </a:rPr>
              <a:t>被积函数</a:t>
            </a:r>
            <a:r>
              <a:rPr lang="zh-CN" altLang="en-US" sz="2800" b="1"/>
              <a:t>在积分区域上的关于二个积分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       变量的</a:t>
            </a:r>
            <a:r>
              <a:rPr lang="zh-CN" altLang="en-US" sz="2800" b="1">
                <a:solidFill>
                  <a:srgbClr val="FF3300"/>
                </a:solidFill>
              </a:rPr>
              <a:t>奇偶性</a:t>
            </a:r>
            <a:r>
              <a:rPr lang="en-US" altLang="zh-CN" sz="2800" b="1">
                <a:solidFill>
                  <a:srgbClr val="FF3300"/>
                </a:solidFill>
              </a:rPr>
              <a:t>.</a:t>
            </a:r>
            <a:endParaRPr lang="en-US" altLang="zh-CN" sz="2800" b="1">
              <a:solidFill>
                <a:srgbClr val="FF33CC"/>
              </a:solidFill>
            </a:endParaRPr>
          </a:p>
        </p:txBody>
      </p:sp>
      <p:graphicFrame>
        <p:nvGraphicFramePr>
          <p:cNvPr id="105479" name="Object 7">
            <a:extLst>
              <a:ext uri="{FF2B5EF4-FFF2-40B4-BE49-F238E27FC236}">
                <a16:creationId xmlns:a16="http://schemas.microsoft.com/office/drawing/2014/main" xmlns="" id="{A4588934-8685-4975-BE98-F3E9A511D9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" y="1690688"/>
          <a:ext cx="8693150" cy="2371725"/>
        </p:xfrm>
        <a:graphic>
          <a:graphicData uri="http://schemas.openxmlformats.org/presentationml/2006/ole">
            <p:oleObj spid="_x0000_s2107485" name="文档" r:id="rId3" imgW="8604360" imgH="2321640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6505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utoUpdateAnimBg="0"/>
      <p:bldP spid="105477" grpId="0" autoUpdateAnimBg="0"/>
      <p:bldP spid="10547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>
            <a:extLst>
              <a:ext uri="{FF2B5EF4-FFF2-40B4-BE49-F238E27FC236}">
                <a16:creationId xmlns:a16="http://schemas.microsoft.com/office/drawing/2014/main" xmlns="" id="{CDAFD2A4-4C45-4DC5-A4D3-BD32548F5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425825"/>
            <a:ext cx="480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</a:rPr>
              <a:t>使用对称性时应注意：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sp>
        <p:nvSpPr>
          <p:cNvPr id="106499" name="Text Box 3">
            <a:extLst>
              <a:ext uri="{FF2B5EF4-FFF2-40B4-BE49-F238E27FC236}">
                <a16:creationId xmlns:a16="http://schemas.microsoft.com/office/drawing/2014/main" xmlns="" id="{1DA792E4-37C3-4BFE-B094-2C30A56D3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049713"/>
            <a:ext cx="7165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１、</a:t>
            </a:r>
            <a:r>
              <a:rPr lang="zh-CN" altLang="en-US" sz="2800" b="1">
                <a:solidFill>
                  <a:srgbClr val="FF3300"/>
                </a:solidFill>
              </a:rPr>
              <a:t>积分区域</a:t>
            </a:r>
            <a:r>
              <a:rPr lang="zh-CN" altLang="en-US" sz="2800" b="1"/>
              <a:t>关于坐标面的</a:t>
            </a:r>
            <a:r>
              <a:rPr lang="zh-CN" altLang="en-US" sz="2800" b="1">
                <a:solidFill>
                  <a:srgbClr val="FF3300"/>
                </a:solidFill>
              </a:rPr>
              <a:t>对称性</a:t>
            </a:r>
            <a:r>
              <a:rPr lang="zh-CN" altLang="en-US" sz="2800" b="1"/>
              <a:t>；</a:t>
            </a:r>
          </a:p>
        </p:txBody>
      </p:sp>
      <p:sp>
        <p:nvSpPr>
          <p:cNvPr id="106500" name="Text Box 4">
            <a:extLst>
              <a:ext uri="{FF2B5EF4-FFF2-40B4-BE49-F238E27FC236}">
                <a16:creationId xmlns:a16="http://schemas.microsoft.com/office/drawing/2014/main" xmlns="" id="{4E91D711-155E-49D4-85B7-50F295A59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8" y="4645025"/>
            <a:ext cx="7681912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２、</a:t>
            </a:r>
            <a:r>
              <a:rPr lang="zh-CN" altLang="en-US" sz="2800" b="1">
                <a:solidFill>
                  <a:srgbClr val="FF33CC"/>
                </a:solidFill>
              </a:rPr>
              <a:t>被积函数</a:t>
            </a:r>
            <a:r>
              <a:rPr lang="zh-CN" altLang="en-US" sz="2800" b="1"/>
              <a:t>在积分区域上的关于三个坐标轴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         </a:t>
            </a:r>
            <a:r>
              <a:rPr lang="en-US" altLang="zh-CN" sz="2800" b="1"/>
              <a:t>(</a:t>
            </a:r>
            <a:r>
              <a:rPr lang="zh-CN" altLang="en-US" sz="2800" b="1"/>
              <a:t>三个变量</a:t>
            </a:r>
            <a:r>
              <a:rPr lang="en-US" altLang="zh-CN" sz="2800" b="1"/>
              <a:t>)</a:t>
            </a:r>
            <a:r>
              <a:rPr lang="zh-CN" altLang="en-US" sz="2800" b="1"/>
              <a:t>的</a:t>
            </a:r>
            <a:r>
              <a:rPr lang="zh-CN" altLang="en-US" sz="2800" b="1">
                <a:solidFill>
                  <a:srgbClr val="FF33CC"/>
                </a:solidFill>
              </a:rPr>
              <a:t>奇偶性</a:t>
            </a:r>
            <a:r>
              <a:rPr lang="en-US" altLang="zh-CN" sz="2800" b="1">
                <a:solidFill>
                  <a:srgbClr val="FF33CC"/>
                </a:solidFill>
              </a:rPr>
              <a:t>.</a:t>
            </a:r>
          </a:p>
        </p:txBody>
      </p:sp>
      <p:graphicFrame>
        <p:nvGraphicFramePr>
          <p:cNvPr id="106501" name="Object 5">
            <a:extLst>
              <a:ext uri="{FF2B5EF4-FFF2-40B4-BE49-F238E27FC236}">
                <a16:creationId xmlns:a16="http://schemas.microsoft.com/office/drawing/2014/main" xmlns="" id="{21505F5D-E30D-486D-B82F-311E4FA04B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950" y="1268413"/>
          <a:ext cx="8275638" cy="2325687"/>
        </p:xfrm>
        <a:graphic>
          <a:graphicData uri="http://schemas.openxmlformats.org/presentationml/2006/ole">
            <p:oleObj spid="_x0000_s2108509" name="文档" r:id="rId3" imgW="8378640" imgH="2328120" progId="Word.Document.8">
              <p:embed/>
            </p:oleObj>
          </a:graphicData>
        </a:graphic>
      </p:graphicFrame>
      <p:sp>
        <p:nvSpPr>
          <p:cNvPr id="34822" name="Rectangle 6">
            <a:extLst>
              <a:ext uri="{FF2B5EF4-FFF2-40B4-BE49-F238E27FC236}">
                <a16:creationId xmlns:a16="http://schemas.microsoft.com/office/drawing/2014/main" xmlns="" id="{71BBE9DC-2A6E-46F9-B76B-18431E706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39725"/>
            <a:ext cx="42675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C00000"/>
                </a:solidFill>
              </a:rPr>
              <a:t>(</a:t>
            </a:r>
            <a:r>
              <a:rPr lang="zh-CN" altLang="en-US" sz="3200" b="1" dirty="0">
                <a:solidFill>
                  <a:srgbClr val="C00000"/>
                </a:solidFill>
              </a:rPr>
              <a:t>二</a:t>
            </a:r>
            <a:r>
              <a:rPr lang="en-US" altLang="zh-CN" sz="3200" b="1" dirty="0">
                <a:solidFill>
                  <a:srgbClr val="C00000"/>
                </a:solidFill>
              </a:rPr>
              <a:t>)</a:t>
            </a:r>
            <a:r>
              <a:rPr lang="zh-CN" altLang="en-US" sz="3200" b="1" dirty="0">
                <a:solidFill>
                  <a:srgbClr val="C00000"/>
                </a:solidFill>
              </a:rPr>
              <a:t> 三重积分的对称性</a:t>
            </a:r>
          </a:p>
        </p:txBody>
      </p:sp>
    </p:spTree>
    <p:extLst>
      <p:ext uri="{BB962C8B-B14F-4D97-AF65-F5344CB8AC3E}">
        <p14:creationId xmlns:p14="http://schemas.microsoft.com/office/powerpoint/2010/main" xmlns="" val="14028740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75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75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autoUpdateAnimBg="0"/>
      <p:bldP spid="106499" grpId="0" autoUpdateAnimBg="0"/>
      <p:bldP spid="106500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53888729"/>
              </p:ext>
            </p:extLst>
          </p:nvPr>
        </p:nvGraphicFramePr>
        <p:xfrm>
          <a:off x="795738" y="442319"/>
          <a:ext cx="8396287" cy="1498600"/>
        </p:xfrm>
        <a:graphic>
          <a:graphicData uri="http://schemas.openxmlformats.org/presentationml/2006/ole">
            <p:oleObj spid="_x0000_s2142396" name="Equation" r:id="rId3" imgW="7505640" imgH="1358640" progId="">
              <p:embed/>
            </p:oleObj>
          </a:graphicData>
        </a:graphic>
      </p:graphicFrame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xmlns="" id="{5B3F5B4C-CD5E-4699-ADF4-B545E19FD5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17615985"/>
              </p:ext>
            </p:extLst>
          </p:nvPr>
        </p:nvGraphicFramePr>
        <p:xfrm>
          <a:off x="224001" y="2092487"/>
          <a:ext cx="7332662" cy="3705225"/>
        </p:xfrm>
        <a:graphic>
          <a:graphicData uri="http://schemas.openxmlformats.org/presentationml/2006/ole">
            <p:oleObj spid="_x0000_s2142397" name="Equation" r:id="rId4" imgW="7429320" imgH="3809880" progId="">
              <p:embed/>
            </p:oleObj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xmlns="" id="{99EA7924-03BF-4E2F-9063-2E95E4EE24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85461376"/>
              </p:ext>
            </p:extLst>
          </p:nvPr>
        </p:nvGraphicFramePr>
        <p:xfrm>
          <a:off x="467544" y="5875193"/>
          <a:ext cx="5456237" cy="519113"/>
        </p:xfrm>
        <a:graphic>
          <a:graphicData uri="http://schemas.openxmlformats.org/presentationml/2006/ole">
            <p:oleObj spid="_x0000_s2142398" name="Equation" r:id="rId5" imgW="4876560" imgH="469800" progId="">
              <p:embed/>
            </p:oleObj>
          </a:graphicData>
        </a:graphic>
      </p:graphicFrame>
      <p:sp>
        <p:nvSpPr>
          <p:cNvPr id="5" name="Text Box 4">
            <a:extLst>
              <a:ext uri="{FF2B5EF4-FFF2-40B4-BE49-F238E27FC236}">
                <a16:creationId xmlns:a16="http://schemas.microsoft.com/office/drawing/2014/main" xmlns="" id="{AB07E770-2596-4A72-A6A1-87A302B49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386433"/>
            <a:ext cx="15843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 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13(1)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xmlns="" id="{360B6727-B195-4BA1-9EE0-B039C99E2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988840"/>
            <a:ext cx="76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endParaRPr lang="zh-CN" altLang="en-US" sz="2800" b="1" dirty="0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xmlns="" id="{B61340B7-045B-41C8-A981-8E43114857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03177900"/>
              </p:ext>
            </p:extLst>
          </p:nvPr>
        </p:nvGraphicFramePr>
        <p:xfrm>
          <a:off x="3968350" y="861489"/>
          <a:ext cx="315618" cy="1005794"/>
        </p:xfrm>
        <a:graphic>
          <a:graphicData uri="http://schemas.openxmlformats.org/presentationml/2006/ole">
            <p:oleObj spid="_x0000_s2142399" name="Equation" r:id="rId6" imgW="266400" imgH="86328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9373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>
            <a:extLst>
              <a:ext uri="{FF2B5EF4-FFF2-40B4-BE49-F238E27FC236}">
                <a16:creationId xmlns:a16="http://schemas.microsoft.com/office/drawing/2014/main" xmlns="" id="{EA6F6D2F-8351-484D-8809-4E2ABA2D75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981075"/>
          <a:ext cx="8299450" cy="4714875"/>
        </p:xfrm>
        <a:graphic>
          <a:graphicData uri="http://schemas.openxmlformats.org/presentationml/2006/ole">
            <p:oleObj spid="_x0000_s2109533" name="公式" r:id="rId3" imgW="8013700" imgH="4686300" progId="Equation.3">
              <p:embed/>
            </p:oleObj>
          </a:graphicData>
        </a:graphic>
      </p:graphicFrame>
      <p:sp>
        <p:nvSpPr>
          <p:cNvPr id="107523" name="Rectangle 3">
            <a:extLst>
              <a:ext uri="{FF2B5EF4-FFF2-40B4-BE49-F238E27FC236}">
                <a16:creationId xmlns:a16="http://schemas.microsoft.com/office/drawing/2014/main" xmlns="" id="{C71D16B6-A5CD-40D6-A51B-2ADA2CADD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1433513"/>
            <a:ext cx="417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xmlns="" id="{C4A70CEE-943D-455B-BED8-972008B01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85763"/>
            <a:ext cx="15843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 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13(2)</a:t>
            </a:r>
          </a:p>
        </p:txBody>
      </p:sp>
    </p:spTree>
    <p:extLst>
      <p:ext uri="{BB962C8B-B14F-4D97-AF65-F5344CB8AC3E}">
        <p14:creationId xmlns:p14="http://schemas.microsoft.com/office/powerpoint/2010/main" xmlns="" val="106443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>
            <a:extLst>
              <a:ext uri="{FF2B5EF4-FFF2-40B4-BE49-F238E27FC236}">
                <a16:creationId xmlns:a16="http://schemas.microsoft.com/office/drawing/2014/main" xmlns="" id="{A1602D6A-E7AE-4DEE-8717-82578D3A95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025" y="984250"/>
          <a:ext cx="8709025" cy="1724025"/>
        </p:xfrm>
        <a:graphic>
          <a:graphicData uri="http://schemas.openxmlformats.org/presentationml/2006/ole">
            <p:oleObj spid="_x0000_s2110648" name="公式" r:id="rId3" imgW="8407400" imgH="1714500" progId="Equation.3">
              <p:embed/>
            </p:oleObj>
          </a:graphicData>
        </a:graphic>
      </p:graphicFrame>
      <p:sp>
        <p:nvSpPr>
          <p:cNvPr id="126979" name="Rectangle 3">
            <a:extLst>
              <a:ext uri="{FF2B5EF4-FFF2-40B4-BE49-F238E27FC236}">
                <a16:creationId xmlns:a16="http://schemas.microsoft.com/office/drawing/2014/main" xmlns="" id="{B5C3D806-60BB-49E2-9725-91E6A6A3C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1411288"/>
            <a:ext cx="4175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27001" name="Text Box 25">
            <a:extLst>
              <a:ext uri="{FF2B5EF4-FFF2-40B4-BE49-F238E27FC236}">
                <a16:creationId xmlns:a16="http://schemas.microsoft.com/office/drawing/2014/main" xmlns="" id="{71FDB2DF-B469-45CC-80C5-B02A5C29C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357813"/>
            <a:ext cx="3960812" cy="5191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解</a:t>
            </a:r>
            <a:r>
              <a:rPr lang="zh-CN" altLang="en-US" sz="2800" b="1"/>
              <a:t>   </a:t>
            </a:r>
            <a:r>
              <a:rPr lang="en-US" altLang="zh-CN" sz="2800" b="1" i="1">
                <a:solidFill>
                  <a:srgbClr val="9900FF"/>
                </a:solidFill>
              </a:rPr>
              <a:t>I</a:t>
            </a:r>
            <a:r>
              <a:rPr lang="en-US" altLang="zh-CN" sz="2800" b="1" baseline="-25000">
                <a:solidFill>
                  <a:srgbClr val="9900FF"/>
                </a:solidFill>
              </a:rPr>
              <a:t>1</a:t>
            </a:r>
            <a:r>
              <a:rPr lang="en-US" altLang="zh-CN" sz="2800" b="1">
                <a:solidFill>
                  <a:srgbClr val="9900FF"/>
                </a:solidFill>
              </a:rPr>
              <a:t>&gt;0; </a:t>
            </a:r>
            <a:r>
              <a:rPr lang="en-US" altLang="zh-CN" sz="2800" b="1" i="1">
                <a:solidFill>
                  <a:srgbClr val="9900FF"/>
                </a:solidFill>
              </a:rPr>
              <a:t>I</a:t>
            </a:r>
            <a:r>
              <a:rPr lang="en-US" altLang="zh-CN" sz="2800" b="1" baseline="-25000">
                <a:solidFill>
                  <a:srgbClr val="9900FF"/>
                </a:solidFill>
              </a:rPr>
              <a:t>2</a:t>
            </a:r>
            <a:r>
              <a:rPr lang="en-US" altLang="zh-CN" sz="2800" b="1">
                <a:solidFill>
                  <a:srgbClr val="9900FF"/>
                </a:solidFill>
              </a:rPr>
              <a:t>=</a:t>
            </a:r>
            <a:r>
              <a:rPr lang="en-US" altLang="zh-CN" sz="2800" b="1" i="1">
                <a:solidFill>
                  <a:srgbClr val="9900FF"/>
                </a:solidFill>
              </a:rPr>
              <a:t>I</a:t>
            </a:r>
            <a:r>
              <a:rPr lang="en-US" altLang="zh-CN" sz="2800" b="1" baseline="-25000">
                <a:solidFill>
                  <a:srgbClr val="9900FF"/>
                </a:solidFill>
              </a:rPr>
              <a:t>3</a:t>
            </a:r>
            <a:r>
              <a:rPr lang="en-US" altLang="zh-CN" sz="2800" b="1">
                <a:solidFill>
                  <a:srgbClr val="9900FF"/>
                </a:solidFill>
              </a:rPr>
              <a:t>=0; </a:t>
            </a:r>
            <a:r>
              <a:rPr lang="en-US" altLang="zh-CN" sz="2800" b="1" i="1">
                <a:solidFill>
                  <a:srgbClr val="9900FF"/>
                </a:solidFill>
              </a:rPr>
              <a:t>I</a:t>
            </a:r>
            <a:r>
              <a:rPr lang="en-US" altLang="zh-CN" sz="2800" b="1" baseline="-25000">
                <a:solidFill>
                  <a:srgbClr val="9900FF"/>
                </a:solidFill>
              </a:rPr>
              <a:t>4</a:t>
            </a:r>
            <a:r>
              <a:rPr lang="en-US" altLang="zh-CN" sz="2800" b="1">
                <a:solidFill>
                  <a:srgbClr val="9900FF"/>
                </a:solidFill>
              </a:rPr>
              <a:t>&lt;0.</a:t>
            </a:r>
          </a:p>
        </p:txBody>
      </p:sp>
      <p:graphicFrame>
        <p:nvGraphicFramePr>
          <p:cNvPr id="36870" name="Object 26">
            <a:extLst>
              <a:ext uri="{FF2B5EF4-FFF2-40B4-BE49-F238E27FC236}">
                <a16:creationId xmlns:a16="http://schemas.microsoft.com/office/drawing/2014/main" xmlns="" id="{8743ED2F-C2AA-431B-B30C-93D5539606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2640013"/>
          <a:ext cx="4037012" cy="2689225"/>
        </p:xfrm>
        <a:graphic>
          <a:graphicData uri="http://schemas.openxmlformats.org/presentationml/2006/ole">
            <p:oleObj spid="_x0000_s2110649" name="图片" r:id="rId4" imgW="2744724" imgH="1828800" progId="Word.Picture.8">
              <p:embed/>
            </p:oleObj>
          </a:graphicData>
        </a:graphic>
      </p:graphicFrame>
      <p:sp>
        <p:nvSpPr>
          <p:cNvPr id="36871" name="Text Box 27">
            <a:extLst>
              <a:ext uri="{FF2B5EF4-FFF2-40B4-BE49-F238E27FC236}">
                <a16:creationId xmlns:a16="http://schemas.microsoft.com/office/drawing/2014/main" xmlns="" id="{E44D3210-EF1D-4979-B6C5-E63ABC926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3333750"/>
            <a:ext cx="935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9900FF"/>
                </a:solidFill>
              </a:rPr>
              <a:t>D</a:t>
            </a:r>
            <a:r>
              <a:rPr lang="en-US" altLang="zh-CN" baseline="-25000">
                <a:solidFill>
                  <a:srgbClr val="9900FF"/>
                </a:solidFill>
              </a:rPr>
              <a:t>1</a:t>
            </a:r>
          </a:p>
        </p:txBody>
      </p:sp>
      <p:sp>
        <p:nvSpPr>
          <p:cNvPr id="36872" name="Text Box 28">
            <a:extLst>
              <a:ext uri="{FF2B5EF4-FFF2-40B4-BE49-F238E27FC236}">
                <a16:creationId xmlns:a16="http://schemas.microsoft.com/office/drawing/2014/main" xmlns="" id="{6FE9B98C-4677-4878-8C47-0C18E4602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838575"/>
            <a:ext cx="935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9900FF"/>
                </a:solidFill>
              </a:rPr>
              <a:t>D</a:t>
            </a:r>
            <a:r>
              <a:rPr lang="en-US" altLang="zh-CN" baseline="-25000">
                <a:solidFill>
                  <a:srgbClr val="9900FF"/>
                </a:solidFill>
              </a:rPr>
              <a:t>2</a:t>
            </a:r>
          </a:p>
        </p:txBody>
      </p:sp>
      <p:sp>
        <p:nvSpPr>
          <p:cNvPr id="36873" name="Text Box 29">
            <a:extLst>
              <a:ext uri="{FF2B5EF4-FFF2-40B4-BE49-F238E27FC236}">
                <a16:creationId xmlns:a16="http://schemas.microsoft.com/office/drawing/2014/main" xmlns="" id="{3D3802F9-3FF5-4E01-950D-0AAA77064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3838575"/>
            <a:ext cx="935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9900FF"/>
                </a:solidFill>
              </a:rPr>
              <a:t>D</a:t>
            </a:r>
            <a:r>
              <a:rPr lang="en-US" altLang="zh-CN" baseline="-25000">
                <a:solidFill>
                  <a:srgbClr val="9900FF"/>
                </a:solidFill>
              </a:rPr>
              <a:t>4</a:t>
            </a:r>
          </a:p>
        </p:txBody>
      </p:sp>
      <p:sp>
        <p:nvSpPr>
          <p:cNvPr id="36874" name="Text Box 30">
            <a:extLst>
              <a:ext uri="{FF2B5EF4-FFF2-40B4-BE49-F238E27FC236}">
                <a16:creationId xmlns:a16="http://schemas.microsoft.com/office/drawing/2014/main" xmlns="" id="{7E2EEB3A-C390-456A-8023-D15A75E4C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4270375"/>
            <a:ext cx="935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9900FF"/>
                </a:solidFill>
              </a:rPr>
              <a:t>D</a:t>
            </a:r>
            <a:r>
              <a:rPr lang="en-US" altLang="zh-CN" baseline="-25000">
                <a:solidFill>
                  <a:srgbClr val="9900FF"/>
                </a:solidFill>
              </a:rPr>
              <a:t>3</a:t>
            </a:r>
          </a:p>
        </p:txBody>
      </p:sp>
      <p:sp>
        <p:nvSpPr>
          <p:cNvPr id="127007" name="Rectangle 31">
            <a:extLst>
              <a:ext uri="{FF2B5EF4-FFF2-40B4-BE49-F238E27FC236}">
                <a16:creationId xmlns:a16="http://schemas.microsoft.com/office/drawing/2014/main" xmlns="" id="{08714A00-6C73-4A8D-B9B7-711CA7B99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2275" y="1411288"/>
            <a:ext cx="438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xmlns="" id="{EF3923AF-4CCF-4DC1-9A76-7BACA4AD6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85763"/>
            <a:ext cx="15843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 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13(3)</a:t>
            </a:r>
          </a:p>
        </p:txBody>
      </p:sp>
    </p:spTree>
    <p:extLst>
      <p:ext uri="{BB962C8B-B14F-4D97-AF65-F5344CB8AC3E}">
        <p14:creationId xmlns:p14="http://schemas.microsoft.com/office/powerpoint/2010/main" xmlns="" val="13000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2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7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/>
      <p:bldP spid="127001" grpId="0" animBg="1"/>
      <p:bldP spid="12700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>
            <a:extLst>
              <a:ext uri="{FF2B5EF4-FFF2-40B4-BE49-F238E27FC236}">
                <a16:creationId xmlns:a16="http://schemas.microsoft.com/office/drawing/2014/main" xmlns="" id="{0EEC7D4A-4521-4451-9C0A-54B8B8ACE6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5863" y="557213"/>
          <a:ext cx="7562850" cy="1695450"/>
        </p:xfrm>
        <a:graphic>
          <a:graphicData uri="http://schemas.openxmlformats.org/presentationml/2006/ole">
            <p:oleObj spid="_x0000_s2112036" name="文档" r:id="rId3" imgW="7569200" imgH="1711960" progId="Word.Document.8">
              <p:embed/>
            </p:oleObj>
          </a:graphicData>
        </a:graphic>
      </p:graphicFrame>
      <p:sp>
        <p:nvSpPr>
          <p:cNvPr id="37891" name="Text Box 3">
            <a:extLst>
              <a:ext uri="{FF2B5EF4-FFF2-40B4-BE49-F238E27FC236}">
                <a16:creationId xmlns:a16="http://schemas.microsoft.com/office/drawing/2014/main" xmlns="" id="{5F827764-94C4-4206-B691-B506E210B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606425"/>
            <a:ext cx="1230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14</a:t>
            </a:r>
          </a:p>
        </p:txBody>
      </p:sp>
      <p:graphicFrame>
        <p:nvGraphicFramePr>
          <p:cNvPr id="108548" name="Object 4">
            <a:extLst>
              <a:ext uri="{FF2B5EF4-FFF2-40B4-BE49-F238E27FC236}">
                <a16:creationId xmlns:a16="http://schemas.microsoft.com/office/drawing/2014/main" xmlns="" id="{E17515AA-C7E9-4712-B757-F1464FC5D7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4182469"/>
              </p:ext>
            </p:extLst>
          </p:nvPr>
        </p:nvGraphicFramePr>
        <p:xfrm>
          <a:off x="572183" y="1915517"/>
          <a:ext cx="6262910" cy="986433"/>
        </p:xfrm>
        <a:graphic>
          <a:graphicData uri="http://schemas.openxmlformats.org/presentationml/2006/ole">
            <p:oleObj spid="_x0000_s2112037" name="文档" r:id="rId4" imgW="6301800" imgH="963360" progId="Word.Document.8">
              <p:embed/>
            </p:oleObj>
          </a:graphicData>
        </a:graphic>
      </p:graphicFrame>
      <p:graphicFrame>
        <p:nvGraphicFramePr>
          <p:cNvPr id="108549" name="Object 5">
            <a:extLst>
              <a:ext uri="{FF2B5EF4-FFF2-40B4-BE49-F238E27FC236}">
                <a16:creationId xmlns:a16="http://schemas.microsoft.com/office/drawing/2014/main" xmlns="" id="{4703DED0-DB6D-4D01-9B39-146172EF5A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75237614"/>
              </p:ext>
            </p:extLst>
          </p:nvPr>
        </p:nvGraphicFramePr>
        <p:xfrm>
          <a:off x="1292225" y="2947789"/>
          <a:ext cx="4659313" cy="1057275"/>
        </p:xfrm>
        <a:graphic>
          <a:graphicData uri="http://schemas.openxmlformats.org/presentationml/2006/ole">
            <p:oleObj spid="_x0000_s2112038" name="文档" r:id="rId5" imgW="4572000" imgH="1033869" progId="Word.Document.8">
              <p:embed/>
            </p:oleObj>
          </a:graphicData>
        </a:graphic>
      </p:graphicFrame>
      <p:graphicFrame>
        <p:nvGraphicFramePr>
          <p:cNvPr id="108550" name="Object 6">
            <a:extLst>
              <a:ext uri="{FF2B5EF4-FFF2-40B4-BE49-F238E27FC236}">
                <a16:creationId xmlns:a16="http://schemas.microsoft.com/office/drawing/2014/main" xmlns="" id="{A4BAB300-40F3-42BE-A8E8-90C15E6EB0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95229820"/>
              </p:ext>
            </p:extLst>
          </p:nvPr>
        </p:nvGraphicFramePr>
        <p:xfrm>
          <a:off x="617538" y="3775497"/>
          <a:ext cx="5695950" cy="1066800"/>
        </p:xfrm>
        <a:graphic>
          <a:graphicData uri="http://schemas.openxmlformats.org/presentationml/2006/ole">
            <p:oleObj spid="_x0000_s2112039" name="文档" r:id="rId6" imgW="5486400" imgH="1028700" progId="Word.Document.8">
              <p:embed/>
            </p:oleObj>
          </a:graphicData>
        </a:graphic>
      </p:graphicFrame>
      <p:graphicFrame>
        <p:nvGraphicFramePr>
          <p:cNvPr id="108551" name="Object 7">
            <a:extLst>
              <a:ext uri="{FF2B5EF4-FFF2-40B4-BE49-F238E27FC236}">
                <a16:creationId xmlns:a16="http://schemas.microsoft.com/office/drawing/2014/main" xmlns="" id="{34F4F9D4-6B61-402F-A239-B346A5B5D3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07338251"/>
              </p:ext>
            </p:extLst>
          </p:nvPr>
        </p:nvGraphicFramePr>
        <p:xfrm>
          <a:off x="4960938" y="3775497"/>
          <a:ext cx="3657600" cy="682625"/>
        </p:xfrm>
        <a:graphic>
          <a:graphicData uri="http://schemas.openxmlformats.org/presentationml/2006/ole">
            <p:oleObj spid="_x0000_s2112040" name="公式" r:id="rId7" imgW="1828800" imgH="342900" progId="Equation.3">
              <p:embed/>
            </p:oleObj>
          </a:graphicData>
        </a:graphic>
      </p:graphicFrame>
      <p:sp>
        <p:nvSpPr>
          <p:cNvPr id="108552" name="Text Box 8">
            <a:extLst>
              <a:ext uri="{FF2B5EF4-FFF2-40B4-BE49-F238E27FC236}">
                <a16:creationId xmlns:a16="http://schemas.microsoft.com/office/drawing/2014/main" xmlns="" id="{426EDAF3-F005-4B55-9F3B-40594DABB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977788"/>
            <a:ext cx="11350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解法</a:t>
            </a:r>
            <a:r>
              <a:rPr lang="en-US" altLang="zh-CN" sz="2800" b="1" dirty="0">
                <a:solidFill>
                  <a:srgbClr val="0000FF"/>
                </a:solidFill>
              </a:rPr>
              <a:t>1</a:t>
            </a:r>
          </a:p>
        </p:txBody>
      </p:sp>
      <p:graphicFrame>
        <p:nvGraphicFramePr>
          <p:cNvPr id="108553" name="Object 9">
            <a:extLst>
              <a:ext uri="{FF2B5EF4-FFF2-40B4-BE49-F238E27FC236}">
                <a16:creationId xmlns:a16="http://schemas.microsoft.com/office/drawing/2014/main" xmlns="" id="{E83A3815-49C1-490F-9182-9239E11653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33025161"/>
              </p:ext>
            </p:extLst>
          </p:nvPr>
        </p:nvGraphicFramePr>
        <p:xfrm>
          <a:off x="1193800" y="4588297"/>
          <a:ext cx="6330950" cy="496887"/>
        </p:xfrm>
        <a:graphic>
          <a:graphicData uri="http://schemas.openxmlformats.org/presentationml/2006/ole">
            <p:oleObj spid="_x0000_s2112041" name="Equation" r:id="rId8" imgW="3124200" imgH="2540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9226869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2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>
            <a:extLst>
              <a:ext uri="{FF2B5EF4-FFF2-40B4-BE49-F238E27FC236}">
                <a16:creationId xmlns:a16="http://schemas.microsoft.com/office/drawing/2014/main" xmlns="" id="{82B1794C-6C0A-40E9-B5F3-77E539166B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" y="188913"/>
          <a:ext cx="5487988" cy="1016000"/>
        </p:xfrm>
        <a:graphic>
          <a:graphicData uri="http://schemas.openxmlformats.org/presentationml/2006/ole">
            <p:oleObj spid="_x0000_s2113333" name="文档" r:id="rId3" imgW="5486400" imgH="1015746" progId="Word.Document.8">
              <p:embed/>
            </p:oleObj>
          </a:graphicData>
        </a:graphic>
      </p:graphicFrame>
      <p:graphicFrame>
        <p:nvGraphicFramePr>
          <p:cNvPr id="38915" name="Object 3">
            <a:extLst>
              <a:ext uri="{FF2B5EF4-FFF2-40B4-BE49-F238E27FC236}">
                <a16:creationId xmlns:a16="http://schemas.microsoft.com/office/drawing/2014/main" xmlns="" id="{E98F720F-0F60-444D-B39E-B1FEA76AB1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2900" y="188913"/>
          <a:ext cx="3098800" cy="698500"/>
        </p:xfrm>
        <a:graphic>
          <a:graphicData uri="http://schemas.openxmlformats.org/presentationml/2006/ole">
            <p:oleObj spid="_x0000_s2113334" name="公式" r:id="rId4" imgW="3098800" imgH="698500" progId="Equation.3">
              <p:embed/>
            </p:oleObj>
          </a:graphicData>
        </a:graphic>
      </p:graphicFrame>
      <p:graphicFrame>
        <p:nvGraphicFramePr>
          <p:cNvPr id="109572" name="Object 4">
            <a:extLst>
              <a:ext uri="{FF2B5EF4-FFF2-40B4-BE49-F238E27FC236}">
                <a16:creationId xmlns:a16="http://schemas.microsoft.com/office/drawing/2014/main" xmlns="" id="{204B5303-8044-4B9E-B520-0F843603C4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" y="874713"/>
          <a:ext cx="4533900" cy="698500"/>
        </p:xfrm>
        <a:graphic>
          <a:graphicData uri="http://schemas.openxmlformats.org/presentationml/2006/ole">
            <p:oleObj spid="_x0000_s2113335" name="公式" r:id="rId5" imgW="4533900" imgH="698500" progId="Equation.3">
              <p:embed/>
            </p:oleObj>
          </a:graphicData>
        </a:graphic>
      </p:graphicFrame>
      <p:graphicFrame>
        <p:nvGraphicFramePr>
          <p:cNvPr id="109573" name="Object 5">
            <a:extLst>
              <a:ext uri="{FF2B5EF4-FFF2-40B4-BE49-F238E27FC236}">
                <a16:creationId xmlns:a16="http://schemas.microsoft.com/office/drawing/2014/main" xmlns="" id="{67E19ABD-EAE0-4CA7-ACB0-32058F8567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3500" y="874713"/>
          <a:ext cx="3848100" cy="698500"/>
        </p:xfrm>
        <a:graphic>
          <a:graphicData uri="http://schemas.openxmlformats.org/presentationml/2006/ole">
            <p:oleObj spid="_x0000_s2113336" name="公式" r:id="rId6" imgW="3848100" imgH="698500" progId="Equation.3">
              <p:embed/>
            </p:oleObj>
          </a:graphicData>
        </a:graphic>
      </p:graphicFrame>
      <p:graphicFrame>
        <p:nvGraphicFramePr>
          <p:cNvPr id="109574" name="Object 6">
            <a:extLst>
              <a:ext uri="{FF2B5EF4-FFF2-40B4-BE49-F238E27FC236}">
                <a16:creationId xmlns:a16="http://schemas.microsoft.com/office/drawing/2014/main" xmlns="" id="{5778A4F7-8FB7-4661-ABE1-FAEB18D9E7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0725" y="1570038"/>
          <a:ext cx="4498975" cy="914400"/>
        </p:xfrm>
        <a:graphic>
          <a:graphicData uri="http://schemas.openxmlformats.org/presentationml/2006/ole">
            <p:oleObj spid="_x0000_s2113337" name="公式" r:id="rId7" imgW="4013200" imgH="876300" progId="Equation.3">
              <p:embed/>
            </p:oleObj>
          </a:graphicData>
        </a:graphic>
      </p:graphicFrame>
      <p:graphicFrame>
        <p:nvGraphicFramePr>
          <p:cNvPr id="109575" name="Object 7">
            <a:extLst>
              <a:ext uri="{FF2B5EF4-FFF2-40B4-BE49-F238E27FC236}">
                <a16:creationId xmlns:a16="http://schemas.microsoft.com/office/drawing/2014/main" xmlns="" id="{D0308D12-BDE3-422D-8AC1-07BE26DAFE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049588"/>
          <a:ext cx="6400800" cy="684212"/>
        </p:xfrm>
        <a:graphic>
          <a:graphicData uri="http://schemas.openxmlformats.org/presentationml/2006/ole">
            <p:oleObj spid="_x0000_s2113338" name="公式" r:id="rId8" imgW="3098800" imgH="330200" progId="Equation.3">
              <p:embed/>
            </p:oleObj>
          </a:graphicData>
        </a:graphic>
      </p:graphicFrame>
      <p:sp>
        <p:nvSpPr>
          <p:cNvPr id="109576" name="Text Box 8">
            <a:extLst>
              <a:ext uri="{FF2B5EF4-FFF2-40B4-BE49-F238E27FC236}">
                <a16:creationId xmlns:a16="http://schemas.microsoft.com/office/drawing/2014/main" xmlns="" id="{25E068A7-CE8E-492E-9EA6-50EA3211B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470150"/>
            <a:ext cx="144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解法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109577" name="Object 9">
            <a:extLst>
              <a:ext uri="{FF2B5EF4-FFF2-40B4-BE49-F238E27FC236}">
                <a16:creationId xmlns:a16="http://schemas.microsoft.com/office/drawing/2014/main" xmlns="" id="{A088AC61-DF5A-46AF-91E9-3A7A08438B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73871980"/>
              </p:ext>
            </p:extLst>
          </p:nvPr>
        </p:nvGraphicFramePr>
        <p:xfrm>
          <a:off x="1277168" y="2428875"/>
          <a:ext cx="3798888" cy="688975"/>
        </p:xfrm>
        <a:graphic>
          <a:graphicData uri="http://schemas.openxmlformats.org/presentationml/2006/ole">
            <p:oleObj spid="_x0000_s2113339" name="公式" r:id="rId9" imgW="1879600" imgH="342900" progId="Equation.3">
              <p:embed/>
            </p:oleObj>
          </a:graphicData>
        </a:graphic>
      </p:graphicFrame>
      <p:graphicFrame>
        <p:nvGraphicFramePr>
          <p:cNvPr id="109578" name="Object 10">
            <a:extLst>
              <a:ext uri="{FF2B5EF4-FFF2-40B4-BE49-F238E27FC236}">
                <a16:creationId xmlns:a16="http://schemas.microsoft.com/office/drawing/2014/main" xmlns="" id="{12323573-84BA-4898-B5E5-3259C2D13A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781425"/>
          <a:ext cx="5943600" cy="633413"/>
        </p:xfrm>
        <a:graphic>
          <a:graphicData uri="http://schemas.openxmlformats.org/presentationml/2006/ole">
            <p:oleObj spid="_x0000_s2113340" name="公式" r:id="rId10" imgW="2768600" imgH="330200" progId="Equation.3">
              <p:embed/>
            </p:oleObj>
          </a:graphicData>
        </a:graphic>
      </p:graphicFrame>
      <p:graphicFrame>
        <p:nvGraphicFramePr>
          <p:cNvPr id="109579" name="Object 11">
            <a:extLst>
              <a:ext uri="{FF2B5EF4-FFF2-40B4-BE49-F238E27FC236}">
                <a16:creationId xmlns:a16="http://schemas.microsoft.com/office/drawing/2014/main" xmlns="" id="{6656D27A-8563-49A3-AAA3-B57AE0E96D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343400"/>
          <a:ext cx="7272337" cy="1784350"/>
        </p:xfrm>
        <a:graphic>
          <a:graphicData uri="http://schemas.openxmlformats.org/presentationml/2006/ole">
            <p:oleObj spid="_x0000_s2113341" name="Equation" r:id="rId11" imgW="3479800" imgH="8509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0890358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6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>
            <a:extLst>
              <a:ext uri="{FF2B5EF4-FFF2-40B4-BE49-F238E27FC236}">
                <a16:creationId xmlns:a16="http://schemas.microsoft.com/office/drawing/2014/main" xmlns="" id="{B346F983-AFE0-4F3B-B289-97FF3D1FC1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950" y="620713"/>
          <a:ext cx="8964613" cy="1411287"/>
        </p:xfrm>
        <a:graphic>
          <a:graphicData uri="http://schemas.openxmlformats.org/presentationml/2006/ole">
            <p:oleObj spid="_x0000_s2113720" name="公式" r:id="rId3" imgW="8331200" imgH="1358900" progId="Equation.3">
              <p:embed/>
            </p:oleObj>
          </a:graphicData>
        </a:graphic>
      </p:graphicFrame>
      <p:graphicFrame>
        <p:nvGraphicFramePr>
          <p:cNvPr id="110595" name="Object 3">
            <a:extLst>
              <a:ext uri="{FF2B5EF4-FFF2-40B4-BE49-F238E27FC236}">
                <a16:creationId xmlns:a16="http://schemas.microsoft.com/office/drawing/2014/main" xmlns="" id="{564B4D5A-F140-4A63-BA19-AF6FD7DA3C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2706688"/>
          <a:ext cx="7993062" cy="3243262"/>
        </p:xfrm>
        <a:graphic>
          <a:graphicData uri="http://schemas.openxmlformats.org/presentationml/2006/ole">
            <p:oleObj spid="_x0000_s2113721" name="公式" r:id="rId4" imgW="7493000" imgH="3225800" progId="Equation.3">
              <p:embed/>
            </p:oleObj>
          </a:graphicData>
        </a:graphic>
      </p:graphicFrame>
      <p:sp>
        <p:nvSpPr>
          <p:cNvPr id="110596" name="Text Box 4">
            <a:extLst>
              <a:ext uri="{FF2B5EF4-FFF2-40B4-BE49-F238E27FC236}">
                <a16:creationId xmlns:a16="http://schemas.microsoft.com/office/drawing/2014/main" xmlns="" id="{6BF63481-C5F6-4372-B397-CA84E2765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046288"/>
            <a:ext cx="4824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accent2"/>
                </a:solidFill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解法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  </a:t>
            </a:r>
            <a:r>
              <a:rPr lang="en-US" altLang="zh-CN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zh-CN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被积函数</a:t>
            </a:r>
            <a:r>
              <a:rPr lang="en-US" altLang="zh-CN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zh-CN" altLang="en-US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截面法</a:t>
            </a:r>
            <a:r>
              <a:rPr lang="en-US" altLang="zh-CN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39941" name="Text Box 5">
            <a:extLst>
              <a:ext uri="{FF2B5EF4-FFF2-40B4-BE49-F238E27FC236}">
                <a16:creationId xmlns:a16="http://schemas.microsoft.com/office/drawing/2014/main" xmlns="" id="{BA4A892F-6099-4D5B-A41C-55658FA52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597" y="549275"/>
            <a:ext cx="1235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 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xmlns="" val="342601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xmlns="" id="{F873A946-0367-4184-8B42-3BA9F2BEC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762000"/>
            <a:ext cx="5486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400" b="1" dirty="0">
                <a:solidFill>
                  <a:srgbClr val="FF0000"/>
                </a:solidFill>
              </a:rPr>
              <a:t>重积分计算的关键</a:t>
            </a:r>
            <a:r>
              <a:rPr lang="en-US" altLang="zh-CN" sz="4400" b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84995" name="Text Box 3">
            <a:extLst>
              <a:ext uri="{FF2B5EF4-FFF2-40B4-BE49-F238E27FC236}">
                <a16:creationId xmlns:a16="http://schemas.microsoft.com/office/drawing/2014/main" xmlns="" id="{AF3BDD74-FB2A-4F1A-A693-92FB2BE76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254250"/>
            <a:ext cx="449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1. </a:t>
            </a:r>
            <a:r>
              <a:rPr lang="zh-CN" altLang="en-US" sz="36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选择坐标系</a:t>
            </a:r>
          </a:p>
        </p:txBody>
      </p:sp>
      <p:sp>
        <p:nvSpPr>
          <p:cNvPr id="84996" name="Text Box 4">
            <a:extLst>
              <a:ext uri="{FF2B5EF4-FFF2-40B4-BE49-F238E27FC236}">
                <a16:creationId xmlns:a16="http://schemas.microsoft.com/office/drawing/2014/main" xmlns="" id="{2C19CB41-4F11-41E4-9670-5D8D4B127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429000"/>
            <a:ext cx="571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2. </a:t>
            </a:r>
            <a:r>
              <a:rPr lang="zh-CN" altLang="en-US" sz="36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确定积分次序和积分限</a:t>
            </a:r>
          </a:p>
        </p:txBody>
      </p:sp>
    </p:spTree>
    <p:extLst>
      <p:ext uri="{BB962C8B-B14F-4D97-AF65-F5344CB8AC3E}">
        <p14:creationId xmlns:p14="http://schemas.microsoft.com/office/powerpoint/2010/main" xmlns="" val="183605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/>
      <p:bldP spid="8499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18" name="Object 2">
            <a:extLst>
              <a:ext uri="{FF2B5EF4-FFF2-40B4-BE49-F238E27FC236}">
                <a16:creationId xmlns:a16="http://schemas.microsoft.com/office/drawing/2014/main" xmlns="" id="{5E5AF410-2D4E-414A-8FFC-DFA02B3FFF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643188"/>
          <a:ext cx="6921500" cy="3306762"/>
        </p:xfrm>
        <a:graphic>
          <a:graphicData uri="http://schemas.openxmlformats.org/presentationml/2006/ole">
            <p:oleObj spid="_x0000_s2114744" name="公式" r:id="rId3" imgW="6489700" imgH="3289300" progId="Equation.3">
              <p:embed/>
            </p:oleObj>
          </a:graphicData>
        </a:graphic>
      </p:graphicFrame>
      <p:sp>
        <p:nvSpPr>
          <p:cNvPr id="111619" name="Text Box 3">
            <a:extLst>
              <a:ext uri="{FF2B5EF4-FFF2-40B4-BE49-F238E27FC236}">
                <a16:creationId xmlns:a16="http://schemas.microsoft.com/office/drawing/2014/main" xmlns="" id="{65C06F1E-EA4D-4014-94FC-B6E4FB4BE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046288"/>
            <a:ext cx="55451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accent2"/>
                </a:solidFill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解法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    </a:t>
            </a:r>
            <a:r>
              <a:rPr lang="en-US" altLang="zh-CN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积分区域</a:t>
            </a:r>
            <a:r>
              <a:rPr lang="en-US" altLang="zh-CN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zh-CN" altLang="en-US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换元法</a:t>
            </a:r>
            <a:r>
              <a:rPr lang="en-US" altLang="zh-CN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对称</a:t>
            </a:r>
            <a:r>
              <a:rPr lang="en-US" altLang="zh-CN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graphicFrame>
        <p:nvGraphicFramePr>
          <p:cNvPr id="40964" name="Object 4">
            <a:extLst>
              <a:ext uri="{FF2B5EF4-FFF2-40B4-BE49-F238E27FC236}">
                <a16:creationId xmlns:a16="http://schemas.microsoft.com/office/drawing/2014/main" xmlns="" id="{CA4078D2-7D44-405C-8E40-A02CE29BC3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950" y="620713"/>
          <a:ext cx="8964613" cy="1411287"/>
        </p:xfrm>
        <a:graphic>
          <a:graphicData uri="http://schemas.openxmlformats.org/presentationml/2006/ole">
            <p:oleObj spid="_x0000_s2114745" name="公式" r:id="rId4" imgW="8331200" imgH="1358900" progId="Equation.3">
              <p:embed/>
            </p:oleObj>
          </a:graphicData>
        </a:graphic>
      </p:graphicFrame>
      <p:sp>
        <p:nvSpPr>
          <p:cNvPr id="6" name="Text Box 5">
            <a:extLst>
              <a:ext uri="{FF2B5EF4-FFF2-40B4-BE49-F238E27FC236}">
                <a16:creationId xmlns:a16="http://schemas.microsoft.com/office/drawing/2014/main" xmlns="" id="{F285B62E-FBF6-4761-9CB6-5ABABAB65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597" y="549275"/>
            <a:ext cx="1235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 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xmlns="" val="354228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>
            <a:extLst>
              <a:ext uri="{FF2B5EF4-FFF2-40B4-BE49-F238E27FC236}">
                <a16:creationId xmlns:a16="http://schemas.microsoft.com/office/drawing/2014/main" xmlns="" id="{732AF06A-7A30-4A68-A319-4A24E9845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-27384"/>
            <a:ext cx="260412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rgbClr val="0000FF"/>
                </a:solidFill>
                <a:ea typeface="隶书" panose="02010509060101010101" pitchFamily="49" charset="-122"/>
              </a:rPr>
              <a:t>练习</a:t>
            </a:r>
          </a:p>
        </p:txBody>
      </p:sp>
      <p:graphicFrame>
        <p:nvGraphicFramePr>
          <p:cNvPr id="41988" name="Object 4">
            <a:extLst>
              <a:ext uri="{FF2B5EF4-FFF2-40B4-BE49-F238E27FC236}">
                <a16:creationId xmlns:a16="http://schemas.microsoft.com/office/drawing/2014/main" xmlns="" id="{461A275B-C17E-441E-8FAD-8A18019E53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49607514"/>
              </p:ext>
            </p:extLst>
          </p:nvPr>
        </p:nvGraphicFramePr>
        <p:xfrm>
          <a:off x="395536" y="548680"/>
          <a:ext cx="6768751" cy="846583"/>
        </p:xfrm>
        <a:graphic>
          <a:graphicData uri="http://schemas.openxmlformats.org/presentationml/2006/ole">
            <p:oleObj spid="_x0000_s2116052" name="公式" r:id="rId3" imgW="7099300" imgH="889000" progId="Equation.3">
              <p:embed/>
            </p:oleObj>
          </a:graphicData>
        </a:graphic>
      </p:graphicFrame>
      <p:graphicFrame>
        <p:nvGraphicFramePr>
          <p:cNvPr id="41989" name="Object 5">
            <a:extLst>
              <a:ext uri="{FF2B5EF4-FFF2-40B4-BE49-F238E27FC236}">
                <a16:creationId xmlns:a16="http://schemas.microsoft.com/office/drawing/2014/main" xmlns="" id="{E15FEE4C-EB19-4FE3-88AB-E906608CF6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40617285"/>
              </p:ext>
            </p:extLst>
          </p:nvPr>
        </p:nvGraphicFramePr>
        <p:xfrm>
          <a:off x="395535" y="1372265"/>
          <a:ext cx="7662242" cy="840860"/>
        </p:xfrm>
        <a:graphic>
          <a:graphicData uri="http://schemas.openxmlformats.org/presentationml/2006/ole">
            <p:oleObj spid="_x0000_s2116053" name="Equation" r:id="rId4" imgW="7505640" imgH="825480" progId="">
              <p:embed/>
            </p:oleObj>
          </a:graphicData>
        </a:graphic>
      </p:graphicFrame>
      <p:graphicFrame>
        <p:nvGraphicFramePr>
          <p:cNvPr id="41990" name="Object 6">
            <a:extLst>
              <a:ext uri="{FF2B5EF4-FFF2-40B4-BE49-F238E27FC236}">
                <a16:creationId xmlns:a16="http://schemas.microsoft.com/office/drawing/2014/main" xmlns="" id="{0B70A66F-D4C2-4A3A-AA9E-732EACD637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77911729"/>
              </p:ext>
            </p:extLst>
          </p:nvPr>
        </p:nvGraphicFramePr>
        <p:xfrm>
          <a:off x="395535" y="2132856"/>
          <a:ext cx="3528394" cy="733757"/>
        </p:xfrm>
        <a:graphic>
          <a:graphicData uri="http://schemas.openxmlformats.org/presentationml/2006/ole">
            <p:oleObj spid="_x0000_s2116054" name="Equation" r:id="rId5" imgW="3340080" imgH="698400" progId="">
              <p:embed/>
            </p:oleObj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xmlns="" id="{03C0539D-BD6B-436C-B7DC-CD08D879F4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77015381"/>
              </p:ext>
            </p:extLst>
          </p:nvPr>
        </p:nvGraphicFramePr>
        <p:xfrm>
          <a:off x="395536" y="2996952"/>
          <a:ext cx="8539162" cy="1528762"/>
        </p:xfrm>
        <a:graphic>
          <a:graphicData uri="http://schemas.openxmlformats.org/presentationml/2006/ole">
            <p:oleObj spid="_x0000_s2116055" name="Equation" r:id="rId6" imgW="9880560" imgH="1790640" progId="">
              <p:embed/>
            </p:oleObj>
          </a:graphicData>
        </a:graphic>
      </p:graphicFrame>
      <p:graphicFrame>
        <p:nvGraphicFramePr>
          <p:cNvPr id="11" name="Object 13">
            <a:extLst>
              <a:ext uri="{FF2B5EF4-FFF2-40B4-BE49-F238E27FC236}">
                <a16:creationId xmlns:a16="http://schemas.microsoft.com/office/drawing/2014/main" xmlns="" id="{8E853472-2C7E-460A-8192-B7C1FAB2D9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3340959"/>
              </p:ext>
            </p:extLst>
          </p:nvPr>
        </p:nvGraphicFramePr>
        <p:xfrm>
          <a:off x="450304" y="4149080"/>
          <a:ext cx="8298160" cy="1006095"/>
        </p:xfrm>
        <a:graphic>
          <a:graphicData uri="http://schemas.openxmlformats.org/presentationml/2006/ole">
            <p:oleObj spid="_x0000_s2116056" name="Equation" r:id="rId7" imgW="8928000" imgH="1028520" progId="">
              <p:embed/>
            </p:oleObj>
          </a:graphicData>
        </a:graphic>
      </p:graphicFrame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DCE84914-E256-4533-B779-D4BE943D9B5F}"/>
              </a:ext>
            </a:extLst>
          </p:cNvPr>
          <p:cNvGrpSpPr/>
          <p:nvPr/>
        </p:nvGrpSpPr>
        <p:grpSpPr>
          <a:xfrm>
            <a:off x="323528" y="5013176"/>
            <a:ext cx="7219430" cy="1585729"/>
            <a:chOff x="395536" y="476888"/>
            <a:chExt cx="7219430" cy="1585729"/>
          </a:xfrm>
        </p:grpSpPr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xmlns="" id="{3D56B58B-C031-4A5F-9788-283DB802855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651011835"/>
                </p:ext>
              </p:extLst>
            </p:nvPr>
          </p:nvGraphicFramePr>
          <p:xfrm>
            <a:off x="399728" y="558466"/>
            <a:ext cx="7215238" cy="1504151"/>
          </p:xfrm>
          <a:graphic>
            <a:graphicData uri="http://schemas.openxmlformats.org/presentationml/2006/ole">
              <p:oleObj spid="_x0000_s2116057" name="公式" r:id="rId8" imgW="6908800" imgH="1600200" progId="Equation.3">
                <p:embed/>
              </p:oleObj>
            </a:graphicData>
          </a:graphic>
        </p:graphicFrame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0015CF96-1E8F-427B-9CE2-E527AFAB5CEA}"/>
                </a:ext>
              </a:extLst>
            </p:cNvPr>
            <p:cNvSpPr/>
            <p:nvPr/>
          </p:nvSpPr>
          <p:spPr>
            <a:xfrm>
              <a:off x="395536" y="476888"/>
              <a:ext cx="72008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6.</a:t>
              </a:r>
              <a:endPara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238112353"/>
      </p:ext>
    </p:extLst>
  </p:cSld>
  <p:clrMapOvr>
    <a:masterClrMapping/>
  </p:clrMapOvr>
  <p:transition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2" name="Object 4">
            <a:extLst>
              <a:ext uri="{FF2B5EF4-FFF2-40B4-BE49-F238E27FC236}">
                <a16:creationId xmlns:a16="http://schemas.microsoft.com/office/drawing/2014/main" xmlns="" id="{CC762075-193B-4731-843E-E2AC0774B3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73377469"/>
              </p:ext>
            </p:extLst>
          </p:nvPr>
        </p:nvGraphicFramePr>
        <p:xfrm>
          <a:off x="361338" y="3406372"/>
          <a:ext cx="8296185" cy="1174756"/>
        </p:xfrm>
        <a:graphic>
          <a:graphicData uri="http://schemas.openxmlformats.org/presentationml/2006/ole">
            <p:oleObj spid="_x0000_s2117070" name="Equation" r:id="rId3" imgW="7835760" imgH="1231560" progId="">
              <p:embed/>
            </p:oleObj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6D9A1C96-27BD-4C46-8B98-5D0B35CE9AC8}"/>
              </a:ext>
            </a:extLst>
          </p:cNvPr>
          <p:cNvGrpSpPr/>
          <p:nvPr/>
        </p:nvGrpSpPr>
        <p:grpSpPr>
          <a:xfrm>
            <a:off x="361799" y="4819353"/>
            <a:ext cx="7956550" cy="1777999"/>
            <a:chOff x="400511" y="4833605"/>
            <a:chExt cx="7956550" cy="1777999"/>
          </a:xfrm>
        </p:grpSpPr>
        <p:graphicFrame>
          <p:nvGraphicFramePr>
            <p:cNvPr id="43014" name="Object 6">
              <a:extLst>
                <a:ext uri="{FF2B5EF4-FFF2-40B4-BE49-F238E27FC236}">
                  <a16:creationId xmlns:a16="http://schemas.microsoft.com/office/drawing/2014/main" xmlns="" id="{491C88DA-D403-4CB7-92D1-C6734723531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174462271"/>
                </p:ext>
              </p:extLst>
            </p:nvPr>
          </p:nvGraphicFramePr>
          <p:xfrm>
            <a:off x="400511" y="4833605"/>
            <a:ext cx="7956550" cy="452437"/>
          </p:xfrm>
          <a:graphic>
            <a:graphicData uri="http://schemas.openxmlformats.org/presentationml/2006/ole">
              <p:oleObj spid="_x0000_s2117071" name="Equation" r:id="rId4" imgW="7759440" imgH="444240" progId="">
                <p:embed/>
              </p:oleObj>
            </a:graphicData>
          </a:graphic>
        </p:graphicFrame>
        <p:graphicFrame>
          <p:nvGraphicFramePr>
            <p:cNvPr id="43015" name="Object 7">
              <a:extLst>
                <a:ext uri="{FF2B5EF4-FFF2-40B4-BE49-F238E27FC236}">
                  <a16:creationId xmlns:a16="http://schemas.microsoft.com/office/drawing/2014/main" xmlns="" id="{7F5D3869-83B5-4BB8-9295-572CC8FC769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4265610243"/>
                </p:ext>
              </p:extLst>
            </p:nvPr>
          </p:nvGraphicFramePr>
          <p:xfrm>
            <a:off x="1696343" y="5286042"/>
            <a:ext cx="4608513" cy="1325562"/>
          </p:xfrm>
          <a:graphic>
            <a:graphicData uri="http://schemas.openxmlformats.org/presentationml/2006/ole">
              <p:oleObj spid="_x0000_s2117072" name="Equation" r:id="rId5" imgW="4063680" imgH="1434960" progId="">
                <p:embed/>
              </p:oleObj>
            </a:graphicData>
          </a:graphic>
        </p:graphicFrame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342D07C1-FB05-48FB-B1B8-EA236F6FD7F9}"/>
              </a:ext>
            </a:extLst>
          </p:cNvPr>
          <p:cNvGrpSpPr/>
          <p:nvPr/>
        </p:nvGrpSpPr>
        <p:grpSpPr>
          <a:xfrm>
            <a:off x="287531" y="260648"/>
            <a:ext cx="8100893" cy="1812445"/>
            <a:chOff x="395536" y="218728"/>
            <a:chExt cx="8100893" cy="1812445"/>
          </a:xfrm>
        </p:grpSpPr>
        <p:sp>
          <p:nvSpPr>
            <p:cNvPr id="14" name="Text Box 2">
              <a:extLst>
                <a:ext uri="{FF2B5EF4-FFF2-40B4-BE49-F238E27FC236}">
                  <a16:creationId xmlns:a16="http://schemas.microsoft.com/office/drawing/2014/main" xmlns="" id="{6FD317D1-0067-45FB-AEB6-20705D5DA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792" y="218728"/>
              <a:ext cx="1656184" cy="545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endParaRPr kumimoji="0" lang="en-US" altLang="zh-CN" sz="3200" b="1" dirty="0">
                <a:solidFill>
                  <a:schemeClr val="accent2"/>
                </a:solidFill>
              </a:endParaRPr>
            </a:p>
          </p:txBody>
        </p:sp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xmlns="" id="{F540B3B6-C7C2-40A6-B19A-ED41C960B72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433795377"/>
                </p:ext>
              </p:extLst>
            </p:nvPr>
          </p:nvGraphicFramePr>
          <p:xfrm>
            <a:off x="1115616" y="332656"/>
            <a:ext cx="7380813" cy="497670"/>
          </p:xfrm>
          <a:graphic>
            <a:graphicData uri="http://schemas.openxmlformats.org/presentationml/2006/ole">
              <p:oleObj spid="_x0000_s2117073" name="Equation" r:id="rId6" imgW="7620000" imgH="520700" progId="Equation.3">
                <p:embed/>
              </p:oleObj>
            </a:graphicData>
          </a:graphic>
        </p:graphicFrame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C000463F-B864-4343-BACE-F905E2CB2727}"/>
                </a:ext>
              </a:extLst>
            </p:cNvPr>
            <p:cNvSpPr/>
            <p:nvPr/>
          </p:nvSpPr>
          <p:spPr>
            <a:xfrm>
              <a:off x="395536" y="313492"/>
              <a:ext cx="86409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7.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7" name="对象 16">
              <a:extLst>
                <a:ext uri="{FF2B5EF4-FFF2-40B4-BE49-F238E27FC236}">
                  <a16:creationId xmlns:a16="http://schemas.microsoft.com/office/drawing/2014/main" xmlns="" id="{FC281E94-8C48-4FCB-8650-439A16182C0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920034756"/>
                </p:ext>
              </p:extLst>
            </p:nvPr>
          </p:nvGraphicFramePr>
          <p:xfrm>
            <a:off x="536406" y="802395"/>
            <a:ext cx="3333386" cy="1228778"/>
          </p:xfrm>
          <a:graphic>
            <a:graphicData uri="http://schemas.openxmlformats.org/presentationml/2006/ole">
              <p:oleObj spid="_x0000_s2117074" name="Equation" r:id="rId7" imgW="3238500" imgH="1193800" progId="">
                <p:embed/>
              </p:oleObj>
            </a:graphicData>
          </a:graphic>
        </p:graphicFrame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69F6CF5F-A3A3-4F74-AB32-8CCE5A24EF43}"/>
              </a:ext>
            </a:extLst>
          </p:cNvPr>
          <p:cNvGrpSpPr/>
          <p:nvPr/>
        </p:nvGrpSpPr>
        <p:grpSpPr>
          <a:xfrm>
            <a:off x="323528" y="1941094"/>
            <a:ext cx="7150100" cy="1343890"/>
            <a:chOff x="914411" y="357166"/>
            <a:chExt cx="7150100" cy="134389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428F42CC-C420-4D6C-B2A1-CF06CCBD5504}"/>
                </a:ext>
              </a:extLst>
            </p:cNvPr>
            <p:cNvSpPr/>
            <p:nvPr/>
          </p:nvSpPr>
          <p:spPr>
            <a:xfrm>
              <a:off x="914411" y="357166"/>
              <a:ext cx="77726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8.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0" name="对象 19">
              <a:extLst>
                <a:ext uri="{FF2B5EF4-FFF2-40B4-BE49-F238E27FC236}">
                  <a16:creationId xmlns:a16="http://schemas.microsoft.com/office/drawing/2014/main" xmlns="" id="{22047F60-3747-42F4-BF68-A5613B8055E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434507075"/>
                </p:ext>
              </p:extLst>
            </p:nvPr>
          </p:nvGraphicFramePr>
          <p:xfrm>
            <a:off x="914411" y="392956"/>
            <a:ext cx="7150100" cy="1308100"/>
          </p:xfrm>
          <a:graphic>
            <a:graphicData uri="http://schemas.openxmlformats.org/presentationml/2006/ole">
              <p:oleObj spid="_x0000_s2117075" name="Equation" r:id="rId8" imgW="7150100" imgH="1308100" progId="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1571468663"/>
      </p:ext>
    </p:extLst>
  </p:cSld>
  <p:clrMapOvr>
    <a:masterClrMapping/>
  </p:clrMapOvr>
  <p:transition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>
            <a:extLst>
              <a:ext uri="{FF2B5EF4-FFF2-40B4-BE49-F238E27FC236}">
                <a16:creationId xmlns:a16="http://schemas.microsoft.com/office/drawing/2014/main" xmlns="" id="{BE23702A-0E1B-43A0-9292-593C2820B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01638"/>
            <a:ext cx="6629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</a:rPr>
              <a:t>参考答案</a:t>
            </a:r>
            <a:r>
              <a:rPr lang="en-US" altLang="zh-CN" sz="3200" b="1">
                <a:solidFill>
                  <a:schemeClr val="accent2"/>
                </a:solidFill>
              </a:rPr>
              <a:t>:(</a:t>
            </a:r>
            <a:r>
              <a:rPr lang="zh-CN" altLang="en-US" sz="3200" b="1">
                <a:solidFill>
                  <a:schemeClr val="accent2"/>
                </a:solidFill>
              </a:rPr>
              <a:t>简解在后</a:t>
            </a:r>
            <a:r>
              <a:rPr lang="en-US" altLang="zh-CN" sz="3200" b="1">
                <a:solidFill>
                  <a:schemeClr val="accent2"/>
                </a:solidFill>
              </a:rPr>
              <a:t>)</a:t>
            </a:r>
            <a:endParaRPr lang="en-US" altLang="zh-CN" sz="3200" b="1"/>
          </a:p>
        </p:txBody>
      </p:sp>
      <p:graphicFrame>
        <p:nvGraphicFramePr>
          <p:cNvPr id="114691" name="Object 3">
            <a:extLst>
              <a:ext uri="{FF2B5EF4-FFF2-40B4-BE49-F238E27FC236}">
                <a16:creationId xmlns:a16="http://schemas.microsoft.com/office/drawing/2014/main" xmlns="" id="{761829C6-220C-459A-994E-BA33F67699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41102726"/>
              </p:ext>
            </p:extLst>
          </p:nvPr>
        </p:nvGraphicFramePr>
        <p:xfrm>
          <a:off x="685800" y="1124744"/>
          <a:ext cx="7846640" cy="1071562"/>
        </p:xfrm>
        <a:graphic>
          <a:graphicData uri="http://schemas.openxmlformats.org/presentationml/2006/ole">
            <p:oleObj spid="_x0000_s2117812" name="Equation" r:id="rId3" imgW="6946560" imgH="83808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794305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xmlns="" id="{03C0539D-BD6B-436C-B7DC-CD08D879F4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27180876"/>
              </p:ext>
            </p:extLst>
          </p:nvPr>
        </p:nvGraphicFramePr>
        <p:xfrm>
          <a:off x="251520" y="620688"/>
          <a:ext cx="8539162" cy="1528762"/>
        </p:xfrm>
        <a:graphic>
          <a:graphicData uri="http://schemas.openxmlformats.org/presentationml/2006/ole">
            <p:oleObj spid="_x0000_s2159660" name="Equation" r:id="rId3" imgW="9880560" imgH="1790640" progId="">
              <p:embed/>
            </p:oleObj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xmlns="" id="{2B9839B3-D360-410D-B94F-179E8CAC78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10099526"/>
              </p:ext>
            </p:extLst>
          </p:nvPr>
        </p:nvGraphicFramePr>
        <p:xfrm>
          <a:off x="348568" y="2143633"/>
          <a:ext cx="8208912" cy="3517615"/>
        </p:xfrm>
        <a:graphic>
          <a:graphicData uri="http://schemas.openxmlformats.org/presentationml/2006/ole">
            <p:oleObj spid="_x0000_s2159661" name="Equation" r:id="rId4" imgW="8788320" imgH="3809880" progId="">
              <p:embed/>
            </p:oleObj>
          </a:graphicData>
        </a:graphic>
      </p:graphicFrame>
      <p:sp>
        <p:nvSpPr>
          <p:cNvPr id="8" name="Text Box 3">
            <a:extLst>
              <a:ext uri="{FF2B5EF4-FFF2-40B4-BE49-F238E27FC236}">
                <a16:creationId xmlns:a16="http://schemas.microsoft.com/office/drawing/2014/main" xmlns="" id="{B953E375-C5CA-49F2-8D8A-D602DC5F8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969676"/>
            <a:ext cx="745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</p:spTree>
    <p:extLst>
      <p:ext uri="{BB962C8B-B14F-4D97-AF65-F5344CB8AC3E}">
        <p14:creationId xmlns:p14="http://schemas.microsoft.com/office/powerpoint/2010/main" xmlns="" val="1709577214"/>
      </p:ext>
    </p:extLst>
  </p:cSld>
  <p:clrMapOvr>
    <a:masterClrMapping/>
  </p:clrMapOvr>
  <p:transition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FE9B3ADA-2B9F-4D61-A4EB-8F4F0A80658C}"/>
              </a:ext>
            </a:extLst>
          </p:cNvPr>
          <p:cNvGrpSpPr/>
          <p:nvPr/>
        </p:nvGrpSpPr>
        <p:grpSpPr>
          <a:xfrm>
            <a:off x="395536" y="476888"/>
            <a:ext cx="7219430" cy="1585729"/>
            <a:chOff x="395536" y="476888"/>
            <a:chExt cx="7219430" cy="1585729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526364388"/>
                </p:ext>
              </p:extLst>
            </p:nvPr>
          </p:nvGraphicFramePr>
          <p:xfrm>
            <a:off x="399728" y="558466"/>
            <a:ext cx="7215238" cy="1504151"/>
          </p:xfrm>
          <a:graphic>
            <a:graphicData uri="http://schemas.openxmlformats.org/presentationml/2006/ole">
              <p:oleObj spid="_x0000_s2150516" name="公式" r:id="rId3" imgW="6908800" imgH="1600200" progId="Equation.3">
                <p:embed/>
              </p:oleObj>
            </a:graphicData>
          </a:graphic>
        </p:graphicFrame>
        <p:sp>
          <p:nvSpPr>
            <p:cNvPr id="3" name="矩形 2"/>
            <p:cNvSpPr/>
            <p:nvPr/>
          </p:nvSpPr>
          <p:spPr>
            <a:xfrm>
              <a:off x="395536" y="476888"/>
              <a:ext cx="72008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6.</a:t>
              </a:r>
              <a:endPara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15888" y="2257708"/>
            <a:ext cx="567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解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85232651"/>
              </p:ext>
            </p:extLst>
          </p:nvPr>
        </p:nvGraphicFramePr>
        <p:xfrm>
          <a:off x="642910" y="4005064"/>
          <a:ext cx="7251700" cy="2400300"/>
        </p:xfrm>
        <a:graphic>
          <a:graphicData uri="http://schemas.openxmlformats.org/presentationml/2006/ole">
            <p:oleObj spid="_x0000_s2150517" name="公式" r:id="rId4" imgW="7251700" imgH="2400300" progId="Equation.3">
              <p:embed/>
            </p:oleObj>
          </a:graphicData>
        </a:graphic>
      </p:graphicFrame>
      <p:graphicFrame>
        <p:nvGraphicFramePr>
          <p:cNvPr id="945205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5601632"/>
              </p:ext>
            </p:extLst>
          </p:nvPr>
        </p:nvGraphicFramePr>
        <p:xfrm>
          <a:off x="695766" y="2132856"/>
          <a:ext cx="8196714" cy="1785950"/>
        </p:xfrm>
        <a:graphic>
          <a:graphicData uri="http://schemas.openxmlformats.org/presentationml/2006/ole">
            <p:oleObj spid="_x0000_s2150518" name="公式" r:id="rId5" imgW="8991600" imgH="19939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0953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42919105"/>
              </p:ext>
            </p:extLst>
          </p:nvPr>
        </p:nvGraphicFramePr>
        <p:xfrm>
          <a:off x="843037" y="1861195"/>
          <a:ext cx="7545387" cy="847725"/>
        </p:xfrm>
        <a:graphic>
          <a:graphicData uri="http://schemas.openxmlformats.org/presentationml/2006/ole">
            <p:oleObj spid="_x0000_s2154954" name="Equation" r:id="rId3" imgW="7277100" imgH="838200" progId="Equation.3">
              <p:embed/>
            </p:oleObj>
          </a:graphicData>
        </a:graphic>
      </p:graphicFrame>
      <p:sp>
        <p:nvSpPr>
          <p:cNvPr id="25" name="矩形 24"/>
          <p:cNvSpPr/>
          <p:nvPr/>
        </p:nvSpPr>
        <p:spPr>
          <a:xfrm>
            <a:off x="330174" y="1969676"/>
            <a:ext cx="567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解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8859A60F-ED9D-4F50-9CF0-D005906C36D5}"/>
              </a:ext>
            </a:extLst>
          </p:cNvPr>
          <p:cNvGrpSpPr/>
          <p:nvPr/>
        </p:nvGrpSpPr>
        <p:grpSpPr>
          <a:xfrm>
            <a:off x="395536" y="218728"/>
            <a:ext cx="8100893" cy="1846762"/>
            <a:chOff x="395536" y="218728"/>
            <a:chExt cx="8100893" cy="1846762"/>
          </a:xfrm>
        </p:grpSpPr>
        <p:sp>
          <p:nvSpPr>
            <p:cNvPr id="9" name="Text Box 2"/>
            <p:cNvSpPr txBox="1">
              <a:spLocks noChangeArrowheads="1"/>
            </p:cNvSpPr>
            <p:nvPr/>
          </p:nvSpPr>
          <p:spPr bwMode="auto">
            <a:xfrm>
              <a:off x="2699792" y="218728"/>
              <a:ext cx="1656184" cy="545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endParaRPr kumimoji="0" lang="en-US" altLang="zh-CN" sz="3200" b="1" dirty="0">
                <a:solidFill>
                  <a:schemeClr val="accent2"/>
                </a:solidFill>
              </a:endParaRP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651771181"/>
                </p:ext>
              </p:extLst>
            </p:nvPr>
          </p:nvGraphicFramePr>
          <p:xfrm>
            <a:off x="1115616" y="332656"/>
            <a:ext cx="7380813" cy="497670"/>
          </p:xfrm>
          <a:graphic>
            <a:graphicData uri="http://schemas.openxmlformats.org/presentationml/2006/ole">
              <p:oleObj spid="_x0000_s2154955" name="Equation" r:id="rId4" imgW="7620000" imgH="520700" progId="Equation.3">
                <p:embed/>
              </p:oleObj>
            </a:graphicData>
          </a:graphic>
        </p:graphicFrame>
        <p:sp>
          <p:nvSpPr>
            <p:cNvPr id="24" name="矩形 23"/>
            <p:cNvSpPr/>
            <p:nvPr/>
          </p:nvSpPr>
          <p:spPr>
            <a:xfrm>
              <a:off x="395536" y="313492"/>
              <a:ext cx="86409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7.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4273440297"/>
                </p:ext>
              </p:extLst>
            </p:nvPr>
          </p:nvGraphicFramePr>
          <p:xfrm>
            <a:off x="518534" y="836712"/>
            <a:ext cx="3333386" cy="1228778"/>
          </p:xfrm>
          <a:graphic>
            <a:graphicData uri="http://schemas.openxmlformats.org/presentationml/2006/ole">
              <p:oleObj spid="_x0000_s2154956" name="Equation" r:id="rId5" imgW="3238500" imgH="1193800" progId="">
                <p:embed/>
              </p:oleObj>
            </a:graphicData>
          </a:graphic>
        </p:graphicFrame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81782588"/>
              </p:ext>
            </p:extLst>
          </p:nvPr>
        </p:nvGraphicFramePr>
        <p:xfrm>
          <a:off x="326206" y="2696691"/>
          <a:ext cx="8350250" cy="2676525"/>
        </p:xfrm>
        <a:graphic>
          <a:graphicData uri="http://schemas.openxmlformats.org/presentationml/2006/ole">
            <p:oleObj spid="_x0000_s2154957" name="Equation" r:id="rId6" imgW="8534400" imgH="2806700" progId="Equation.3">
              <p:embed/>
            </p:oleObj>
          </a:graphicData>
        </a:graphic>
      </p:graphicFrame>
      <p:grpSp>
        <p:nvGrpSpPr>
          <p:cNvPr id="41" name="组合 40"/>
          <p:cNvGrpSpPr/>
          <p:nvPr/>
        </p:nvGrpSpPr>
        <p:grpSpPr>
          <a:xfrm>
            <a:off x="5868144" y="4581128"/>
            <a:ext cx="2592288" cy="1728192"/>
            <a:chOff x="5868144" y="4437112"/>
            <a:chExt cx="2592288" cy="1728192"/>
          </a:xfrm>
        </p:grpSpPr>
        <p:grpSp>
          <p:nvGrpSpPr>
            <p:cNvPr id="13" name="组合 12"/>
            <p:cNvGrpSpPr/>
            <p:nvPr/>
          </p:nvGrpSpPr>
          <p:grpSpPr>
            <a:xfrm>
              <a:off x="6012160" y="4653136"/>
              <a:ext cx="2016224" cy="1440160"/>
              <a:chOff x="6516216" y="3861048"/>
              <a:chExt cx="2016224" cy="1440160"/>
            </a:xfrm>
          </p:grpSpPr>
          <p:cxnSp>
            <p:nvCxnSpPr>
              <p:cNvPr id="29" name="直接箭头连接符 28"/>
              <p:cNvCxnSpPr/>
              <p:nvPr/>
            </p:nvCxnSpPr>
            <p:spPr bwMode="auto">
              <a:xfrm>
                <a:off x="6516216" y="4941168"/>
                <a:ext cx="2016224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0" name="直接箭头连接符 29"/>
              <p:cNvCxnSpPr/>
              <p:nvPr/>
            </p:nvCxnSpPr>
            <p:spPr bwMode="auto">
              <a:xfrm flipV="1">
                <a:off x="7524328" y="3861048"/>
                <a:ext cx="0" cy="144016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aphicFrame>
          <p:nvGraphicFramePr>
            <p:cNvPr id="14" name="对象 13"/>
            <p:cNvGraphicFramePr>
              <a:graphicFrameLocks noChangeAspect="1"/>
            </p:cNvGraphicFramePr>
            <p:nvPr>
              <p:extLst/>
            </p:nvPr>
          </p:nvGraphicFramePr>
          <p:xfrm>
            <a:off x="7944932" y="5733256"/>
            <a:ext cx="227468" cy="216024"/>
          </p:xfrm>
          <a:graphic>
            <a:graphicData uri="http://schemas.openxmlformats.org/presentationml/2006/ole">
              <p:oleObj spid="_x0000_s2154958" name="Equation" r:id="rId7" imgW="253890" imgH="241195" progId="Equation.3">
                <p:embed/>
              </p:oleObj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>
              <p:extLst/>
            </p:nvPr>
          </p:nvGraphicFramePr>
          <p:xfrm>
            <a:off x="6660232" y="4653136"/>
            <a:ext cx="216024" cy="270371"/>
          </p:xfrm>
          <a:graphic>
            <a:graphicData uri="http://schemas.openxmlformats.org/presentationml/2006/ole">
              <p:oleObj spid="_x0000_s2154959" name="Equation" r:id="rId8" imgW="253780" imgH="317225" progId="Equation.3">
                <p:embed/>
              </p:oleObj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>
              <p:extLst/>
            </p:nvPr>
          </p:nvGraphicFramePr>
          <p:xfrm>
            <a:off x="6660232" y="5785086"/>
            <a:ext cx="216024" cy="236202"/>
          </p:xfrm>
          <a:graphic>
            <a:graphicData uri="http://schemas.openxmlformats.org/presentationml/2006/ole">
              <p:oleObj spid="_x0000_s2154960" name="Equation" r:id="rId9" imgW="291847" imgH="317225" progId="Equation.3">
                <p:embed/>
              </p:oleObj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/>
            </p:nvPr>
          </p:nvGraphicFramePr>
          <p:xfrm>
            <a:off x="7136308" y="4653136"/>
            <a:ext cx="1208088" cy="382588"/>
          </p:xfrm>
          <a:graphic>
            <a:graphicData uri="http://schemas.openxmlformats.org/presentationml/2006/ole">
              <p:oleObj spid="_x0000_s2154961" name="Equation" r:id="rId10" imgW="1778000" imgH="520700" progId="Equation.3">
                <p:embed/>
              </p:oleObj>
            </a:graphicData>
          </a:graphic>
        </p:graphicFrame>
        <p:graphicFrame>
          <p:nvGraphicFramePr>
            <p:cNvPr id="18" name="Object 1032"/>
            <p:cNvGraphicFramePr>
              <a:graphicFrameLocks noChangeAspect="1"/>
            </p:cNvGraphicFramePr>
            <p:nvPr>
              <p:extLst/>
            </p:nvPr>
          </p:nvGraphicFramePr>
          <p:xfrm>
            <a:off x="7596336" y="5013176"/>
            <a:ext cx="674688" cy="255587"/>
          </p:xfrm>
          <a:graphic>
            <a:graphicData uri="http://schemas.openxmlformats.org/presentationml/2006/ole">
              <p:oleObj spid="_x0000_s2154962" name="Equation" r:id="rId11" imgW="837836" imgH="317362" progId="Equation.3">
                <p:embed/>
              </p:oleObj>
            </a:graphicData>
          </a:graphic>
        </p:graphicFrame>
        <p:cxnSp>
          <p:nvCxnSpPr>
            <p:cNvPr id="19" name="直接连接符 18"/>
            <p:cNvCxnSpPr/>
            <p:nvPr/>
          </p:nvCxnSpPr>
          <p:spPr bwMode="auto">
            <a:xfrm flipH="1">
              <a:off x="7025700" y="5214106"/>
              <a:ext cx="498628" cy="51263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矩形 19"/>
            <p:cNvSpPr/>
            <p:nvPr/>
          </p:nvSpPr>
          <p:spPr bwMode="auto">
            <a:xfrm>
              <a:off x="5868144" y="4437112"/>
              <a:ext cx="2592288" cy="1728192"/>
            </a:xfrm>
            <a:prstGeom prst="rect">
              <a:avLst/>
            </a:prstGeom>
            <a:noFill/>
            <a:ln w="1905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 bwMode="auto">
            <a:xfrm flipH="1">
              <a:off x="7038274" y="5589240"/>
              <a:ext cx="702078" cy="14401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 flipH="1">
              <a:off x="7182290" y="5470425"/>
              <a:ext cx="486054" cy="11881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H="1">
              <a:off x="7308304" y="5373216"/>
              <a:ext cx="360040" cy="7200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 flipH="1">
              <a:off x="7038274" y="5214106"/>
              <a:ext cx="486054" cy="1509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28" name="对象 27"/>
            <p:cNvGraphicFramePr>
              <a:graphicFrameLocks noChangeAspect="1"/>
            </p:cNvGraphicFramePr>
            <p:nvPr>
              <p:extLst/>
            </p:nvPr>
          </p:nvGraphicFramePr>
          <p:xfrm>
            <a:off x="6744494" y="5157192"/>
            <a:ext cx="131762" cy="227013"/>
          </p:xfrm>
          <a:graphic>
            <a:graphicData uri="http://schemas.openxmlformats.org/presentationml/2006/ole">
              <p:oleObj spid="_x0000_s2154963" name="Equation" r:id="rId12" imgW="177569" imgH="304404" progId="Equation.3">
                <p:embed/>
              </p:oleObj>
            </a:graphicData>
          </a:graphic>
        </p:graphicFrame>
      </p:grpSp>
      <p:graphicFrame>
        <p:nvGraphicFramePr>
          <p:cNvPr id="32" name="对象 31"/>
          <p:cNvGraphicFramePr>
            <a:graphicFrameLocks noChangeAspect="1"/>
          </p:cNvGraphicFramePr>
          <p:nvPr>
            <p:extLst/>
          </p:nvPr>
        </p:nvGraphicFramePr>
        <p:xfrm>
          <a:off x="7392566" y="5877272"/>
          <a:ext cx="131762" cy="227013"/>
        </p:xfrm>
        <a:graphic>
          <a:graphicData uri="http://schemas.openxmlformats.org/presentationml/2006/ole">
            <p:oleObj spid="_x0000_s2154964" name="Equation" r:id="rId13" imgW="177569" imgH="304404" progId="Equation.3">
              <p:embed/>
            </p:oleObj>
          </a:graphicData>
        </a:graphic>
      </p:graphicFrame>
      <p:sp>
        <p:nvSpPr>
          <p:cNvPr id="33" name="弧形 32"/>
          <p:cNvSpPr/>
          <p:nvPr/>
        </p:nvSpPr>
        <p:spPr bwMode="auto">
          <a:xfrm>
            <a:off x="5508104" y="5129312"/>
            <a:ext cx="1512168" cy="1468040"/>
          </a:xfrm>
          <a:prstGeom prst="arc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弧形 33"/>
          <p:cNvSpPr/>
          <p:nvPr/>
        </p:nvSpPr>
        <p:spPr bwMode="auto">
          <a:xfrm>
            <a:off x="6228184" y="5129312"/>
            <a:ext cx="1512168" cy="1468040"/>
          </a:xfrm>
          <a:prstGeom prst="arc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4" name="直接连接符 43"/>
          <p:cNvCxnSpPr/>
          <p:nvPr/>
        </p:nvCxnSpPr>
        <p:spPr bwMode="auto">
          <a:xfrm>
            <a:off x="7506326" y="5373216"/>
            <a:ext cx="0" cy="49754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6" name="对象 45"/>
          <p:cNvGraphicFramePr>
            <a:graphicFrameLocks noChangeAspect="1"/>
          </p:cNvGraphicFramePr>
          <p:nvPr>
            <p:extLst/>
          </p:nvPr>
        </p:nvGraphicFramePr>
        <p:xfrm>
          <a:off x="7536706" y="5877272"/>
          <a:ext cx="347662" cy="285750"/>
        </p:xfrm>
        <a:graphic>
          <a:graphicData uri="http://schemas.openxmlformats.org/presentationml/2006/ole">
            <p:oleObj spid="_x0000_s2154965" name="Equation" r:id="rId14" imgW="469696" imgH="380835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4538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0B5C43C2-8E79-45CD-9290-A8E2FDA2670E}"/>
              </a:ext>
            </a:extLst>
          </p:cNvPr>
          <p:cNvGrpSpPr/>
          <p:nvPr/>
        </p:nvGrpSpPr>
        <p:grpSpPr>
          <a:xfrm>
            <a:off x="395536" y="357166"/>
            <a:ext cx="7150100" cy="1343642"/>
            <a:chOff x="842403" y="357166"/>
            <a:chExt cx="7150100" cy="1343642"/>
          </a:xfrm>
        </p:grpSpPr>
        <p:sp>
          <p:nvSpPr>
            <p:cNvPr id="2" name="矩形 1"/>
            <p:cNvSpPr/>
            <p:nvPr/>
          </p:nvSpPr>
          <p:spPr>
            <a:xfrm>
              <a:off x="914411" y="357166"/>
              <a:ext cx="77726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8.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531534436"/>
                </p:ext>
              </p:extLst>
            </p:nvPr>
          </p:nvGraphicFramePr>
          <p:xfrm>
            <a:off x="842403" y="392708"/>
            <a:ext cx="7150100" cy="1308100"/>
          </p:xfrm>
          <a:graphic>
            <a:graphicData uri="http://schemas.openxmlformats.org/presentationml/2006/ole">
              <p:oleObj spid="_x0000_s2151616" name="公式" r:id="rId3" imgW="7150100" imgH="1308100" progId="Equation.3">
                <p:embed/>
              </p:oleObj>
            </a:graphicData>
          </a:graphic>
        </p:graphicFrame>
      </p:grpSp>
      <p:sp>
        <p:nvSpPr>
          <p:cNvPr id="4" name="矩形 3"/>
          <p:cNvSpPr/>
          <p:nvPr/>
        </p:nvSpPr>
        <p:spPr>
          <a:xfrm>
            <a:off x="187896" y="1785926"/>
            <a:ext cx="567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解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857224" y="1857364"/>
          <a:ext cx="6881813" cy="885825"/>
        </p:xfrm>
        <a:graphic>
          <a:graphicData uri="http://schemas.openxmlformats.org/presentationml/2006/ole">
            <p:oleObj spid="_x0000_s2151617" name="公式" r:id="rId4" imgW="6883400" imgH="927100" progId="Equation.3">
              <p:embed/>
            </p:oleObj>
          </a:graphicData>
        </a:graphic>
      </p:graphicFrame>
      <p:graphicFrame>
        <p:nvGraphicFramePr>
          <p:cNvPr id="946226" name="Object 50"/>
          <p:cNvGraphicFramePr>
            <a:graphicFrameLocks noChangeAspect="1"/>
          </p:cNvGraphicFramePr>
          <p:nvPr/>
        </p:nvGraphicFramePr>
        <p:xfrm>
          <a:off x="357158" y="5286388"/>
          <a:ext cx="8509000" cy="1104900"/>
        </p:xfrm>
        <a:graphic>
          <a:graphicData uri="http://schemas.openxmlformats.org/presentationml/2006/ole">
            <p:oleObj spid="_x0000_s2151618" name="公式" r:id="rId5" imgW="8509000" imgH="1104900" progId="Equation.3">
              <p:embed/>
            </p:oleObj>
          </a:graphicData>
        </a:graphic>
      </p:graphicFrame>
      <p:graphicFrame>
        <p:nvGraphicFramePr>
          <p:cNvPr id="946227" name="Object 51"/>
          <p:cNvGraphicFramePr>
            <a:graphicFrameLocks noChangeAspect="1"/>
          </p:cNvGraphicFramePr>
          <p:nvPr/>
        </p:nvGraphicFramePr>
        <p:xfrm>
          <a:off x="471518" y="3927488"/>
          <a:ext cx="6235700" cy="1358900"/>
        </p:xfrm>
        <a:graphic>
          <a:graphicData uri="http://schemas.openxmlformats.org/presentationml/2006/ole">
            <p:oleObj spid="_x0000_s2151619" name="公式" r:id="rId6" imgW="6235700" imgH="1358900" progId="Equation.3">
              <p:embed/>
            </p:oleObj>
          </a:graphicData>
        </a:graphic>
      </p:graphicFrame>
      <p:graphicFrame>
        <p:nvGraphicFramePr>
          <p:cNvPr id="946228" name="Object 52"/>
          <p:cNvGraphicFramePr>
            <a:graphicFrameLocks noChangeAspect="1"/>
          </p:cNvGraphicFramePr>
          <p:nvPr/>
        </p:nvGraphicFramePr>
        <p:xfrm>
          <a:off x="422275" y="2876550"/>
          <a:ext cx="8266113" cy="909638"/>
        </p:xfrm>
        <a:graphic>
          <a:graphicData uri="http://schemas.openxmlformats.org/presentationml/2006/ole">
            <p:oleObj spid="_x0000_s2151620" name="公式" r:id="rId7" imgW="8267700" imgH="9525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406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6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6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xmlns="" id="{ABB970D0-D7D1-4314-8580-650FAAC95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44513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10.</a:t>
            </a:r>
          </a:p>
        </p:txBody>
      </p:sp>
      <p:graphicFrame>
        <p:nvGraphicFramePr>
          <p:cNvPr id="47107" name="Object 3">
            <a:extLst>
              <a:ext uri="{FF2B5EF4-FFF2-40B4-BE49-F238E27FC236}">
                <a16:creationId xmlns:a16="http://schemas.microsoft.com/office/drawing/2014/main" xmlns="" id="{21A41079-4969-4991-8272-3E95F62BC3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64991832"/>
              </p:ext>
            </p:extLst>
          </p:nvPr>
        </p:nvGraphicFramePr>
        <p:xfrm>
          <a:off x="500034" y="538146"/>
          <a:ext cx="7924800" cy="533400"/>
        </p:xfrm>
        <a:graphic>
          <a:graphicData uri="http://schemas.openxmlformats.org/presentationml/2006/ole">
            <p:oleObj spid="_x0000_s2120137" name="公式" r:id="rId3" imgW="4673600" imgH="317500" progId="Equation.3">
              <p:embed/>
            </p:oleObj>
          </a:graphicData>
        </a:graphic>
      </p:graphicFrame>
      <p:sp>
        <p:nvSpPr>
          <p:cNvPr id="116741" name="Text Box 5">
            <a:extLst>
              <a:ext uri="{FF2B5EF4-FFF2-40B4-BE49-F238E27FC236}">
                <a16:creationId xmlns:a16="http://schemas.microsoft.com/office/drawing/2014/main" xmlns="" id="{C2218B13-1CEA-4000-8FBE-955591DF7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441575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简证</a:t>
            </a:r>
            <a:endParaRPr lang="zh-CN" altLang="en-US" sz="2800" b="1"/>
          </a:p>
        </p:txBody>
      </p:sp>
      <p:graphicFrame>
        <p:nvGraphicFramePr>
          <p:cNvPr id="116742" name="Object 6">
            <a:extLst>
              <a:ext uri="{FF2B5EF4-FFF2-40B4-BE49-F238E27FC236}">
                <a16:creationId xmlns:a16="http://schemas.microsoft.com/office/drawing/2014/main" xmlns="" id="{28F27485-42C5-4024-82E3-FCCDEFA281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81500165"/>
              </p:ext>
            </p:extLst>
          </p:nvPr>
        </p:nvGraphicFramePr>
        <p:xfrm>
          <a:off x="850106" y="2417105"/>
          <a:ext cx="7443788" cy="1150937"/>
        </p:xfrm>
        <a:graphic>
          <a:graphicData uri="http://schemas.openxmlformats.org/presentationml/2006/ole">
            <p:oleObj spid="_x0000_s2120138" name="公式" r:id="rId4" imgW="3771900" imgH="584200" progId="Equation.3">
              <p:embed/>
            </p:oleObj>
          </a:graphicData>
        </a:graphic>
      </p:graphicFrame>
      <p:graphicFrame>
        <p:nvGraphicFramePr>
          <p:cNvPr id="116743" name="Object 7">
            <a:extLst>
              <a:ext uri="{FF2B5EF4-FFF2-40B4-BE49-F238E27FC236}">
                <a16:creationId xmlns:a16="http://schemas.microsoft.com/office/drawing/2014/main" xmlns="" id="{6EB37A20-C770-4952-B2AD-1788E77214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69550056"/>
              </p:ext>
            </p:extLst>
          </p:nvPr>
        </p:nvGraphicFramePr>
        <p:xfrm>
          <a:off x="462595" y="3800827"/>
          <a:ext cx="8347398" cy="780301"/>
        </p:xfrm>
        <a:graphic>
          <a:graphicData uri="http://schemas.openxmlformats.org/presentationml/2006/ole">
            <p:oleObj spid="_x0000_s2120139" name="Equation" r:id="rId5" imgW="7607160" imgH="698400" progId="">
              <p:embed/>
            </p:oleObj>
          </a:graphicData>
        </a:graphic>
      </p:graphicFrame>
      <p:graphicFrame>
        <p:nvGraphicFramePr>
          <p:cNvPr id="116744" name="Object 8">
            <a:extLst>
              <a:ext uri="{FF2B5EF4-FFF2-40B4-BE49-F238E27FC236}">
                <a16:creationId xmlns:a16="http://schemas.microsoft.com/office/drawing/2014/main" xmlns="" id="{524FF933-F264-41C5-A74B-14DAE1798E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66085630"/>
              </p:ext>
            </p:extLst>
          </p:nvPr>
        </p:nvGraphicFramePr>
        <p:xfrm>
          <a:off x="441957" y="4617244"/>
          <a:ext cx="8164512" cy="674688"/>
        </p:xfrm>
        <a:graphic>
          <a:graphicData uri="http://schemas.openxmlformats.org/presentationml/2006/ole">
            <p:oleObj spid="_x0000_s2120140" name="公式" r:id="rId6" imgW="4013200" imgH="342900" progId="Equation.3">
              <p:embed/>
            </p:oleObj>
          </a:graphicData>
        </a:graphic>
      </p:graphicFrame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xmlns="" id="{122788E2-B659-46A7-98C5-805BF4D495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97502595"/>
              </p:ext>
            </p:extLst>
          </p:nvPr>
        </p:nvGraphicFramePr>
        <p:xfrm>
          <a:off x="1066800" y="1063625"/>
          <a:ext cx="4608513" cy="1325562"/>
        </p:xfrm>
        <a:graphic>
          <a:graphicData uri="http://schemas.openxmlformats.org/presentationml/2006/ole">
            <p:oleObj spid="_x0000_s2120141" name="Equation" r:id="rId7" imgW="4063680" imgH="143496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066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1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>
            <a:extLst>
              <a:ext uri="{FF2B5EF4-FFF2-40B4-BE49-F238E27FC236}">
                <a16:creationId xmlns:a16="http://schemas.microsoft.com/office/drawing/2014/main" xmlns="" id="{6B6ACE15-46B4-4C18-8456-7976629A4F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87359861"/>
              </p:ext>
            </p:extLst>
          </p:nvPr>
        </p:nvGraphicFramePr>
        <p:xfrm>
          <a:off x="914400" y="573088"/>
          <a:ext cx="6689725" cy="1050925"/>
        </p:xfrm>
        <a:graphic>
          <a:graphicData uri="http://schemas.openxmlformats.org/presentationml/2006/ole">
            <p:oleObj spid="_x0000_s2120979" name="Equation" r:id="rId3" imgW="3289300" imgH="533400" progId="">
              <p:embed/>
            </p:oleObj>
          </a:graphicData>
        </a:graphic>
      </p:graphicFrame>
      <p:graphicFrame>
        <p:nvGraphicFramePr>
          <p:cNvPr id="117763" name="Object 3">
            <a:extLst>
              <a:ext uri="{FF2B5EF4-FFF2-40B4-BE49-F238E27FC236}">
                <a16:creationId xmlns:a16="http://schemas.microsoft.com/office/drawing/2014/main" xmlns="" id="{9BBA8ABA-DCD1-4BBA-BB72-D45DFBBDF1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66909179"/>
              </p:ext>
            </p:extLst>
          </p:nvPr>
        </p:nvGraphicFramePr>
        <p:xfrm>
          <a:off x="869950" y="1716088"/>
          <a:ext cx="7542213" cy="1050925"/>
        </p:xfrm>
        <a:graphic>
          <a:graphicData uri="http://schemas.openxmlformats.org/presentationml/2006/ole">
            <p:oleObj spid="_x0000_s2120980" name="Equation" r:id="rId4" imgW="3708400" imgH="533400" progId="">
              <p:embed/>
            </p:oleObj>
          </a:graphicData>
        </a:graphic>
      </p:graphicFrame>
      <p:graphicFrame>
        <p:nvGraphicFramePr>
          <p:cNvPr id="117764" name="Object 4">
            <a:extLst>
              <a:ext uri="{FF2B5EF4-FFF2-40B4-BE49-F238E27FC236}">
                <a16:creationId xmlns:a16="http://schemas.microsoft.com/office/drawing/2014/main" xmlns="" id="{546149A9-77D4-4C9C-83CD-CE4804BF0A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55444936"/>
              </p:ext>
            </p:extLst>
          </p:nvPr>
        </p:nvGraphicFramePr>
        <p:xfrm>
          <a:off x="896009" y="2882900"/>
          <a:ext cx="6096000" cy="1003300"/>
        </p:xfrm>
        <a:graphic>
          <a:graphicData uri="http://schemas.openxmlformats.org/presentationml/2006/ole">
            <p:oleObj spid="_x0000_s2120981" name="Equation" r:id="rId5" imgW="2641600" imgH="482600" progId="">
              <p:embed/>
            </p:oleObj>
          </a:graphicData>
        </a:graphic>
      </p:graphicFrame>
      <p:sp>
        <p:nvSpPr>
          <p:cNvPr id="117765" name="Text Box 5">
            <a:extLst>
              <a:ext uri="{FF2B5EF4-FFF2-40B4-BE49-F238E27FC236}">
                <a16:creationId xmlns:a16="http://schemas.microsoft.com/office/drawing/2014/main" xmlns="" id="{8F95F8BE-9B60-4E4E-9465-66A573BAD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002088"/>
            <a:ext cx="4724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则本题得证</a:t>
            </a:r>
            <a:r>
              <a:rPr lang="en-US" altLang="zh-CN" sz="3200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89278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2">
            <a:extLst>
              <a:ext uri="{FF2B5EF4-FFF2-40B4-BE49-F238E27FC236}">
                <a16:creationId xmlns:a16="http://schemas.microsoft.com/office/drawing/2014/main" xmlns="" id="{233FEEB9-039E-40ED-BDAD-35902ADEF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288" y="188640"/>
            <a:ext cx="6858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一、积分坐标系的选择及积分顺序</a:t>
            </a:r>
          </a:p>
        </p:txBody>
      </p:sp>
      <p:sp>
        <p:nvSpPr>
          <p:cNvPr id="87043" name="Text Box 3">
            <a:extLst>
              <a:ext uri="{FF2B5EF4-FFF2-40B4-BE49-F238E27FC236}">
                <a16:creationId xmlns:a16="http://schemas.microsoft.com/office/drawing/2014/main" xmlns="" id="{F9839B76-B199-47BE-9BF3-10CCA730B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287463"/>
            <a:ext cx="13827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1(1)</a:t>
            </a:r>
          </a:p>
        </p:txBody>
      </p:sp>
      <p:graphicFrame>
        <p:nvGraphicFramePr>
          <p:cNvPr id="87044" name="Object 4">
            <a:extLst>
              <a:ext uri="{FF2B5EF4-FFF2-40B4-BE49-F238E27FC236}">
                <a16:creationId xmlns:a16="http://schemas.microsoft.com/office/drawing/2014/main" xmlns="" id="{2E6077BE-3AAD-40D3-8D68-B2CB35934E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2550" y="1196975"/>
          <a:ext cx="6675438" cy="1401763"/>
        </p:xfrm>
        <a:graphic>
          <a:graphicData uri="http://schemas.openxmlformats.org/presentationml/2006/ole">
            <p:oleObj spid="_x0000_s2140382" name="公式" r:id="rId3" imgW="5295900" imgH="1193800" progId="Equation.3">
              <p:embed/>
            </p:oleObj>
          </a:graphicData>
        </a:graphic>
      </p:graphicFrame>
      <p:sp>
        <p:nvSpPr>
          <p:cNvPr id="87045" name="Text Box 5">
            <a:extLst>
              <a:ext uri="{FF2B5EF4-FFF2-40B4-BE49-F238E27FC236}">
                <a16:creationId xmlns:a16="http://schemas.microsoft.com/office/drawing/2014/main" xmlns="" id="{F298EE89-8C61-4F9C-867A-A20E0F87F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124522"/>
            <a:ext cx="7921625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</a:rPr>
              <a:t>分析</a:t>
            </a:r>
            <a:r>
              <a:rPr lang="en-US" altLang="zh-CN" sz="2800" b="1" dirty="0">
                <a:solidFill>
                  <a:srgbClr val="9900FF"/>
                </a:solidFill>
              </a:rPr>
              <a:t>: </a:t>
            </a:r>
            <a:r>
              <a:rPr lang="zh-CN" altLang="en-US" sz="2800" b="1" dirty="0">
                <a:solidFill>
                  <a:srgbClr val="9900FF"/>
                </a:solidFill>
              </a:rPr>
              <a:t>由积分限先定出积分区域</a:t>
            </a:r>
            <a:r>
              <a:rPr lang="en-US" altLang="zh-CN" sz="2800" b="1" i="1" dirty="0">
                <a:solidFill>
                  <a:srgbClr val="9900FF"/>
                </a:solidFill>
              </a:rPr>
              <a:t>D</a:t>
            </a:r>
            <a:r>
              <a:rPr lang="zh-CN" altLang="en-US" sz="2800" b="1" dirty="0">
                <a:solidFill>
                  <a:srgbClr val="9900FF"/>
                </a:solidFill>
              </a:rPr>
              <a:t>，然后再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</a:rPr>
              <a:t>           交换积分顺序</a:t>
            </a:r>
            <a:r>
              <a:rPr lang="en-US" altLang="zh-CN" sz="2800" b="1" dirty="0">
                <a:solidFill>
                  <a:srgbClr val="9900FF"/>
                </a:solidFill>
              </a:rPr>
              <a:t>.</a:t>
            </a:r>
          </a:p>
        </p:txBody>
      </p:sp>
      <p:sp>
        <p:nvSpPr>
          <p:cNvPr id="87046" name="Text Box 6">
            <a:extLst>
              <a:ext uri="{FF2B5EF4-FFF2-40B4-BE49-F238E27FC236}">
                <a16:creationId xmlns:a16="http://schemas.microsoft.com/office/drawing/2014/main" xmlns="" id="{95E4E7E8-4FD4-4D82-984D-2E6D457DB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427413"/>
            <a:ext cx="76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endParaRPr lang="zh-CN" altLang="en-US" sz="2800" b="1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7047" name="Object 7">
            <a:extLst>
              <a:ext uri="{FF2B5EF4-FFF2-40B4-BE49-F238E27FC236}">
                <a16:creationId xmlns:a16="http://schemas.microsoft.com/office/drawing/2014/main" xmlns="" id="{8A2D7FCE-B285-4FEE-AFD5-A8FFD5AA84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9650" y="4265613"/>
          <a:ext cx="3676650" cy="892175"/>
        </p:xfrm>
        <a:graphic>
          <a:graphicData uri="http://schemas.openxmlformats.org/presentationml/2006/ole">
            <p:oleObj spid="_x0000_s2140383" name="公式" r:id="rId4" imgW="1511300" imgH="393700" progId="Equation.3">
              <p:embed/>
            </p:oleObj>
          </a:graphicData>
        </a:graphic>
      </p:graphicFrame>
      <p:graphicFrame>
        <p:nvGraphicFramePr>
          <p:cNvPr id="87048" name="Object 8">
            <a:extLst>
              <a:ext uri="{FF2B5EF4-FFF2-40B4-BE49-F238E27FC236}">
                <a16:creationId xmlns:a16="http://schemas.microsoft.com/office/drawing/2014/main" xmlns="" id="{47E13658-2C5A-46E0-AB14-73EFB02D32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9650" y="3416300"/>
          <a:ext cx="7581900" cy="1284288"/>
        </p:xfrm>
        <a:graphic>
          <a:graphicData uri="http://schemas.openxmlformats.org/presentationml/2006/ole">
            <p:oleObj spid="_x0000_s2140384" name="公式" r:id="rId5" imgW="3365500" imgH="609600" progId="Equation.3">
              <p:embed/>
            </p:oleObj>
          </a:graphicData>
        </a:graphic>
      </p:graphicFrame>
      <p:graphicFrame>
        <p:nvGraphicFramePr>
          <p:cNvPr id="87049" name="Object 9">
            <a:extLst>
              <a:ext uri="{FF2B5EF4-FFF2-40B4-BE49-F238E27FC236}">
                <a16:creationId xmlns:a16="http://schemas.microsoft.com/office/drawing/2014/main" xmlns="" id="{6CEA1BF0-D26F-4A1E-A648-065EB59E9A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95813" y="4240213"/>
          <a:ext cx="4111625" cy="777875"/>
        </p:xfrm>
        <a:graphic>
          <a:graphicData uri="http://schemas.openxmlformats.org/presentationml/2006/ole">
            <p:oleObj spid="_x0000_s2140385" name="公式" r:id="rId6" imgW="1688367" imgH="342751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7289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/>
      <p:bldP spid="87045" grpId="0"/>
      <p:bldP spid="870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179357" y="214214"/>
            <a:ext cx="5567983" cy="623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110" tIns="45555" rIns="91110" bIns="45555"/>
          <a:lstStyle/>
          <a:p>
            <a:pPr algn="just" eaLnBrk="0" hangingPunct="0"/>
            <a:endParaRPr lang="en-US" altLang="zh-CN" sz="2800" b="1" dirty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51221986"/>
              </p:ext>
            </p:extLst>
          </p:nvPr>
        </p:nvGraphicFramePr>
        <p:xfrm>
          <a:off x="735657" y="299577"/>
          <a:ext cx="7724775" cy="1543050"/>
        </p:xfrm>
        <a:graphic>
          <a:graphicData uri="http://schemas.openxmlformats.org/presentationml/2006/ole">
            <p:oleObj spid="_x0000_s2127018" name="Equation" r:id="rId3" imgW="7746840" imgH="1549080" progId="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91003778"/>
              </p:ext>
            </p:extLst>
          </p:nvPr>
        </p:nvGraphicFramePr>
        <p:xfrm>
          <a:off x="120500" y="2391146"/>
          <a:ext cx="8955087" cy="2992437"/>
        </p:xfrm>
        <a:graphic>
          <a:graphicData uri="http://schemas.openxmlformats.org/presentationml/2006/ole">
            <p:oleObj spid="_x0000_s2127019" name="Equation" r:id="rId4" imgW="9194760" imgH="3073320" progId="">
              <p:embed/>
            </p:oleObj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5B68D0A1-88C3-4E2B-9DC2-DA7D80E4FC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58886079"/>
              </p:ext>
            </p:extLst>
          </p:nvPr>
        </p:nvGraphicFramePr>
        <p:xfrm>
          <a:off x="1534221" y="945282"/>
          <a:ext cx="4441825" cy="971550"/>
        </p:xfrm>
        <a:graphic>
          <a:graphicData uri="http://schemas.openxmlformats.org/presentationml/2006/ole">
            <p:oleObj spid="_x0000_s2127020" name="Equation" r:id="rId5" imgW="4431960" imgH="927000" progId="">
              <p:embed/>
            </p:oleObj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xmlns="" id="{C14CB571-C772-43BA-ACBF-40B471BCAC47}"/>
              </a:ext>
            </a:extLst>
          </p:cNvPr>
          <p:cNvSpPr/>
          <p:nvPr/>
        </p:nvSpPr>
        <p:spPr>
          <a:xfrm>
            <a:off x="5507180" y="2905780"/>
            <a:ext cx="7210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xmlns="" id="{3776909B-C56A-499B-BE51-A15667A5B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404664"/>
            <a:ext cx="13827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1(2)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xmlns="" id="{83425F82-2263-4245-A8DA-456C1E787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44" y="2329716"/>
            <a:ext cx="13827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1(3)</a:t>
            </a:r>
          </a:p>
        </p:txBody>
      </p:sp>
    </p:spTree>
    <p:extLst>
      <p:ext uri="{BB962C8B-B14F-4D97-AF65-F5344CB8AC3E}">
        <p14:creationId xmlns:p14="http://schemas.microsoft.com/office/powerpoint/2010/main" xmlns="" val="31329701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03246221"/>
              </p:ext>
            </p:extLst>
          </p:nvPr>
        </p:nvGraphicFramePr>
        <p:xfrm>
          <a:off x="705094" y="370979"/>
          <a:ext cx="8259394" cy="1368152"/>
        </p:xfrm>
        <a:graphic>
          <a:graphicData uri="http://schemas.openxmlformats.org/presentationml/2006/ole">
            <p:oleObj spid="_x0000_s2124025" name="Equation" r:id="rId3" imgW="9016920" imgH="1511280" progId="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50710647"/>
              </p:ext>
            </p:extLst>
          </p:nvPr>
        </p:nvGraphicFramePr>
        <p:xfrm>
          <a:off x="162719" y="4760168"/>
          <a:ext cx="8818562" cy="690563"/>
        </p:xfrm>
        <a:graphic>
          <a:graphicData uri="http://schemas.openxmlformats.org/presentationml/2006/ole">
            <p:oleObj spid="_x0000_s2124026" name="Equation" r:id="rId4" imgW="9232560" imgH="749160" progId="">
              <p:embed/>
            </p:oleObj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6E8164A2-C196-4B3E-BE6E-384E7AA41D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8180995"/>
              </p:ext>
            </p:extLst>
          </p:nvPr>
        </p:nvGraphicFramePr>
        <p:xfrm>
          <a:off x="827584" y="1918171"/>
          <a:ext cx="6454970" cy="2520280"/>
        </p:xfrm>
        <a:graphic>
          <a:graphicData uri="http://schemas.openxmlformats.org/presentationml/2006/ole">
            <p:oleObj spid="_x0000_s2124027" name="Equation" r:id="rId5" imgW="7302240" imgH="2882880" progId="">
              <p:embed/>
            </p:oleObj>
          </a:graphicData>
        </a:graphic>
      </p:graphicFrame>
      <p:graphicFrame>
        <p:nvGraphicFramePr>
          <p:cNvPr id="8" name="对象 4">
            <a:extLst>
              <a:ext uri="{FF2B5EF4-FFF2-40B4-BE49-F238E27FC236}">
                <a16:creationId xmlns:a16="http://schemas.microsoft.com/office/drawing/2014/main" xmlns="" id="{819883C2-A081-44A0-B4CF-C02945EEE8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65246834"/>
              </p:ext>
            </p:extLst>
          </p:nvPr>
        </p:nvGraphicFramePr>
        <p:xfrm>
          <a:off x="683568" y="5563098"/>
          <a:ext cx="8137525" cy="773113"/>
        </p:xfrm>
        <a:graphic>
          <a:graphicData uri="http://schemas.openxmlformats.org/presentationml/2006/ole">
            <p:oleObj spid="_x0000_s2124028" name="Equation" r:id="rId6" imgW="10464480" imgH="939600" progId="">
              <p:embed/>
            </p:oleObj>
          </a:graphicData>
        </a:graphic>
      </p:graphicFrame>
      <p:sp>
        <p:nvSpPr>
          <p:cNvPr id="9" name="Text Box 3">
            <a:extLst>
              <a:ext uri="{FF2B5EF4-FFF2-40B4-BE49-F238E27FC236}">
                <a16:creationId xmlns:a16="http://schemas.microsoft.com/office/drawing/2014/main" xmlns="" id="{95A6BD31-4983-42C4-8E1C-12303554E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260648"/>
            <a:ext cx="13827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1(4)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xmlns="" id="{B0CE3D2B-9553-444E-BA1D-EFADB85B1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58" y="2041684"/>
            <a:ext cx="76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endParaRPr lang="zh-CN" altLang="en-US" sz="2800" b="1" dirty="0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xmlns="" id="{776F347A-DA35-4194-9E37-36DFD4029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896" y="4365104"/>
            <a:ext cx="13827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1(5)</a:t>
            </a: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xmlns="" id="{28736C62-521F-432F-AE48-B6C164D1A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58" y="5688044"/>
            <a:ext cx="76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endParaRPr lang="zh-CN" altLang="en-US" sz="2800" b="1" dirty="0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197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3">
            <a:extLst>
              <a:ext uri="{FF2B5EF4-FFF2-40B4-BE49-F238E27FC236}">
                <a16:creationId xmlns:a16="http://schemas.microsoft.com/office/drawing/2014/main" xmlns="" id="{2A1B9E47-8AB4-4E43-AC59-E160DDD188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2900" y="509588"/>
          <a:ext cx="3319463" cy="935037"/>
        </p:xfrm>
        <a:graphic>
          <a:graphicData uri="http://schemas.openxmlformats.org/presentationml/2006/ole">
            <p:oleObj spid="_x0000_s2081316" name="公式" r:id="rId3" imgW="3231360" imgH="873000" progId="Equation.3">
              <p:embed/>
            </p:oleObj>
          </a:graphicData>
        </a:graphic>
      </p:graphicFrame>
      <p:sp>
        <p:nvSpPr>
          <p:cNvPr id="133124" name="Text Box 4">
            <a:extLst>
              <a:ext uri="{FF2B5EF4-FFF2-40B4-BE49-F238E27FC236}">
                <a16:creationId xmlns:a16="http://schemas.microsoft.com/office/drawing/2014/main" xmlns="" id="{408985BE-F26D-4CA5-9AF6-E400F7920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882775"/>
            <a:ext cx="12239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133125" name="Object 5">
            <a:extLst>
              <a:ext uri="{FF2B5EF4-FFF2-40B4-BE49-F238E27FC236}">
                <a16:creationId xmlns:a16="http://schemas.microsoft.com/office/drawing/2014/main" xmlns="" id="{2B3EFF76-3303-4180-A9B4-329326DE93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0138" y="2674938"/>
          <a:ext cx="2967037" cy="717550"/>
        </p:xfrm>
        <a:graphic>
          <a:graphicData uri="http://schemas.openxmlformats.org/presentationml/2006/ole">
            <p:oleObj spid="_x0000_s2081317" name="公式" r:id="rId4" imgW="2766960" imgH="633600" progId="Equation.3">
              <p:embed/>
            </p:oleObj>
          </a:graphicData>
        </a:graphic>
      </p:graphicFrame>
      <p:graphicFrame>
        <p:nvGraphicFramePr>
          <p:cNvPr id="133126" name="Object 6">
            <a:extLst>
              <a:ext uri="{FF2B5EF4-FFF2-40B4-BE49-F238E27FC236}">
                <a16:creationId xmlns:a16="http://schemas.microsoft.com/office/drawing/2014/main" xmlns="" id="{3B05B68F-DBCE-4FB3-A518-651B41CBA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2835275"/>
          <a:ext cx="1728788" cy="441325"/>
        </p:xfrm>
        <a:graphic>
          <a:graphicData uri="http://schemas.openxmlformats.org/presentationml/2006/ole">
            <p:oleObj spid="_x0000_s2081318" name="Equation" r:id="rId5" imgW="709560" imgH="142200" progId="Equation.3">
              <p:embed/>
            </p:oleObj>
          </a:graphicData>
        </a:graphic>
      </p:graphicFrame>
      <p:graphicFrame>
        <p:nvGraphicFramePr>
          <p:cNvPr id="133127" name="Object 7">
            <a:extLst>
              <a:ext uri="{FF2B5EF4-FFF2-40B4-BE49-F238E27FC236}">
                <a16:creationId xmlns:a16="http://schemas.microsoft.com/office/drawing/2014/main" xmlns="" id="{0FD9CE51-B914-496F-9910-09863FD20A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1700213"/>
          <a:ext cx="5184775" cy="976312"/>
        </p:xfrm>
        <a:graphic>
          <a:graphicData uri="http://schemas.openxmlformats.org/presentationml/2006/ole">
            <p:oleObj spid="_x0000_s2081319" name="公式" r:id="rId6" imgW="4869720" imgH="873000" progId="Equation.3">
              <p:embed/>
            </p:oleObj>
          </a:graphicData>
        </a:graphic>
      </p:graphicFrame>
      <p:sp>
        <p:nvSpPr>
          <p:cNvPr id="7175" name="Text Box 8">
            <a:extLst>
              <a:ext uri="{FF2B5EF4-FFF2-40B4-BE49-F238E27FC236}">
                <a16:creationId xmlns:a16="http://schemas.microsoft.com/office/drawing/2014/main" xmlns="" id="{CF9FDB27-8EFA-4BBF-8054-A1128754E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09600"/>
            <a:ext cx="13827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1(6)</a:t>
            </a:r>
          </a:p>
        </p:txBody>
      </p:sp>
      <p:sp>
        <p:nvSpPr>
          <p:cNvPr id="7176" name="Text Box 9">
            <a:extLst>
              <a:ext uri="{FF2B5EF4-FFF2-40B4-BE49-F238E27FC236}">
                <a16:creationId xmlns:a16="http://schemas.microsoft.com/office/drawing/2014/main" xmlns="" id="{AC6DA7C5-852A-4C21-9C3B-108FAC270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0924" y="386805"/>
            <a:ext cx="2665412" cy="1169987"/>
          </a:xfrm>
          <a:prstGeom prst="rect">
            <a:avLst/>
          </a:prstGeom>
          <a:solidFill>
            <a:srgbClr val="FFFFCC"/>
          </a:solidFill>
          <a:ln w="9525">
            <a:solidFill>
              <a:srgbClr val="9933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被积函数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直角坐标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换序</a:t>
            </a:r>
          </a:p>
        </p:txBody>
      </p:sp>
      <p:sp>
        <p:nvSpPr>
          <p:cNvPr id="133130" name="Text Box 10">
            <a:extLst>
              <a:ext uri="{FF2B5EF4-FFF2-40B4-BE49-F238E27FC236}">
                <a16:creationId xmlns:a16="http://schemas.microsoft.com/office/drawing/2014/main" xmlns="" id="{FECFE84E-C8EE-4A98-95EE-AEE58E254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3" y="3576638"/>
            <a:ext cx="12239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133134" name="Object 14">
            <a:extLst>
              <a:ext uri="{FF2B5EF4-FFF2-40B4-BE49-F238E27FC236}">
                <a16:creationId xmlns:a16="http://schemas.microsoft.com/office/drawing/2014/main" xmlns="" id="{9D42759A-8050-4001-A825-2B135E3049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3357563"/>
          <a:ext cx="7681912" cy="968375"/>
        </p:xfrm>
        <a:graphic>
          <a:graphicData uri="http://schemas.openxmlformats.org/presentationml/2006/ole">
            <p:oleObj spid="_x0000_s2081320" name="公式" r:id="rId7" imgW="7617600" imgH="918360" progId="Equation.3">
              <p:embed/>
            </p:oleObj>
          </a:graphicData>
        </a:graphic>
      </p:graphicFrame>
      <p:graphicFrame>
        <p:nvGraphicFramePr>
          <p:cNvPr id="133135" name="Object 15">
            <a:extLst>
              <a:ext uri="{FF2B5EF4-FFF2-40B4-BE49-F238E27FC236}">
                <a16:creationId xmlns:a16="http://schemas.microsoft.com/office/drawing/2014/main" xmlns="" id="{202CA9C3-E724-4520-9397-A2BB8EA179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4291013"/>
          <a:ext cx="8424862" cy="1874837"/>
        </p:xfrm>
        <a:graphic>
          <a:graphicData uri="http://schemas.openxmlformats.org/presentationml/2006/ole">
            <p:oleObj spid="_x0000_s2081321" name="公式" r:id="rId8" imgW="8694720" imgH="1894680" progId="Equation.3">
              <p:embed/>
            </p:oleObj>
          </a:graphicData>
        </a:graphic>
      </p:graphicFrame>
      <p:grpSp>
        <p:nvGrpSpPr>
          <p:cNvPr id="2" name="Group 16">
            <a:extLst>
              <a:ext uri="{FF2B5EF4-FFF2-40B4-BE49-F238E27FC236}">
                <a16:creationId xmlns:a16="http://schemas.microsoft.com/office/drawing/2014/main" xmlns="" id="{C52E076D-2F3B-4176-9476-B51ABD4A9A2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00750" y="1428750"/>
            <a:ext cx="3143250" cy="2293938"/>
            <a:chOff x="7925" y="8640"/>
            <a:chExt cx="3420" cy="2495"/>
          </a:xfrm>
        </p:grpSpPr>
        <p:sp>
          <p:nvSpPr>
            <p:cNvPr id="7181" name="AutoShape 17">
              <a:extLst>
                <a:ext uri="{FF2B5EF4-FFF2-40B4-BE49-F238E27FC236}">
                  <a16:creationId xmlns:a16="http://schemas.microsoft.com/office/drawing/2014/main" xmlns="" id="{1EE0E9DF-3F6C-46F1-ADC9-88479DB242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925" y="8795"/>
              <a:ext cx="3420" cy="2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2" name="Line 18">
              <a:extLst>
                <a:ext uri="{FF2B5EF4-FFF2-40B4-BE49-F238E27FC236}">
                  <a16:creationId xmlns:a16="http://schemas.microsoft.com/office/drawing/2014/main" xmlns="" id="{36EFBB52-A7C6-4266-B0FB-C5960B64AF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05" y="8640"/>
              <a:ext cx="1" cy="202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" name="Text Box 19">
              <a:extLst>
                <a:ext uri="{FF2B5EF4-FFF2-40B4-BE49-F238E27FC236}">
                  <a16:creationId xmlns:a16="http://schemas.microsoft.com/office/drawing/2014/main" xmlns="" id="{70B6F8EB-E441-4869-895C-002292B2A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5" y="8795"/>
              <a:ext cx="72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i="1"/>
                <a:t>y</a:t>
              </a:r>
              <a:endParaRPr lang="en-US" altLang="zh-CN" sz="2000"/>
            </a:p>
          </p:txBody>
        </p:sp>
        <p:sp>
          <p:nvSpPr>
            <p:cNvPr id="7184" name="Text Box 20">
              <a:extLst>
                <a:ext uri="{FF2B5EF4-FFF2-40B4-BE49-F238E27FC236}">
                  <a16:creationId xmlns:a16="http://schemas.microsoft.com/office/drawing/2014/main" xmlns="" id="{5B70860D-2B4C-430D-BEC5-C05DAC89A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5" y="10199"/>
              <a:ext cx="72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i="1"/>
                <a:t>O</a:t>
              </a:r>
              <a:endParaRPr lang="en-US" altLang="zh-CN" sz="2000"/>
            </a:p>
          </p:txBody>
        </p:sp>
        <p:sp>
          <p:nvSpPr>
            <p:cNvPr id="7185" name="Text Box 21">
              <a:extLst>
                <a:ext uri="{FF2B5EF4-FFF2-40B4-BE49-F238E27FC236}">
                  <a16:creationId xmlns:a16="http://schemas.microsoft.com/office/drawing/2014/main" xmlns="" id="{555BDDDB-1BFD-40E1-AB7D-2B84F09EB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94" y="10192"/>
              <a:ext cx="5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i="1"/>
                <a:t>x</a:t>
              </a:r>
              <a:endParaRPr lang="en-US" altLang="zh-CN" sz="2000"/>
            </a:p>
          </p:txBody>
        </p:sp>
        <p:sp>
          <p:nvSpPr>
            <p:cNvPr id="7186" name="AutoShape 22" descr="宽上对角线">
              <a:extLst>
                <a:ext uri="{FF2B5EF4-FFF2-40B4-BE49-F238E27FC236}">
                  <a16:creationId xmlns:a16="http://schemas.microsoft.com/office/drawing/2014/main" xmlns="" id="{9369F5EB-D4AC-4B3F-AE70-21F66D1685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9503" y="9149"/>
              <a:ext cx="624" cy="540"/>
            </a:xfrm>
            <a:prstGeom prst="rtTriangle">
              <a:avLst/>
            </a:prstGeom>
            <a:pattFill prst="wdUpDiag">
              <a:fgClr>
                <a:srgbClr val="FFCC99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7" name="Line 23">
              <a:extLst>
                <a:ext uri="{FF2B5EF4-FFF2-40B4-BE49-F238E27FC236}">
                  <a16:creationId xmlns:a16="http://schemas.microsoft.com/office/drawing/2014/main" xmlns="" id="{A4DA0E56-F02E-4245-97F5-8DB351836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05" y="9731"/>
              <a:ext cx="12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Freeform 24" descr="浅色上对角线">
              <a:extLst>
                <a:ext uri="{FF2B5EF4-FFF2-40B4-BE49-F238E27FC236}">
                  <a16:creationId xmlns:a16="http://schemas.microsoft.com/office/drawing/2014/main" xmlns="" id="{0054D9ED-22EF-4A19-98A6-FC91DE647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5" y="9107"/>
              <a:ext cx="1260" cy="1092"/>
            </a:xfrm>
            <a:custGeom>
              <a:avLst/>
              <a:gdLst>
                <a:gd name="T0" fmla="*/ 0 w 1230"/>
                <a:gd name="T1" fmla="*/ 438 h 1248"/>
                <a:gd name="T2" fmla="*/ 213 w 1230"/>
                <a:gd name="T3" fmla="*/ 256 h 1248"/>
                <a:gd name="T4" fmla="*/ 852 w 1230"/>
                <a:gd name="T5" fmla="*/ 72 h 1248"/>
                <a:gd name="T6" fmla="*/ 1278 w 1230"/>
                <a:gd name="T7" fmla="*/ 11 h 1248"/>
                <a:gd name="T8" fmla="*/ 1278 w 1230"/>
                <a:gd name="T9" fmla="*/ 133 h 1248"/>
                <a:gd name="T10" fmla="*/ 213 w 1230"/>
                <a:gd name="T11" fmla="*/ 438 h 1248"/>
                <a:gd name="T12" fmla="*/ 0 w 1230"/>
                <a:gd name="T13" fmla="*/ 438 h 12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30"/>
                <a:gd name="T22" fmla="*/ 0 h 1248"/>
                <a:gd name="T23" fmla="*/ 1230 w 1230"/>
                <a:gd name="T24" fmla="*/ 1248 h 12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30" h="1248">
                  <a:moveTo>
                    <a:pt x="0" y="1118"/>
                  </a:moveTo>
                  <a:cubicBezTo>
                    <a:pt x="0" y="1040"/>
                    <a:pt x="60" y="806"/>
                    <a:pt x="180" y="650"/>
                  </a:cubicBezTo>
                  <a:cubicBezTo>
                    <a:pt x="300" y="494"/>
                    <a:pt x="570" y="286"/>
                    <a:pt x="720" y="182"/>
                  </a:cubicBezTo>
                  <a:cubicBezTo>
                    <a:pt x="870" y="78"/>
                    <a:pt x="1020" y="0"/>
                    <a:pt x="1080" y="26"/>
                  </a:cubicBezTo>
                  <a:cubicBezTo>
                    <a:pt x="1140" y="52"/>
                    <a:pt x="1230" y="156"/>
                    <a:pt x="1080" y="338"/>
                  </a:cubicBezTo>
                  <a:cubicBezTo>
                    <a:pt x="930" y="520"/>
                    <a:pt x="360" y="988"/>
                    <a:pt x="180" y="1118"/>
                  </a:cubicBezTo>
                  <a:cubicBezTo>
                    <a:pt x="0" y="1248"/>
                    <a:pt x="0" y="1196"/>
                    <a:pt x="0" y="1118"/>
                  </a:cubicBezTo>
                  <a:close/>
                </a:path>
              </a:pathLst>
            </a:custGeom>
            <a:pattFill prst="ltUpDiag">
              <a:fgClr>
                <a:srgbClr val="00FF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AutoShape 25">
              <a:extLst>
                <a:ext uri="{FF2B5EF4-FFF2-40B4-BE49-F238E27FC236}">
                  <a16:creationId xmlns:a16="http://schemas.microsoft.com/office/drawing/2014/main" xmlns="" id="{B8B0A03B-15D8-4796-8759-351D72EE14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9002" y="9110"/>
              <a:ext cx="1086" cy="1080"/>
            </a:xfrm>
            <a:prstGeom prst="rtTriangle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90" name="Rectangle 26">
              <a:extLst>
                <a:ext uri="{FF2B5EF4-FFF2-40B4-BE49-F238E27FC236}">
                  <a16:creationId xmlns:a16="http://schemas.microsoft.com/office/drawing/2014/main" xmlns="" id="{6A8BD7BC-0E7E-4574-9B64-31FD18366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5" y="9107"/>
              <a:ext cx="3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91" name="Line 27">
              <a:extLst>
                <a:ext uri="{FF2B5EF4-FFF2-40B4-BE49-F238E27FC236}">
                  <a16:creationId xmlns:a16="http://schemas.microsoft.com/office/drawing/2014/main" xmlns="" id="{1AE67822-C6C7-40BC-B499-B1FFB4A350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05" y="8951"/>
              <a:ext cx="126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Line 28">
              <a:extLst>
                <a:ext uri="{FF2B5EF4-FFF2-40B4-BE49-F238E27FC236}">
                  <a16:creationId xmlns:a16="http://schemas.microsoft.com/office/drawing/2014/main" xmlns="" id="{64C6DC6C-A320-4E41-9F9C-9B5255B6E9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5" y="10199"/>
              <a:ext cx="270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Line 29">
              <a:extLst>
                <a:ext uri="{FF2B5EF4-FFF2-40B4-BE49-F238E27FC236}">
                  <a16:creationId xmlns:a16="http://schemas.microsoft.com/office/drawing/2014/main" xmlns="" id="{E1974545-56D3-47FB-8CA1-41A8A8475B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5" y="8795"/>
              <a:ext cx="1" cy="14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Text Box 30">
              <a:extLst>
                <a:ext uri="{FF2B5EF4-FFF2-40B4-BE49-F238E27FC236}">
                  <a16:creationId xmlns:a16="http://schemas.microsoft.com/office/drawing/2014/main" xmlns="" id="{A528F661-C1BF-445A-8D1A-32FF5F6F9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5" y="8951"/>
              <a:ext cx="108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i="1"/>
                <a:t>y</a:t>
              </a:r>
              <a:r>
                <a:rPr lang="en-US" altLang="zh-CN" sz="2000" b="1"/>
                <a:t>=</a:t>
              </a:r>
              <a:r>
                <a:rPr lang="en-US" altLang="zh-CN" sz="2000" b="1" i="1"/>
                <a:t>x</a:t>
              </a:r>
              <a:endParaRPr lang="en-US" altLang="zh-CN" sz="2000"/>
            </a:p>
          </p:txBody>
        </p:sp>
        <p:sp>
          <p:nvSpPr>
            <p:cNvPr id="7195" name="Text Box 31">
              <a:extLst>
                <a:ext uri="{FF2B5EF4-FFF2-40B4-BE49-F238E27FC236}">
                  <a16:creationId xmlns:a16="http://schemas.microsoft.com/office/drawing/2014/main" xmlns="" id="{AFEC31D6-8518-468A-A76E-AB97D5A605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50" y="10192"/>
              <a:ext cx="5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/>
                <a:t>1</a:t>
              </a:r>
            </a:p>
          </p:txBody>
        </p:sp>
        <p:sp>
          <p:nvSpPr>
            <p:cNvPr id="7196" name="Text Box 32">
              <a:extLst>
                <a:ext uri="{FF2B5EF4-FFF2-40B4-BE49-F238E27FC236}">
                  <a16:creationId xmlns:a16="http://schemas.microsoft.com/office/drawing/2014/main" xmlns="" id="{C7486E9C-0384-454A-A887-B3D5A6422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45" y="8795"/>
              <a:ext cx="108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</p:spTree>
    <p:extLst>
      <p:ext uri="{BB962C8B-B14F-4D97-AF65-F5344CB8AC3E}">
        <p14:creationId xmlns:p14="http://schemas.microsoft.com/office/powerpoint/2010/main" xmlns="" val="336684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4" grpId="0"/>
      <p:bldP spid="1331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xmlns="" id="{1F79CAAD-7E91-49D0-8CA4-B0E5FE2C6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549275"/>
            <a:ext cx="1289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例1(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zh-CN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800" b="1" dirty="0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195" name="Object 3">
            <a:extLst>
              <a:ext uri="{FF2B5EF4-FFF2-40B4-BE49-F238E27FC236}">
                <a16:creationId xmlns:a16="http://schemas.microsoft.com/office/drawing/2014/main" xmlns="" id="{36DE479F-E327-4BAD-8466-EE6D428271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7400" y="638175"/>
          <a:ext cx="7456488" cy="1358900"/>
        </p:xfrm>
        <a:graphic>
          <a:graphicData uri="http://schemas.openxmlformats.org/presentationml/2006/ole">
            <p:oleObj spid="_x0000_s2082795" name="公式" r:id="rId3" imgW="7520760" imgH="1332000" progId="Equation.3">
              <p:embed/>
            </p:oleObj>
          </a:graphicData>
        </a:graphic>
      </p:graphicFrame>
      <p:sp>
        <p:nvSpPr>
          <p:cNvPr id="132100" name="Text Box 4">
            <a:extLst>
              <a:ext uri="{FF2B5EF4-FFF2-40B4-BE49-F238E27FC236}">
                <a16:creationId xmlns:a16="http://schemas.microsoft.com/office/drawing/2014/main" xmlns="" id="{2FDC38C8-B699-464E-A725-B8BC0B515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38125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800" b="1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证</a:t>
            </a:r>
            <a:endParaRPr lang="zh-CN" altLang="en-US" sz="2800" b="1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2101" name="Object 5">
            <a:extLst>
              <a:ext uri="{FF2B5EF4-FFF2-40B4-BE49-F238E27FC236}">
                <a16:creationId xmlns:a16="http://schemas.microsoft.com/office/drawing/2014/main" xmlns="" id="{1E0B22D5-78F8-4F38-BC5B-4B411F54A4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5225" y="2281238"/>
          <a:ext cx="3835400" cy="1485900"/>
        </p:xfrm>
        <a:graphic>
          <a:graphicData uri="http://schemas.openxmlformats.org/presentationml/2006/ole">
            <p:oleObj spid="_x0000_s2082796" name="公式" r:id="rId4" imgW="3844080" imgH="1461600" progId="Equation.3">
              <p:embed/>
            </p:oleObj>
          </a:graphicData>
        </a:graphic>
      </p:graphicFrame>
      <p:graphicFrame>
        <p:nvGraphicFramePr>
          <p:cNvPr id="132102" name="Object 6">
            <a:extLst>
              <a:ext uri="{FF2B5EF4-FFF2-40B4-BE49-F238E27FC236}">
                <a16:creationId xmlns:a16="http://schemas.microsoft.com/office/drawing/2014/main" xmlns="" id="{0081C012-361D-44DA-A2FB-8993629082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5225" y="3805238"/>
          <a:ext cx="4254500" cy="838200"/>
        </p:xfrm>
        <a:graphic>
          <a:graphicData uri="http://schemas.openxmlformats.org/presentationml/2006/ole">
            <p:oleObj spid="_x0000_s2082797" name="公式" r:id="rId5" imgW="4269960" imgH="795240" progId="Equation.3">
              <p:embed/>
            </p:oleObj>
          </a:graphicData>
        </a:graphic>
      </p:graphicFrame>
      <p:graphicFrame>
        <p:nvGraphicFramePr>
          <p:cNvPr id="132103" name="Object 7">
            <a:extLst>
              <a:ext uri="{FF2B5EF4-FFF2-40B4-BE49-F238E27FC236}">
                <a16:creationId xmlns:a16="http://schemas.microsoft.com/office/drawing/2014/main" xmlns="" id="{A7C78BAC-BA28-405E-9F67-07CB0E5031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5225" y="4719638"/>
          <a:ext cx="3949700" cy="838200"/>
        </p:xfrm>
        <a:graphic>
          <a:graphicData uri="http://schemas.openxmlformats.org/presentationml/2006/ole">
            <p:oleObj spid="_x0000_s2082798" name="公式" r:id="rId6" imgW="3960360" imgH="795240" progId="Equation.3">
              <p:embed/>
            </p:oleObj>
          </a:graphicData>
        </a:graphic>
      </p:graphicFrame>
      <p:grpSp>
        <p:nvGrpSpPr>
          <p:cNvPr id="2" name="Group 8">
            <a:extLst>
              <a:ext uri="{FF2B5EF4-FFF2-40B4-BE49-F238E27FC236}">
                <a16:creationId xmlns:a16="http://schemas.microsoft.com/office/drawing/2014/main" xmlns="" id="{45E1FF51-C08E-4DB9-B24A-EEFAFA31EBA2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2205038"/>
            <a:ext cx="2409825" cy="2343150"/>
            <a:chOff x="3744" y="1632"/>
            <a:chExt cx="1518" cy="1476"/>
          </a:xfrm>
        </p:grpSpPr>
        <p:graphicFrame>
          <p:nvGraphicFramePr>
            <p:cNvPr id="8202" name="Object 9">
              <a:extLst>
                <a:ext uri="{FF2B5EF4-FFF2-40B4-BE49-F238E27FC236}">
                  <a16:creationId xmlns:a16="http://schemas.microsoft.com/office/drawing/2014/main" xmlns="" id="{27B9CFE9-50E0-4BD9-9BD3-A52986CF26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1632"/>
            <a:ext cx="1518" cy="1476"/>
          </p:xfrm>
          <a:graphic>
            <a:graphicData uri="http://schemas.openxmlformats.org/presentationml/2006/ole">
              <p:oleObj spid="_x0000_s2082799" name="BMP 图象" r:id="rId7" imgW="2409524" imgH="2343477" progId="PBrush">
                <p:embed/>
              </p:oleObj>
            </a:graphicData>
          </a:graphic>
        </p:graphicFrame>
        <p:graphicFrame>
          <p:nvGraphicFramePr>
            <p:cNvPr id="8203" name="Object 10">
              <a:extLst>
                <a:ext uri="{FF2B5EF4-FFF2-40B4-BE49-F238E27FC236}">
                  <a16:creationId xmlns:a16="http://schemas.microsoft.com/office/drawing/2014/main" xmlns="" id="{77BC1EFD-5BF2-4B20-B3E4-3135E3571F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2" y="2304"/>
            <a:ext cx="144" cy="132"/>
          </p:xfrm>
          <a:graphic>
            <a:graphicData uri="http://schemas.openxmlformats.org/presentationml/2006/ole">
              <p:oleObj spid="_x0000_s2082800" name="公式" r:id="rId8" imgW="317225" imgH="291847" progId="Equation.3">
                <p:embed/>
              </p:oleObj>
            </a:graphicData>
          </a:graphic>
        </p:graphicFrame>
        <p:graphicFrame>
          <p:nvGraphicFramePr>
            <p:cNvPr id="8204" name="Object 11">
              <a:extLst>
                <a:ext uri="{FF2B5EF4-FFF2-40B4-BE49-F238E27FC236}">
                  <a16:creationId xmlns:a16="http://schemas.microsoft.com/office/drawing/2014/main" xmlns="" id="{11811DEA-2DF7-45AF-A0E4-B8B12BC139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2" y="2016"/>
            <a:ext cx="426" cy="161"/>
          </p:xfrm>
          <a:graphic>
            <a:graphicData uri="http://schemas.openxmlformats.org/presentationml/2006/ole">
              <p:oleObj spid="_x0000_s2082801" name="公式" r:id="rId9" imgW="837836" imgH="317362" progId="Equation.3">
                <p:embed/>
              </p:oleObj>
            </a:graphicData>
          </a:graphic>
        </p:graphicFrame>
        <p:graphicFrame>
          <p:nvGraphicFramePr>
            <p:cNvPr id="8205" name="Object 12">
              <a:extLst>
                <a:ext uri="{FF2B5EF4-FFF2-40B4-BE49-F238E27FC236}">
                  <a16:creationId xmlns:a16="http://schemas.microsoft.com/office/drawing/2014/main" xmlns="" id="{22C0925E-7ADC-441E-80F6-0DFBAACCB8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27" y="3011"/>
            <a:ext cx="66" cy="97"/>
          </p:xfrm>
          <a:graphic>
            <a:graphicData uri="http://schemas.openxmlformats.org/presentationml/2006/ole">
              <p:oleObj spid="_x0000_s2082802" name="公式" r:id="rId10" imgW="215619" imgH="317087" progId="Equation.3">
                <p:embed/>
              </p:oleObj>
            </a:graphicData>
          </a:graphic>
        </p:graphicFrame>
        <p:graphicFrame>
          <p:nvGraphicFramePr>
            <p:cNvPr id="8206" name="Object 13">
              <a:extLst>
                <a:ext uri="{FF2B5EF4-FFF2-40B4-BE49-F238E27FC236}">
                  <a16:creationId xmlns:a16="http://schemas.microsoft.com/office/drawing/2014/main" xmlns="" id="{EEFFF974-FEBD-44B5-8015-290C820BA6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92" y="1859"/>
            <a:ext cx="66" cy="97"/>
          </p:xfrm>
          <a:graphic>
            <a:graphicData uri="http://schemas.openxmlformats.org/presentationml/2006/ole">
              <p:oleObj spid="_x0000_s2082803" name="公式" r:id="rId11" imgW="215619" imgH="317087" progId="Equation.3">
                <p:embed/>
              </p:oleObj>
            </a:graphicData>
          </a:graphic>
        </p:graphicFrame>
        <p:graphicFrame>
          <p:nvGraphicFramePr>
            <p:cNvPr id="8207" name="Object 14">
              <a:extLst>
                <a:ext uri="{FF2B5EF4-FFF2-40B4-BE49-F238E27FC236}">
                  <a16:creationId xmlns:a16="http://schemas.microsoft.com/office/drawing/2014/main" xmlns="" id="{E6EBF19C-B60D-4D0C-887F-71066C982F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07" y="3011"/>
            <a:ext cx="70" cy="73"/>
          </p:xfrm>
          <a:graphic>
            <a:graphicData uri="http://schemas.openxmlformats.org/presentationml/2006/ole">
              <p:oleObj spid="_x0000_s2082804" name="公式" r:id="rId12" imgW="228600" imgH="241300" progId="Equation.3">
                <p:embed/>
              </p:oleObj>
            </a:graphicData>
          </a:graphic>
        </p:graphicFrame>
        <p:graphicFrame>
          <p:nvGraphicFramePr>
            <p:cNvPr id="8208" name="Object 15">
              <a:extLst>
                <a:ext uri="{FF2B5EF4-FFF2-40B4-BE49-F238E27FC236}">
                  <a16:creationId xmlns:a16="http://schemas.microsoft.com/office/drawing/2014/main" xmlns="" id="{69433F4B-BD7E-4777-8029-2BA724E14E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2605"/>
            <a:ext cx="70" cy="73"/>
          </p:xfrm>
          <a:graphic>
            <a:graphicData uri="http://schemas.openxmlformats.org/presentationml/2006/ole">
              <p:oleObj spid="_x0000_s2082805" name="公式" r:id="rId13" imgW="228600" imgH="241300" progId="Equation.3">
                <p:embed/>
              </p:oleObj>
            </a:graphicData>
          </a:graphic>
        </p:graphicFrame>
      </p:grpSp>
      <p:sp>
        <p:nvSpPr>
          <p:cNvPr id="132112" name="Text Box 16">
            <a:extLst>
              <a:ext uri="{FF2B5EF4-FFF2-40B4-BE49-F238E27FC236}">
                <a16:creationId xmlns:a16="http://schemas.microsoft.com/office/drawing/2014/main" xmlns="" id="{99E94F86-11C1-499F-A152-FDB0F9D5A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2850" y="549275"/>
            <a:ext cx="4321398" cy="52322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被积函数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直角坐标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换序</a:t>
            </a:r>
          </a:p>
        </p:txBody>
      </p:sp>
    </p:spTree>
    <p:extLst>
      <p:ext uri="{BB962C8B-B14F-4D97-AF65-F5344CB8AC3E}">
        <p14:creationId xmlns:p14="http://schemas.microsoft.com/office/powerpoint/2010/main" xmlns="" val="227772367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autoUpdateAnimBg="0"/>
      <p:bldP spid="132112" grpId="0" animBg="1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13682</TotalTime>
  <Words>616</Words>
  <Application>Microsoft Office PowerPoint</Application>
  <PresentationFormat>全屏显示(4:3)</PresentationFormat>
  <Paragraphs>158</Paragraphs>
  <Slides>49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49</vt:i4>
      </vt:variant>
    </vt:vector>
  </HeadingPairs>
  <TitlesOfParts>
    <vt:vector size="56" baseType="lpstr">
      <vt:lpstr>Office 主题​​</vt:lpstr>
      <vt:lpstr>Equation</vt:lpstr>
      <vt:lpstr>公式</vt:lpstr>
      <vt:lpstr>BMP 图象</vt:lpstr>
      <vt:lpstr>Document</vt:lpstr>
      <vt:lpstr>文档</vt:lpstr>
      <vt:lpstr>图片</vt:lpstr>
      <vt:lpstr>    第十三章 习题课    重积分的计算及相关问题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</vt:vector>
  </TitlesOfParts>
  <Company>Lenovo (Beijing)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Lenovo User</cp:lastModifiedBy>
  <cp:revision>2057</cp:revision>
  <dcterms:created xsi:type="dcterms:W3CDTF">2011-08-03T11:31:34Z</dcterms:created>
  <dcterms:modified xsi:type="dcterms:W3CDTF">2018-05-13T23:33:45Z</dcterms:modified>
</cp:coreProperties>
</file>