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003" r:id="rId2"/>
    <p:sldId id="2106" r:id="rId3"/>
    <p:sldId id="2108" r:id="rId4"/>
    <p:sldId id="2109" r:id="rId5"/>
    <p:sldId id="2111" r:id="rId6"/>
    <p:sldId id="2112" r:id="rId7"/>
    <p:sldId id="2113" r:id="rId8"/>
    <p:sldId id="2114" r:id="rId9"/>
    <p:sldId id="2162" r:id="rId10"/>
    <p:sldId id="2163" r:id="rId11"/>
    <p:sldId id="2115" r:id="rId12"/>
    <p:sldId id="2167" r:id="rId13"/>
    <p:sldId id="2116" r:id="rId14"/>
    <p:sldId id="2117" r:id="rId15"/>
    <p:sldId id="2164" r:id="rId16"/>
    <p:sldId id="2119" r:id="rId17"/>
    <p:sldId id="2122" r:id="rId18"/>
    <p:sldId id="2123" r:id="rId19"/>
    <p:sldId id="2124" r:id="rId20"/>
    <p:sldId id="2125" r:id="rId21"/>
    <p:sldId id="2126" r:id="rId22"/>
    <p:sldId id="2166" r:id="rId23"/>
    <p:sldId id="2128" r:id="rId24"/>
    <p:sldId id="2130" r:id="rId25"/>
    <p:sldId id="2131" r:id="rId26"/>
    <p:sldId id="2133" r:id="rId27"/>
    <p:sldId id="2134" r:id="rId28"/>
    <p:sldId id="2168" r:id="rId29"/>
    <p:sldId id="203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FFCCFF"/>
    <a:srgbClr val="FFFFCC"/>
    <a:srgbClr val="008000"/>
    <a:srgbClr val="000099"/>
    <a:srgbClr val="CCFFCC"/>
    <a:srgbClr val="9900FF"/>
    <a:srgbClr val="FFFF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9538" autoAdjust="0"/>
  </p:normalViewPr>
  <p:slideViewPr>
    <p:cSldViewPr>
      <p:cViewPr varScale="1">
        <p:scale>
          <a:sx n="66" d="100"/>
          <a:sy n="66" d="100"/>
        </p:scale>
        <p:origin x="45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4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1.wmf"/><Relationship Id="rId1" Type="http://schemas.openxmlformats.org/officeDocument/2006/relationships/image" Target="../media/image44.emf"/><Relationship Id="rId4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17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6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129406"/>
            <a:ext cx="61206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第十三章   重积分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520280" y="2289066"/>
            <a:ext cx="34741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一、面    积</a:t>
            </a:r>
            <a:endParaRPr lang="en-US" altLang="zh-CN" sz="40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835696" y="5301208"/>
            <a:ext cx="5544616" cy="1152128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重点：二重积分的定义与存在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难点：可积性的证明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483768" y="2865130"/>
            <a:ext cx="51845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二、二重积分的定义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483768" y="3585210"/>
            <a:ext cx="38128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三、多重积分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8112" y="869811"/>
            <a:ext cx="60121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9972" y="1496978"/>
            <a:ext cx="71204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有界闭区域上的重积分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23BE17-EBF6-4A94-921B-3AD61D6BBFD4}"/>
              </a:ext>
            </a:extLst>
          </p:cNvPr>
          <p:cNvSpPr/>
          <p:nvPr/>
        </p:nvSpPr>
        <p:spPr>
          <a:xfrm>
            <a:off x="2483768" y="4365104"/>
            <a:ext cx="35814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99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4000" b="1" dirty="0" err="1">
                <a:solidFill>
                  <a:srgbClr val="99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Peano</a:t>
            </a:r>
            <a:r>
              <a:rPr lang="zh-CN" altLang="zh-CN" sz="4000" b="1" dirty="0">
                <a:solidFill>
                  <a:srgbClr val="99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9"/>
          <p:cNvSpPr>
            <a:spLocks noChangeArrowheads="1"/>
          </p:cNvSpPr>
          <p:nvPr/>
        </p:nvSpPr>
        <p:spPr bwMode="auto">
          <a:xfrm>
            <a:off x="8077200" y="3124200"/>
            <a:ext cx="4572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7543800" y="2590800"/>
            <a:ext cx="533400" cy="2362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Rectangle 26"/>
          <p:cNvSpPr>
            <a:spLocks noChangeArrowheads="1"/>
          </p:cNvSpPr>
          <p:nvPr/>
        </p:nvSpPr>
        <p:spPr bwMode="auto">
          <a:xfrm>
            <a:off x="6705600" y="2286000"/>
            <a:ext cx="838200" cy="266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Rectangle 24"/>
          <p:cNvSpPr>
            <a:spLocks noChangeArrowheads="1"/>
          </p:cNvSpPr>
          <p:nvPr/>
        </p:nvSpPr>
        <p:spPr bwMode="auto">
          <a:xfrm>
            <a:off x="5334000" y="3352800"/>
            <a:ext cx="6096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Rectangle 25"/>
          <p:cNvSpPr>
            <a:spLocks noChangeArrowheads="1"/>
          </p:cNvSpPr>
          <p:nvPr/>
        </p:nvSpPr>
        <p:spPr bwMode="auto">
          <a:xfrm>
            <a:off x="5943600" y="2667000"/>
            <a:ext cx="762000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Rectangle 23"/>
          <p:cNvSpPr>
            <a:spLocks noChangeArrowheads="1"/>
          </p:cNvSpPr>
          <p:nvPr/>
        </p:nvSpPr>
        <p:spPr bwMode="auto">
          <a:xfrm>
            <a:off x="4800600" y="4038600"/>
            <a:ext cx="533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回忆</a:t>
            </a:r>
            <a:r>
              <a:rPr lang="zh-CN" altLang="en-US" sz="2800" b="1" dirty="0">
                <a:solidFill>
                  <a:srgbClr val="FF0000"/>
                </a:solidFill>
              </a:rPr>
              <a:t>一元函数的定积分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370183"/>
              </p:ext>
            </p:extLst>
          </p:nvPr>
        </p:nvGraphicFramePr>
        <p:xfrm>
          <a:off x="685800" y="1219201"/>
          <a:ext cx="7620000" cy="7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56" name="公式" r:id="rId3" imgW="4203360" imgH="457200" progId="Equation.3">
                  <p:embed/>
                </p:oleObj>
              </mc:Choice>
              <mc:Fallback>
                <p:oleObj name="公式" r:id="rId3" imgW="4203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1"/>
                        <a:ext cx="7620000" cy="747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416550" y="2565400"/>
          <a:ext cx="1663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57" name="文档" r:id="rId5" imgW="1664280" imgH="1042560" progId="Word.Document.8">
                  <p:embed/>
                </p:oleObj>
              </mc:Choice>
              <mc:Fallback>
                <p:oleObj name="文档" r:id="rId5" imgW="1664280" imgH="104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565400"/>
                        <a:ext cx="1663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Freeform 8"/>
          <p:cNvSpPr>
            <a:spLocks/>
          </p:cNvSpPr>
          <p:nvPr/>
        </p:nvSpPr>
        <p:spPr bwMode="auto">
          <a:xfrm>
            <a:off x="4800600" y="2057400"/>
            <a:ext cx="3733800" cy="2374900"/>
          </a:xfrm>
          <a:custGeom>
            <a:avLst/>
            <a:gdLst>
              <a:gd name="T0" fmla="*/ 0 w 2352"/>
              <a:gd name="T1" fmla="*/ 1496 h 1496"/>
              <a:gd name="T2" fmla="*/ 1440 w 2352"/>
              <a:gd name="T3" fmla="*/ 104 h 1496"/>
              <a:gd name="T4" fmla="*/ 2352 w 2352"/>
              <a:gd name="T5" fmla="*/ 872 h 1496"/>
              <a:gd name="T6" fmla="*/ 0 60000 65536"/>
              <a:gd name="T7" fmla="*/ 0 60000 65536"/>
              <a:gd name="T8" fmla="*/ 0 60000 65536"/>
              <a:gd name="T9" fmla="*/ 0 w 2352"/>
              <a:gd name="T10" fmla="*/ 0 h 1496"/>
              <a:gd name="T11" fmla="*/ 2352 w 2352"/>
              <a:gd name="T12" fmla="*/ 1496 h 1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96">
                <a:moveTo>
                  <a:pt x="0" y="1496"/>
                </a:moveTo>
                <a:cubicBezTo>
                  <a:pt x="524" y="852"/>
                  <a:pt x="1048" y="208"/>
                  <a:pt x="1440" y="104"/>
                </a:cubicBezTo>
                <a:cubicBezTo>
                  <a:pt x="1832" y="0"/>
                  <a:pt x="2092" y="436"/>
                  <a:pt x="2352" y="8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" name="Line 9"/>
          <p:cNvSpPr>
            <a:spLocks noChangeShapeType="1"/>
          </p:cNvSpPr>
          <p:nvPr/>
        </p:nvSpPr>
        <p:spPr bwMode="auto">
          <a:xfrm>
            <a:off x="4499992" y="20574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Line 11"/>
          <p:cNvSpPr>
            <a:spLocks noChangeShapeType="1"/>
          </p:cNvSpPr>
          <p:nvPr/>
        </p:nvSpPr>
        <p:spPr bwMode="auto">
          <a:xfrm>
            <a:off x="3581400" y="49530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Line 14"/>
          <p:cNvSpPr>
            <a:spLocks noChangeShapeType="1"/>
          </p:cNvSpPr>
          <p:nvPr/>
        </p:nvSpPr>
        <p:spPr bwMode="auto">
          <a:xfrm>
            <a:off x="8534400" y="3429000"/>
            <a:ext cx="0" cy="1524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Line 15"/>
          <p:cNvSpPr>
            <a:spLocks noChangeShapeType="1"/>
          </p:cNvSpPr>
          <p:nvPr/>
        </p:nvSpPr>
        <p:spPr bwMode="auto">
          <a:xfrm>
            <a:off x="5334000" y="3733800"/>
            <a:ext cx="0" cy="1219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Line 16"/>
          <p:cNvSpPr>
            <a:spLocks noChangeShapeType="1"/>
          </p:cNvSpPr>
          <p:nvPr/>
        </p:nvSpPr>
        <p:spPr bwMode="auto">
          <a:xfrm>
            <a:off x="5943600" y="3048000"/>
            <a:ext cx="0" cy="1905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2" name="Line 18"/>
          <p:cNvSpPr>
            <a:spLocks noChangeShapeType="1"/>
          </p:cNvSpPr>
          <p:nvPr/>
        </p:nvSpPr>
        <p:spPr bwMode="auto">
          <a:xfrm flipH="1">
            <a:off x="6705600" y="2438400"/>
            <a:ext cx="0" cy="2514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Line 19"/>
          <p:cNvSpPr>
            <a:spLocks noChangeShapeType="1"/>
          </p:cNvSpPr>
          <p:nvPr/>
        </p:nvSpPr>
        <p:spPr bwMode="auto">
          <a:xfrm>
            <a:off x="7543800" y="2209800"/>
            <a:ext cx="0" cy="2743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4" name="Line 20"/>
          <p:cNvSpPr>
            <a:spLocks noChangeShapeType="1"/>
          </p:cNvSpPr>
          <p:nvPr/>
        </p:nvSpPr>
        <p:spPr bwMode="auto">
          <a:xfrm>
            <a:off x="8077200" y="2743200"/>
            <a:ext cx="0" cy="2209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5" name="Line 13"/>
          <p:cNvSpPr>
            <a:spLocks noChangeShapeType="1"/>
          </p:cNvSpPr>
          <p:nvPr/>
        </p:nvSpPr>
        <p:spPr bwMode="auto">
          <a:xfrm>
            <a:off x="4800600" y="44196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6" name="Text Box 27"/>
          <p:cNvSpPr txBox="1">
            <a:spLocks noChangeArrowheads="1"/>
          </p:cNvSpPr>
          <p:nvPr/>
        </p:nvSpPr>
        <p:spPr bwMode="auto">
          <a:xfrm>
            <a:off x="7543800" y="2667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800" b="1"/>
          </a:p>
        </p:txBody>
      </p:sp>
      <p:sp>
        <p:nvSpPr>
          <p:cNvPr id="2077" name="Text Box 30"/>
          <p:cNvSpPr txBox="1">
            <a:spLocks noChangeArrowheads="1"/>
          </p:cNvSpPr>
          <p:nvPr/>
        </p:nvSpPr>
        <p:spPr bwMode="auto">
          <a:xfrm>
            <a:off x="1295400" y="2362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 b="1"/>
          </a:p>
        </p:txBody>
      </p:sp>
      <p:graphicFrame>
        <p:nvGraphicFramePr>
          <p:cNvPr id="2052" name="Object 31"/>
          <p:cNvGraphicFramePr>
            <a:graphicFrameLocks noChangeAspect="1"/>
          </p:cNvGraphicFramePr>
          <p:nvPr/>
        </p:nvGraphicFramePr>
        <p:xfrm>
          <a:off x="4667250" y="4953000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58" name="公式" r:id="rId7" imgW="152280" imgH="164880" progId="Equation.3">
                  <p:embed/>
                </p:oleObj>
              </mc:Choice>
              <mc:Fallback>
                <p:oleObj name="公式" r:id="rId7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4953000"/>
                        <a:ext cx="2857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2"/>
          <p:cNvGraphicFramePr>
            <a:graphicFrameLocks noChangeAspect="1"/>
          </p:cNvGraphicFramePr>
          <p:nvPr/>
        </p:nvGraphicFramePr>
        <p:xfrm>
          <a:off x="8458200" y="4953000"/>
          <a:ext cx="2460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59" name="公式" r:id="rId9" imgW="152280" imgH="203040" progId="Equation.3">
                  <p:embed/>
                </p:oleObj>
              </mc:Choice>
              <mc:Fallback>
                <p:oleObj name="公式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953000"/>
                        <a:ext cx="2460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86441"/>
              </p:ext>
            </p:extLst>
          </p:nvPr>
        </p:nvGraphicFramePr>
        <p:xfrm>
          <a:off x="533400" y="2328207"/>
          <a:ext cx="2454420" cy="80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60" name="公式" r:id="rId11" imgW="1295280" imgH="431640" progId="Equation.3">
                  <p:embed/>
                </p:oleObj>
              </mc:Choice>
              <mc:Fallback>
                <p:oleObj name="公式" r:id="rId11" imgW="129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28207"/>
                        <a:ext cx="2454420" cy="807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11775"/>
              </p:ext>
            </p:extLst>
          </p:nvPr>
        </p:nvGraphicFramePr>
        <p:xfrm>
          <a:off x="537461" y="3238112"/>
          <a:ext cx="2664293" cy="752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61" name="公式" r:id="rId13" imgW="1638000" imgH="431640" progId="Equation.3">
                  <p:embed/>
                </p:oleObj>
              </mc:Choice>
              <mc:Fallback>
                <p:oleObj name="公式" r:id="rId13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61" y="3238112"/>
                        <a:ext cx="2664293" cy="75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83411"/>
              </p:ext>
            </p:extLst>
          </p:nvPr>
        </p:nvGraphicFramePr>
        <p:xfrm>
          <a:off x="6419506" y="4869160"/>
          <a:ext cx="312734" cy="3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62" name="公式" r:id="rId15" imgW="190440" imgH="241200" progId="Equation.3">
                  <p:embed/>
                </p:oleObj>
              </mc:Choice>
              <mc:Fallback>
                <p:oleObj name="公式" r:id="rId1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506" y="4869160"/>
                        <a:ext cx="312734" cy="3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41565"/>
              </p:ext>
            </p:extLst>
          </p:nvPr>
        </p:nvGraphicFramePr>
        <p:xfrm>
          <a:off x="5783115" y="4869160"/>
          <a:ext cx="373061" cy="3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63" name="公式" r:id="rId17" imgW="291960" imgH="241200" progId="Equation.3">
                  <p:embed/>
                </p:oleObj>
              </mc:Choice>
              <mc:Fallback>
                <p:oleObj name="公式" r:id="rId17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15" y="4869160"/>
                        <a:ext cx="373061" cy="3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37"/>
          <p:cNvGraphicFramePr>
            <a:graphicFrameLocks noChangeAspect="1"/>
          </p:cNvGraphicFramePr>
          <p:nvPr/>
        </p:nvGraphicFramePr>
        <p:xfrm>
          <a:off x="6000750" y="2057400"/>
          <a:ext cx="552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64" name="公式" r:id="rId19" imgW="190440" imgH="291960" progId="Equation.3">
                  <p:embed/>
                </p:oleObj>
              </mc:Choice>
              <mc:Fallback>
                <p:oleObj name="公式" r:id="rId19" imgW="1904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057400"/>
                        <a:ext cx="5524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5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44458"/>
              </p:ext>
            </p:extLst>
          </p:nvPr>
        </p:nvGraphicFramePr>
        <p:xfrm>
          <a:off x="251521" y="332656"/>
          <a:ext cx="799288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117" name="Document" r:id="rId3" imgW="4251549" imgH="988159" progId="Word.Document.8">
                  <p:embed/>
                </p:oleObj>
              </mc:Choice>
              <mc:Fallback>
                <p:oleObj name="Document" r:id="rId3" imgW="4251549" imgH="988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332656"/>
                        <a:ext cx="799288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063776" y="1484784"/>
            <a:ext cx="4100512" cy="4262437"/>
            <a:chOff x="4716016" y="1902867"/>
            <a:chExt cx="4100512" cy="4262437"/>
          </a:xfrm>
        </p:grpSpPr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5099248" y="2770745"/>
              <a:ext cx="2952750" cy="2376487"/>
              <a:chOff x="7920" y="8796"/>
              <a:chExt cx="3241" cy="2497"/>
            </a:xfrm>
          </p:grpSpPr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>
                <a:off x="10260" y="10356"/>
                <a:ext cx="9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 flipV="1">
                <a:off x="9000" y="8796"/>
                <a:ext cx="1" cy="4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>
                <a:off x="9000" y="10356"/>
                <a:ext cx="126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flipH="1">
                <a:off x="7920" y="10512"/>
                <a:ext cx="90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 flipV="1">
                <a:off x="8820" y="10356"/>
                <a:ext cx="181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Arc 10"/>
              <p:cNvSpPr>
                <a:spLocks/>
              </p:cNvSpPr>
              <p:nvPr/>
            </p:nvSpPr>
            <p:spPr bwMode="auto">
              <a:xfrm flipH="1" flipV="1">
                <a:off x="8820" y="10824"/>
                <a:ext cx="72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Arc 11"/>
              <p:cNvSpPr>
                <a:spLocks/>
              </p:cNvSpPr>
              <p:nvPr/>
            </p:nvSpPr>
            <p:spPr bwMode="auto">
              <a:xfrm flipV="1">
                <a:off x="9540" y="10824"/>
                <a:ext cx="72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Arc 12"/>
              <p:cNvSpPr>
                <a:spLocks/>
              </p:cNvSpPr>
              <p:nvPr/>
            </p:nvSpPr>
            <p:spPr bwMode="auto">
              <a:xfrm flipH="1">
                <a:off x="8820" y="10512"/>
                <a:ext cx="901" cy="3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Arc 13"/>
              <p:cNvSpPr>
                <a:spLocks/>
              </p:cNvSpPr>
              <p:nvPr/>
            </p:nvSpPr>
            <p:spPr bwMode="auto">
              <a:xfrm>
                <a:off x="9720" y="10512"/>
                <a:ext cx="541" cy="3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Arc 14"/>
              <p:cNvSpPr>
                <a:spLocks/>
              </p:cNvSpPr>
              <p:nvPr/>
            </p:nvSpPr>
            <p:spPr bwMode="auto">
              <a:xfrm flipH="1">
                <a:off x="8820" y="8952"/>
                <a:ext cx="901" cy="6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Arc 15"/>
              <p:cNvSpPr>
                <a:spLocks/>
              </p:cNvSpPr>
              <p:nvPr/>
            </p:nvSpPr>
            <p:spPr bwMode="auto">
              <a:xfrm>
                <a:off x="9720" y="8952"/>
                <a:ext cx="54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Arc 16"/>
              <p:cNvSpPr>
                <a:spLocks/>
              </p:cNvSpPr>
              <p:nvPr/>
            </p:nvSpPr>
            <p:spPr bwMode="auto">
              <a:xfrm flipH="1" flipV="1">
                <a:off x="8820" y="9576"/>
                <a:ext cx="721" cy="3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Arc 17"/>
              <p:cNvSpPr>
                <a:spLocks/>
              </p:cNvSpPr>
              <p:nvPr/>
            </p:nvSpPr>
            <p:spPr bwMode="auto">
              <a:xfrm flipV="1">
                <a:off x="9540" y="9420"/>
                <a:ext cx="72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8820" y="9576"/>
                <a:ext cx="1" cy="1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10260" y="9420"/>
                <a:ext cx="1" cy="1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 flipV="1">
                <a:off x="9000" y="9264"/>
                <a:ext cx="1" cy="10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198179"/>
                </p:ext>
              </p:extLst>
            </p:nvPr>
          </p:nvGraphicFramePr>
          <p:xfrm>
            <a:off x="6575167" y="2554895"/>
            <a:ext cx="1476831" cy="39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118" name="Equation" r:id="rId5" imgW="863280" imgH="228600" progId="Equation.3">
                    <p:embed/>
                  </p:oleObj>
                </mc:Choice>
                <mc:Fallback>
                  <p:oleObj name="Equation" r:id="rId5" imgW="863280" imgH="22860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167" y="2554895"/>
                          <a:ext cx="1476831" cy="391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472571"/>
                </p:ext>
              </p:extLst>
            </p:nvPr>
          </p:nvGraphicFramePr>
          <p:xfrm>
            <a:off x="6575167" y="4612304"/>
            <a:ext cx="358775" cy="31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119" name="Equation" r:id="rId7" imgW="190440" imgH="177480" progId="Equation.3">
                    <p:embed/>
                  </p:oleObj>
                </mc:Choice>
                <mc:Fallback>
                  <p:oleObj name="Equation" r:id="rId7" imgW="190440" imgH="17748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167" y="4612304"/>
                          <a:ext cx="358775" cy="31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636408"/>
                </p:ext>
              </p:extLst>
            </p:nvPr>
          </p:nvGraphicFramePr>
          <p:xfrm>
            <a:off x="4716016" y="1902867"/>
            <a:ext cx="4100512" cy="426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120" name="Document" r:id="rId9" imgW="2227842" imgH="2318538" progId="Word.Document.8">
                    <p:embed/>
                  </p:oleObj>
                </mc:Choice>
                <mc:Fallback>
                  <p:oleObj name="Document" r:id="rId9" imgW="2227842" imgH="231853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1902867"/>
                          <a:ext cx="4100512" cy="426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6936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27984" y="1395846"/>
            <a:ext cx="4100512" cy="4262437"/>
            <a:chOff x="515938" y="1913050"/>
            <a:chExt cx="4100512" cy="4262437"/>
          </a:xfrm>
        </p:grpSpPr>
        <p:graphicFrame>
          <p:nvGraphicFramePr>
            <p:cNvPr id="4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547230"/>
                </p:ext>
              </p:extLst>
            </p:nvPr>
          </p:nvGraphicFramePr>
          <p:xfrm>
            <a:off x="515938" y="1913050"/>
            <a:ext cx="4100512" cy="426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76" name="Document" r:id="rId3" imgW="2227842" imgH="2316739" progId="Word.Document.8">
                    <p:embed/>
                  </p:oleObj>
                </mc:Choice>
                <mc:Fallback>
                  <p:oleObj name="Document" r:id="rId3" imgW="2227842" imgH="231673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38" y="1913050"/>
                          <a:ext cx="4100512" cy="426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3"/>
            <p:cNvGrpSpPr>
              <a:grpSpLocks/>
            </p:cNvGrpSpPr>
            <p:nvPr/>
          </p:nvGrpSpPr>
          <p:grpSpPr bwMode="auto">
            <a:xfrm>
              <a:off x="827162" y="2780928"/>
              <a:ext cx="2952750" cy="2376487"/>
              <a:chOff x="7920" y="8796"/>
              <a:chExt cx="3241" cy="2497"/>
            </a:xfrm>
          </p:grpSpPr>
          <p:grpSp>
            <p:nvGrpSpPr>
              <p:cNvPr id="47" name="Group 4"/>
              <p:cNvGrpSpPr>
                <a:grpSpLocks/>
              </p:cNvGrpSpPr>
              <p:nvPr/>
            </p:nvGrpSpPr>
            <p:grpSpPr bwMode="auto">
              <a:xfrm>
                <a:off x="7920" y="8796"/>
                <a:ext cx="3241" cy="2497"/>
                <a:chOff x="7920" y="8796"/>
                <a:chExt cx="3241" cy="2497"/>
              </a:xfrm>
            </p:grpSpPr>
            <p:sp>
              <p:nvSpPr>
                <p:cNvPr id="52" name="Line 5"/>
                <p:cNvSpPr>
                  <a:spLocks noChangeShapeType="1"/>
                </p:cNvSpPr>
                <p:nvPr/>
              </p:nvSpPr>
              <p:spPr bwMode="auto">
                <a:xfrm>
                  <a:off x="10260" y="10356"/>
                  <a:ext cx="90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9000" y="8796"/>
                  <a:ext cx="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7"/>
                <p:cNvSpPr>
                  <a:spLocks noChangeShapeType="1"/>
                </p:cNvSpPr>
                <p:nvPr/>
              </p:nvSpPr>
              <p:spPr bwMode="auto">
                <a:xfrm>
                  <a:off x="9000" y="10356"/>
                  <a:ext cx="126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7920" y="10512"/>
                  <a:ext cx="901" cy="7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8820" y="10356"/>
                  <a:ext cx="181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Arc 10"/>
                <p:cNvSpPr>
                  <a:spLocks/>
                </p:cNvSpPr>
                <p:nvPr/>
              </p:nvSpPr>
              <p:spPr bwMode="auto">
                <a:xfrm flipH="1" flipV="1">
                  <a:off x="8820" y="10824"/>
                  <a:ext cx="721" cy="4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Arc 11"/>
                <p:cNvSpPr>
                  <a:spLocks/>
                </p:cNvSpPr>
                <p:nvPr/>
              </p:nvSpPr>
              <p:spPr bwMode="auto">
                <a:xfrm flipV="1">
                  <a:off x="9540" y="10824"/>
                  <a:ext cx="721" cy="4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Arc 12"/>
                <p:cNvSpPr>
                  <a:spLocks/>
                </p:cNvSpPr>
                <p:nvPr/>
              </p:nvSpPr>
              <p:spPr bwMode="auto">
                <a:xfrm flipH="1">
                  <a:off x="8820" y="10512"/>
                  <a:ext cx="90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Arc 13"/>
                <p:cNvSpPr>
                  <a:spLocks/>
                </p:cNvSpPr>
                <p:nvPr/>
              </p:nvSpPr>
              <p:spPr bwMode="auto">
                <a:xfrm>
                  <a:off x="9720" y="10512"/>
                  <a:ext cx="54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Arc 14"/>
                <p:cNvSpPr>
                  <a:spLocks/>
                </p:cNvSpPr>
                <p:nvPr/>
              </p:nvSpPr>
              <p:spPr bwMode="auto">
                <a:xfrm flipH="1">
                  <a:off x="8820" y="8952"/>
                  <a:ext cx="901" cy="6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Arc 15"/>
                <p:cNvSpPr>
                  <a:spLocks/>
                </p:cNvSpPr>
                <p:nvPr/>
              </p:nvSpPr>
              <p:spPr bwMode="auto">
                <a:xfrm>
                  <a:off x="9720" y="8952"/>
                  <a:ext cx="541" cy="4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Arc 16"/>
                <p:cNvSpPr>
                  <a:spLocks/>
                </p:cNvSpPr>
                <p:nvPr/>
              </p:nvSpPr>
              <p:spPr bwMode="auto">
                <a:xfrm flipH="1" flipV="1">
                  <a:off x="8820" y="9576"/>
                  <a:ext cx="72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Arc 17"/>
                <p:cNvSpPr>
                  <a:spLocks/>
                </p:cNvSpPr>
                <p:nvPr/>
              </p:nvSpPr>
              <p:spPr bwMode="auto">
                <a:xfrm flipV="1">
                  <a:off x="9540" y="9420"/>
                  <a:ext cx="721" cy="4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Arc 18"/>
                <p:cNvSpPr>
                  <a:spLocks/>
                </p:cNvSpPr>
                <p:nvPr/>
              </p:nvSpPr>
              <p:spPr bwMode="auto">
                <a:xfrm flipH="1">
                  <a:off x="8820" y="9264"/>
                  <a:ext cx="90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Arc 19"/>
                <p:cNvSpPr>
                  <a:spLocks/>
                </p:cNvSpPr>
                <p:nvPr/>
              </p:nvSpPr>
              <p:spPr bwMode="auto">
                <a:xfrm>
                  <a:off x="9720" y="9264"/>
                  <a:ext cx="541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20"/>
                <p:cNvSpPr>
                  <a:spLocks noChangeShapeType="1"/>
                </p:cNvSpPr>
                <p:nvPr/>
              </p:nvSpPr>
              <p:spPr bwMode="auto">
                <a:xfrm>
                  <a:off x="8820" y="9576"/>
                  <a:ext cx="1" cy="12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21"/>
                <p:cNvSpPr>
                  <a:spLocks noChangeShapeType="1"/>
                </p:cNvSpPr>
                <p:nvPr/>
              </p:nvSpPr>
              <p:spPr bwMode="auto">
                <a:xfrm>
                  <a:off x="10260" y="9420"/>
                  <a:ext cx="1" cy="14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000" y="9264"/>
                  <a:ext cx="1" cy="10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Arc 23"/>
                <p:cNvSpPr>
                  <a:spLocks/>
                </p:cNvSpPr>
                <p:nvPr/>
              </p:nvSpPr>
              <p:spPr bwMode="auto">
                <a:xfrm flipV="1">
                  <a:off x="8884" y="10512"/>
                  <a:ext cx="539" cy="47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Arc 24"/>
                <p:cNvSpPr>
                  <a:spLocks/>
                </p:cNvSpPr>
                <p:nvPr/>
              </p:nvSpPr>
              <p:spPr bwMode="auto">
                <a:xfrm flipV="1">
                  <a:off x="9000" y="10512"/>
                  <a:ext cx="541" cy="6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Arc 25"/>
                <p:cNvSpPr>
                  <a:spLocks/>
                </p:cNvSpPr>
                <p:nvPr/>
              </p:nvSpPr>
              <p:spPr bwMode="auto">
                <a:xfrm flipV="1">
                  <a:off x="9360" y="10512"/>
                  <a:ext cx="361" cy="78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Arc 26"/>
                <p:cNvSpPr>
                  <a:spLocks/>
                </p:cNvSpPr>
                <p:nvPr/>
              </p:nvSpPr>
              <p:spPr bwMode="auto">
                <a:xfrm flipV="1">
                  <a:off x="9720" y="10512"/>
                  <a:ext cx="181" cy="78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Arc 27"/>
                <p:cNvSpPr>
                  <a:spLocks/>
                </p:cNvSpPr>
                <p:nvPr/>
              </p:nvSpPr>
              <p:spPr bwMode="auto">
                <a:xfrm flipH="1" flipV="1">
                  <a:off x="10080" y="10603"/>
                  <a:ext cx="1" cy="51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Arc 28"/>
                <p:cNvSpPr>
                  <a:spLocks/>
                </p:cNvSpPr>
                <p:nvPr/>
              </p:nvSpPr>
              <p:spPr bwMode="auto">
                <a:xfrm flipH="1" flipV="1">
                  <a:off x="8901" y="10671"/>
                  <a:ext cx="1304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Arc 29"/>
                <p:cNvSpPr>
                  <a:spLocks/>
                </p:cNvSpPr>
                <p:nvPr/>
              </p:nvSpPr>
              <p:spPr bwMode="auto">
                <a:xfrm flipH="1" flipV="1">
                  <a:off x="9000" y="10668"/>
                  <a:ext cx="1261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Arc 30"/>
                <p:cNvSpPr>
                  <a:spLocks/>
                </p:cNvSpPr>
                <p:nvPr/>
              </p:nvSpPr>
              <p:spPr bwMode="auto">
                <a:xfrm flipH="1" flipV="1">
                  <a:off x="8820" y="10824"/>
                  <a:ext cx="126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Arc 31"/>
                <p:cNvSpPr>
                  <a:spLocks/>
                </p:cNvSpPr>
                <p:nvPr/>
              </p:nvSpPr>
              <p:spPr bwMode="auto">
                <a:xfrm flipH="1" flipV="1">
                  <a:off x="9299" y="10546"/>
                  <a:ext cx="901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9639" y="9129"/>
                  <a:ext cx="1" cy="18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412" y="9185"/>
                  <a:ext cx="1" cy="170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242" y="9299"/>
                  <a:ext cx="1" cy="17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9540" y="9420"/>
                  <a:ext cx="43" cy="16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Arc 36"/>
                <p:cNvSpPr>
                  <a:spLocks/>
                </p:cNvSpPr>
                <p:nvPr/>
              </p:nvSpPr>
              <p:spPr bwMode="auto">
                <a:xfrm flipV="1">
                  <a:off x="8742" y="10569"/>
                  <a:ext cx="363" cy="380"/>
                </a:xfrm>
                <a:custGeom>
                  <a:avLst/>
                  <a:gdLst>
                    <a:gd name="G0" fmla="+- 0 0 0"/>
                    <a:gd name="G1" fmla="+- 20800 0 0"/>
                    <a:gd name="G2" fmla="+- 21600 0 0"/>
                    <a:gd name="T0" fmla="*/ 5826 w 21600"/>
                    <a:gd name="T1" fmla="*/ 0 h 20800"/>
                    <a:gd name="T2" fmla="*/ 21600 w 21600"/>
                    <a:gd name="T3" fmla="*/ 20800 h 20800"/>
                    <a:gd name="T4" fmla="*/ 0 w 21600"/>
                    <a:gd name="T5" fmla="*/ 20800 h 20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800" fill="none" extrusionOk="0">
                      <a:moveTo>
                        <a:pt x="5825" y="0"/>
                      </a:moveTo>
                      <a:cubicBezTo>
                        <a:pt x="15152" y="2612"/>
                        <a:pt x="21600" y="11114"/>
                        <a:pt x="21600" y="20800"/>
                      </a:cubicBezTo>
                    </a:path>
                    <a:path w="21600" h="20800" stroke="0" extrusionOk="0">
                      <a:moveTo>
                        <a:pt x="5825" y="0"/>
                      </a:moveTo>
                      <a:cubicBezTo>
                        <a:pt x="15152" y="2612"/>
                        <a:pt x="21600" y="11114"/>
                        <a:pt x="21600" y="20800"/>
                      </a:cubicBezTo>
                      <a:lnTo>
                        <a:pt x="0" y="208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Arc 37"/>
              <p:cNvSpPr>
                <a:spLocks/>
              </p:cNvSpPr>
              <p:nvPr/>
            </p:nvSpPr>
            <p:spPr bwMode="auto">
              <a:xfrm>
                <a:off x="9224" y="9264"/>
                <a:ext cx="329" cy="1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Arc 38"/>
              <p:cNvSpPr>
                <a:spLocks/>
              </p:cNvSpPr>
              <p:nvPr/>
            </p:nvSpPr>
            <p:spPr bwMode="auto">
              <a:xfrm flipH="1">
                <a:off x="9224" y="9111"/>
                <a:ext cx="204" cy="1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Arc 39"/>
              <p:cNvSpPr>
                <a:spLocks/>
              </p:cNvSpPr>
              <p:nvPr/>
            </p:nvSpPr>
            <p:spPr bwMode="auto">
              <a:xfrm>
                <a:off x="9451" y="9111"/>
                <a:ext cx="227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Arc 40"/>
              <p:cNvSpPr>
                <a:spLocks/>
              </p:cNvSpPr>
              <p:nvPr/>
            </p:nvSpPr>
            <p:spPr bwMode="auto">
              <a:xfrm flipH="1">
                <a:off x="9540" y="9150"/>
                <a:ext cx="142" cy="2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793168"/>
                </p:ext>
              </p:extLst>
            </p:nvPr>
          </p:nvGraphicFramePr>
          <p:xfrm>
            <a:off x="2303081" y="2565078"/>
            <a:ext cx="1627483" cy="43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77" name="Equation" r:id="rId5" imgW="863280" imgH="228600" progId="Equation.3">
                    <p:embed/>
                  </p:oleObj>
                </mc:Choice>
                <mc:Fallback>
                  <p:oleObj name="Equation" r:id="rId5" imgW="863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081" y="2565078"/>
                          <a:ext cx="1627483" cy="43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53778"/>
              </p:ext>
            </p:extLst>
          </p:nvPr>
        </p:nvGraphicFramePr>
        <p:xfrm>
          <a:off x="251520" y="2051389"/>
          <a:ext cx="4440238" cy="209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78" name="Document" r:id="rId7" imgW="2247283" imgH="1033500" progId="Word.Document.8">
                  <p:embed/>
                </p:oleObj>
              </mc:Choice>
              <mc:Fallback>
                <p:oleObj name="Document" r:id="rId7" imgW="2247283" imgH="1033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51389"/>
                        <a:ext cx="4440238" cy="2093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63426"/>
              </p:ext>
            </p:extLst>
          </p:nvPr>
        </p:nvGraphicFramePr>
        <p:xfrm>
          <a:off x="179512" y="476672"/>
          <a:ext cx="8435976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79" name="Document" r:id="rId9" imgW="4296192" imgH="869407" progId="Word.Document.8">
                  <p:embed/>
                </p:oleObj>
              </mc:Choice>
              <mc:Fallback>
                <p:oleObj name="Document" r:id="rId9" imgW="4296192" imgH="869407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435976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40260"/>
              </p:ext>
            </p:extLst>
          </p:nvPr>
        </p:nvGraphicFramePr>
        <p:xfrm>
          <a:off x="250825" y="398463"/>
          <a:ext cx="8199438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17" name="Document" r:id="rId3" imgW="4345515" imgH="780163" progId="Word.Document.8">
                  <p:embed/>
                </p:oleObj>
              </mc:Choice>
              <mc:Fallback>
                <p:oleObj name="Document" r:id="rId3" imgW="4345515" imgH="780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98463"/>
                        <a:ext cx="8199438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33286"/>
              </p:ext>
            </p:extLst>
          </p:nvPr>
        </p:nvGraphicFramePr>
        <p:xfrm>
          <a:off x="251520" y="1887583"/>
          <a:ext cx="3509963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18" name="Document" r:id="rId5" imgW="1774209" imgH="1673320" progId="Word.Document.8">
                  <p:embed/>
                </p:oleObj>
              </mc:Choice>
              <mc:Fallback>
                <p:oleObj name="Document" r:id="rId5" imgW="1774209" imgH="1673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7583"/>
                        <a:ext cx="3509963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74812" y="1700808"/>
            <a:ext cx="4748557" cy="3324225"/>
            <a:chOff x="576" y="912"/>
            <a:chExt cx="4446" cy="288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8" y="1924"/>
              <a:ext cx="0" cy="16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677" y="1427"/>
              <a:ext cx="0" cy="2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258" y="3358"/>
              <a:ext cx="2419" cy="386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95" y="2843"/>
              <a:ext cx="1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77" y="2843"/>
              <a:ext cx="1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258" y="2843"/>
              <a:ext cx="53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720" y="3229"/>
              <a:ext cx="538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95" y="1298"/>
              <a:ext cx="0" cy="1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235" y="1459"/>
              <a:ext cx="2464" cy="557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0"/>
                <a:gd name="T31" fmla="*/ 0 h 675"/>
                <a:gd name="T32" fmla="*/ 1650 w 1650"/>
                <a:gd name="T33" fmla="*/ 675 h 6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258" y="1427"/>
              <a:ext cx="2434" cy="615"/>
            </a:xfrm>
            <a:custGeom>
              <a:avLst/>
              <a:gdLst>
                <a:gd name="T0" fmla="*/ 25 w 1630"/>
                <a:gd name="T1" fmla="*/ 720 h 745"/>
                <a:gd name="T2" fmla="*/ 100 w 1630"/>
                <a:gd name="T3" fmla="*/ 645 h 745"/>
                <a:gd name="T4" fmla="*/ 310 w 1630"/>
                <a:gd name="T5" fmla="*/ 480 h 745"/>
                <a:gd name="T6" fmla="*/ 370 w 1630"/>
                <a:gd name="T7" fmla="*/ 435 h 745"/>
                <a:gd name="T8" fmla="*/ 505 w 1630"/>
                <a:gd name="T9" fmla="*/ 330 h 745"/>
                <a:gd name="T10" fmla="*/ 670 w 1630"/>
                <a:gd name="T11" fmla="*/ 240 h 745"/>
                <a:gd name="T12" fmla="*/ 1000 w 1630"/>
                <a:gd name="T13" fmla="*/ 225 h 745"/>
                <a:gd name="T14" fmla="*/ 1105 w 1630"/>
                <a:gd name="T15" fmla="*/ 195 h 745"/>
                <a:gd name="T16" fmla="*/ 1150 w 1630"/>
                <a:gd name="T17" fmla="*/ 165 h 745"/>
                <a:gd name="T18" fmla="*/ 1330 w 1630"/>
                <a:gd name="T19" fmla="*/ 90 h 745"/>
                <a:gd name="T20" fmla="*/ 1420 w 1630"/>
                <a:gd name="T21" fmla="*/ 30 h 745"/>
                <a:gd name="T22" fmla="*/ 1555 w 1630"/>
                <a:gd name="T23" fmla="*/ 0 h 745"/>
                <a:gd name="T24" fmla="*/ 1600 w 1630"/>
                <a:gd name="T25" fmla="*/ 15 h 745"/>
                <a:gd name="T26" fmla="*/ 1630 w 1630"/>
                <a:gd name="T27" fmla="*/ 75 h 7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30"/>
                <a:gd name="T43" fmla="*/ 0 h 745"/>
                <a:gd name="T44" fmla="*/ 1630 w 1630"/>
                <a:gd name="T45" fmla="*/ 745 h 7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30" h="745">
                  <a:moveTo>
                    <a:pt x="25" y="720"/>
                  </a:moveTo>
                  <a:cubicBezTo>
                    <a:pt x="145" y="640"/>
                    <a:pt x="0" y="745"/>
                    <a:pt x="100" y="645"/>
                  </a:cubicBezTo>
                  <a:cubicBezTo>
                    <a:pt x="158" y="587"/>
                    <a:pt x="247" y="527"/>
                    <a:pt x="310" y="480"/>
                  </a:cubicBezTo>
                  <a:cubicBezTo>
                    <a:pt x="330" y="465"/>
                    <a:pt x="356" y="456"/>
                    <a:pt x="370" y="435"/>
                  </a:cubicBezTo>
                  <a:cubicBezTo>
                    <a:pt x="409" y="377"/>
                    <a:pt x="445" y="360"/>
                    <a:pt x="505" y="330"/>
                  </a:cubicBezTo>
                  <a:cubicBezTo>
                    <a:pt x="562" y="301"/>
                    <a:pt x="595" y="243"/>
                    <a:pt x="670" y="240"/>
                  </a:cubicBezTo>
                  <a:cubicBezTo>
                    <a:pt x="780" y="235"/>
                    <a:pt x="890" y="230"/>
                    <a:pt x="1000" y="225"/>
                  </a:cubicBezTo>
                  <a:cubicBezTo>
                    <a:pt x="1035" y="213"/>
                    <a:pt x="1072" y="209"/>
                    <a:pt x="1105" y="195"/>
                  </a:cubicBezTo>
                  <a:cubicBezTo>
                    <a:pt x="1122" y="188"/>
                    <a:pt x="1133" y="172"/>
                    <a:pt x="1150" y="165"/>
                  </a:cubicBezTo>
                  <a:cubicBezTo>
                    <a:pt x="1286" y="107"/>
                    <a:pt x="1120" y="230"/>
                    <a:pt x="1330" y="90"/>
                  </a:cubicBezTo>
                  <a:cubicBezTo>
                    <a:pt x="1360" y="70"/>
                    <a:pt x="1384" y="36"/>
                    <a:pt x="1420" y="30"/>
                  </a:cubicBezTo>
                  <a:cubicBezTo>
                    <a:pt x="1526" y="12"/>
                    <a:pt x="1481" y="25"/>
                    <a:pt x="1555" y="0"/>
                  </a:cubicBezTo>
                  <a:cubicBezTo>
                    <a:pt x="1570" y="5"/>
                    <a:pt x="1589" y="4"/>
                    <a:pt x="1600" y="15"/>
                  </a:cubicBezTo>
                  <a:cubicBezTo>
                    <a:pt x="1616" y="31"/>
                    <a:pt x="1630" y="75"/>
                    <a:pt x="1630" y="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248" y="1200"/>
              <a:ext cx="2442" cy="791"/>
            </a:xfrm>
            <a:custGeom>
              <a:avLst/>
              <a:gdLst>
                <a:gd name="T0" fmla="*/ 1635 w 1635"/>
                <a:gd name="T1" fmla="*/ 344 h 959"/>
                <a:gd name="T2" fmla="*/ 1530 w 1635"/>
                <a:gd name="T3" fmla="*/ 134 h 959"/>
                <a:gd name="T4" fmla="*/ 1440 w 1635"/>
                <a:gd name="T5" fmla="*/ 74 h 959"/>
                <a:gd name="T6" fmla="*/ 1395 w 1635"/>
                <a:gd name="T7" fmla="*/ 44 h 959"/>
                <a:gd name="T8" fmla="*/ 1290 w 1635"/>
                <a:gd name="T9" fmla="*/ 14 h 959"/>
                <a:gd name="T10" fmla="*/ 810 w 1635"/>
                <a:gd name="T11" fmla="*/ 59 h 959"/>
                <a:gd name="T12" fmla="*/ 600 w 1635"/>
                <a:gd name="T13" fmla="*/ 164 h 959"/>
                <a:gd name="T14" fmla="*/ 510 w 1635"/>
                <a:gd name="T15" fmla="*/ 194 h 959"/>
                <a:gd name="T16" fmla="*/ 375 w 1635"/>
                <a:gd name="T17" fmla="*/ 254 h 959"/>
                <a:gd name="T18" fmla="*/ 270 w 1635"/>
                <a:gd name="T19" fmla="*/ 314 h 959"/>
                <a:gd name="T20" fmla="*/ 135 w 1635"/>
                <a:gd name="T21" fmla="*/ 539 h 959"/>
                <a:gd name="T22" fmla="*/ 90 w 1635"/>
                <a:gd name="T23" fmla="*/ 659 h 959"/>
                <a:gd name="T24" fmla="*/ 75 w 1635"/>
                <a:gd name="T25" fmla="*/ 719 h 959"/>
                <a:gd name="T26" fmla="*/ 0 w 1635"/>
                <a:gd name="T27" fmla="*/ 959 h 9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35"/>
                <a:gd name="T43" fmla="*/ 0 h 959"/>
                <a:gd name="T44" fmla="*/ 1635 w 1635"/>
                <a:gd name="T45" fmla="*/ 959 h 9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35" h="959">
                  <a:moveTo>
                    <a:pt x="1635" y="344"/>
                  </a:moveTo>
                  <a:cubicBezTo>
                    <a:pt x="1612" y="251"/>
                    <a:pt x="1633" y="168"/>
                    <a:pt x="1530" y="134"/>
                  </a:cubicBezTo>
                  <a:cubicBezTo>
                    <a:pt x="1477" y="55"/>
                    <a:pt x="1530" y="113"/>
                    <a:pt x="1440" y="74"/>
                  </a:cubicBezTo>
                  <a:cubicBezTo>
                    <a:pt x="1423" y="67"/>
                    <a:pt x="1411" y="52"/>
                    <a:pt x="1395" y="44"/>
                  </a:cubicBezTo>
                  <a:cubicBezTo>
                    <a:pt x="1373" y="33"/>
                    <a:pt x="1309" y="19"/>
                    <a:pt x="1290" y="14"/>
                  </a:cubicBezTo>
                  <a:cubicBezTo>
                    <a:pt x="889" y="31"/>
                    <a:pt x="1047" y="0"/>
                    <a:pt x="810" y="59"/>
                  </a:cubicBezTo>
                  <a:cubicBezTo>
                    <a:pt x="743" y="76"/>
                    <a:pt x="665" y="135"/>
                    <a:pt x="600" y="164"/>
                  </a:cubicBezTo>
                  <a:cubicBezTo>
                    <a:pt x="571" y="177"/>
                    <a:pt x="510" y="194"/>
                    <a:pt x="510" y="194"/>
                  </a:cubicBezTo>
                  <a:cubicBezTo>
                    <a:pt x="384" y="288"/>
                    <a:pt x="521" y="199"/>
                    <a:pt x="375" y="254"/>
                  </a:cubicBezTo>
                  <a:cubicBezTo>
                    <a:pt x="337" y="268"/>
                    <a:pt x="306" y="296"/>
                    <a:pt x="270" y="314"/>
                  </a:cubicBezTo>
                  <a:cubicBezTo>
                    <a:pt x="221" y="388"/>
                    <a:pt x="189" y="468"/>
                    <a:pt x="135" y="539"/>
                  </a:cubicBezTo>
                  <a:cubicBezTo>
                    <a:pt x="96" y="693"/>
                    <a:pt x="149" y="502"/>
                    <a:pt x="90" y="659"/>
                  </a:cubicBezTo>
                  <a:cubicBezTo>
                    <a:pt x="83" y="678"/>
                    <a:pt x="83" y="700"/>
                    <a:pt x="75" y="719"/>
                  </a:cubicBezTo>
                  <a:cubicBezTo>
                    <a:pt x="24" y="840"/>
                    <a:pt x="0" y="834"/>
                    <a:pt x="0" y="95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795" y="912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576" y="355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19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52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1584" y="912"/>
            <a:ext cx="22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20" name="公式" r:id="rId9" imgW="152280" imgH="152280" progId="Equation.3">
                    <p:embed/>
                  </p:oleObj>
                </mc:Choice>
                <mc:Fallback>
                  <p:oleObj name="公式" r:id="rId9" imgW="1522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22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950472"/>
                </p:ext>
              </p:extLst>
            </p:nvPr>
          </p:nvGraphicFramePr>
          <p:xfrm>
            <a:off x="4818" y="2668"/>
            <a:ext cx="20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21" name="公式" r:id="rId11" imgW="139680" imgH="164880" progId="Equation.3">
                    <p:embed/>
                  </p:oleObj>
                </mc:Choice>
                <mc:Fallback>
                  <p:oleObj name="公式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" y="2668"/>
                          <a:ext cx="20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1824" y="283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22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794" y="107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AutoShape 22"/>
          <p:cNvSpPr>
            <a:spLocks noChangeArrowheads="1"/>
          </p:cNvSpPr>
          <p:nvPr/>
        </p:nvSpPr>
        <p:spPr bwMode="auto">
          <a:xfrm rot="636259">
            <a:off x="6151287" y="4707533"/>
            <a:ext cx="276225" cy="130175"/>
          </a:xfrm>
          <a:prstGeom prst="parallelogram">
            <a:avLst>
              <a:gd name="adj" fmla="val 53049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72035"/>
              </p:ext>
            </p:extLst>
          </p:nvPr>
        </p:nvGraphicFramePr>
        <p:xfrm>
          <a:off x="4979712" y="4651971"/>
          <a:ext cx="2571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23" name="公式" r:id="rId15" imgW="215640" imgH="203040" progId="Equation.3">
                  <p:embed/>
                </p:oleObj>
              </mc:Choice>
              <mc:Fallback>
                <p:oleObj name="公式" r:id="rId15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712" y="4651971"/>
                        <a:ext cx="25717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86918"/>
              </p:ext>
            </p:extLst>
          </p:nvPr>
        </p:nvGraphicFramePr>
        <p:xfrm>
          <a:off x="7046637" y="1857648"/>
          <a:ext cx="1046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24" name="公式" r:id="rId17" imgW="749160" imgH="203040" progId="Equation.3">
                  <p:embed/>
                </p:oleObj>
              </mc:Choice>
              <mc:Fallback>
                <p:oleObj name="公式" r:id="rId17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637" y="1857648"/>
                        <a:ext cx="1046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6364012" y="4761511"/>
            <a:ext cx="1513160" cy="728337"/>
            <a:chOff x="2928" y="3552"/>
            <a:chExt cx="1082" cy="525"/>
          </a:xfrm>
        </p:grpSpPr>
        <p:graphicFrame>
          <p:nvGraphicFramePr>
            <p:cNvPr id="2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000737"/>
                </p:ext>
              </p:extLst>
            </p:nvPr>
          </p:nvGraphicFramePr>
          <p:xfrm>
            <a:off x="3698" y="3820"/>
            <a:ext cx="31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25" name="公式" r:id="rId19" imgW="279360" imgH="228600" progId="Equation.3">
                    <p:embed/>
                  </p:oleObj>
                </mc:Choice>
                <mc:Fallback>
                  <p:oleObj name="公式" r:id="rId19" imgW="279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3820"/>
                          <a:ext cx="31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 flipV="1">
              <a:off x="2928" y="3552"/>
              <a:ext cx="816" cy="3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6159225" y="2048471"/>
            <a:ext cx="257175" cy="2789237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3742"/>
              </p:ext>
            </p:extLst>
          </p:nvPr>
        </p:nvGraphicFramePr>
        <p:xfrm>
          <a:off x="6262412" y="4705946"/>
          <a:ext cx="93663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26" name="公式" r:id="rId21" imgW="139680" imgH="139680" progId="Equation.3">
                  <p:embed/>
                </p:oleObj>
              </mc:Choice>
              <mc:Fallback>
                <p:oleObj name="公式" r:id="rId2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412" y="4705946"/>
                        <a:ext cx="93663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6313212" y="4248037"/>
            <a:ext cx="2723284" cy="513476"/>
            <a:chOff x="2880" y="3107"/>
            <a:chExt cx="2550" cy="445"/>
          </a:xfrm>
        </p:grpSpPr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2880" y="3312"/>
              <a:ext cx="1872" cy="240"/>
            </a:xfrm>
            <a:prstGeom prst="line">
              <a:avLst/>
            </a:prstGeom>
            <a:noFill/>
            <a:ln w="28575" cap="sq">
              <a:solidFill>
                <a:srgbClr val="EE0E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561625"/>
                </p:ext>
              </p:extLst>
            </p:nvPr>
          </p:nvGraphicFramePr>
          <p:xfrm>
            <a:off x="4752" y="3107"/>
            <a:ext cx="67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27" name="公式" r:id="rId23" imgW="457200" imgH="228600" progId="Equation.3">
                    <p:embed/>
                  </p:oleObj>
                </mc:Choice>
                <mc:Fallback>
                  <p:oleObj name="公式" r:id="rId23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107"/>
                          <a:ext cx="67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5903637" y="2104033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5595662" y="2159596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5338487" y="2200871"/>
            <a:ext cx="257175" cy="2770187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5032100" y="2324696"/>
            <a:ext cx="255587" cy="26035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4724125" y="2546946"/>
            <a:ext cx="358775" cy="2325687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416400" y="2104033"/>
            <a:ext cx="358775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6722787" y="2137371"/>
            <a:ext cx="257175" cy="2789237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5748062" y="2311996"/>
            <a:ext cx="412750" cy="2589212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6052862" y="2464396"/>
            <a:ext cx="412750" cy="2513012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22612" y="2723158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5703612" y="2767608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6465612" y="2704108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6833912" y="2310408"/>
            <a:ext cx="304800" cy="24384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4605062" y="2875558"/>
            <a:ext cx="381000" cy="19494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5017812" y="2691408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6008412" y="2735858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6846612" y="2615208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52"/>
          <p:cNvSpPr>
            <a:spLocks noChangeArrowheads="1"/>
          </p:cNvSpPr>
          <p:nvPr/>
        </p:nvSpPr>
        <p:spPr bwMode="auto">
          <a:xfrm>
            <a:off x="5322612" y="2429471"/>
            <a:ext cx="304800" cy="2436812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AutoShape 53"/>
          <p:cNvSpPr>
            <a:spLocks noChangeArrowheads="1"/>
          </p:cNvSpPr>
          <p:nvPr/>
        </p:nvSpPr>
        <p:spPr bwMode="auto">
          <a:xfrm>
            <a:off x="5703612" y="2734271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6465612" y="2429471"/>
            <a:ext cx="304800" cy="2436812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AutoShape 55"/>
          <p:cNvSpPr>
            <a:spLocks noChangeArrowheads="1"/>
          </p:cNvSpPr>
          <p:nvPr/>
        </p:nvSpPr>
        <p:spPr bwMode="auto">
          <a:xfrm>
            <a:off x="5856012" y="2277071"/>
            <a:ext cx="304800" cy="2436812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77476"/>
              </p:ext>
            </p:extLst>
          </p:nvPr>
        </p:nvGraphicFramePr>
        <p:xfrm>
          <a:off x="323528" y="404664"/>
          <a:ext cx="8496944" cy="56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944" name="Document" r:id="rId3" imgW="4600774" imgH="3083228" progId="Word.Document.8">
                  <p:embed/>
                </p:oleObj>
              </mc:Choice>
              <mc:Fallback>
                <p:oleObj name="Document" r:id="rId3" imgW="4600774" imgH="3083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8496944" cy="5689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67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93095" y="1942778"/>
            <a:ext cx="563563" cy="685800"/>
            <a:chOff x="0" y="1536"/>
            <a:chExt cx="480" cy="528"/>
          </a:xfrm>
        </p:grpSpPr>
        <p:sp>
          <p:nvSpPr>
            <p:cNvPr id="8217" name="Rectangle 3"/>
            <p:cNvSpPr>
              <a:spLocks noChangeArrowheads="1"/>
            </p:cNvSpPr>
            <p:nvPr/>
          </p:nvSpPr>
          <p:spPr bwMode="auto">
            <a:xfrm>
              <a:off x="0" y="1536"/>
              <a:ext cx="480" cy="240"/>
            </a:xfrm>
            <a:prstGeom prst="rect">
              <a:avLst/>
            </a:prstGeom>
            <a:solidFill>
              <a:srgbClr val="61DF7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AutoShape 4"/>
            <p:cNvSpPr>
              <a:spLocks noChangeArrowheads="1"/>
            </p:cNvSpPr>
            <p:nvPr/>
          </p:nvSpPr>
          <p:spPr bwMode="auto">
            <a:xfrm>
              <a:off x="144" y="1776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1DF7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" name="Text Box 5" descr="大网格"/>
          <p:cNvSpPr txBox="1">
            <a:spLocks noChangeArrowheads="1"/>
          </p:cNvSpPr>
          <p:nvPr/>
        </p:nvSpPr>
        <p:spPr bwMode="auto">
          <a:xfrm>
            <a:off x="1153606" y="2737646"/>
            <a:ext cx="615553" cy="15093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积分区域</a:t>
            </a:r>
            <a:endParaRPr lang="zh-CN" altLang="en-US" sz="40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8194" name="Object 6" descr="大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811323"/>
              </p:ext>
            </p:extLst>
          </p:nvPr>
        </p:nvGraphicFramePr>
        <p:xfrm>
          <a:off x="1193095" y="934666"/>
          <a:ext cx="6619265" cy="265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83" name="Document" r:id="rId3" imgW="2788402" imgH="1110869" progId="Word.Document.8">
                  <p:embed/>
                </p:oleObj>
              </mc:Choice>
              <mc:Fallback>
                <p:oleObj name="Document" r:id="rId3" imgW="2788402" imgH="11108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95" y="934666"/>
                        <a:ext cx="6619265" cy="2652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18696" y="1265113"/>
            <a:ext cx="2499171" cy="1605386"/>
            <a:chOff x="3216" y="1021"/>
            <a:chExt cx="2544" cy="1379"/>
          </a:xfrm>
        </p:grpSpPr>
        <p:sp>
          <p:nvSpPr>
            <p:cNvPr id="8215" name="Rectangle 8" descr="大网格"/>
            <p:cNvSpPr>
              <a:spLocks noChangeArrowheads="1"/>
            </p:cNvSpPr>
            <p:nvPr/>
          </p:nvSpPr>
          <p:spPr bwMode="auto">
            <a:xfrm>
              <a:off x="3216" y="1021"/>
              <a:ext cx="2544" cy="768"/>
            </a:xfrm>
            <a:prstGeom prst="rect">
              <a:avLst/>
            </a:prstGeom>
            <a:noFill/>
            <a:ln w="38100" cap="sq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AutoShape 9"/>
            <p:cNvSpPr>
              <a:spLocks noChangeArrowheads="1"/>
            </p:cNvSpPr>
            <p:nvPr/>
          </p:nvSpPr>
          <p:spPr bwMode="auto">
            <a:xfrm>
              <a:off x="4837" y="1728"/>
              <a:ext cx="96" cy="672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chemeClr val="bg2"/>
            </a:solidFill>
            <a:ln w="12700" cap="sq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0" name="Text Box 10" descr="大网格"/>
          <p:cNvSpPr txBox="1">
            <a:spLocks noChangeArrowheads="1"/>
          </p:cNvSpPr>
          <p:nvPr/>
        </p:nvSpPr>
        <p:spPr bwMode="auto">
          <a:xfrm>
            <a:off x="5978142" y="2863644"/>
            <a:ext cx="615553" cy="115512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黎曼和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23891" y="1222698"/>
            <a:ext cx="1408586" cy="1403350"/>
            <a:chOff x="384" y="1056"/>
            <a:chExt cx="1248" cy="1056"/>
          </a:xfrm>
        </p:grpSpPr>
        <p:sp>
          <p:nvSpPr>
            <p:cNvPr id="8213" name="Rectangle 12" descr="大网格"/>
            <p:cNvSpPr>
              <a:spLocks noChangeArrowheads="1"/>
            </p:cNvSpPr>
            <p:nvPr/>
          </p:nvSpPr>
          <p:spPr bwMode="auto">
            <a:xfrm>
              <a:off x="384" y="1056"/>
              <a:ext cx="1248" cy="576"/>
            </a:xfrm>
            <a:prstGeom prst="rect">
              <a:avLst/>
            </a:prstGeom>
            <a:noFill/>
            <a:ln w="38100" cap="sq">
              <a:solidFill>
                <a:srgbClr val="EE0E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AutoShape 13"/>
            <p:cNvSpPr>
              <a:spLocks noChangeArrowheads="1"/>
            </p:cNvSpPr>
            <p:nvPr/>
          </p:nvSpPr>
          <p:spPr bwMode="auto">
            <a:xfrm>
              <a:off x="871" y="1632"/>
              <a:ext cx="48" cy="480"/>
            </a:xfrm>
            <a:prstGeom prst="downArrow">
              <a:avLst>
                <a:gd name="adj1" fmla="val 50000"/>
                <a:gd name="adj2" fmla="val 250000"/>
              </a:avLst>
            </a:prstGeom>
            <a:solidFill>
              <a:srgbClr val="EE0E33"/>
            </a:solidFill>
            <a:ln w="12700" cap="sq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4" name="Text Box 14" descr="大网格"/>
          <p:cNvSpPr txBox="1">
            <a:spLocks noChangeArrowheads="1"/>
          </p:cNvSpPr>
          <p:nvPr/>
        </p:nvSpPr>
        <p:spPr bwMode="auto">
          <a:xfrm>
            <a:off x="2035041" y="2692699"/>
            <a:ext cx="611187" cy="14954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EE0E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被积函数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181091" y="1422699"/>
            <a:ext cx="1055372" cy="1338477"/>
            <a:chOff x="864" y="1248"/>
            <a:chExt cx="722" cy="969"/>
          </a:xfrm>
        </p:grpSpPr>
        <p:sp>
          <p:nvSpPr>
            <p:cNvPr id="8211" name="Rectangle 16" descr="大网格"/>
            <p:cNvSpPr>
              <a:spLocks noChangeArrowheads="1"/>
            </p:cNvSpPr>
            <p:nvPr/>
          </p:nvSpPr>
          <p:spPr bwMode="auto">
            <a:xfrm>
              <a:off x="864" y="1248"/>
              <a:ext cx="576" cy="288"/>
            </a:xfrm>
            <a:prstGeom prst="rect">
              <a:avLst/>
            </a:prstGeom>
            <a:noFill/>
            <a:ln w="19050" cap="sq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AutoShape 17"/>
            <p:cNvSpPr>
              <a:spLocks noChangeArrowheads="1"/>
            </p:cNvSpPr>
            <p:nvPr/>
          </p:nvSpPr>
          <p:spPr bwMode="auto">
            <a:xfrm rot="-1475677">
              <a:off x="1538" y="1497"/>
              <a:ext cx="48" cy="720"/>
            </a:xfrm>
            <a:prstGeom prst="downArrow">
              <a:avLst>
                <a:gd name="adj1" fmla="val 50000"/>
                <a:gd name="adj2" fmla="val 375000"/>
              </a:avLst>
            </a:prstGeom>
            <a:solidFill>
              <a:schemeClr val="tx2"/>
            </a:solidFill>
            <a:ln w="12700" cap="sq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8" name="Text Box 18" descr="大网格"/>
          <p:cNvSpPr txBox="1">
            <a:spLocks noChangeArrowheads="1"/>
          </p:cNvSpPr>
          <p:nvPr/>
        </p:nvSpPr>
        <p:spPr bwMode="auto">
          <a:xfrm>
            <a:off x="2940908" y="2609518"/>
            <a:ext cx="615553" cy="15093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积分变量</a:t>
            </a: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5379" name="Text Box 19" descr="大网格"/>
          <p:cNvSpPr txBox="1">
            <a:spLocks noChangeArrowheads="1"/>
          </p:cNvSpPr>
          <p:nvPr/>
        </p:nvSpPr>
        <p:spPr bwMode="auto">
          <a:xfrm>
            <a:off x="4001407" y="2590850"/>
            <a:ext cx="611188" cy="18462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被积表达式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800091" y="1194101"/>
            <a:ext cx="2345691" cy="1567075"/>
            <a:chOff x="864" y="1920"/>
            <a:chExt cx="1154" cy="871"/>
          </a:xfrm>
        </p:grpSpPr>
        <p:sp>
          <p:nvSpPr>
            <p:cNvPr id="8209" name="Rectangle 21" descr="大网格"/>
            <p:cNvSpPr>
              <a:spLocks noChangeArrowheads="1"/>
            </p:cNvSpPr>
            <p:nvPr/>
          </p:nvSpPr>
          <p:spPr bwMode="auto">
            <a:xfrm>
              <a:off x="864" y="1920"/>
              <a:ext cx="932" cy="460"/>
            </a:xfrm>
            <a:prstGeom prst="rect">
              <a:avLst/>
            </a:prstGeom>
            <a:noFill/>
            <a:ln w="38100" cap="sq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22"/>
            <p:cNvSpPr>
              <a:spLocks noChangeShapeType="1"/>
            </p:cNvSpPr>
            <p:nvPr/>
          </p:nvSpPr>
          <p:spPr bwMode="auto">
            <a:xfrm>
              <a:off x="1777" y="2400"/>
              <a:ext cx="241" cy="391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132476" y="1222677"/>
            <a:ext cx="2169138" cy="1000206"/>
            <a:chOff x="1804" y="1104"/>
            <a:chExt cx="1970" cy="806"/>
          </a:xfrm>
        </p:grpSpPr>
        <p:sp>
          <p:nvSpPr>
            <p:cNvPr id="8207" name="Oval 24" descr="大网格"/>
            <p:cNvSpPr>
              <a:spLocks noChangeArrowheads="1"/>
            </p:cNvSpPr>
            <p:nvPr/>
          </p:nvSpPr>
          <p:spPr bwMode="auto">
            <a:xfrm>
              <a:off x="1804" y="1104"/>
              <a:ext cx="528" cy="480"/>
            </a:xfrm>
            <a:prstGeom prst="ellipse">
              <a:avLst/>
            </a:prstGeom>
            <a:noFill/>
            <a:ln w="28575" cap="sq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AutoShape 25"/>
            <p:cNvSpPr>
              <a:spLocks noChangeArrowheads="1"/>
            </p:cNvSpPr>
            <p:nvPr/>
          </p:nvSpPr>
          <p:spPr bwMode="auto">
            <a:xfrm rot="17650697">
              <a:off x="2937" y="1074"/>
              <a:ext cx="37" cy="1636"/>
            </a:xfrm>
            <a:prstGeom prst="downArrow">
              <a:avLst>
                <a:gd name="adj1" fmla="val 50000"/>
                <a:gd name="adj2" fmla="val 424194"/>
              </a:avLst>
            </a:prstGeom>
            <a:solidFill>
              <a:srgbClr val="CC00CC"/>
            </a:solidFill>
            <a:ln w="3175" cap="sq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86" name="Text Box 26" descr="大网格"/>
          <p:cNvSpPr txBox="1">
            <a:spLocks noChangeArrowheads="1"/>
          </p:cNvSpPr>
          <p:nvPr/>
        </p:nvSpPr>
        <p:spPr bwMode="auto">
          <a:xfrm>
            <a:off x="4937511" y="2607593"/>
            <a:ext cx="611188" cy="14954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面积元素</a:t>
            </a:r>
            <a:endParaRPr lang="zh-CN" altLang="en-US" sz="40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63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70" grpId="0" autoUpdateAnimBg="0"/>
      <p:bldP spid="15374" grpId="0" autoUpdateAnimBg="0"/>
      <p:bldP spid="15378" grpId="0" autoUpdateAnimBg="0"/>
      <p:bldP spid="15379" grpId="0" autoUpdateAnimBg="0"/>
      <p:bldP spid="153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180809"/>
              </p:ext>
            </p:extLst>
          </p:nvPr>
        </p:nvGraphicFramePr>
        <p:xfrm>
          <a:off x="250824" y="1584473"/>
          <a:ext cx="8209607" cy="102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66" name="Document" r:id="rId3" imgW="4382598" imgH="544819" progId="Word.Document.8">
                  <p:embed/>
                </p:oleObj>
              </mc:Choice>
              <mc:Fallback>
                <p:oleObj name="Document" r:id="rId3" imgW="4382598" imgH="544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1584473"/>
                        <a:ext cx="8209607" cy="102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70758"/>
              </p:ext>
            </p:extLst>
          </p:nvPr>
        </p:nvGraphicFramePr>
        <p:xfrm>
          <a:off x="107504" y="404664"/>
          <a:ext cx="8924083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67" name="Document" r:id="rId5" imgW="4742984" imgH="725825" progId="Word.Document.8">
                  <p:embed/>
                </p:oleObj>
              </mc:Choice>
              <mc:Fallback>
                <p:oleObj name="Document" r:id="rId5" imgW="4742984" imgH="7258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664"/>
                        <a:ext cx="8924083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87008"/>
              </p:ext>
            </p:extLst>
          </p:nvPr>
        </p:nvGraphicFramePr>
        <p:xfrm>
          <a:off x="250825" y="4070350"/>
          <a:ext cx="8702354" cy="23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68" name="Document" r:id="rId7" imgW="4663779" imgH="1229621" progId="Word.Document.8">
                  <p:embed/>
                </p:oleObj>
              </mc:Choice>
              <mc:Fallback>
                <p:oleObj name="Document" r:id="rId7" imgW="4663779" imgH="12296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70350"/>
                        <a:ext cx="8702354" cy="23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686548"/>
              </p:ext>
            </p:extLst>
          </p:nvPr>
        </p:nvGraphicFramePr>
        <p:xfrm>
          <a:off x="176212" y="2558776"/>
          <a:ext cx="8284219" cy="159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69" name="Document" r:id="rId9" imgW="4303032" imgH="823705" progId="Word.Document.8">
                  <p:embed/>
                </p:oleObj>
              </mc:Choice>
              <mc:Fallback>
                <p:oleObj name="Document" r:id="rId9" imgW="4303032" imgH="8237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" y="2558776"/>
                        <a:ext cx="8284219" cy="1590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0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72353"/>
              </p:ext>
            </p:extLst>
          </p:nvPr>
        </p:nvGraphicFramePr>
        <p:xfrm>
          <a:off x="249238" y="404813"/>
          <a:ext cx="86772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30" name="Document" r:id="rId3" imgW="4515817" imgH="487458" progId="Word.Document.8">
                  <p:embed/>
                </p:oleObj>
              </mc:Choice>
              <mc:Fallback>
                <p:oleObj name="Document" r:id="rId3" imgW="4515817" imgH="487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404813"/>
                        <a:ext cx="86772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12541"/>
              </p:ext>
            </p:extLst>
          </p:nvPr>
        </p:nvGraphicFramePr>
        <p:xfrm>
          <a:off x="251520" y="1365008"/>
          <a:ext cx="8504758" cy="170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31" name="Document" r:id="rId5" imgW="4515808" imgH="902513" progId="Word.Document.8">
                  <p:embed/>
                </p:oleObj>
              </mc:Choice>
              <mc:Fallback>
                <p:oleObj name="Document" r:id="rId5" imgW="4515808" imgH="9025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65008"/>
                        <a:ext cx="8504758" cy="1703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32497"/>
              </p:ext>
            </p:extLst>
          </p:nvPr>
        </p:nvGraphicFramePr>
        <p:xfrm>
          <a:off x="251519" y="3140968"/>
          <a:ext cx="858656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32" name="Document" r:id="rId7" imgW="4564771" imgH="1604228" progId="Word.Document.8">
                  <p:embed/>
                </p:oleObj>
              </mc:Choice>
              <mc:Fallback>
                <p:oleObj name="Document" r:id="rId7" imgW="4564771" imgH="160422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3140968"/>
                        <a:ext cx="8586563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2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95946"/>
              </p:ext>
            </p:extLst>
          </p:nvPr>
        </p:nvGraphicFramePr>
        <p:xfrm>
          <a:off x="313952" y="908720"/>
          <a:ext cx="8218488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170" name="Document" r:id="rId3" imgW="4115107" imgH="1854787" progId="Word.Document.8">
                  <p:embed/>
                </p:oleObj>
              </mc:Choice>
              <mc:Fallback>
                <p:oleObj name="Document" r:id="rId3" imgW="4115107" imgH="1854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52" y="908720"/>
                        <a:ext cx="8218488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15548"/>
              </p:ext>
            </p:extLst>
          </p:nvPr>
        </p:nvGraphicFramePr>
        <p:xfrm>
          <a:off x="228600" y="4604469"/>
          <a:ext cx="846931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171" name="Document" r:id="rId5" imgW="4318162" imgH="984275" progId="Word.Document.8">
                  <p:embed/>
                </p:oleObj>
              </mc:Choice>
              <mc:Fallback>
                <p:oleObj name="Document" r:id="rId5" imgW="4318162" imgH="9842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04469"/>
                        <a:ext cx="8469313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332656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三、多重积分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4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21470"/>
              </p:ext>
            </p:extLst>
          </p:nvPr>
        </p:nvGraphicFramePr>
        <p:xfrm>
          <a:off x="323527" y="332656"/>
          <a:ext cx="8073713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10" name="Document" r:id="rId3" imgW="8428623" imgH="6222077" progId="Word.Document.8">
                  <p:embed/>
                </p:oleObj>
              </mc:Choice>
              <mc:Fallback>
                <p:oleObj name="Document" r:id="rId3" imgW="8428623" imgH="62220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332656"/>
                        <a:ext cx="8073713" cy="5904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86686"/>
              </p:ext>
            </p:extLst>
          </p:nvPr>
        </p:nvGraphicFramePr>
        <p:xfrm>
          <a:off x="250825" y="188640"/>
          <a:ext cx="85693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895" name="Document" r:id="rId3" imgW="9660221" imgH="2020579" progId="Word.Document.8">
                  <p:embed/>
                </p:oleObj>
              </mc:Choice>
              <mc:Fallback>
                <p:oleObj name="Document" r:id="rId3" imgW="9660221" imgH="2020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640"/>
                        <a:ext cx="8569325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88933"/>
              </p:ext>
            </p:extLst>
          </p:nvPr>
        </p:nvGraphicFramePr>
        <p:xfrm>
          <a:off x="250825" y="1917700"/>
          <a:ext cx="61198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896" name="Document" r:id="rId5" imgW="3488293" imgH="2329694" progId="Word.Document.8">
                  <p:embed/>
                </p:oleObj>
              </mc:Choice>
              <mc:Fallback>
                <p:oleObj name="Document" r:id="rId5" imgW="3488293" imgH="23296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17700"/>
                        <a:ext cx="61198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527323" y="2267084"/>
            <a:ext cx="2519363" cy="2775709"/>
            <a:chOff x="6527323" y="2267084"/>
            <a:chExt cx="2519363" cy="2775709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527323" y="2267084"/>
              <a:ext cx="2519363" cy="2016125"/>
              <a:chOff x="2336" y="2931"/>
              <a:chExt cx="792" cy="688"/>
            </a:xfrm>
          </p:grpSpPr>
          <p:graphicFrame>
            <p:nvGraphicFramePr>
              <p:cNvPr id="7" name="Object 4"/>
              <p:cNvGraphicFramePr>
                <a:graphicFrameLocks noChangeAspect="1"/>
              </p:cNvGraphicFramePr>
              <p:nvPr/>
            </p:nvGraphicFramePr>
            <p:xfrm>
              <a:off x="2653" y="3203"/>
              <a:ext cx="148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897"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3203"/>
                            <a:ext cx="148" cy="1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2336" y="2931"/>
                <a:ext cx="792" cy="688"/>
                <a:chOff x="4680" y="1748"/>
                <a:chExt cx="2700" cy="2193"/>
              </a:xfrm>
            </p:grpSpPr>
            <p:grpSp>
              <p:nvGrpSpPr>
                <p:cNvPr id="9" name="Group 6"/>
                <p:cNvGrpSpPr>
                  <a:grpSpLocks/>
                </p:cNvGrpSpPr>
                <p:nvPr/>
              </p:nvGrpSpPr>
              <p:grpSpPr bwMode="auto">
                <a:xfrm>
                  <a:off x="4680" y="1904"/>
                  <a:ext cx="2580" cy="1871"/>
                  <a:chOff x="4500" y="4716"/>
                  <a:chExt cx="1440" cy="1560"/>
                </a:xfrm>
              </p:grpSpPr>
              <p:sp>
                <p:nvSpPr>
                  <p:cNvPr id="56" name="Arc 7"/>
                  <p:cNvSpPr>
                    <a:spLocks/>
                  </p:cNvSpPr>
                  <p:nvPr/>
                </p:nvSpPr>
                <p:spPr bwMode="auto">
                  <a:xfrm flipV="1">
                    <a:off x="5040" y="5808"/>
                    <a:ext cx="900" cy="46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Arc 8"/>
                  <p:cNvSpPr>
                    <a:spLocks/>
                  </p:cNvSpPr>
                  <p:nvPr/>
                </p:nvSpPr>
                <p:spPr bwMode="auto">
                  <a:xfrm>
                    <a:off x="5400" y="4716"/>
                    <a:ext cx="540" cy="10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rc 9"/>
                  <p:cNvSpPr>
                    <a:spLocks/>
                  </p:cNvSpPr>
                  <p:nvPr/>
                </p:nvSpPr>
                <p:spPr bwMode="auto">
                  <a:xfrm flipH="1">
                    <a:off x="4500" y="4716"/>
                    <a:ext cx="900" cy="7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Arc 10"/>
                  <p:cNvSpPr>
                    <a:spLocks/>
                  </p:cNvSpPr>
                  <p:nvPr/>
                </p:nvSpPr>
                <p:spPr bwMode="auto">
                  <a:xfrm flipH="1" flipV="1">
                    <a:off x="4500" y="5496"/>
                    <a:ext cx="540" cy="7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4680" y="1748"/>
                  <a:ext cx="2700" cy="21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2"/>
                <p:cNvSpPr>
                  <a:spLocks noChangeShapeType="1"/>
                </p:cNvSpPr>
                <p:nvPr/>
              </p:nvSpPr>
              <p:spPr bwMode="auto">
                <a:xfrm>
                  <a:off x="4680" y="2060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>
                  <a:off x="4680" y="237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4"/>
                <p:cNvSpPr>
                  <a:spLocks noChangeShapeType="1"/>
                </p:cNvSpPr>
                <p:nvPr/>
              </p:nvSpPr>
              <p:spPr bwMode="auto">
                <a:xfrm>
                  <a:off x="4680" y="2648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4680" y="293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>
                  <a:off x="4680" y="315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680" y="3464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>
                  <a:off x="4680" y="3726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4933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522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>
                  <a:off x="558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2"/>
                <p:cNvSpPr>
                  <a:spLocks noChangeShapeType="1"/>
                </p:cNvSpPr>
                <p:nvPr/>
              </p:nvSpPr>
              <p:spPr bwMode="auto">
                <a:xfrm>
                  <a:off x="594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3"/>
                <p:cNvSpPr>
                  <a:spLocks noChangeShapeType="1"/>
                </p:cNvSpPr>
                <p:nvPr/>
              </p:nvSpPr>
              <p:spPr bwMode="auto">
                <a:xfrm>
                  <a:off x="630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4"/>
                <p:cNvSpPr>
                  <a:spLocks noChangeShapeType="1"/>
                </p:cNvSpPr>
                <p:nvPr/>
              </p:nvSpPr>
              <p:spPr bwMode="auto">
                <a:xfrm>
                  <a:off x="6577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>
                  <a:off x="684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6"/>
                <p:cNvSpPr>
                  <a:spLocks noChangeShapeType="1"/>
                </p:cNvSpPr>
                <p:nvPr/>
              </p:nvSpPr>
              <p:spPr bwMode="auto">
                <a:xfrm>
                  <a:off x="7087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7"/>
                <p:cNvSpPr>
                  <a:spLocks noChangeShapeType="1"/>
                </p:cNvSpPr>
                <p:nvPr/>
              </p:nvSpPr>
              <p:spPr bwMode="auto">
                <a:xfrm>
                  <a:off x="4933" y="2375"/>
                  <a:ext cx="0" cy="10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27" name="Line 28"/>
                <p:cNvSpPr>
                  <a:spLocks noChangeShapeType="1"/>
                </p:cNvSpPr>
                <p:nvPr/>
              </p:nvSpPr>
              <p:spPr bwMode="auto">
                <a:xfrm>
                  <a:off x="4933" y="2375"/>
                  <a:ext cx="66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580" y="2060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30"/>
                <p:cNvSpPr>
                  <a:spLocks noChangeShapeType="1"/>
                </p:cNvSpPr>
                <p:nvPr/>
              </p:nvSpPr>
              <p:spPr bwMode="auto">
                <a:xfrm>
                  <a:off x="5580" y="2060"/>
                  <a:ext cx="101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31"/>
                <p:cNvSpPr>
                  <a:spLocks noChangeShapeType="1"/>
                </p:cNvSpPr>
                <p:nvPr/>
              </p:nvSpPr>
              <p:spPr bwMode="auto">
                <a:xfrm>
                  <a:off x="6577" y="2060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1" name="Line 32"/>
                <p:cNvSpPr>
                  <a:spLocks noChangeShapeType="1"/>
                </p:cNvSpPr>
                <p:nvPr/>
              </p:nvSpPr>
              <p:spPr bwMode="auto">
                <a:xfrm>
                  <a:off x="6577" y="2375"/>
                  <a:ext cx="24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33"/>
                <p:cNvSpPr>
                  <a:spLocks noChangeShapeType="1"/>
                </p:cNvSpPr>
                <p:nvPr/>
              </p:nvSpPr>
              <p:spPr bwMode="auto">
                <a:xfrm>
                  <a:off x="6840" y="2375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34"/>
                <p:cNvSpPr>
                  <a:spLocks noChangeShapeType="1"/>
                </p:cNvSpPr>
                <p:nvPr/>
              </p:nvSpPr>
              <p:spPr bwMode="auto">
                <a:xfrm>
                  <a:off x="6829" y="2648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35"/>
                <p:cNvSpPr>
                  <a:spLocks noChangeShapeType="1"/>
                </p:cNvSpPr>
                <p:nvPr/>
              </p:nvSpPr>
              <p:spPr bwMode="auto">
                <a:xfrm>
                  <a:off x="7087" y="2684"/>
                  <a:ext cx="0" cy="7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00" y="3464"/>
                  <a:ext cx="76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7"/>
                <p:cNvSpPr>
                  <a:spLocks noChangeShapeType="1"/>
                </p:cNvSpPr>
                <p:nvPr/>
              </p:nvSpPr>
              <p:spPr bwMode="auto">
                <a:xfrm>
                  <a:off x="6300" y="3464"/>
                  <a:ext cx="0" cy="28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580" y="3726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9"/>
                <p:cNvSpPr>
                  <a:spLocks noChangeShapeType="1"/>
                </p:cNvSpPr>
                <p:nvPr/>
              </p:nvSpPr>
              <p:spPr bwMode="auto">
                <a:xfrm>
                  <a:off x="4933" y="3464"/>
                  <a:ext cx="6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9" name="Line 40"/>
                <p:cNvSpPr>
                  <a:spLocks noChangeShapeType="1"/>
                </p:cNvSpPr>
                <p:nvPr/>
              </p:nvSpPr>
              <p:spPr bwMode="auto">
                <a:xfrm>
                  <a:off x="5580" y="3464"/>
                  <a:ext cx="0" cy="2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41"/>
                <p:cNvSpPr>
                  <a:spLocks noChangeShapeType="1"/>
                </p:cNvSpPr>
                <p:nvPr/>
              </p:nvSpPr>
              <p:spPr bwMode="auto">
                <a:xfrm>
                  <a:off x="4680" y="2060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42"/>
                <p:cNvSpPr>
                  <a:spLocks noChangeShapeType="1"/>
                </p:cNvSpPr>
                <p:nvPr/>
              </p:nvSpPr>
              <p:spPr bwMode="auto">
                <a:xfrm>
                  <a:off x="4680" y="2060"/>
                  <a:ext cx="0" cy="1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Line 43"/>
                <p:cNvSpPr>
                  <a:spLocks noChangeShapeType="1"/>
                </p:cNvSpPr>
                <p:nvPr/>
              </p:nvSpPr>
              <p:spPr bwMode="auto">
                <a:xfrm>
                  <a:off x="4680" y="3464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933" y="346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4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220" y="3932"/>
                  <a:ext cx="1333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6"/>
                <p:cNvSpPr>
                  <a:spLocks noChangeShapeType="1"/>
                </p:cNvSpPr>
                <p:nvPr/>
              </p:nvSpPr>
              <p:spPr bwMode="auto">
                <a:xfrm>
                  <a:off x="5220" y="1748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46" name="Line 47"/>
                <p:cNvSpPr>
                  <a:spLocks noChangeShapeType="1"/>
                </p:cNvSpPr>
                <p:nvPr/>
              </p:nvSpPr>
              <p:spPr bwMode="auto">
                <a:xfrm>
                  <a:off x="5220" y="1748"/>
                  <a:ext cx="16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8"/>
                <p:cNvSpPr>
                  <a:spLocks noChangeShapeType="1"/>
                </p:cNvSpPr>
                <p:nvPr/>
              </p:nvSpPr>
              <p:spPr bwMode="auto">
                <a:xfrm>
                  <a:off x="6840" y="1748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9"/>
                <p:cNvSpPr>
                  <a:spLocks noChangeShapeType="1"/>
                </p:cNvSpPr>
                <p:nvPr/>
              </p:nvSpPr>
              <p:spPr bwMode="auto">
                <a:xfrm>
                  <a:off x="6840" y="2060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50"/>
                <p:cNvSpPr>
                  <a:spLocks noChangeShapeType="1"/>
                </p:cNvSpPr>
                <p:nvPr/>
              </p:nvSpPr>
              <p:spPr bwMode="auto">
                <a:xfrm>
                  <a:off x="7087" y="2060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51"/>
                <p:cNvSpPr>
                  <a:spLocks noChangeShapeType="1"/>
                </p:cNvSpPr>
                <p:nvPr/>
              </p:nvSpPr>
              <p:spPr bwMode="auto">
                <a:xfrm>
                  <a:off x="7020" y="2375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52"/>
                <p:cNvSpPr>
                  <a:spLocks noChangeShapeType="1"/>
                </p:cNvSpPr>
                <p:nvPr/>
              </p:nvSpPr>
              <p:spPr bwMode="auto">
                <a:xfrm>
                  <a:off x="7380" y="2375"/>
                  <a:ext cx="0" cy="134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3"/>
                <p:cNvSpPr>
                  <a:spLocks noChangeShapeType="1"/>
                </p:cNvSpPr>
                <p:nvPr/>
              </p:nvSpPr>
              <p:spPr bwMode="auto">
                <a:xfrm>
                  <a:off x="6577" y="3726"/>
                  <a:ext cx="7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54"/>
                <p:cNvSpPr>
                  <a:spLocks noChangeShapeType="1"/>
                </p:cNvSpPr>
                <p:nvPr/>
              </p:nvSpPr>
              <p:spPr bwMode="auto">
                <a:xfrm>
                  <a:off x="6577" y="3726"/>
                  <a:ext cx="0" cy="2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55"/>
                <p:cNvSpPr>
                  <a:spLocks noChangeShapeType="1"/>
                </p:cNvSpPr>
                <p:nvPr/>
              </p:nvSpPr>
              <p:spPr bwMode="auto">
                <a:xfrm>
                  <a:off x="4933" y="3736"/>
                  <a:ext cx="30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5220" y="3746"/>
                  <a:ext cx="0" cy="18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7243266" y="4581128"/>
              <a:ext cx="12634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图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13.1.1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3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72529"/>
              </p:ext>
            </p:extLst>
          </p:nvPr>
        </p:nvGraphicFramePr>
        <p:xfrm>
          <a:off x="250824" y="476672"/>
          <a:ext cx="8782349" cy="71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309" name="Document" r:id="rId3" imgW="4712022" imgH="380725" progId="Word.Document.8">
                  <p:embed/>
                </p:oleObj>
              </mc:Choice>
              <mc:Fallback>
                <p:oleObj name="Document" r:id="rId3" imgW="4712022" imgH="380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476672"/>
                        <a:ext cx="8782349" cy="713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43722"/>
              </p:ext>
            </p:extLst>
          </p:nvPr>
        </p:nvGraphicFramePr>
        <p:xfrm>
          <a:off x="250825" y="1120774"/>
          <a:ext cx="6625431" cy="16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310" name="Document" r:id="rId5" imgW="3231241" imgH="855031" progId="Word.Document.8">
                  <p:embed/>
                </p:oleObj>
              </mc:Choice>
              <mc:Fallback>
                <p:oleObj name="Document" r:id="rId5" imgW="3231241" imgH="8550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0774"/>
                        <a:ext cx="6625431" cy="1613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32689"/>
              </p:ext>
            </p:extLst>
          </p:nvPr>
        </p:nvGraphicFramePr>
        <p:xfrm>
          <a:off x="280926" y="4076154"/>
          <a:ext cx="7377113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311" name="Document" r:id="rId7" imgW="7730198" imgH="2187663" progId="Word.Document.8">
                  <p:embed/>
                </p:oleObj>
              </mc:Choice>
              <mc:Fallback>
                <p:oleObj name="Document" r:id="rId7" imgW="7730198" imgH="2187663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26" y="4076154"/>
                        <a:ext cx="7377113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066529"/>
              </p:ext>
            </p:extLst>
          </p:nvPr>
        </p:nvGraphicFramePr>
        <p:xfrm>
          <a:off x="251519" y="2708920"/>
          <a:ext cx="7675955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312" name="Document" r:id="rId9" imgW="3863440" imgH="723306" progId="Word.Document.8">
                  <p:embed/>
                </p:oleObj>
              </mc:Choice>
              <mc:Fallback>
                <p:oleObj name="Document" r:id="rId9" imgW="3863440" imgH="723306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2708920"/>
                        <a:ext cx="7675955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0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375007"/>
              </p:ext>
            </p:extLst>
          </p:nvPr>
        </p:nvGraphicFramePr>
        <p:xfrm>
          <a:off x="196652" y="3284984"/>
          <a:ext cx="8839844" cy="99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301" name="Document" r:id="rId3" imgW="4607975" imgH="515671" progId="Word.Document.8">
                  <p:embed/>
                </p:oleObj>
              </mc:Choice>
              <mc:Fallback>
                <p:oleObj name="Document" r:id="rId3" imgW="4607975" imgH="5156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52" y="3284984"/>
                        <a:ext cx="8839844" cy="992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19896"/>
              </p:ext>
            </p:extLst>
          </p:nvPr>
        </p:nvGraphicFramePr>
        <p:xfrm>
          <a:off x="179512" y="4365104"/>
          <a:ext cx="878562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302" name="Document" r:id="rId5" imgW="4431922" imgH="842418" progId="Word.Document.8">
                  <p:embed/>
                </p:oleObj>
              </mc:Choice>
              <mc:Fallback>
                <p:oleObj name="Document" r:id="rId5" imgW="4431922" imgH="8424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8785626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39867"/>
              </p:ext>
            </p:extLst>
          </p:nvPr>
        </p:nvGraphicFramePr>
        <p:xfrm>
          <a:off x="176213" y="693738"/>
          <a:ext cx="8788275" cy="280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303" name="Document" r:id="rId7" imgW="4844152" imgH="1461366" progId="Word.Document.8">
                  <p:embed/>
                </p:oleObj>
              </mc:Choice>
              <mc:Fallback>
                <p:oleObj name="Document" r:id="rId7" imgW="4844152" imgH="14613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693738"/>
                        <a:ext cx="8788275" cy="2807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6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02599"/>
              </p:ext>
            </p:extLst>
          </p:nvPr>
        </p:nvGraphicFramePr>
        <p:xfrm>
          <a:off x="251520" y="94060"/>
          <a:ext cx="82438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87" name="Document" r:id="rId3" imgW="4376838" imgH="1154771" progId="Word.Document.8">
                  <p:embed/>
                </p:oleObj>
              </mc:Choice>
              <mc:Fallback>
                <p:oleObj name="Document" r:id="rId3" imgW="4376838" imgH="11547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4060"/>
                        <a:ext cx="8243888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78627"/>
              </p:ext>
            </p:extLst>
          </p:nvPr>
        </p:nvGraphicFramePr>
        <p:xfrm>
          <a:off x="206375" y="2079625"/>
          <a:ext cx="8542089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88" name="Document" r:id="rId5" imgW="4381158" imgH="2466438" progId="Word.Document.8">
                  <p:embed/>
                </p:oleObj>
              </mc:Choice>
              <mc:Fallback>
                <p:oleObj name="Document" r:id="rId5" imgW="4381158" imgH="24664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079625"/>
                        <a:ext cx="8542089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9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159716"/>
              </p:ext>
            </p:extLst>
          </p:nvPr>
        </p:nvGraphicFramePr>
        <p:xfrm>
          <a:off x="971600" y="548680"/>
          <a:ext cx="7272807" cy="530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209" name="Document" r:id="rId3" imgW="3711149" imgH="2707180" progId="Word.Document.8">
                  <p:embed/>
                </p:oleObj>
              </mc:Choice>
              <mc:Fallback>
                <p:oleObj name="Document" r:id="rId3" imgW="3711149" imgH="27071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8680"/>
                        <a:ext cx="7272807" cy="530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07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58239"/>
              </p:ext>
            </p:extLst>
          </p:nvPr>
        </p:nvGraphicFramePr>
        <p:xfrm>
          <a:off x="250825" y="2787650"/>
          <a:ext cx="5617319" cy="394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06" name="Document" r:id="rId3" imgW="2988577" imgH="2087512" progId="Word.Document.8">
                  <p:embed/>
                </p:oleObj>
              </mc:Choice>
              <mc:Fallback>
                <p:oleObj name="Document" r:id="rId3" imgW="2988577" imgH="2087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87650"/>
                        <a:ext cx="5617319" cy="3944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54733"/>
              </p:ext>
            </p:extLst>
          </p:nvPr>
        </p:nvGraphicFramePr>
        <p:xfrm>
          <a:off x="384175" y="884238"/>
          <a:ext cx="7788225" cy="7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07" name="Document" r:id="rId5" imgW="4437682" imgH="370649" progId="Word.Document.8">
                  <p:embed/>
                </p:oleObj>
              </mc:Choice>
              <mc:Fallback>
                <p:oleObj name="Document" r:id="rId5" imgW="4437682" imgH="370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884238"/>
                        <a:ext cx="7788225" cy="7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188640"/>
            <a:ext cx="2890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Peano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曲线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472619"/>
              </p:ext>
            </p:extLst>
          </p:nvPr>
        </p:nvGraphicFramePr>
        <p:xfrm>
          <a:off x="250824" y="1416050"/>
          <a:ext cx="8641655" cy="139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08" name="Document" r:id="rId7" imgW="4627416" imgH="747776" progId="Word.Document.8">
                  <p:embed/>
                </p:oleObj>
              </mc:Choice>
              <mc:Fallback>
                <p:oleObj name="Document" r:id="rId7" imgW="4627416" imgH="7477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1416050"/>
                        <a:ext cx="8641655" cy="1392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0567"/>
              </p:ext>
            </p:extLst>
          </p:nvPr>
        </p:nvGraphicFramePr>
        <p:xfrm>
          <a:off x="6007100" y="8917458"/>
          <a:ext cx="2714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09" name="Document" r:id="rId9" imgW="1531191" imgH="196840" progId="Word.Document.8">
                  <p:embed/>
                </p:oleObj>
              </mc:Choice>
              <mc:Fallback>
                <p:oleObj name="Document" r:id="rId9" imgW="1531191" imgH="196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8917458"/>
                        <a:ext cx="27146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084168" y="3068960"/>
            <a:ext cx="2592944" cy="2880320"/>
            <a:chOff x="6084168" y="3068960"/>
            <a:chExt cx="2592944" cy="2880320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987225"/>
                </p:ext>
              </p:extLst>
            </p:nvPr>
          </p:nvGraphicFramePr>
          <p:xfrm>
            <a:off x="6876256" y="5517232"/>
            <a:ext cx="1600406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610" name="Document" r:id="rId11" imgW="713932" imgH="190363" progId="Word.Document.8">
                    <p:embed/>
                  </p:oleObj>
                </mc:Choice>
                <mc:Fallback>
                  <p:oleObj name="Document" r:id="rId11" imgW="713932" imgH="19036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517232"/>
                          <a:ext cx="1600406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148791"/>
                </p:ext>
              </p:extLst>
            </p:nvPr>
          </p:nvGraphicFramePr>
          <p:xfrm>
            <a:off x="6084168" y="3068960"/>
            <a:ext cx="2592944" cy="2376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611" name="Document" r:id="rId13" imgW="2239003" imgH="2046489" progId="Word.Document.8">
                    <p:embed/>
                  </p:oleObj>
                </mc:Choice>
                <mc:Fallback>
                  <p:oleObj name="Document" r:id="rId13" imgW="2239003" imgH="2046489" progId="Word.Document.8">
                    <p:embed/>
                    <p:pic>
                      <p:nvPicPr>
                        <p:cNvPr id="0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3068960"/>
                          <a:ext cx="2592944" cy="2376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50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3850" y="2492375"/>
            <a:ext cx="8568630" cy="3816945"/>
            <a:chOff x="323850" y="2492375"/>
            <a:chExt cx="8126413" cy="3746500"/>
          </a:xfrm>
        </p:grpSpPr>
        <p:graphicFrame>
          <p:nvGraphicFramePr>
            <p:cNvPr id="2765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952355"/>
                </p:ext>
              </p:extLst>
            </p:nvPr>
          </p:nvGraphicFramePr>
          <p:xfrm>
            <a:off x="323850" y="2492375"/>
            <a:ext cx="8126413" cy="374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57" name="Document" r:id="rId3" imgW="5418753" imgH="2492708" progId="Word.Document.8">
                    <p:embed/>
                  </p:oleObj>
                </mc:Choice>
                <mc:Fallback>
                  <p:oleObj name="Document" r:id="rId3" imgW="5418753" imgH="249270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2492375"/>
                          <a:ext cx="8126413" cy="374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573382"/>
                </p:ext>
              </p:extLst>
            </p:nvPr>
          </p:nvGraphicFramePr>
          <p:xfrm>
            <a:off x="6588224" y="5661248"/>
            <a:ext cx="15081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58" name="Document" r:id="rId5" imgW="757135" imgH="196840" progId="Word.Document.8">
                    <p:embed/>
                  </p:oleObj>
                </mc:Choice>
                <mc:Fallback>
                  <p:oleObj name="Document" r:id="rId5" imgW="757135" imgH="196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5661248"/>
                          <a:ext cx="150812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323528" y="188640"/>
            <a:ext cx="8424936" cy="2520280"/>
            <a:chOff x="323528" y="188640"/>
            <a:chExt cx="7653338" cy="231616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277715"/>
                </p:ext>
              </p:extLst>
            </p:nvPr>
          </p:nvGraphicFramePr>
          <p:xfrm>
            <a:off x="323528" y="188640"/>
            <a:ext cx="7653338" cy="2316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59" name="Document" r:id="rId7" imgW="5144053" imgH="1539095" progId="Word.Document.8">
                    <p:embed/>
                  </p:oleObj>
                </mc:Choice>
                <mc:Fallback>
                  <p:oleObj name="Document" r:id="rId7" imgW="5144053" imgH="1539095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188640"/>
                          <a:ext cx="7653338" cy="2316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270747"/>
                </p:ext>
              </p:extLst>
            </p:nvPr>
          </p:nvGraphicFramePr>
          <p:xfrm>
            <a:off x="6444208" y="2060848"/>
            <a:ext cx="137160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60" name="Document" r:id="rId9" imgW="692690" imgH="210874" progId="Word.Document.8">
                    <p:embed/>
                  </p:oleObj>
                </mc:Choice>
                <mc:Fallback>
                  <p:oleObj name="Document" r:id="rId9" imgW="692690" imgH="21087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2060848"/>
                          <a:ext cx="1371600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64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06144"/>
              </p:ext>
            </p:extLst>
          </p:nvPr>
        </p:nvGraphicFramePr>
        <p:xfrm>
          <a:off x="323850" y="546100"/>
          <a:ext cx="7875588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432" name="Document" r:id="rId3" imgW="5304625" imgH="1765083" progId="Word.Document.8">
                  <p:embed/>
                </p:oleObj>
              </mc:Choice>
              <mc:Fallback>
                <p:oleObj name="Document" r:id="rId3" imgW="5304625" imgH="17650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6100"/>
                        <a:ext cx="7875588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008"/>
              </p:ext>
            </p:extLst>
          </p:nvPr>
        </p:nvGraphicFramePr>
        <p:xfrm>
          <a:off x="179512" y="3068960"/>
          <a:ext cx="8712968" cy="328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433" name="Document" r:id="rId5" imgW="5223259" imgH="1970560" progId="Word.Document.8">
                  <p:embed/>
                </p:oleObj>
              </mc:Choice>
              <mc:Fallback>
                <p:oleObj name="Document" r:id="rId5" imgW="5223259" imgH="1970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68960"/>
                        <a:ext cx="8712968" cy="3281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8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541387"/>
              </p:ext>
            </p:extLst>
          </p:nvPr>
        </p:nvGraphicFramePr>
        <p:xfrm>
          <a:off x="323528" y="548680"/>
          <a:ext cx="8136904" cy="388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413" name="Document" r:id="rId3" imgW="4626336" imgH="2215620" progId="Word.Document.8">
                  <p:embed/>
                </p:oleObj>
              </mc:Choice>
              <mc:Fallback>
                <p:oleObj name="Document" r:id="rId3" imgW="4626336" imgH="2215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136904" cy="3885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18519"/>
              </p:ext>
            </p:extLst>
          </p:nvPr>
        </p:nvGraphicFramePr>
        <p:xfrm>
          <a:off x="323528" y="4293096"/>
          <a:ext cx="7992888" cy="130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414" name="Document" r:id="rId5" imgW="4376118" imgH="728344" progId="Word.Document.8">
                  <p:embed/>
                </p:oleObj>
              </mc:Choice>
              <mc:Fallback>
                <p:oleObj name="Document" r:id="rId5" imgW="4376118" imgH="7283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93096"/>
                        <a:ext cx="7992888" cy="1306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0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35696" y="1700808"/>
            <a:ext cx="3474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、面    积</a:t>
            </a:r>
            <a:endParaRPr lang="en-US" altLang="zh-CN" sz="2800" b="1" dirty="0">
              <a:solidFill>
                <a:srgbClr val="99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691680" y="4653137"/>
            <a:ext cx="5544616" cy="1152128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重点：二重积分的定义与存在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难点：可积性的证明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835696" y="2329716"/>
            <a:ext cx="5184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、二重积分的定义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835696" y="2996952"/>
            <a:ext cx="38128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、多重积分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72208" y="869811"/>
            <a:ext cx="60121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五、小结 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D3A5D0A7-F283-4360-9EC8-22CD305C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625860"/>
            <a:ext cx="496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4*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、面积不为零的平面曲线</a:t>
            </a:r>
          </a:p>
        </p:txBody>
      </p:sp>
    </p:spTree>
    <p:extLst>
      <p:ext uri="{BB962C8B-B14F-4D97-AF65-F5344CB8AC3E}">
        <p14:creationId xmlns:p14="http://schemas.microsoft.com/office/powerpoint/2010/main" val="1317021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124744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作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P240: 2--4.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47603"/>
              </p:ext>
            </p:extLst>
          </p:nvPr>
        </p:nvGraphicFramePr>
        <p:xfrm>
          <a:off x="251520" y="476672"/>
          <a:ext cx="85248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978" name="Document" r:id="rId3" imgW="4788348" imgH="570728" progId="Word.Document.8">
                  <p:embed/>
                </p:oleObj>
              </mc:Choice>
              <mc:Fallback>
                <p:oleObj name="Document" r:id="rId3" imgW="4788348" imgH="5707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672"/>
                        <a:ext cx="85248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28071"/>
              </p:ext>
            </p:extLst>
          </p:nvPr>
        </p:nvGraphicFramePr>
        <p:xfrm>
          <a:off x="199630" y="1412776"/>
          <a:ext cx="862084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979" name="Document" r:id="rId5" imgW="4703021" imgH="1249772" progId="Word.Document.8">
                  <p:embed/>
                </p:oleObj>
              </mc:Choice>
              <mc:Fallback>
                <p:oleObj name="Document" r:id="rId5" imgW="4703021" imgH="12497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0" y="1412776"/>
                        <a:ext cx="8620842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44818"/>
              </p:ext>
            </p:extLst>
          </p:nvPr>
        </p:nvGraphicFramePr>
        <p:xfrm>
          <a:off x="251520" y="3645371"/>
          <a:ext cx="495617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980" name="Document" r:id="rId7" imgW="2798483" imgH="1374282" progId="Word.Document.8">
                  <p:embed/>
                </p:oleObj>
              </mc:Choice>
              <mc:Fallback>
                <p:oleObj name="Document" r:id="rId7" imgW="2798483" imgH="1374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645371"/>
                        <a:ext cx="4956175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725045" y="3356992"/>
            <a:ext cx="2519363" cy="2775709"/>
            <a:chOff x="6527323" y="2267084"/>
            <a:chExt cx="2519363" cy="2775709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527323" y="2267084"/>
              <a:ext cx="2519363" cy="2016125"/>
              <a:chOff x="2336" y="2931"/>
              <a:chExt cx="792" cy="688"/>
            </a:xfrm>
          </p:grpSpPr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2653" y="3203"/>
              <a:ext cx="148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3981" name="Equation" r:id="rId9" imgW="164880" imgH="164880" progId="Equation.DSMT4">
                      <p:embed/>
                    </p:oleObj>
                  </mc:Choice>
                  <mc:Fallback>
                    <p:oleObj name="Equation" r:id="rId9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3203"/>
                            <a:ext cx="148" cy="1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2336" y="2931"/>
                <a:ext cx="792" cy="688"/>
                <a:chOff x="4680" y="1748"/>
                <a:chExt cx="2700" cy="2193"/>
              </a:xfrm>
            </p:grpSpPr>
            <p:grpSp>
              <p:nvGrpSpPr>
                <p:cNvPr id="10" name="Group 6"/>
                <p:cNvGrpSpPr>
                  <a:grpSpLocks/>
                </p:cNvGrpSpPr>
                <p:nvPr/>
              </p:nvGrpSpPr>
              <p:grpSpPr bwMode="auto">
                <a:xfrm>
                  <a:off x="4680" y="1904"/>
                  <a:ext cx="2580" cy="1871"/>
                  <a:chOff x="4500" y="4716"/>
                  <a:chExt cx="1440" cy="1560"/>
                </a:xfrm>
              </p:grpSpPr>
              <p:sp>
                <p:nvSpPr>
                  <p:cNvPr id="57" name="Arc 7"/>
                  <p:cNvSpPr>
                    <a:spLocks/>
                  </p:cNvSpPr>
                  <p:nvPr/>
                </p:nvSpPr>
                <p:spPr bwMode="auto">
                  <a:xfrm flipV="1">
                    <a:off x="5040" y="5808"/>
                    <a:ext cx="900" cy="46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rc 8"/>
                  <p:cNvSpPr>
                    <a:spLocks/>
                  </p:cNvSpPr>
                  <p:nvPr/>
                </p:nvSpPr>
                <p:spPr bwMode="auto">
                  <a:xfrm>
                    <a:off x="5400" y="4716"/>
                    <a:ext cx="540" cy="10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Arc 9"/>
                  <p:cNvSpPr>
                    <a:spLocks/>
                  </p:cNvSpPr>
                  <p:nvPr/>
                </p:nvSpPr>
                <p:spPr bwMode="auto">
                  <a:xfrm flipH="1">
                    <a:off x="4500" y="4716"/>
                    <a:ext cx="900" cy="7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Arc 10"/>
                  <p:cNvSpPr>
                    <a:spLocks/>
                  </p:cNvSpPr>
                  <p:nvPr/>
                </p:nvSpPr>
                <p:spPr bwMode="auto">
                  <a:xfrm flipH="1" flipV="1">
                    <a:off x="4500" y="5496"/>
                    <a:ext cx="540" cy="7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>
                            <a:alpha val="50000"/>
                          </a:srgbClr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" name="Rectangle 11"/>
                <p:cNvSpPr>
                  <a:spLocks noChangeArrowheads="1"/>
                </p:cNvSpPr>
                <p:nvPr/>
              </p:nvSpPr>
              <p:spPr bwMode="auto">
                <a:xfrm>
                  <a:off x="4680" y="1748"/>
                  <a:ext cx="2700" cy="218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4680" y="2060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4680" y="237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>
                  <a:off x="4680" y="2648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4680" y="293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4680" y="315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>
                  <a:off x="4680" y="3464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>
                  <a:off x="4680" y="3726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4933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>
                  <a:off x="522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558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594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630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4"/>
                <p:cNvSpPr>
                  <a:spLocks noChangeShapeType="1"/>
                </p:cNvSpPr>
                <p:nvPr/>
              </p:nvSpPr>
              <p:spPr bwMode="auto">
                <a:xfrm>
                  <a:off x="6577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5"/>
                <p:cNvSpPr>
                  <a:spLocks noChangeShapeType="1"/>
                </p:cNvSpPr>
                <p:nvPr/>
              </p:nvSpPr>
              <p:spPr bwMode="auto">
                <a:xfrm>
                  <a:off x="6840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6"/>
                <p:cNvSpPr>
                  <a:spLocks noChangeShapeType="1"/>
                </p:cNvSpPr>
                <p:nvPr/>
              </p:nvSpPr>
              <p:spPr bwMode="auto">
                <a:xfrm>
                  <a:off x="7087" y="174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7"/>
                <p:cNvSpPr>
                  <a:spLocks noChangeShapeType="1"/>
                </p:cNvSpPr>
                <p:nvPr/>
              </p:nvSpPr>
              <p:spPr bwMode="auto">
                <a:xfrm>
                  <a:off x="4933" y="2375"/>
                  <a:ext cx="0" cy="10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8"/>
                <p:cNvSpPr>
                  <a:spLocks noChangeShapeType="1"/>
                </p:cNvSpPr>
                <p:nvPr/>
              </p:nvSpPr>
              <p:spPr bwMode="auto">
                <a:xfrm>
                  <a:off x="4933" y="2375"/>
                  <a:ext cx="66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580" y="2060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30"/>
                <p:cNvSpPr>
                  <a:spLocks noChangeShapeType="1"/>
                </p:cNvSpPr>
                <p:nvPr/>
              </p:nvSpPr>
              <p:spPr bwMode="auto">
                <a:xfrm>
                  <a:off x="5580" y="2060"/>
                  <a:ext cx="101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31"/>
                <p:cNvSpPr>
                  <a:spLocks noChangeShapeType="1"/>
                </p:cNvSpPr>
                <p:nvPr/>
              </p:nvSpPr>
              <p:spPr bwMode="auto">
                <a:xfrm>
                  <a:off x="6577" y="2060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32"/>
                <p:cNvSpPr>
                  <a:spLocks noChangeShapeType="1"/>
                </p:cNvSpPr>
                <p:nvPr/>
              </p:nvSpPr>
              <p:spPr bwMode="auto">
                <a:xfrm>
                  <a:off x="6577" y="2375"/>
                  <a:ext cx="24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>
                  <a:off x="6840" y="2375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34"/>
                <p:cNvSpPr>
                  <a:spLocks noChangeShapeType="1"/>
                </p:cNvSpPr>
                <p:nvPr/>
              </p:nvSpPr>
              <p:spPr bwMode="auto">
                <a:xfrm>
                  <a:off x="6861" y="2648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35"/>
                <p:cNvSpPr>
                  <a:spLocks noChangeShapeType="1"/>
                </p:cNvSpPr>
                <p:nvPr/>
              </p:nvSpPr>
              <p:spPr bwMode="auto">
                <a:xfrm>
                  <a:off x="7087" y="2684"/>
                  <a:ext cx="0" cy="7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00" y="3464"/>
                  <a:ext cx="76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7"/>
                <p:cNvSpPr>
                  <a:spLocks noChangeShapeType="1"/>
                </p:cNvSpPr>
                <p:nvPr/>
              </p:nvSpPr>
              <p:spPr bwMode="auto">
                <a:xfrm>
                  <a:off x="6300" y="3464"/>
                  <a:ext cx="0" cy="28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580" y="3726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9"/>
                <p:cNvSpPr>
                  <a:spLocks noChangeShapeType="1"/>
                </p:cNvSpPr>
                <p:nvPr/>
              </p:nvSpPr>
              <p:spPr bwMode="auto">
                <a:xfrm>
                  <a:off x="4933" y="3464"/>
                  <a:ext cx="6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40"/>
                <p:cNvSpPr>
                  <a:spLocks noChangeShapeType="1"/>
                </p:cNvSpPr>
                <p:nvPr/>
              </p:nvSpPr>
              <p:spPr bwMode="auto">
                <a:xfrm>
                  <a:off x="5580" y="3464"/>
                  <a:ext cx="0" cy="2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41"/>
                <p:cNvSpPr>
                  <a:spLocks noChangeShapeType="1"/>
                </p:cNvSpPr>
                <p:nvPr/>
              </p:nvSpPr>
              <p:spPr bwMode="auto">
                <a:xfrm>
                  <a:off x="4680" y="2060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42"/>
                <p:cNvSpPr>
                  <a:spLocks noChangeShapeType="1"/>
                </p:cNvSpPr>
                <p:nvPr/>
              </p:nvSpPr>
              <p:spPr bwMode="auto">
                <a:xfrm>
                  <a:off x="4680" y="2060"/>
                  <a:ext cx="0" cy="1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43"/>
                <p:cNvSpPr>
                  <a:spLocks noChangeShapeType="1"/>
                </p:cNvSpPr>
                <p:nvPr/>
              </p:nvSpPr>
              <p:spPr bwMode="auto">
                <a:xfrm>
                  <a:off x="4680" y="3464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933" y="346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220" y="3932"/>
                  <a:ext cx="1333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>
                  <a:off x="5220" y="1748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>
                  <a:off x="5220" y="1748"/>
                  <a:ext cx="16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6840" y="1748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6840" y="2060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50"/>
                <p:cNvSpPr>
                  <a:spLocks noChangeShapeType="1"/>
                </p:cNvSpPr>
                <p:nvPr/>
              </p:nvSpPr>
              <p:spPr bwMode="auto">
                <a:xfrm>
                  <a:off x="7087" y="2060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51"/>
                <p:cNvSpPr>
                  <a:spLocks noChangeShapeType="1"/>
                </p:cNvSpPr>
                <p:nvPr/>
              </p:nvSpPr>
              <p:spPr bwMode="auto">
                <a:xfrm>
                  <a:off x="7020" y="2375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2"/>
                <p:cNvSpPr>
                  <a:spLocks noChangeShapeType="1"/>
                </p:cNvSpPr>
                <p:nvPr/>
              </p:nvSpPr>
              <p:spPr bwMode="auto">
                <a:xfrm>
                  <a:off x="7380" y="2375"/>
                  <a:ext cx="0" cy="134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53"/>
                <p:cNvSpPr>
                  <a:spLocks noChangeShapeType="1"/>
                </p:cNvSpPr>
                <p:nvPr/>
              </p:nvSpPr>
              <p:spPr bwMode="auto">
                <a:xfrm>
                  <a:off x="6577" y="3726"/>
                  <a:ext cx="7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54"/>
                <p:cNvSpPr>
                  <a:spLocks noChangeShapeType="1"/>
                </p:cNvSpPr>
                <p:nvPr/>
              </p:nvSpPr>
              <p:spPr bwMode="auto">
                <a:xfrm>
                  <a:off x="6577" y="3726"/>
                  <a:ext cx="0" cy="2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5"/>
                <p:cNvSpPr>
                  <a:spLocks noChangeShapeType="1"/>
                </p:cNvSpPr>
                <p:nvPr/>
              </p:nvSpPr>
              <p:spPr bwMode="auto">
                <a:xfrm>
                  <a:off x="4933" y="3746"/>
                  <a:ext cx="30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5220" y="3746"/>
                  <a:ext cx="0" cy="18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Text Box 57"/>
            <p:cNvSpPr txBox="1">
              <a:spLocks noChangeArrowheads="1"/>
            </p:cNvSpPr>
            <p:nvPr/>
          </p:nvSpPr>
          <p:spPr bwMode="auto">
            <a:xfrm>
              <a:off x="7243266" y="4581128"/>
              <a:ext cx="12634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图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13.1.1</a:t>
              </a:r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6440988" y="3212976"/>
            <a:ext cx="0" cy="2458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直接连接符 4095"/>
          <p:cNvCxnSpPr/>
          <p:nvPr/>
        </p:nvCxnSpPr>
        <p:spPr>
          <a:xfrm>
            <a:off x="5580112" y="3787246"/>
            <a:ext cx="2808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矩形 4098"/>
          <p:cNvSpPr/>
          <p:nvPr/>
        </p:nvSpPr>
        <p:spPr>
          <a:xfrm>
            <a:off x="7511927" y="3787246"/>
            <a:ext cx="228609" cy="143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0" name="矩形 4099"/>
          <p:cNvSpPr/>
          <p:nvPr/>
        </p:nvSpPr>
        <p:spPr>
          <a:xfrm>
            <a:off x="6228918" y="3787246"/>
            <a:ext cx="212070" cy="146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C7C0EDC-78AE-4C02-84AB-4AEA66C12A33}"/>
              </a:ext>
            </a:extLst>
          </p:cNvPr>
          <p:cNvGrpSpPr/>
          <p:nvPr/>
        </p:nvGrpSpPr>
        <p:grpSpPr>
          <a:xfrm>
            <a:off x="5940152" y="3645024"/>
            <a:ext cx="2009891" cy="1531630"/>
            <a:chOff x="6915797" y="4705682"/>
            <a:chExt cx="2009891" cy="1531630"/>
          </a:xfrm>
        </p:grpSpPr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03F0212E-F6BF-448B-8309-3D1BFEA10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19511" y="6237312"/>
              <a:ext cx="6718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0">
              <a:extLst>
                <a:ext uri="{FF2B5EF4-FFF2-40B4-BE49-F238E27FC236}">
                  <a16:creationId xmlns:a16="http://schemas.microsoft.com/office/drawing/2014/main" id="{25FEBFF0-99EB-4627-B261-AA3CE96C7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9511" y="5996443"/>
              <a:ext cx="0" cy="2344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9">
              <a:extLst>
                <a:ext uri="{FF2B5EF4-FFF2-40B4-BE49-F238E27FC236}">
                  <a16:creationId xmlns:a16="http://schemas.microsoft.com/office/drawing/2014/main" id="{07618167-BF74-4848-9473-50153A31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797" y="5996443"/>
              <a:ext cx="6037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F09E888D-D6EE-4746-A52E-51EFD8BE5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797" y="4995276"/>
              <a:ext cx="0" cy="100392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0" name="Line 28">
              <a:extLst>
                <a:ext uri="{FF2B5EF4-FFF2-40B4-BE49-F238E27FC236}">
                  <a16:creationId xmlns:a16="http://schemas.microsoft.com/office/drawing/2014/main" id="{06486762-7933-4789-833C-58097C9DE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797" y="4995276"/>
              <a:ext cx="6186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">
              <a:extLst>
                <a:ext uri="{FF2B5EF4-FFF2-40B4-BE49-F238E27FC236}">
                  <a16:creationId xmlns:a16="http://schemas.microsoft.com/office/drawing/2014/main" id="{9CAA41AD-425B-4A2B-A69A-A15251A6D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9511" y="4705682"/>
              <a:ext cx="0" cy="2868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06BA9AF3-065C-4487-A251-EBAC24ADA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9511" y="4705682"/>
              <a:ext cx="9470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D76BA8A2-7317-4FCB-815D-72EE7D47E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9809" y="4726340"/>
              <a:ext cx="0" cy="2868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4" name="Line 32">
              <a:extLst>
                <a:ext uri="{FF2B5EF4-FFF2-40B4-BE49-F238E27FC236}">
                  <a16:creationId xmlns:a16="http://schemas.microsoft.com/office/drawing/2014/main" id="{24B780AF-1D35-4489-8664-1CB38CEBC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9809" y="5013176"/>
              <a:ext cx="232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893A5D7B-FDD0-4C6E-9013-3ABE3EEC5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5213" y="5013176"/>
              <a:ext cx="0" cy="2868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D907E11F-2E97-4ACF-9EC7-7582AAFC0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4949" y="5301208"/>
              <a:ext cx="22207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AB63101-AC57-4929-93AE-02FED735B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5688" y="5304198"/>
              <a:ext cx="0" cy="717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6C4C623A-49CF-4C2D-87A6-9624F5C79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91341" y="5994654"/>
              <a:ext cx="7138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40A86CF5-FED4-4233-8D5A-E7E9BD8BE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1341" y="5977137"/>
              <a:ext cx="0" cy="2601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5E33BD1-D6C9-4857-8751-D0733C100C4A}"/>
              </a:ext>
            </a:extLst>
          </p:cNvPr>
          <p:cNvGrpSpPr/>
          <p:nvPr/>
        </p:nvGrpSpPr>
        <p:grpSpPr>
          <a:xfrm>
            <a:off x="5727616" y="3356992"/>
            <a:ext cx="2535532" cy="2023628"/>
            <a:chOff x="6588224" y="4526876"/>
            <a:chExt cx="2535532" cy="2023628"/>
          </a:xfrm>
        </p:grpSpPr>
        <p:sp>
          <p:nvSpPr>
            <p:cNvPr id="81" name="Line 45">
              <a:extLst>
                <a:ext uri="{FF2B5EF4-FFF2-40B4-BE49-F238E27FC236}">
                  <a16:creationId xmlns:a16="http://schemas.microsoft.com/office/drawing/2014/main" id="{0928F835-4D13-4F65-9C43-AB4769DFC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0036" y="6530545"/>
              <a:ext cx="1243819" cy="36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56">
              <a:extLst>
                <a:ext uri="{FF2B5EF4-FFF2-40B4-BE49-F238E27FC236}">
                  <a16:creationId xmlns:a16="http://schemas.microsoft.com/office/drawing/2014/main" id="{1F953986-00DD-49F7-85E4-48CCDA220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0077" y="6369409"/>
              <a:ext cx="0" cy="1664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55">
              <a:extLst>
                <a:ext uri="{FF2B5EF4-FFF2-40B4-BE49-F238E27FC236}">
                  <a16:creationId xmlns:a16="http://schemas.microsoft.com/office/drawing/2014/main" id="{F7B80AD5-5912-4B70-A85F-73C15B97E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2045" y="6343038"/>
              <a:ext cx="285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4">
              <a:extLst>
                <a:ext uri="{FF2B5EF4-FFF2-40B4-BE49-F238E27FC236}">
                  <a16:creationId xmlns:a16="http://schemas.microsoft.com/office/drawing/2014/main" id="{98990556-CBBA-4E0D-BAD7-477044FD9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30882" y="6113510"/>
              <a:ext cx="0" cy="250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4E4609E6-394C-49B1-83B2-CAD41961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224" y="6093296"/>
              <a:ext cx="285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E2D32770-7984-4624-BA8C-6FEAB66AF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224" y="4802535"/>
              <a:ext cx="0" cy="12907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7" name="Line 41">
              <a:extLst>
                <a:ext uri="{FF2B5EF4-FFF2-40B4-BE49-F238E27FC236}">
                  <a16:creationId xmlns:a16="http://schemas.microsoft.com/office/drawing/2014/main" id="{3C408B39-8B15-4E42-A292-6984B048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224" y="4797152"/>
              <a:ext cx="5038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7">
              <a:extLst>
                <a:ext uri="{FF2B5EF4-FFF2-40B4-BE49-F238E27FC236}">
                  <a16:creationId xmlns:a16="http://schemas.microsoft.com/office/drawing/2014/main" id="{AD8B96E7-A2A0-4A0F-BBDB-9C630D7E6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4526876"/>
              <a:ext cx="15116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44">
              <a:extLst>
                <a:ext uri="{FF2B5EF4-FFF2-40B4-BE49-F238E27FC236}">
                  <a16:creationId xmlns:a16="http://schemas.microsoft.com/office/drawing/2014/main" id="{16435A1D-ED83-4D88-B955-BB4C5CF8B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2280" y="4547090"/>
              <a:ext cx="0" cy="250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0" name="Line 44">
              <a:extLst>
                <a:ext uri="{FF2B5EF4-FFF2-40B4-BE49-F238E27FC236}">
                  <a16:creationId xmlns:a16="http://schemas.microsoft.com/office/drawing/2014/main" id="{1B0E4C23-DFC3-4B4A-A98A-50513077D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04448" y="4538212"/>
              <a:ext cx="0" cy="250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1E71E2CE-B1D1-46C2-A151-24E27980C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39212" y="4814908"/>
              <a:ext cx="0" cy="250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2" name="Line 44">
              <a:extLst>
                <a:ext uri="{FF2B5EF4-FFF2-40B4-BE49-F238E27FC236}">
                  <a16:creationId xmlns:a16="http://schemas.microsoft.com/office/drawing/2014/main" id="{54240D24-7028-4F6E-BDAA-951EFE8E1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61790" y="6300442"/>
              <a:ext cx="0" cy="250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3" name="Line 55">
              <a:extLst>
                <a:ext uri="{FF2B5EF4-FFF2-40B4-BE49-F238E27FC236}">
                  <a16:creationId xmlns:a16="http://schemas.microsoft.com/office/drawing/2014/main" id="{B13F57E7-8218-4FAD-B5F0-06752D71C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9996" y="4797152"/>
              <a:ext cx="285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5">
              <a:extLst>
                <a:ext uri="{FF2B5EF4-FFF2-40B4-BE49-F238E27FC236}">
                  <a16:creationId xmlns:a16="http://schemas.microsoft.com/office/drawing/2014/main" id="{2CF8D4F4-D774-47ED-8090-0B8ED664D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8228" y="5076306"/>
              <a:ext cx="285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42">
              <a:extLst>
                <a:ext uri="{FF2B5EF4-FFF2-40B4-BE49-F238E27FC236}">
                  <a16:creationId xmlns:a16="http://schemas.microsoft.com/office/drawing/2014/main" id="{066C46DE-2C4A-4B36-B948-270571A68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8366" y="5055055"/>
              <a:ext cx="0" cy="12907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6" name="Line 53">
              <a:extLst>
                <a:ext uri="{FF2B5EF4-FFF2-40B4-BE49-F238E27FC236}">
                  <a16:creationId xmlns:a16="http://schemas.microsoft.com/office/drawing/2014/main" id="{DB643F1B-D8F8-48F8-9319-DB6CBC264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9546" y="6327076"/>
              <a:ext cx="7352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2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49990"/>
              </p:ext>
            </p:extLst>
          </p:nvPr>
        </p:nvGraphicFramePr>
        <p:xfrm>
          <a:off x="323528" y="401581"/>
          <a:ext cx="8280920" cy="194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5" name="Document" r:id="rId3" imgW="4524809" imgH="1060129" progId="Word.Document.8">
                  <p:embed/>
                </p:oleObj>
              </mc:Choice>
              <mc:Fallback>
                <p:oleObj name="Document" r:id="rId3" imgW="4524809" imgH="1060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1581"/>
                        <a:ext cx="8280920" cy="1947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62906"/>
              </p:ext>
            </p:extLst>
          </p:nvPr>
        </p:nvGraphicFramePr>
        <p:xfrm>
          <a:off x="179512" y="3650230"/>
          <a:ext cx="8424936" cy="143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6" name="Document" r:id="rId5" imgW="4783307" imgH="812910" progId="Word.Document.8">
                  <p:embed/>
                </p:oleObj>
              </mc:Choice>
              <mc:Fallback>
                <p:oleObj name="Document" r:id="rId5" imgW="4783307" imgH="8129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50230"/>
                        <a:ext cx="8424936" cy="1434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59310"/>
              </p:ext>
            </p:extLst>
          </p:nvPr>
        </p:nvGraphicFramePr>
        <p:xfrm>
          <a:off x="176213" y="2212975"/>
          <a:ext cx="8658225" cy="1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7" name="Document" r:id="rId7" imgW="4822550" imgH="787720" progId="Word.Document.8">
                  <p:embed/>
                </p:oleObj>
              </mc:Choice>
              <mc:Fallback>
                <p:oleObj name="Document" r:id="rId7" imgW="4822550" imgH="787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212975"/>
                        <a:ext cx="8658225" cy="1504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45471"/>
              </p:ext>
            </p:extLst>
          </p:nvPr>
        </p:nvGraphicFramePr>
        <p:xfrm>
          <a:off x="152183" y="5018382"/>
          <a:ext cx="842168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8" name="Document" r:id="rId9" imgW="4947479" imgH="801395" progId="Word.Document.8">
                  <p:embed/>
                </p:oleObj>
              </mc:Choice>
              <mc:Fallback>
                <p:oleObj name="Document" r:id="rId9" imgW="4947479" imgH="8013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83" y="5018382"/>
                        <a:ext cx="8421688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88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57889"/>
              </p:ext>
            </p:extLst>
          </p:nvPr>
        </p:nvGraphicFramePr>
        <p:xfrm>
          <a:off x="260350" y="404813"/>
          <a:ext cx="84264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36" name="Document" r:id="rId3" imgW="4685390" imgH="606622" progId="Word.Document.8">
                  <p:embed/>
                </p:oleObj>
              </mc:Choice>
              <mc:Fallback>
                <p:oleObj name="Document" r:id="rId3" imgW="4685390" imgH="6066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404813"/>
                        <a:ext cx="84264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63821"/>
              </p:ext>
            </p:extLst>
          </p:nvPr>
        </p:nvGraphicFramePr>
        <p:xfrm>
          <a:off x="280989" y="1392239"/>
          <a:ext cx="3635514" cy="356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37" name="Document" r:id="rId5" imgW="2051073" imgH="2008152" progId="Word.Document.8">
                  <p:embed/>
                </p:oleObj>
              </mc:Choice>
              <mc:Fallback>
                <p:oleObj name="Document" r:id="rId5" imgW="2051073" imgH="20081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9" y="1392239"/>
                        <a:ext cx="3635514" cy="356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>
            <a:extLst>
              <a:ext uri="{FF2B5EF4-FFF2-40B4-BE49-F238E27FC236}">
                <a16:creationId xmlns:a16="http://schemas.microsoft.com/office/drawing/2014/main" id="{B3354FEA-C0AF-4773-9870-2D2C3EE58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87388"/>
              </p:ext>
            </p:extLst>
          </p:nvPr>
        </p:nvGraphicFramePr>
        <p:xfrm>
          <a:off x="179514" y="5006284"/>
          <a:ext cx="8763801" cy="102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38" name="Document" r:id="rId7" imgW="5258182" imgH="564971" progId="Word.Document.8">
                  <p:embed/>
                </p:oleObj>
              </mc:Choice>
              <mc:Fallback>
                <p:oleObj name="Document" r:id="rId7" imgW="5258182" imgH="564971" progId="Word.Documen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4" y="5006284"/>
                        <a:ext cx="8763801" cy="1024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09C7F8E0-80CB-437E-89FE-780B2ADF5C59}"/>
              </a:ext>
            </a:extLst>
          </p:cNvPr>
          <p:cNvGrpSpPr/>
          <p:nvPr/>
        </p:nvGrpSpPr>
        <p:grpSpPr>
          <a:xfrm>
            <a:off x="4173038" y="1550178"/>
            <a:ext cx="4248472" cy="2972582"/>
            <a:chOff x="4283968" y="1628800"/>
            <a:chExt cx="4248472" cy="297258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BD0C586-86D2-4313-AD48-2800B994806C}"/>
                </a:ext>
              </a:extLst>
            </p:cNvPr>
            <p:cNvGrpSpPr/>
            <p:nvPr/>
          </p:nvGrpSpPr>
          <p:grpSpPr>
            <a:xfrm>
              <a:off x="4283968" y="1628800"/>
              <a:ext cx="4248472" cy="2972582"/>
              <a:chOff x="2123728" y="1464530"/>
              <a:chExt cx="4248472" cy="2972582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EA76985-AEED-4DB2-8680-55F829980248}"/>
                  </a:ext>
                </a:extLst>
              </p:cNvPr>
              <p:cNvGrpSpPr/>
              <p:nvPr/>
            </p:nvGrpSpPr>
            <p:grpSpPr>
              <a:xfrm>
                <a:off x="2123728" y="1464530"/>
                <a:ext cx="4248472" cy="2972582"/>
                <a:chOff x="3347864" y="3047429"/>
                <a:chExt cx="5609431" cy="3751139"/>
              </a:xfrm>
            </p:grpSpPr>
            <p:sp>
              <p:nvSpPr>
                <p:cNvPr id="62" name="Rectangle 29">
                  <a:extLst>
                    <a:ext uri="{FF2B5EF4-FFF2-40B4-BE49-F238E27FC236}">
                      <a16:creationId xmlns:a16="http://schemas.microsoft.com/office/drawing/2014/main" id="{D3D8C5A0-1035-4044-873A-D17A03C4E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3664" y="3826767"/>
                  <a:ext cx="457200" cy="220980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Rectangle 28">
                  <a:extLst>
                    <a:ext uri="{FF2B5EF4-FFF2-40B4-BE49-F238E27FC236}">
                      <a16:creationId xmlns:a16="http://schemas.microsoft.com/office/drawing/2014/main" id="{D5D7FA4F-FFA0-403F-8C55-674659E8D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0264" y="3352804"/>
                  <a:ext cx="533400" cy="268376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Rectangle 26">
                  <a:extLst>
                    <a:ext uri="{FF2B5EF4-FFF2-40B4-BE49-F238E27FC236}">
                      <a16:creationId xmlns:a16="http://schemas.microsoft.com/office/drawing/2014/main" id="{7673C43F-0198-49B7-8A32-6049710FC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2064" y="3247942"/>
                  <a:ext cx="838200" cy="27886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Rectangle 24">
                  <a:extLst>
                    <a:ext uri="{FF2B5EF4-FFF2-40B4-BE49-F238E27FC236}">
                      <a16:creationId xmlns:a16="http://schemas.microsoft.com/office/drawing/2014/main" id="{8C00F686-AADE-45B0-9C7E-68AEA1D34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0465" y="4131568"/>
                  <a:ext cx="609600" cy="190500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25">
                  <a:extLst>
                    <a:ext uri="{FF2B5EF4-FFF2-40B4-BE49-F238E27FC236}">
                      <a16:creationId xmlns:a16="http://schemas.microsoft.com/office/drawing/2014/main" id="{1067B92C-8B76-496B-B625-E5A39A10A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0065" y="3500602"/>
                  <a:ext cx="762000" cy="253596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Rectangle 23">
                  <a:extLst>
                    <a:ext uri="{FF2B5EF4-FFF2-40B4-BE49-F238E27FC236}">
                      <a16:creationId xmlns:a16="http://schemas.microsoft.com/office/drawing/2014/main" id="{BC7D7C5C-2DCF-462C-8099-542523730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7064" y="4886452"/>
                  <a:ext cx="533400" cy="115011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CA04688D-22B0-4EC5-AFD4-30FDD3001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7064" y="3140968"/>
                  <a:ext cx="3733800" cy="2374900"/>
                </a:xfrm>
                <a:custGeom>
                  <a:avLst/>
                  <a:gdLst>
                    <a:gd name="T0" fmla="*/ 0 w 2352"/>
                    <a:gd name="T1" fmla="*/ 1496 h 1496"/>
                    <a:gd name="T2" fmla="*/ 1440 w 2352"/>
                    <a:gd name="T3" fmla="*/ 104 h 1496"/>
                    <a:gd name="T4" fmla="*/ 2352 w 2352"/>
                    <a:gd name="T5" fmla="*/ 872 h 1496"/>
                    <a:gd name="T6" fmla="*/ 0 60000 65536"/>
                    <a:gd name="T7" fmla="*/ 0 60000 65536"/>
                    <a:gd name="T8" fmla="*/ 0 60000 65536"/>
                    <a:gd name="T9" fmla="*/ 0 w 2352"/>
                    <a:gd name="T10" fmla="*/ 0 h 1496"/>
                    <a:gd name="T11" fmla="*/ 2352 w 2352"/>
                    <a:gd name="T12" fmla="*/ 1496 h 14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2" h="1496">
                      <a:moveTo>
                        <a:pt x="0" y="1496"/>
                      </a:moveTo>
                      <a:cubicBezTo>
                        <a:pt x="524" y="852"/>
                        <a:pt x="1048" y="208"/>
                        <a:pt x="1440" y="104"/>
                      </a:cubicBezTo>
                      <a:cubicBezTo>
                        <a:pt x="1832" y="0"/>
                        <a:pt x="2092" y="436"/>
                        <a:pt x="2352" y="8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9">
                  <a:extLst>
                    <a:ext uri="{FF2B5EF4-FFF2-40B4-BE49-F238E27FC236}">
                      <a16:creationId xmlns:a16="http://schemas.microsoft.com/office/drawing/2014/main" id="{E8E6C228-189B-4913-B9EA-EEBCFA8B5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6456" y="3140968"/>
                  <a:ext cx="0" cy="3657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1">
                  <a:extLst>
                    <a:ext uri="{FF2B5EF4-FFF2-40B4-BE49-F238E27FC236}">
                      <a16:creationId xmlns:a16="http://schemas.microsoft.com/office/drawing/2014/main" id="{68F18C68-CAF2-451B-BB47-7EC040057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7864" y="6036568"/>
                  <a:ext cx="5486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4">
                  <a:extLst>
                    <a:ext uri="{FF2B5EF4-FFF2-40B4-BE49-F238E27FC236}">
                      <a16:creationId xmlns:a16="http://schemas.microsoft.com/office/drawing/2014/main" id="{BEE6FD93-F031-4FF9-A58C-45AAE09DE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00864" y="4512568"/>
                  <a:ext cx="0" cy="15240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5">
                  <a:extLst>
                    <a:ext uri="{FF2B5EF4-FFF2-40B4-BE49-F238E27FC236}">
                      <a16:creationId xmlns:a16="http://schemas.microsoft.com/office/drawing/2014/main" id="{13BDE69D-043D-476B-8B63-EE411D787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0464" y="4817368"/>
                  <a:ext cx="0" cy="12192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6">
                  <a:extLst>
                    <a:ext uri="{FF2B5EF4-FFF2-40B4-BE49-F238E27FC236}">
                      <a16:creationId xmlns:a16="http://schemas.microsoft.com/office/drawing/2014/main" id="{CB041D8C-0CD5-45C2-8F5F-9C33EBDAC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0064" y="4131568"/>
                  <a:ext cx="0" cy="19050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18">
                  <a:extLst>
                    <a:ext uri="{FF2B5EF4-FFF2-40B4-BE49-F238E27FC236}">
                      <a16:creationId xmlns:a16="http://schemas.microsoft.com/office/drawing/2014/main" id="{FF4F5CFA-CF10-4C16-8ED3-FDD5EB124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064" y="3521968"/>
                  <a:ext cx="0" cy="25146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19">
                  <a:extLst>
                    <a:ext uri="{FF2B5EF4-FFF2-40B4-BE49-F238E27FC236}">
                      <a16:creationId xmlns:a16="http://schemas.microsoft.com/office/drawing/2014/main" id="{5DB181AC-2D0A-472A-ADB9-4409A222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10264" y="3293368"/>
                  <a:ext cx="0" cy="274320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0">
                  <a:extLst>
                    <a:ext uri="{FF2B5EF4-FFF2-40B4-BE49-F238E27FC236}">
                      <a16:creationId xmlns:a16="http://schemas.microsoft.com/office/drawing/2014/main" id="{F5A2CC8C-300E-4776-82DB-92991E378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43664" y="3826768"/>
                  <a:ext cx="0" cy="22098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13">
                  <a:extLst>
                    <a:ext uri="{FF2B5EF4-FFF2-40B4-BE49-F238E27FC236}">
                      <a16:creationId xmlns:a16="http://schemas.microsoft.com/office/drawing/2014/main" id="{1B6F0D52-145D-49D2-9CDF-9B1727D45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7064" y="5503168"/>
                  <a:ext cx="0" cy="5334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27">
                  <a:extLst>
                    <a:ext uri="{FF2B5EF4-FFF2-40B4-BE49-F238E27FC236}">
                      <a16:creationId xmlns:a16="http://schemas.microsoft.com/office/drawing/2014/main" id="{4DCBCFB6-BC75-4899-BFE0-0A9A67105B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0264" y="3750568"/>
                  <a:ext cx="533400" cy="519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2800" b="1"/>
                </a:p>
              </p:txBody>
            </p:sp>
            <p:graphicFrame>
              <p:nvGraphicFramePr>
                <p:cNvPr id="79" name="Object 31">
                  <a:extLst>
                    <a:ext uri="{FF2B5EF4-FFF2-40B4-BE49-F238E27FC236}">
                      <a16:creationId xmlns:a16="http://schemas.microsoft.com/office/drawing/2014/main" id="{496110EA-B21F-45EA-A7AC-91AA68D418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4842650"/>
                    </p:ext>
                  </p:extLst>
                </p:nvPr>
              </p:nvGraphicFramePr>
              <p:xfrm>
                <a:off x="4433714" y="6036568"/>
                <a:ext cx="285750" cy="309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39" name="公式" r:id="rId9" imgW="152280" imgH="164880" progId="Equation.3">
                        <p:embed/>
                      </p:oleObj>
                    </mc:Choice>
                    <mc:Fallback>
                      <p:oleObj name="公式" r:id="rId9" imgW="152280" imgH="164880" progId="Equation.3">
                        <p:embed/>
                        <p:pic>
                          <p:nvPicPr>
                            <p:cNvPr id="70" name="Object 31">
                              <a:extLst>
                                <a:ext uri="{FF2B5EF4-FFF2-40B4-BE49-F238E27FC236}">
                                  <a16:creationId xmlns:a16="http://schemas.microsoft.com/office/drawing/2014/main" id="{5EE80AE5-858D-4D4E-B323-7DF5DB4E52D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3714" y="6036568"/>
                              <a:ext cx="285750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0" name="Object 32">
                  <a:extLst>
                    <a:ext uri="{FF2B5EF4-FFF2-40B4-BE49-F238E27FC236}">
                      <a16:creationId xmlns:a16="http://schemas.microsoft.com/office/drawing/2014/main" id="{7A2D93A1-99C2-477E-A3A5-89BFD42737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8257092"/>
                    </p:ext>
                  </p:extLst>
                </p:nvPr>
              </p:nvGraphicFramePr>
              <p:xfrm>
                <a:off x="8224664" y="6036568"/>
                <a:ext cx="246063" cy="3286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40" name="公式" r:id="rId11" imgW="152280" imgH="203040" progId="Equation.3">
                        <p:embed/>
                      </p:oleObj>
                    </mc:Choice>
                    <mc:Fallback>
                      <p:oleObj name="公式" r:id="rId11" imgW="152280" imgH="203040" progId="Equation.3">
                        <p:embed/>
                        <p:pic>
                          <p:nvPicPr>
                            <p:cNvPr id="71" name="Object 32">
                              <a:extLst>
                                <a:ext uri="{FF2B5EF4-FFF2-40B4-BE49-F238E27FC236}">
                                  <a16:creationId xmlns:a16="http://schemas.microsoft.com/office/drawing/2014/main" id="{A370DD9D-B74F-46C0-B9E4-3DCCF5B4189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24664" y="6036568"/>
                              <a:ext cx="246063" cy="3286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Object 35">
                  <a:extLst>
                    <a:ext uri="{FF2B5EF4-FFF2-40B4-BE49-F238E27FC236}">
                      <a16:creationId xmlns:a16="http://schemas.microsoft.com/office/drawing/2014/main" id="{66845959-1499-43E0-8FF0-F324B4336F2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80248662"/>
                    </p:ext>
                  </p:extLst>
                </p:nvPr>
              </p:nvGraphicFramePr>
              <p:xfrm>
                <a:off x="6167265" y="5985768"/>
                <a:ext cx="342966" cy="4317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41" name="公式" r:id="rId13" imgW="190440" imgH="241200" progId="Equation.3">
                        <p:embed/>
                      </p:oleObj>
                    </mc:Choice>
                    <mc:Fallback>
                      <p:oleObj name="公式" r:id="rId13" imgW="190440" imgH="241200" progId="Equation.3">
                        <p:embed/>
                        <p:pic>
                          <p:nvPicPr>
                            <p:cNvPr id="72" name="Object 35">
                              <a:extLst>
                                <a:ext uri="{FF2B5EF4-FFF2-40B4-BE49-F238E27FC236}">
                                  <a16:creationId xmlns:a16="http://schemas.microsoft.com/office/drawing/2014/main" id="{F6056D3D-86F4-47C2-B470-128DA7A0FC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67265" y="5985768"/>
                              <a:ext cx="342966" cy="4317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" name="Object 36">
                  <a:extLst>
                    <a:ext uri="{FF2B5EF4-FFF2-40B4-BE49-F238E27FC236}">
                      <a16:creationId xmlns:a16="http://schemas.microsoft.com/office/drawing/2014/main" id="{8E5B904C-826D-442B-B5BD-9F30EFACC7A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5731082"/>
                    </p:ext>
                  </p:extLst>
                </p:nvPr>
              </p:nvGraphicFramePr>
              <p:xfrm>
                <a:off x="5413203" y="5985768"/>
                <a:ext cx="426176" cy="4317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42" name="公式" r:id="rId15" imgW="291960" imgH="241200" progId="Equation.3">
                        <p:embed/>
                      </p:oleObj>
                    </mc:Choice>
                    <mc:Fallback>
                      <p:oleObj name="公式" r:id="rId15" imgW="291960" imgH="241200" progId="Equation.3">
                        <p:embed/>
                        <p:pic>
                          <p:nvPicPr>
                            <p:cNvPr id="73" name="Object 36">
                              <a:extLst>
                                <a:ext uri="{FF2B5EF4-FFF2-40B4-BE49-F238E27FC236}">
                                  <a16:creationId xmlns:a16="http://schemas.microsoft.com/office/drawing/2014/main" id="{B7DAA8CA-91D5-4F76-A01A-6248E9C8F28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13203" y="5985768"/>
                              <a:ext cx="426176" cy="4317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A3E851F8-825F-48E3-83EA-DD770A6C6659}"/>
                    </a:ext>
                  </a:extLst>
                </p:cNvPr>
                <p:cNvCxnSpPr>
                  <a:cxnSpLocks/>
                  <a:stCxn id="77" idx="0"/>
                </p:cNvCxnSpPr>
                <p:nvPr/>
              </p:nvCxnSpPr>
              <p:spPr>
                <a:xfrm>
                  <a:off x="4567064" y="5503168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E627AEB5-3028-41BA-B04E-7D821C86ADB9}"/>
                    </a:ext>
                  </a:extLst>
                </p:cNvPr>
                <p:cNvCxnSpPr/>
                <p:nvPr/>
              </p:nvCxnSpPr>
              <p:spPr>
                <a:xfrm>
                  <a:off x="5148576" y="4873752"/>
                  <a:ext cx="533401" cy="1270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CBE89470-58F4-4395-AAD0-6F23E7797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616" y="4152528"/>
                  <a:ext cx="762000" cy="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9D81B66F-33BD-4B5C-ABA7-ACEAE14CE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04" y="3504456"/>
                  <a:ext cx="811560" cy="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D8446003-7A25-432E-9D68-0D132D682A26}"/>
                    </a:ext>
                  </a:extLst>
                </p:cNvPr>
                <p:cNvCxnSpPr/>
                <p:nvPr/>
              </p:nvCxnSpPr>
              <p:spPr>
                <a:xfrm>
                  <a:off x="7321264" y="3804680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63EE804C-3CCD-48B8-8DCF-10829DE66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7344" y="4512568"/>
                  <a:ext cx="441560" cy="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32474A7C-5F78-47AB-9777-21306E6B6417}"/>
                    </a:ext>
                  </a:extLst>
                </p:cNvPr>
                <p:cNvCxnSpPr/>
                <p:nvPr/>
              </p:nvCxnSpPr>
              <p:spPr>
                <a:xfrm>
                  <a:off x="4572000" y="4881352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94E30CCA-EDA4-4E5F-81A6-EAA8D18366B3}"/>
                    </a:ext>
                  </a:extLst>
                </p:cNvPr>
                <p:cNvCxnSpPr/>
                <p:nvPr/>
              </p:nvCxnSpPr>
              <p:spPr>
                <a:xfrm>
                  <a:off x="5100440" y="4120932"/>
                  <a:ext cx="533401" cy="1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5456A7C8-765D-46E8-A610-E9B4CEE66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1681" y="3496753"/>
                  <a:ext cx="762000" cy="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FF94D297-2AB6-402F-8D55-906FA8CB3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4856" y="3813424"/>
                  <a:ext cx="441560" cy="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08221FE5-D733-4B40-9277-EEEFB1C29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6743" y="3247942"/>
                  <a:ext cx="811559" cy="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14867B76-8125-4B06-AABD-49190D26FD5F}"/>
                    </a:ext>
                  </a:extLst>
                </p:cNvPr>
                <p:cNvCxnSpPr/>
                <p:nvPr/>
              </p:nvCxnSpPr>
              <p:spPr>
                <a:xfrm>
                  <a:off x="7308304" y="3344292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5" name="Object 31">
                  <a:extLst>
                    <a:ext uri="{FF2B5EF4-FFF2-40B4-BE49-F238E27FC236}">
                      <a16:creationId xmlns:a16="http://schemas.microsoft.com/office/drawing/2014/main" id="{3731D688-4FF2-40B3-9982-441383694D4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01413831"/>
                    </p:ext>
                  </p:extLst>
                </p:nvPr>
              </p:nvGraphicFramePr>
              <p:xfrm>
                <a:off x="3928120" y="6021288"/>
                <a:ext cx="283840" cy="3085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43" name="Equation" r:id="rId17" imgW="291960" imgH="317160" progId="Equation.DSMT4">
                        <p:embed/>
                      </p:oleObj>
                    </mc:Choice>
                    <mc:Fallback>
                      <p:oleObj name="Equation" r:id="rId17" imgW="291960" imgH="317160" progId="Equation.DSMT4">
                        <p:embed/>
                        <p:pic>
                          <p:nvPicPr>
                            <p:cNvPr id="86" name="Object 31">
                              <a:extLst>
                                <a:ext uri="{FF2B5EF4-FFF2-40B4-BE49-F238E27FC236}">
                                  <a16:creationId xmlns:a16="http://schemas.microsoft.com/office/drawing/2014/main" id="{53C62F1A-97F0-4A29-B37D-5BEC56FEE8A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8120" y="6021288"/>
                              <a:ext cx="283840" cy="308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6" name="Object 31">
                  <a:extLst>
                    <a:ext uri="{FF2B5EF4-FFF2-40B4-BE49-F238E27FC236}">
                      <a16:creationId xmlns:a16="http://schemas.microsoft.com/office/drawing/2014/main" id="{62FBFFA1-A6FD-4A29-9B96-3DA2F1B8AB8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3222949"/>
                    </p:ext>
                  </p:extLst>
                </p:nvPr>
              </p:nvGraphicFramePr>
              <p:xfrm>
                <a:off x="3965897" y="3047429"/>
                <a:ext cx="246063" cy="309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44" name="Equation" r:id="rId19" imgW="253800" imgH="317160" progId="Equation.DSMT4">
                        <p:embed/>
                      </p:oleObj>
                    </mc:Choice>
                    <mc:Fallback>
                      <p:oleObj name="Equation" r:id="rId19" imgW="253800" imgH="317160" progId="Equation.DSMT4">
                        <p:embed/>
                        <p:pic>
                          <p:nvPicPr>
                            <p:cNvPr id="87" name="Object 31">
                              <a:extLst>
                                <a:ext uri="{FF2B5EF4-FFF2-40B4-BE49-F238E27FC236}">
                                  <a16:creationId xmlns:a16="http://schemas.microsoft.com/office/drawing/2014/main" id="{7623D482-D915-4F41-8482-3E3E00B55DB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5897" y="3047429"/>
                              <a:ext cx="246063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7" name="Object 31">
                  <a:extLst>
                    <a:ext uri="{FF2B5EF4-FFF2-40B4-BE49-F238E27FC236}">
                      <a16:creationId xmlns:a16="http://schemas.microsoft.com/office/drawing/2014/main" id="{18F0CEA6-6B0D-4F77-91B6-93269F6B16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54462642"/>
                    </p:ext>
                  </p:extLst>
                </p:nvPr>
              </p:nvGraphicFramePr>
              <p:xfrm>
                <a:off x="8711233" y="6074668"/>
                <a:ext cx="246062" cy="233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7345" name="Equation" r:id="rId21" imgW="253800" imgH="241200" progId="Equation.DSMT4">
                        <p:embed/>
                      </p:oleObj>
                    </mc:Choice>
                    <mc:Fallback>
                      <p:oleObj name="Equation" r:id="rId21" imgW="253800" imgH="241200" progId="Equation.DSMT4">
                        <p:embed/>
                        <p:pic>
                          <p:nvPicPr>
                            <p:cNvPr id="88" name="Object 31">
                              <a:extLst>
                                <a:ext uri="{FF2B5EF4-FFF2-40B4-BE49-F238E27FC236}">
                                  <a16:creationId xmlns:a16="http://schemas.microsoft.com/office/drawing/2014/main" id="{9788E85B-ABC6-4433-A758-C234A98659F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11233" y="6074668"/>
                              <a:ext cx="246062" cy="233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1" name="Object 31">
                <a:extLst>
                  <a:ext uri="{FF2B5EF4-FFF2-40B4-BE49-F238E27FC236}">
                    <a16:creationId xmlns:a16="http://schemas.microsoft.com/office/drawing/2014/main" id="{722224DD-2BAD-424F-909E-39B9E281C6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0798420"/>
                  </p:ext>
                </p:extLst>
              </p:nvPr>
            </p:nvGraphicFramePr>
            <p:xfrm>
              <a:off x="4714553" y="2644974"/>
              <a:ext cx="217487" cy="207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7346" name="Equation" r:id="rId23" imgW="317160" imgH="291960" progId="Equation.DSMT4">
                      <p:embed/>
                    </p:oleObj>
                  </mc:Choice>
                  <mc:Fallback>
                    <p:oleObj name="Equation" r:id="rId23" imgW="317160" imgH="291960" progId="Equation.DSMT4">
                      <p:embed/>
                      <p:pic>
                        <p:nvPicPr>
                          <p:cNvPr id="51" name="Object 31">
                            <a:extLst>
                              <a:ext uri="{FF2B5EF4-FFF2-40B4-BE49-F238E27FC236}">
                                <a16:creationId xmlns:a16="http://schemas.microsoft.com/office/drawing/2014/main" id="{81F4A244-F27C-4F14-BF12-A07C4C9B8E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553" y="2644974"/>
                            <a:ext cx="217487" cy="207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9" name="Object 31">
              <a:extLst>
                <a:ext uri="{FF2B5EF4-FFF2-40B4-BE49-F238E27FC236}">
                  <a16:creationId xmlns:a16="http://schemas.microsoft.com/office/drawing/2014/main" id="{95B0BE17-0FD9-4704-BC40-1E9D66951E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427304"/>
                </p:ext>
              </p:extLst>
            </p:nvPr>
          </p:nvGraphicFramePr>
          <p:xfrm>
            <a:off x="5576416" y="1687407"/>
            <a:ext cx="939800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347" name="Equation" r:id="rId25" imgW="1371600" imgH="393480" progId="Equation.DSMT4">
                    <p:embed/>
                  </p:oleObj>
                </mc:Choice>
                <mc:Fallback>
                  <p:oleObj name="Equation" r:id="rId25" imgW="1371600" imgH="393480" progId="Equation.DSMT4">
                    <p:embed/>
                    <p:pic>
                      <p:nvPicPr>
                        <p:cNvPr id="49" name="Object 31">
                          <a:extLst>
                            <a:ext uri="{FF2B5EF4-FFF2-40B4-BE49-F238E27FC236}">
                              <a16:creationId xmlns:a16="http://schemas.microsoft.com/office/drawing/2014/main" id="{53FEAF1D-7A46-4955-B656-35ECD7A02F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416" y="1687407"/>
                          <a:ext cx="939800" cy="280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26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96785"/>
              </p:ext>
            </p:extLst>
          </p:nvPr>
        </p:nvGraphicFramePr>
        <p:xfrm>
          <a:off x="235668" y="5113245"/>
          <a:ext cx="8497639" cy="164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07" name="Document" r:id="rId3" imgW="4924798" imgH="951813" progId="Word.Document.8">
                  <p:embed/>
                </p:oleObj>
              </mc:Choice>
              <mc:Fallback>
                <p:oleObj name="Document" r:id="rId3" imgW="4924798" imgH="9518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68" y="5113245"/>
                        <a:ext cx="8497639" cy="164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93300"/>
              </p:ext>
            </p:extLst>
          </p:nvPr>
        </p:nvGraphicFramePr>
        <p:xfrm>
          <a:off x="90349" y="2774700"/>
          <a:ext cx="8788275" cy="237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08" name="Document" r:id="rId5" imgW="5175736" imgH="1392634" progId="Word.Document.8">
                  <p:embed/>
                </p:oleObj>
              </mc:Choice>
              <mc:Fallback>
                <p:oleObj name="Document" r:id="rId5" imgW="5175736" imgH="13926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49" y="2774700"/>
                        <a:ext cx="8788275" cy="2371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>
            <a:extLst>
              <a:ext uri="{FF2B5EF4-FFF2-40B4-BE49-F238E27FC236}">
                <a16:creationId xmlns:a16="http://schemas.microsoft.com/office/drawing/2014/main" id="{D2FD9194-7D16-492A-8333-B495B631FD76}"/>
              </a:ext>
            </a:extLst>
          </p:cNvPr>
          <p:cNvGrpSpPr/>
          <p:nvPr/>
        </p:nvGrpSpPr>
        <p:grpSpPr>
          <a:xfrm>
            <a:off x="2195736" y="168386"/>
            <a:ext cx="4248472" cy="2972582"/>
            <a:chOff x="4283968" y="1628800"/>
            <a:chExt cx="4248472" cy="2972582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5DEF1E0-50FF-4CC5-892B-024588EFA499}"/>
                </a:ext>
              </a:extLst>
            </p:cNvPr>
            <p:cNvGrpSpPr/>
            <p:nvPr/>
          </p:nvGrpSpPr>
          <p:grpSpPr>
            <a:xfrm>
              <a:off x="4283968" y="1628800"/>
              <a:ext cx="4248472" cy="2972582"/>
              <a:chOff x="2123728" y="1464530"/>
              <a:chExt cx="4248472" cy="2972582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BED4773-994E-4C9C-9AE1-39B829543297}"/>
                  </a:ext>
                </a:extLst>
              </p:cNvPr>
              <p:cNvGrpSpPr/>
              <p:nvPr/>
            </p:nvGrpSpPr>
            <p:grpSpPr>
              <a:xfrm>
                <a:off x="2123728" y="1464530"/>
                <a:ext cx="4248472" cy="2972582"/>
                <a:chOff x="3347864" y="3047429"/>
                <a:chExt cx="5609431" cy="3751139"/>
              </a:xfrm>
            </p:grpSpPr>
            <p:sp>
              <p:nvSpPr>
                <p:cNvPr id="52" name="Rectangle 29">
                  <a:extLst>
                    <a:ext uri="{FF2B5EF4-FFF2-40B4-BE49-F238E27FC236}">
                      <a16:creationId xmlns:a16="http://schemas.microsoft.com/office/drawing/2014/main" id="{2B499EAB-1781-40ED-94DF-821D309C7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3664" y="3826767"/>
                  <a:ext cx="457200" cy="220980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Rectangle 28">
                  <a:extLst>
                    <a:ext uri="{FF2B5EF4-FFF2-40B4-BE49-F238E27FC236}">
                      <a16:creationId xmlns:a16="http://schemas.microsoft.com/office/drawing/2014/main" id="{35804B85-0EC1-4BC8-B5B3-3DE0ADEE8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0264" y="3352804"/>
                  <a:ext cx="533400" cy="268376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Rectangle 26">
                  <a:extLst>
                    <a:ext uri="{FF2B5EF4-FFF2-40B4-BE49-F238E27FC236}">
                      <a16:creationId xmlns:a16="http://schemas.microsoft.com/office/drawing/2014/main" id="{1E5A8D2F-C0A0-4664-8C6A-027DB6B065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2064" y="3247942"/>
                  <a:ext cx="838200" cy="27886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Rectangle 24">
                  <a:extLst>
                    <a:ext uri="{FF2B5EF4-FFF2-40B4-BE49-F238E27FC236}">
                      <a16:creationId xmlns:a16="http://schemas.microsoft.com/office/drawing/2014/main" id="{D99E7CDE-DD4D-42AE-8717-CB7F308E4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0465" y="4131568"/>
                  <a:ext cx="609600" cy="190500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25">
                  <a:extLst>
                    <a:ext uri="{FF2B5EF4-FFF2-40B4-BE49-F238E27FC236}">
                      <a16:creationId xmlns:a16="http://schemas.microsoft.com/office/drawing/2014/main" id="{12EAE0CC-0286-425A-A850-316F5AF54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0065" y="3500602"/>
                  <a:ext cx="762000" cy="253596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Rectangle 23">
                  <a:extLst>
                    <a:ext uri="{FF2B5EF4-FFF2-40B4-BE49-F238E27FC236}">
                      <a16:creationId xmlns:a16="http://schemas.microsoft.com/office/drawing/2014/main" id="{BB3A8733-EBBB-4DD1-B3AE-4B01CA9B6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7064" y="4886452"/>
                  <a:ext cx="533400" cy="115011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>
                  <a:extLst>
                    <a:ext uri="{FF2B5EF4-FFF2-40B4-BE49-F238E27FC236}">
                      <a16:creationId xmlns:a16="http://schemas.microsoft.com/office/drawing/2014/main" id="{AB3B08FB-280D-47FA-88C9-E725DB534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7064" y="3140968"/>
                  <a:ext cx="3733800" cy="2374900"/>
                </a:xfrm>
                <a:custGeom>
                  <a:avLst/>
                  <a:gdLst>
                    <a:gd name="T0" fmla="*/ 0 w 2352"/>
                    <a:gd name="T1" fmla="*/ 1496 h 1496"/>
                    <a:gd name="T2" fmla="*/ 1440 w 2352"/>
                    <a:gd name="T3" fmla="*/ 104 h 1496"/>
                    <a:gd name="T4" fmla="*/ 2352 w 2352"/>
                    <a:gd name="T5" fmla="*/ 872 h 1496"/>
                    <a:gd name="T6" fmla="*/ 0 60000 65536"/>
                    <a:gd name="T7" fmla="*/ 0 60000 65536"/>
                    <a:gd name="T8" fmla="*/ 0 60000 65536"/>
                    <a:gd name="T9" fmla="*/ 0 w 2352"/>
                    <a:gd name="T10" fmla="*/ 0 h 1496"/>
                    <a:gd name="T11" fmla="*/ 2352 w 2352"/>
                    <a:gd name="T12" fmla="*/ 1496 h 14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2" h="1496">
                      <a:moveTo>
                        <a:pt x="0" y="1496"/>
                      </a:moveTo>
                      <a:cubicBezTo>
                        <a:pt x="524" y="852"/>
                        <a:pt x="1048" y="208"/>
                        <a:pt x="1440" y="104"/>
                      </a:cubicBezTo>
                      <a:cubicBezTo>
                        <a:pt x="1832" y="0"/>
                        <a:pt x="2092" y="436"/>
                        <a:pt x="2352" y="8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9">
                  <a:extLst>
                    <a:ext uri="{FF2B5EF4-FFF2-40B4-BE49-F238E27FC236}">
                      <a16:creationId xmlns:a16="http://schemas.microsoft.com/office/drawing/2014/main" id="{BECF6911-3C59-40D5-A538-3C4B12C8C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6456" y="3140968"/>
                  <a:ext cx="0" cy="3657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11">
                  <a:extLst>
                    <a:ext uri="{FF2B5EF4-FFF2-40B4-BE49-F238E27FC236}">
                      <a16:creationId xmlns:a16="http://schemas.microsoft.com/office/drawing/2014/main" id="{D4686D8A-FB8E-4EF3-968F-F4E7C2E17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7864" y="6036568"/>
                  <a:ext cx="5486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14">
                  <a:extLst>
                    <a:ext uri="{FF2B5EF4-FFF2-40B4-BE49-F238E27FC236}">
                      <a16:creationId xmlns:a16="http://schemas.microsoft.com/office/drawing/2014/main" id="{6580CD48-EF70-41CD-B48D-FC6DE9AF9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00864" y="4512568"/>
                  <a:ext cx="0" cy="15240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15">
                  <a:extLst>
                    <a:ext uri="{FF2B5EF4-FFF2-40B4-BE49-F238E27FC236}">
                      <a16:creationId xmlns:a16="http://schemas.microsoft.com/office/drawing/2014/main" id="{F52F3469-FA5D-4756-BD11-0CF41425E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0464" y="4817368"/>
                  <a:ext cx="0" cy="12192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16">
                  <a:extLst>
                    <a:ext uri="{FF2B5EF4-FFF2-40B4-BE49-F238E27FC236}">
                      <a16:creationId xmlns:a16="http://schemas.microsoft.com/office/drawing/2014/main" id="{DB2D129D-60DB-4245-ABBA-CB2E85897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0064" y="4131568"/>
                  <a:ext cx="0" cy="19050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8">
                  <a:extLst>
                    <a:ext uri="{FF2B5EF4-FFF2-40B4-BE49-F238E27FC236}">
                      <a16:creationId xmlns:a16="http://schemas.microsoft.com/office/drawing/2014/main" id="{56001F15-A61F-4D95-A17D-55CA8AE31F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064" y="3521968"/>
                  <a:ext cx="0" cy="25146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9">
                  <a:extLst>
                    <a:ext uri="{FF2B5EF4-FFF2-40B4-BE49-F238E27FC236}">
                      <a16:creationId xmlns:a16="http://schemas.microsoft.com/office/drawing/2014/main" id="{E7C572DD-F0B1-48D1-88FB-43C769E0D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10264" y="3293368"/>
                  <a:ext cx="0" cy="274320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20">
                  <a:extLst>
                    <a:ext uri="{FF2B5EF4-FFF2-40B4-BE49-F238E27FC236}">
                      <a16:creationId xmlns:a16="http://schemas.microsoft.com/office/drawing/2014/main" id="{85E7DA8F-6EC1-46CA-A643-D4F9D0405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43664" y="3826768"/>
                  <a:ext cx="0" cy="22098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3">
                  <a:extLst>
                    <a:ext uri="{FF2B5EF4-FFF2-40B4-BE49-F238E27FC236}">
                      <a16:creationId xmlns:a16="http://schemas.microsoft.com/office/drawing/2014/main" id="{B97F579A-16A9-4D9B-9454-C10B633B7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7064" y="5503168"/>
                  <a:ext cx="0" cy="5334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27">
                  <a:extLst>
                    <a:ext uri="{FF2B5EF4-FFF2-40B4-BE49-F238E27FC236}">
                      <a16:creationId xmlns:a16="http://schemas.microsoft.com/office/drawing/2014/main" id="{754B6F41-3EB8-443C-B046-64F2E02D91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0264" y="3750568"/>
                  <a:ext cx="533400" cy="519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2800" b="1"/>
                </a:p>
              </p:txBody>
            </p:sp>
            <p:graphicFrame>
              <p:nvGraphicFramePr>
                <p:cNvPr id="70" name="Object 31">
                  <a:extLst>
                    <a:ext uri="{FF2B5EF4-FFF2-40B4-BE49-F238E27FC236}">
                      <a16:creationId xmlns:a16="http://schemas.microsoft.com/office/drawing/2014/main" id="{5EE80AE5-858D-4D4E-B323-7DF5DB4E52D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6114892"/>
                    </p:ext>
                  </p:extLst>
                </p:nvPr>
              </p:nvGraphicFramePr>
              <p:xfrm>
                <a:off x="4433714" y="6036568"/>
                <a:ext cx="285750" cy="309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09" name="公式" r:id="rId7" imgW="152280" imgH="164880" progId="Equation.3">
                        <p:embed/>
                      </p:oleObj>
                    </mc:Choice>
                    <mc:Fallback>
                      <p:oleObj name="公式" r:id="rId7" imgW="152280" imgH="164880" progId="Equation.3">
                        <p:embed/>
                        <p:pic>
                          <p:nvPicPr>
                            <p:cNvPr id="27" name="Object 31">
                              <a:extLst>
                                <a:ext uri="{FF2B5EF4-FFF2-40B4-BE49-F238E27FC236}">
                                  <a16:creationId xmlns:a16="http://schemas.microsoft.com/office/drawing/2014/main" id="{64168CB7-3BC9-4125-9AD2-C8EFDDEF4F9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3714" y="6036568"/>
                              <a:ext cx="285750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" name="Object 32">
                  <a:extLst>
                    <a:ext uri="{FF2B5EF4-FFF2-40B4-BE49-F238E27FC236}">
                      <a16:creationId xmlns:a16="http://schemas.microsoft.com/office/drawing/2014/main" id="{A370DD9D-B74F-46C0-B9E4-3DCCF5B418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9941410"/>
                    </p:ext>
                  </p:extLst>
                </p:nvPr>
              </p:nvGraphicFramePr>
              <p:xfrm>
                <a:off x="8224664" y="6036568"/>
                <a:ext cx="246063" cy="3286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10" name="公式" r:id="rId9" imgW="152280" imgH="203040" progId="Equation.3">
                        <p:embed/>
                      </p:oleObj>
                    </mc:Choice>
                    <mc:Fallback>
                      <p:oleObj name="公式" r:id="rId9" imgW="152280" imgH="203040" progId="Equation.3">
                        <p:embed/>
                        <p:pic>
                          <p:nvPicPr>
                            <p:cNvPr id="28" name="Object 32">
                              <a:extLst>
                                <a:ext uri="{FF2B5EF4-FFF2-40B4-BE49-F238E27FC236}">
                                  <a16:creationId xmlns:a16="http://schemas.microsoft.com/office/drawing/2014/main" id="{37D8ACEF-6736-4F36-8218-AC0C5D910B0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24664" y="6036568"/>
                              <a:ext cx="246063" cy="3286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" name="Object 35">
                  <a:extLst>
                    <a:ext uri="{FF2B5EF4-FFF2-40B4-BE49-F238E27FC236}">
                      <a16:creationId xmlns:a16="http://schemas.microsoft.com/office/drawing/2014/main" id="{F6056D3D-86F4-47C2-B470-128DA7A0FC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6007246"/>
                    </p:ext>
                  </p:extLst>
                </p:nvPr>
              </p:nvGraphicFramePr>
              <p:xfrm>
                <a:off x="6167265" y="5985768"/>
                <a:ext cx="342966" cy="4317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11" name="公式" r:id="rId11" imgW="190440" imgH="241200" progId="Equation.3">
                        <p:embed/>
                      </p:oleObj>
                    </mc:Choice>
                    <mc:Fallback>
                      <p:oleObj name="公式" r:id="rId11" imgW="190440" imgH="241200" progId="Equation.3">
                        <p:embed/>
                        <p:pic>
                          <p:nvPicPr>
                            <p:cNvPr id="29" name="Object 35">
                              <a:extLst>
                                <a:ext uri="{FF2B5EF4-FFF2-40B4-BE49-F238E27FC236}">
                                  <a16:creationId xmlns:a16="http://schemas.microsoft.com/office/drawing/2014/main" id="{5F037E56-FA47-43BC-8523-DA97A5184E7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67265" y="5985768"/>
                              <a:ext cx="342966" cy="4317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" name="Object 36">
                  <a:extLst>
                    <a:ext uri="{FF2B5EF4-FFF2-40B4-BE49-F238E27FC236}">
                      <a16:creationId xmlns:a16="http://schemas.microsoft.com/office/drawing/2014/main" id="{B7DAA8CA-91D5-4F76-A01A-6248E9C8F2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0555876"/>
                    </p:ext>
                  </p:extLst>
                </p:nvPr>
              </p:nvGraphicFramePr>
              <p:xfrm>
                <a:off x="5413203" y="5985768"/>
                <a:ext cx="426176" cy="4317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12" name="公式" r:id="rId13" imgW="291960" imgH="241200" progId="Equation.3">
                        <p:embed/>
                      </p:oleObj>
                    </mc:Choice>
                    <mc:Fallback>
                      <p:oleObj name="公式" r:id="rId13" imgW="291960" imgH="241200" progId="Equation.3">
                        <p:embed/>
                        <p:pic>
                          <p:nvPicPr>
                            <p:cNvPr id="30" name="Object 36">
                              <a:extLst>
                                <a:ext uri="{FF2B5EF4-FFF2-40B4-BE49-F238E27FC236}">
                                  <a16:creationId xmlns:a16="http://schemas.microsoft.com/office/drawing/2014/main" id="{8FDD87A1-FE5B-4774-88F0-E6D7A5C5912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13203" y="5985768"/>
                              <a:ext cx="426176" cy="4317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18849DC1-984C-45DC-830C-7CF21769024F}"/>
                    </a:ext>
                  </a:extLst>
                </p:cNvPr>
                <p:cNvCxnSpPr>
                  <a:cxnSpLocks/>
                  <a:stCxn id="68" idx="0"/>
                </p:cNvCxnSpPr>
                <p:nvPr/>
              </p:nvCxnSpPr>
              <p:spPr>
                <a:xfrm>
                  <a:off x="4567064" y="5503168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376EBC9B-4F73-4C01-A4B1-6EF835314FE7}"/>
                    </a:ext>
                  </a:extLst>
                </p:cNvPr>
                <p:cNvCxnSpPr/>
                <p:nvPr/>
              </p:nvCxnSpPr>
              <p:spPr>
                <a:xfrm>
                  <a:off x="5148576" y="4873752"/>
                  <a:ext cx="533401" cy="1270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2B90A7EE-1CC9-4B72-BDD4-C3CDB0D4C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616" y="4152528"/>
                  <a:ext cx="762000" cy="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7328D03D-B154-486C-AF09-BC76BAB45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04" y="3504456"/>
                  <a:ext cx="811560" cy="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2FCBF23B-C0E7-4830-9B2B-EA1E5B301830}"/>
                    </a:ext>
                  </a:extLst>
                </p:cNvPr>
                <p:cNvCxnSpPr/>
                <p:nvPr/>
              </p:nvCxnSpPr>
              <p:spPr>
                <a:xfrm>
                  <a:off x="7321264" y="3804680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EF052C68-81E6-47CF-90A4-8CA93B8E4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7344" y="4512568"/>
                  <a:ext cx="441560" cy="0"/>
                </a:xfrm>
                <a:prstGeom prst="line">
                  <a:avLst/>
                </a:prstGeom>
                <a:ln w="222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E44C8801-F343-4335-8B23-FB363AAB462D}"/>
                    </a:ext>
                  </a:extLst>
                </p:cNvPr>
                <p:cNvCxnSpPr/>
                <p:nvPr/>
              </p:nvCxnSpPr>
              <p:spPr>
                <a:xfrm>
                  <a:off x="4572000" y="4881352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536FA245-A1A8-4B66-B8A3-97CF76D5D41D}"/>
                    </a:ext>
                  </a:extLst>
                </p:cNvPr>
                <p:cNvCxnSpPr/>
                <p:nvPr/>
              </p:nvCxnSpPr>
              <p:spPr>
                <a:xfrm>
                  <a:off x="5100440" y="4120932"/>
                  <a:ext cx="533401" cy="1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2326361D-4C8E-4843-8EC2-BBD5E5F6A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128" y="3484857"/>
                  <a:ext cx="762000" cy="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95C21CDE-2BF4-49E5-A4A8-BE526D075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4856" y="3813424"/>
                  <a:ext cx="441560" cy="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F39E62F7-A0AA-4637-B88E-28ECBDA3C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6743" y="3247942"/>
                  <a:ext cx="811559" cy="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1736C10-4BCB-4349-A106-93E19C74A71F}"/>
                    </a:ext>
                  </a:extLst>
                </p:cNvPr>
                <p:cNvCxnSpPr/>
                <p:nvPr/>
              </p:nvCxnSpPr>
              <p:spPr>
                <a:xfrm>
                  <a:off x="7308304" y="3344292"/>
                  <a:ext cx="533400" cy="1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86" name="Object 31">
                  <a:extLst>
                    <a:ext uri="{FF2B5EF4-FFF2-40B4-BE49-F238E27FC236}">
                      <a16:creationId xmlns:a16="http://schemas.microsoft.com/office/drawing/2014/main" id="{53C62F1A-97F0-4A29-B37D-5BEC56FEE8A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4292468"/>
                    </p:ext>
                  </p:extLst>
                </p:nvPr>
              </p:nvGraphicFramePr>
              <p:xfrm>
                <a:off x="3928120" y="6021288"/>
                <a:ext cx="283840" cy="3085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13" name="Equation" r:id="rId15" imgW="291960" imgH="317160" progId="Equation.DSMT4">
                        <p:embed/>
                      </p:oleObj>
                    </mc:Choice>
                    <mc:Fallback>
                      <p:oleObj name="Equation" r:id="rId15" imgW="291960" imgH="317160" progId="Equation.DSMT4">
                        <p:embed/>
                        <p:pic>
                          <p:nvPicPr>
                            <p:cNvPr id="43" name="Object 31">
                              <a:extLst>
                                <a:ext uri="{FF2B5EF4-FFF2-40B4-BE49-F238E27FC236}">
                                  <a16:creationId xmlns:a16="http://schemas.microsoft.com/office/drawing/2014/main" id="{A061F73C-6FAC-43BE-8026-F073DF7E292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8120" y="6021288"/>
                              <a:ext cx="283840" cy="308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Object 31">
                  <a:extLst>
                    <a:ext uri="{FF2B5EF4-FFF2-40B4-BE49-F238E27FC236}">
                      <a16:creationId xmlns:a16="http://schemas.microsoft.com/office/drawing/2014/main" id="{7623D482-D915-4F41-8482-3E3E00B55DB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472373"/>
                    </p:ext>
                  </p:extLst>
                </p:nvPr>
              </p:nvGraphicFramePr>
              <p:xfrm>
                <a:off x="3965897" y="3047429"/>
                <a:ext cx="246063" cy="3095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14" name="Equation" r:id="rId17" imgW="253800" imgH="317160" progId="Equation.DSMT4">
                        <p:embed/>
                      </p:oleObj>
                    </mc:Choice>
                    <mc:Fallback>
                      <p:oleObj name="Equation" r:id="rId17" imgW="253800" imgH="317160" progId="Equation.DSMT4">
                        <p:embed/>
                        <p:pic>
                          <p:nvPicPr>
                            <p:cNvPr id="44" name="Object 31">
                              <a:extLst>
                                <a:ext uri="{FF2B5EF4-FFF2-40B4-BE49-F238E27FC236}">
                                  <a16:creationId xmlns:a16="http://schemas.microsoft.com/office/drawing/2014/main" id="{FF6CD603-941F-49CD-8FC4-0C55CB61EBE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5897" y="3047429"/>
                              <a:ext cx="246063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Object 31">
                  <a:extLst>
                    <a:ext uri="{FF2B5EF4-FFF2-40B4-BE49-F238E27FC236}">
                      <a16:creationId xmlns:a16="http://schemas.microsoft.com/office/drawing/2014/main" id="{9788E85B-ABC6-4433-A758-C234A98659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36360860"/>
                    </p:ext>
                  </p:extLst>
                </p:nvPr>
              </p:nvGraphicFramePr>
              <p:xfrm>
                <a:off x="8711233" y="6074668"/>
                <a:ext cx="246062" cy="233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8215" name="Equation" r:id="rId19" imgW="253800" imgH="241200" progId="Equation.DSMT4">
                        <p:embed/>
                      </p:oleObj>
                    </mc:Choice>
                    <mc:Fallback>
                      <p:oleObj name="Equation" r:id="rId19" imgW="253800" imgH="241200" progId="Equation.DSMT4">
                        <p:embed/>
                        <p:pic>
                          <p:nvPicPr>
                            <p:cNvPr id="45" name="Object 31">
                              <a:extLst>
                                <a:ext uri="{FF2B5EF4-FFF2-40B4-BE49-F238E27FC236}">
                                  <a16:creationId xmlns:a16="http://schemas.microsoft.com/office/drawing/2014/main" id="{A16C5424-7E9A-4A32-B84A-45543625624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11233" y="6074668"/>
                              <a:ext cx="246062" cy="233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1" name="Object 31">
                <a:extLst>
                  <a:ext uri="{FF2B5EF4-FFF2-40B4-BE49-F238E27FC236}">
                    <a16:creationId xmlns:a16="http://schemas.microsoft.com/office/drawing/2014/main" id="{81F4A244-F27C-4F14-BF12-A07C4C9B8E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6908793"/>
                  </p:ext>
                </p:extLst>
              </p:nvPr>
            </p:nvGraphicFramePr>
            <p:xfrm>
              <a:off x="4714553" y="2644974"/>
              <a:ext cx="217487" cy="207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8216" name="Equation" r:id="rId21" imgW="317160" imgH="291960" progId="Equation.DSMT4">
                      <p:embed/>
                    </p:oleObj>
                  </mc:Choice>
                  <mc:Fallback>
                    <p:oleObj name="Equation" r:id="rId21" imgW="317160" imgH="291960" progId="Equation.DSMT4">
                      <p:embed/>
                      <p:pic>
                        <p:nvPicPr>
                          <p:cNvPr id="8" name="Object 31">
                            <a:extLst>
                              <a:ext uri="{FF2B5EF4-FFF2-40B4-BE49-F238E27FC236}">
                                <a16:creationId xmlns:a16="http://schemas.microsoft.com/office/drawing/2014/main" id="{62484DA3-5818-4D49-BE72-2610964F0CD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553" y="2644974"/>
                            <a:ext cx="217487" cy="207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" name="Object 31">
              <a:extLst>
                <a:ext uri="{FF2B5EF4-FFF2-40B4-BE49-F238E27FC236}">
                  <a16:creationId xmlns:a16="http://schemas.microsoft.com/office/drawing/2014/main" id="{53FEAF1D-7A46-4955-B656-35ECD7A02F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561888"/>
                </p:ext>
              </p:extLst>
            </p:nvPr>
          </p:nvGraphicFramePr>
          <p:xfrm>
            <a:off x="5576416" y="1687407"/>
            <a:ext cx="939800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217" name="Equation" r:id="rId23" imgW="1371600" imgH="393480" progId="Equation.DSMT4">
                    <p:embed/>
                  </p:oleObj>
                </mc:Choice>
                <mc:Fallback>
                  <p:oleObj name="Equation" r:id="rId23" imgW="1371600" imgH="393480" progId="Equation.DSMT4">
                    <p:embed/>
                    <p:pic>
                      <p:nvPicPr>
                        <p:cNvPr id="6" name="Object 31">
                          <a:extLst>
                            <a:ext uri="{FF2B5EF4-FFF2-40B4-BE49-F238E27FC236}">
                              <a16:creationId xmlns:a16="http://schemas.microsoft.com/office/drawing/2014/main" id="{DBF607E1-35F7-4339-B829-85487BF8EF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416" y="1687407"/>
                          <a:ext cx="939800" cy="280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9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5984"/>
              </p:ext>
            </p:extLst>
          </p:nvPr>
        </p:nvGraphicFramePr>
        <p:xfrm>
          <a:off x="249237" y="365803"/>
          <a:ext cx="82407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20" name="Document" r:id="rId3" imgW="4653707" imgH="1268326" progId="Word.Document.8">
                  <p:embed/>
                </p:oleObj>
              </mc:Choice>
              <mc:Fallback>
                <p:oleObj name="Document" r:id="rId3" imgW="4653707" imgH="12683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" y="365803"/>
                        <a:ext cx="8240712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038177"/>
              </p:ext>
            </p:extLst>
          </p:nvPr>
        </p:nvGraphicFramePr>
        <p:xfrm>
          <a:off x="179259" y="2708920"/>
          <a:ext cx="7253287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21" name="Document" r:id="rId5" imgW="3917452" imgH="1155642" progId="Word.Document.8">
                  <p:embed/>
                </p:oleObj>
              </mc:Choice>
              <mc:Fallback>
                <p:oleObj name="Document" r:id="rId5" imgW="3917452" imgH="11556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9" y="2708920"/>
                        <a:ext cx="7253287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" name="组合 9215">
            <a:extLst>
              <a:ext uri="{FF2B5EF4-FFF2-40B4-BE49-F238E27FC236}">
                <a16:creationId xmlns:a16="http://schemas.microsoft.com/office/drawing/2014/main" id="{4313515F-3DA9-4FC4-9E9F-7216B051F013}"/>
              </a:ext>
            </a:extLst>
          </p:cNvPr>
          <p:cNvGrpSpPr/>
          <p:nvPr/>
        </p:nvGrpSpPr>
        <p:grpSpPr>
          <a:xfrm>
            <a:off x="4427984" y="3356992"/>
            <a:ext cx="4248472" cy="2972582"/>
            <a:chOff x="4173038" y="2688666"/>
            <a:chExt cx="4248472" cy="2972582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C443737-459D-4350-B355-A31D6ED036DD}"/>
                </a:ext>
              </a:extLst>
            </p:cNvPr>
            <p:cNvSpPr/>
            <p:nvPr/>
          </p:nvSpPr>
          <p:spPr>
            <a:xfrm>
              <a:off x="5096436" y="4145996"/>
              <a:ext cx="400250" cy="4887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1310ADB-82C6-48F0-9E78-8D7DDA9B1DAC}"/>
                </a:ext>
              </a:extLst>
            </p:cNvPr>
            <p:cNvSpPr/>
            <p:nvPr/>
          </p:nvSpPr>
          <p:spPr>
            <a:xfrm>
              <a:off x="5505944" y="3557216"/>
              <a:ext cx="441787" cy="5579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DFF4159-07C9-475F-B28F-008DD78F7171}"/>
                </a:ext>
              </a:extLst>
            </p:cNvPr>
            <p:cNvSpPr/>
            <p:nvPr/>
          </p:nvSpPr>
          <p:spPr>
            <a:xfrm>
              <a:off x="5975279" y="3054921"/>
              <a:ext cx="582657" cy="4887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9B36858-30E6-4AB5-A89A-EFFAE2988E03}"/>
                </a:ext>
              </a:extLst>
            </p:cNvPr>
            <p:cNvSpPr/>
            <p:nvPr/>
          </p:nvSpPr>
          <p:spPr>
            <a:xfrm>
              <a:off x="6531851" y="2858150"/>
              <a:ext cx="628967" cy="1811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AC0AC21-7837-43B7-A792-F1C468D4C41A}"/>
                </a:ext>
              </a:extLst>
            </p:cNvPr>
            <p:cNvSpPr/>
            <p:nvPr/>
          </p:nvSpPr>
          <p:spPr>
            <a:xfrm>
              <a:off x="7173161" y="2932235"/>
              <a:ext cx="400250" cy="3711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BC152A8-2AE1-4338-869D-1FAA522F2960}"/>
                </a:ext>
              </a:extLst>
            </p:cNvPr>
            <p:cNvSpPr/>
            <p:nvPr/>
          </p:nvSpPr>
          <p:spPr>
            <a:xfrm>
              <a:off x="7577482" y="3302131"/>
              <a:ext cx="358793" cy="5543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0645EF0-E880-4358-A586-1491B63E8FEA}"/>
                </a:ext>
              </a:extLst>
            </p:cNvPr>
            <p:cNvGrpSpPr/>
            <p:nvPr/>
          </p:nvGrpSpPr>
          <p:grpSpPr>
            <a:xfrm>
              <a:off x="4173038" y="2688666"/>
              <a:ext cx="4248472" cy="2972582"/>
              <a:chOff x="4283968" y="1628800"/>
              <a:chExt cx="4248472" cy="2972582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1EDB9A1-3A3E-4ADA-BA6A-18761D2BA022}"/>
                  </a:ext>
                </a:extLst>
              </p:cNvPr>
              <p:cNvGrpSpPr/>
              <p:nvPr/>
            </p:nvGrpSpPr>
            <p:grpSpPr>
              <a:xfrm>
                <a:off x="4283968" y="1628800"/>
                <a:ext cx="4248472" cy="2972582"/>
                <a:chOff x="2123728" y="1464530"/>
                <a:chExt cx="4248472" cy="2972582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52FA5CCE-3AB3-4F0D-A3BC-C2C506885695}"/>
                    </a:ext>
                  </a:extLst>
                </p:cNvPr>
                <p:cNvGrpSpPr/>
                <p:nvPr/>
              </p:nvGrpSpPr>
              <p:grpSpPr>
                <a:xfrm>
                  <a:off x="2123728" y="1464530"/>
                  <a:ext cx="4248472" cy="2972582"/>
                  <a:chOff x="3347864" y="3047429"/>
                  <a:chExt cx="5609431" cy="3751139"/>
                </a:xfrm>
              </p:grpSpPr>
              <p:sp>
                <p:nvSpPr>
                  <p:cNvPr id="51" name="Rectangle 29">
                    <a:extLst>
                      <a:ext uri="{FF2B5EF4-FFF2-40B4-BE49-F238E27FC236}">
                        <a16:creationId xmlns:a16="http://schemas.microsoft.com/office/drawing/2014/main" id="{89FEFDC7-5AD8-469B-9EB9-EFE42AE3E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43664" y="3826767"/>
                    <a:ext cx="457200" cy="22098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Rectangle 28">
                    <a:extLst>
                      <a:ext uri="{FF2B5EF4-FFF2-40B4-BE49-F238E27FC236}">
                        <a16:creationId xmlns:a16="http://schemas.microsoft.com/office/drawing/2014/main" id="{5F2CCE4E-06B0-460C-8618-DF5126830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10264" y="3352804"/>
                    <a:ext cx="533400" cy="268376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078BC28C-4ACA-4442-A984-CBE076FBC3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72064" y="3247942"/>
                    <a:ext cx="838200" cy="27886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Rectangle 24">
                    <a:extLst>
                      <a:ext uri="{FF2B5EF4-FFF2-40B4-BE49-F238E27FC236}">
                        <a16:creationId xmlns:a16="http://schemas.microsoft.com/office/drawing/2014/main" id="{8251D5EA-106E-4B91-8166-F4D37444B4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0465" y="4131568"/>
                    <a:ext cx="609600" cy="19050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Rectangle 25">
                    <a:extLst>
                      <a:ext uri="{FF2B5EF4-FFF2-40B4-BE49-F238E27FC236}">
                        <a16:creationId xmlns:a16="http://schemas.microsoft.com/office/drawing/2014/main" id="{5E139C1F-0D06-4BCB-8243-D73FC2DD9A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10065" y="3500602"/>
                    <a:ext cx="762000" cy="253596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Rectangle 23">
                    <a:extLst>
                      <a:ext uri="{FF2B5EF4-FFF2-40B4-BE49-F238E27FC236}">
                        <a16:creationId xmlns:a16="http://schemas.microsoft.com/office/drawing/2014/main" id="{FC1B0A56-604F-47AE-900B-2A2F379A9F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7064" y="4886452"/>
                    <a:ext cx="533400" cy="115011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8">
                    <a:extLst>
                      <a:ext uri="{FF2B5EF4-FFF2-40B4-BE49-F238E27FC236}">
                        <a16:creationId xmlns:a16="http://schemas.microsoft.com/office/drawing/2014/main" id="{1649D2D8-B293-411B-9F1C-1A6F1104C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67064" y="3140968"/>
                    <a:ext cx="3733800" cy="2374900"/>
                  </a:xfrm>
                  <a:custGeom>
                    <a:avLst/>
                    <a:gdLst>
                      <a:gd name="T0" fmla="*/ 0 w 2352"/>
                      <a:gd name="T1" fmla="*/ 1496 h 1496"/>
                      <a:gd name="T2" fmla="*/ 1440 w 2352"/>
                      <a:gd name="T3" fmla="*/ 104 h 1496"/>
                      <a:gd name="T4" fmla="*/ 2352 w 2352"/>
                      <a:gd name="T5" fmla="*/ 872 h 1496"/>
                      <a:gd name="T6" fmla="*/ 0 60000 65536"/>
                      <a:gd name="T7" fmla="*/ 0 60000 65536"/>
                      <a:gd name="T8" fmla="*/ 0 60000 65536"/>
                      <a:gd name="T9" fmla="*/ 0 w 2352"/>
                      <a:gd name="T10" fmla="*/ 0 h 1496"/>
                      <a:gd name="T11" fmla="*/ 2352 w 2352"/>
                      <a:gd name="T12" fmla="*/ 1496 h 14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2" h="1496">
                        <a:moveTo>
                          <a:pt x="0" y="1496"/>
                        </a:moveTo>
                        <a:cubicBezTo>
                          <a:pt x="524" y="852"/>
                          <a:pt x="1048" y="208"/>
                          <a:pt x="1440" y="104"/>
                        </a:cubicBezTo>
                        <a:cubicBezTo>
                          <a:pt x="1832" y="0"/>
                          <a:pt x="2092" y="436"/>
                          <a:pt x="2352" y="87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Line 9">
                    <a:extLst>
                      <a:ext uri="{FF2B5EF4-FFF2-40B4-BE49-F238E27FC236}">
                        <a16:creationId xmlns:a16="http://schemas.microsoft.com/office/drawing/2014/main" id="{ED8A2C11-1F96-4EA9-B10E-8FB750D4F3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6456" y="3140968"/>
                    <a:ext cx="0" cy="36576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11">
                    <a:extLst>
                      <a:ext uri="{FF2B5EF4-FFF2-40B4-BE49-F238E27FC236}">
                        <a16:creationId xmlns:a16="http://schemas.microsoft.com/office/drawing/2014/main" id="{34721B80-ABBA-444C-A136-687856B7BA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7864" y="6036568"/>
                    <a:ext cx="54864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14">
                    <a:extLst>
                      <a:ext uri="{FF2B5EF4-FFF2-40B4-BE49-F238E27FC236}">
                        <a16:creationId xmlns:a16="http://schemas.microsoft.com/office/drawing/2014/main" id="{F0A56E4B-9A47-4265-A1F9-A28500F652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00864" y="4512568"/>
                    <a:ext cx="0" cy="1524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15">
                    <a:extLst>
                      <a:ext uri="{FF2B5EF4-FFF2-40B4-BE49-F238E27FC236}">
                        <a16:creationId xmlns:a16="http://schemas.microsoft.com/office/drawing/2014/main" id="{F7EEFEB2-A1CE-4DAA-A597-89B7D0CC61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00464" y="4817368"/>
                    <a:ext cx="0" cy="1219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16">
                    <a:extLst>
                      <a:ext uri="{FF2B5EF4-FFF2-40B4-BE49-F238E27FC236}">
                        <a16:creationId xmlns:a16="http://schemas.microsoft.com/office/drawing/2014/main" id="{A1FA9BF0-C61C-45DD-A0FD-708EE19BA4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10064" y="4131568"/>
                    <a:ext cx="0" cy="1905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18">
                    <a:extLst>
                      <a:ext uri="{FF2B5EF4-FFF2-40B4-BE49-F238E27FC236}">
                        <a16:creationId xmlns:a16="http://schemas.microsoft.com/office/drawing/2014/main" id="{40CACF6C-8642-4A3F-82BD-C9C634C9B0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72064" y="3521968"/>
                    <a:ext cx="0" cy="25146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19">
                    <a:extLst>
                      <a:ext uri="{FF2B5EF4-FFF2-40B4-BE49-F238E27FC236}">
                        <a16:creationId xmlns:a16="http://schemas.microsoft.com/office/drawing/2014/main" id="{F3818E8D-CDAF-4D32-8B67-72F606F11F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10264" y="3293368"/>
                    <a:ext cx="0" cy="274320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20">
                    <a:extLst>
                      <a:ext uri="{FF2B5EF4-FFF2-40B4-BE49-F238E27FC236}">
                        <a16:creationId xmlns:a16="http://schemas.microsoft.com/office/drawing/2014/main" id="{811EC363-D888-438F-A641-2B3503AA86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43664" y="3826768"/>
                    <a:ext cx="0" cy="22098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13">
                    <a:extLst>
                      <a:ext uri="{FF2B5EF4-FFF2-40B4-BE49-F238E27FC236}">
                        <a16:creationId xmlns:a16="http://schemas.microsoft.com/office/drawing/2014/main" id="{A11238D3-DB57-4668-8145-E7943DF3DF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7064" y="5503168"/>
                    <a:ext cx="0" cy="5334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Text Box 27">
                    <a:extLst>
                      <a:ext uri="{FF2B5EF4-FFF2-40B4-BE49-F238E27FC236}">
                        <a16:creationId xmlns:a16="http://schemas.microsoft.com/office/drawing/2014/main" id="{64A8830E-5EDC-44A2-8209-AB492BA65F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0264" y="3750568"/>
                    <a:ext cx="533400" cy="5191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CN" altLang="zh-CN" sz="2800" b="1"/>
                  </a:p>
                </p:txBody>
              </p:sp>
              <p:graphicFrame>
                <p:nvGraphicFramePr>
                  <p:cNvPr id="68" name="Object 31">
                    <a:extLst>
                      <a:ext uri="{FF2B5EF4-FFF2-40B4-BE49-F238E27FC236}">
                        <a16:creationId xmlns:a16="http://schemas.microsoft.com/office/drawing/2014/main" id="{1B311680-7812-4F33-86DE-56773FA2080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96171321"/>
                      </p:ext>
                    </p:extLst>
                  </p:nvPr>
                </p:nvGraphicFramePr>
                <p:xfrm>
                  <a:off x="4433714" y="6036568"/>
                  <a:ext cx="285750" cy="3095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2" name="公式" r:id="rId7" imgW="152280" imgH="164880" progId="Equation.3">
                          <p:embed/>
                        </p:oleObj>
                      </mc:Choice>
                      <mc:Fallback>
                        <p:oleObj name="公式" r:id="rId7" imgW="152280" imgH="164880" progId="Equation.3">
                          <p:embed/>
                          <p:pic>
                            <p:nvPicPr>
                              <p:cNvPr id="79" name="Object 31">
                                <a:extLst>
                                  <a:ext uri="{FF2B5EF4-FFF2-40B4-BE49-F238E27FC236}">
                                    <a16:creationId xmlns:a16="http://schemas.microsoft.com/office/drawing/2014/main" id="{496110EA-B21F-45EA-A7AC-91AA68D4189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33714" y="6036568"/>
                                <a:ext cx="285750" cy="3095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9" name="Object 32">
                    <a:extLst>
                      <a:ext uri="{FF2B5EF4-FFF2-40B4-BE49-F238E27FC236}">
                        <a16:creationId xmlns:a16="http://schemas.microsoft.com/office/drawing/2014/main" id="{19C0DB8A-E8E7-4849-859A-83A36378229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13648835"/>
                      </p:ext>
                    </p:extLst>
                  </p:nvPr>
                </p:nvGraphicFramePr>
                <p:xfrm>
                  <a:off x="8224664" y="6036568"/>
                  <a:ext cx="246063" cy="3286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3" name="公式" r:id="rId9" imgW="152280" imgH="203040" progId="Equation.3">
                          <p:embed/>
                        </p:oleObj>
                      </mc:Choice>
                      <mc:Fallback>
                        <p:oleObj name="公式" r:id="rId9" imgW="152280" imgH="203040" progId="Equation.3">
                          <p:embed/>
                          <p:pic>
                            <p:nvPicPr>
                              <p:cNvPr id="80" name="Object 32">
                                <a:extLst>
                                  <a:ext uri="{FF2B5EF4-FFF2-40B4-BE49-F238E27FC236}">
                                    <a16:creationId xmlns:a16="http://schemas.microsoft.com/office/drawing/2014/main" id="{7A2D93A1-99C2-477E-A3A5-89BFD42737A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24664" y="6036568"/>
                                <a:ext cx="246063" cy="3286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0" name="Object 35">
                    <a:extLst>
                      <a:ext uri="{FF2B5EF4-FFF2-40B4-BE49-F238E27FC236}">
                        <a16:creationId xmlns:a16="http://schemas.microsoft.com/office/drawing/2014/main" id="{4C07E0B9-9FA9-47C8-BF08-52D0B06DA5D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43811284"/>
                      </p:ext>
                    </p:extLst>
                  </p:nvPr>
                </p:nvGraphicFramePr>
                <p:xfrm>
                  <a:off x="6167265" y="5985768"/>
                  <a:ext cx="342966" cy="4317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4" name="公式" r:id="rId11" imgW="190440" imgH="241200" progId="Equation.3">
                          <p:embed/>
                        </p:oleObj>
                      </mc:Choice>
                      <mc:Fallback>
                        <p:oleObj name="公式" r:id="rId11" imgW="190440" imgH="241200" progId="Equation.3">
                          <p:embed/>
                          <p:pic>
                            <p:nvPicPr>
                              <p:cNvPr id="81" name="Object 35">
                                <a:extLst>
                                  <a:ext uri="{FF2B5EF4-FFF2-40B4-BE49-F238E27FC236}">
                                    <a16:creationId xmlns:a16="http://schemas.microsoft.com/office/drawing/2014/main" id="{66845959-1499-43E0-8FF0-F324B4336F2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67265" y="5985768"/>
                                <a:ext cx="342966" cy="4317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1" name="Object 36">
                    <a:extLst>
                      <a:ext uri="{FF2B5EF4-FFF2-40B4-BE49-F238E27FC236}">
                        <a16:creationId xmlns:a16="http://schemas.microsoft.com/office/drawing/2014/main" id="{F2D1BBDD-91A1-4845-BBAB-5D7DE56BB41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39998977"/>
                      </p:ext>
                    </p:extLst>
                  </p:nvPr>
                </p:nvGraphicFramePr>
                <p:xfrm>
                  <a:off x="5413203" y="5985768"/>
                  <a:ext cx="426176" cy="4317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5" name="公式" r:id="rId13" imgW="291960" imgH="241200" progId="Equation.3">
                          <p:embed/>
                        </p:oleObj>
                      </mc:Choice>
                      <mc:Fallback>
                        <p:oleObj name="公式" r:id="rId13" imgW="291960" imgH="241200" progId="Equation.3">
                          <p:embed/>
                          <p:pic>
                            <p:nvPicPr>
                              <p:cNvPr id="82" name="Object 36">
                                <a:extLst>
                                  <a:ext uri="{FF2B5EF4-FFF2-40B4-BE49-F238E27FC236}">
                                    <a16:creationId xmlns:a16="http://schemas.microsoft.com/office/drawing/2014/main" id="{8E5B904C-826D-442B-B5BD-9F30EFACC7A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13203" y="5985768"/>
                                <a:ext cx="426176" cy="4317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3D477CB3-00FD-4573-8443-8424580CFFDE}"/>
                      </a:ext>
                    </a:extLst>
                  </p:cNvPr>
                  <p:cNvCxnSpPr>
                    <a:cxnSpLocks/>
                    <a:stCxn id="66" idx="0"/>
                  </p:cNvCxnSpPr>
                  <p:nvPr/>
                </p:nvCxnSpPr>
                <p:spPr>
                  <a:xfrm>
                    <a:off x="4567064" y="5503168"/>
                    <a:ext cx="533400" cy="12700"/>
                  </a:xfrm>
                  <a:prstGeom prst="line">
                    <a:avLst/>
                  </a:prstGeom>
                  <a:ln w="2222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6F1EB270-64DA-49B8-BFD9-71E8CCDF1E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576" y="4873752"/>
                    <a:ext cx="530810" cy="3073"/>
                  </a:xfrm>
                  <a:prstGeom prst="line">
                    <a:avLst/>
                  </a:prstGeom>
                  <a:ln w="2222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7D7F6C20-A207-40B1-8D52-D8D14F7DA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6616" y="4152528"/>
                    <a:ext cx="762000" cy="0"/>
                  </a:xfrm>
                  <a:prstGeom prst="line">
                    <a:avLst/>
                  </a:prstGeom>
                  <a:ln w="2222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578A12FC-E283-46D3-8934-CF5723A1A1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6743" y="3500602"/>
                    <a:ext cx="811559" cy="0"/>
                  </a:xfrm>
                  <a:prstGeom prst="line">
                    <a:avLst/>
                  </a:prstGeom>
                  <a:ln w="2222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34C22802-6375-43B4-8001-FD3E66E9BB51}"/>
                      </a:ext>
                    </a:extLst>
                  </p:cNvPr>
                  <p:cNvCxnSpPr/>
                  <p:nvPr/>
                </p:nvCxnSpPr>
                <p:spPr>
                  <a:xfrm>
                    <a:off x="7321264" y="3804680"/>
                    <a:ext cx="533400" cy="12700"/>
                  </a:xfrm>
                  <a:prstGeom prst="line">
                    <a:avLst/>
                  </a:prstGeom>
                  <a:ln w="2222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17DE6A85-8D3A-4811-A9C9-50290B7860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57344" y="4512568"/>
                    <a:ext cx="441560" cy="0"/>
                  </a:xfrm>
                  <a:prstGeom prst="line">
                    <a:avLst/>
                  </a:prstGeom>
                  <a:ln w="22225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C73FA571-A845-4B48-8464-A078A43F5218}"/>
                      </a:ext>
                    </a:extLst>
                  </p:cNvPr>
                  <p:cNvCxnSpPr/>
                  <p:nvPr/>
                </p:nvCxnSpPr>
                <p:spPr>
                  <a:xfrm>
                    <a:off x="4572000" y="4881352"/>
                    <a:ext cx="533400" cy="1270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E5B39DAB-C15A-4F39-836A-118DBB8ECDD7}"/>
                      </a:ext>
                    </a:extLst>
                  </p:cNvPr>
                  <p:cNvCxnSpPr/>
                  <p:nvPr/>
                </p:nvCxnSpPr>
                <p:spPr>
                  <a:xfrm>
                    <a:off x="5100440" y="4120932"/>
                    <a:ext cx="533401" cy="1270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FFB14B94-DA69-4C86-B7BC-6F7EA8863C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1681" y="3496753"/>
                    <a:ext cx="762000" cy="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C153B1CE-31C0-4FC4-BC6B-D48D9A33A4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74856" y="3813424"/>
                    <a:ext cx="441560" cy="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FBD376AC-B78E-4FC7-BF91-844ABA0BC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6743" y="3247942"/>
                    <a:ext cx="811559" cy="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F449B444-8720-42D1-9EF3-A6DC651F45AA}"/>
                      </a:ext>
                    </a:extLst>
                  </p:cNvPr>
                  <p:cNvCxnSpPr/>
                  <p:nvPr/>
                </p:nvCxnSpPr>
                <p:spPr>
                  <a:xfrm>
                    <a:off x="7308304" y="3344292"/>
                    <a:ext cx="533400" cy="1270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84" name="Object 31">
                    <a:extLst>
                      <a:ext uri="{FF2B5EF4-FFF2-40B4-BE49-F238E27FC236}">
                        <a16:creationId xmlns:a16="http://schemas.microsoft.com/office/drawing/2014/main" id="{EA0A7CA2-A476-487A-9763-3FB6726538D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58907261"/>
                      </p:ext>
                    </p:extLst>
                  </p:nvPr>
                </p:nvGraphicFramePr>
                <p:xfrm>
                  <a:off x="3928120" y="6021288"/>
                  <a:ext cx="283840" cy="30852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6" name="Equation" r:id="rId15" imgW="291960" imgH="317160" progId="Equation.DSMT4">
                          <p:embed/>
                        </p:oleObj>
                      </mc:Choice>
                      <mc:Fallback>
                        <p:oleObj name="Equation" r:id="rId15" imgW="291960" imgH="317160" progId="Equation.DSMT4">
                          <p:embed/>
                          <p:pic>
                            <p:nvPicPr>
                              <p:cNvPr id="95" name="Object 31">
                                <a:extLst>
                                  <a:ext uri="{FF2B5EF4-FFF2-40B4-BE49-F238E27FC236}">
                                    <a16:creationId xmlns:a16="http://schemas.microsoft.com/office/drawing/2014/main" id="{3731D688-4FF2-40B3-9982-441383694D4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28120" y="6021288"/>
                                <a:ext cx="283840" cy="30852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5" name="Object 31">
                    <a:extLst>
                      <a:ext uri="{FF2B5EF4-FFF2-40B4-BE49-F238E27FC236}">
                        <a16:creationId xmlns:a16="http://schemas.microsoft.com/office/drawing/2014/main" id="{BC3004BF-727A-4FD0-93F0-3E3DD6AC49D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49070349"/>
                      </p:ext>
                    </p:extLst>
                  </p:nvPr>
                </p:nvGraphicFramePr>
                <p:xfrm>
                  <a:off x="3965897" y="3047429"/>
                  <a:ext cx="246063" cy="3095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7" name="Equation" r:id="rId17" imgW="253800" imgH="317160" progId="Equation.DSMT4">
                          <p:embed/>
                        </p:oleObj>
                      </mc:Choice>
                      <mc:Fallback>
                        <p:oleObj name="Equation" r:id="rId17" imgW="253800" imgH="317160" progId="Equation.DSMT4">
                          <p:embed/>
                          <p:pic>
                            <p:nvPicPr>
                              <p:cNvPr id="96" name="Object 31">
                                <a:extLst>
                                  <a:ext uri="{FF2B5EF4-FFF2-40B4-BE49-F238E27FC236}">
                                    <a16:creationId xmlns:a16="http://schemas.microsoft.com/office/drawing/2014/main" id="{62FBFFA1-A6FD-4A29-9B96-3DA2F1B8AB8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65897" y="3047429"/>
                                <a:ext cx="246063" cy="3095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6" name="Object 31">
                    <a:extLst>
                      <a:ext uri="{FF2B5EF4-FFF2-40B4-BE49-F238E27FC236}">
                        <a16:creationId xmlns:a16="http://schemas.microsoft.com/office/drawing/2014/main" id="{4F96BABD-E50E-406D-BF4D-0A9B5E71B3A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30149763"/>
                      </p:ext>
                    </p:extLst>
                  </p:nvPr>
                </p:nvGraphicFramePr>
                <p:xfrm>
                  <a:off x="8711233" y="6074668"/>
                  <a:ext cx="246062" cy="2333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09128" name="Equation" r:id="rId19" imgW="253800" imgH="241200" progId="Equation.DSMT4">
                          <p:embed/>
                        </p:oleObj>
                      </mc:Choice>
                      <mc:Fallback>
                        <p:oleObj name="Equation" r:id="rId19" imgW="253800" imgH="241200" progId="Equation.DSMT4">
                          <p:embed/>
                          <p:pic>
                            <p:nvPicPr>
                              <p:cNvPr id="97" name="Object 31">
                                <a:extLst>
                                  <a:ext uri="{FF2B5EF4-FFF2-40B4-BE49-F238E27FC236}">
                                    <a16:creationId xmlns:a16="http://schemas.microsoft.com/office/drawing/2014/main" id="{18F0CEA6-6B0D-4F77-91B6-93269F6B164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711233" y="6074668"/>
                                <a:ext cx="246062" cy="233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50" name="Object 31">
                  <a:extLst>
                    <a:ext uri="{FF2B5EF4-FFF2-40B4-BE49-F238E27FC236}">
                      <a16:creationId xmlns:a16="http://schemas.microsoft.com/office/drawing/2014/main" id="{4FA4799A-45B2-4AC0-A57D-6B7C4DFC1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39157431"/>
                    </p:ext>
                  </p:extLst>
                </p:nvPr>
              </p:nvGraphicFramePr>
              <p:xfrm>
                <a:off x="4714553" y="2644974"/>
                <a:ext cx="217487" cy="2079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129" name="Equation" r:id="rId21" imgW="317160" imgH="291960" progId="Equation.DSMT4">
                        <p:embed/>
                      </p:oleObj>
                    </mc:Choice>
                    <mc:Fallback>
                      <p:oleObj name="Equation" r:id="rId21" imgW="317160" imgH="291960" progId="Equation.DSMT4">
                        <p:embed/>
                        <p:pic>
                          <p:nvPicPr>
                            <p:cNvPr id="61" name="Object 31">
                              <a:extLst>
                                <a:ext uri="{FF2B5EF4-FFF2-40B4-BE49-F238E27FC236}">
                                  <a16:creationId xmlns:a16="http://schemas.microsoft.com/office/drawing/2014/main" id="{722224DD-2BAD-424F-909E-39B9E281C66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4553" y="2644974"/>
                              <a:ext cx="217487" cy="207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8" name="Object 31">
                <a:extLst>
                  <a:ext uri="{FF2B5EF4-FFF2-40B4-BE49-F238E27FC236}">
                    <a16:creationId xmlns:a16="http://schemas.microsoft.com/office/drawing/2014/main" id="{FA7148BB-DC99-4BE5-B870-02847AE496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870316"/>
                  </p:ext>
                </p:extLst>
              </p:nvPr>
            </p:nvGraphicFramePr>
            <p:xfrm>
              <a:off x="5576416" y="1687407"/>
              <a:ext cx="939800" cy="280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130" name="Equation" r:id="rId23" imgW="1371600" imgH="393480" progId="Equation.DSMT4">
                      <p:embed/>
                    </p:oleObj>
                  </mc:Choice>
                  <mc:Fallback>
                    <p:oleObj name="Equation" r:id="rId23" imgW="1371600" imgH="393480" progId="Equation.DSMT4">
                      <p:embed/>
                      <p:pic>
                        <p:nvPicPr>
                          <p:cNvPr id="59" name="Object 31">
                            <a:extLst>
                              <a:ext uri="{FF2B5EF4-FFF2-40B4-BE49-F238E27FC236}">
                                <a16:creationId xmlns:a16="http://schemas.microsoft.com/office/drawing/2014/main" id="{95B0BE17-0FD9-4704-BC40-1E9D66951E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6416" y="1687407"/>
                            <a:ext cx="939800" cy="2809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202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02723"/>
              </p:ext>
            </p:extLst>
          </p:nvPr>
        </p:nvGraphicFramePr>
        <p:xfrm>
          <a:off x="276323" y="491670"/>
          <a:ext cx="7536037" cy="70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029" name="Document" r:id="rId3" imgW="3923205" imgH="365971" progId="Word.Document.8">
                  <p:embed/>
                </p:oleObj>
              </mc:Choice>
              <mc:Fallback>
                <p:oleObj name="Document" r:id="rId3" imgW="3923205" imgH="365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23" y="491670"/>
                        <a:ext cx="7536037" cy="705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31699"/>
              </p:ext>
            </p:extLst>
          </p:nvPr>
        </p:nvGraphicFramePr>
        <p:xfrm>
          <a:off x="322263" y="1074261"/>
          <a:ext cx="7058049" cy="185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030" name="Document" r:id="rId5" imgW="3816645" imgH="1004436" progId="Word.Document.8">
                  <p:embed/>
                </p:oleObj>
              </mc:Choice>
              <mc:Fallback>
                <p:oleObj name="Document" r:id="rId5" imgW="3816645" imgH="10044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074261"/>
                        <a:ext cx="7058049" cy="185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29466"/>
              </p:ext>
            </p:extLst>
          </p:nvPr>
        </p:nvGraphicFramePr>
        <p:xfrm>
          <a:off x="323528" y="3068960"/>
          <a:ext cx="7632848" cy="114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031" name="Document" r:id="rId7" imgW="3866688" imgH="579621" progId="Word.Document.8">
                  <p:embed/>
                </p:oleObj>
              </mc:Choice>
              <mc:Fallback>
                <p:oleObj name="Document" r:id="rId7" imgW="3866688" imgH="57962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7632848" cy="114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990600" y="1817688"/>
            <a:ext cx="1025525" cy="1219200"/>
          </a:xfrm>
          <a:prstGeom prst="can">
            <a:avLst>
              <a:gd name="adj" fmla="val 29721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 descr="大网格"/>
          <p:cNvSpPr>
            <a:spLocks noChangeArrowheads="1"/>
          </p:cNvSpPr>
          <p:nvPr/>
        </p:nvSpPr>
        <p:spPr bwMode="auto">
          <a:xfrm>
            <a:off x="2590800" y="1817688"/>
            <a:ext cx="893763" cy="1219200"/>
          </a:xfrm>
          <a:prstGeom prst="cube">
            <a:avLst>
              <a:gd name="adj" fmla="val 25000"/>
            </a:avLst>
          </a:prstGeom>
          <a:pattFill prst="lgGrid">
            <a:fgClr>
              <a:schemeClr val="tx2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95739" y="1800230"/>
            <a:ext cx="3667125" cy="538163"/>
            <a:chOff x="1594" y="3426"/>
            <a:chExt cx="2310" cy="339"/>
          </a:xfrm>
        </p:grpSpPr>
        <p:sp>
          <p:nvSpPr>
            <p:cNvPr id="1039" name="Text Box 6" descr="大网格"/>
            <p:cNvSpPr txBox="1">
              <a:spLocks noChangeArrowheads="1"/>
            </p:cNvSpPr>
            <p:nvPr/>
          </p:nvSpPr>
          <p:spPr bwMode="auto">
            <a:xfrm>
              <a:off x="1594" y="3435"/>
              <a:ext cx="20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/>
                <a:t>柱体体积</a:t>
              </a:r>
              <a:r>
                <a:rPr lang="en-US" altLang="zh-CN" sz="2800" b="1" dirty="0"/>
                <a:t>=</a:t>
              </a:r>
              <a:r>
                <a:rPr lang="zh-CN" altLang="en-US" sz="2800" b="1" dirty="0"/>
                <a:t>底面积</a:t>
              </a:r>
              <a:r>
                <a:rPr lang="en-US" altLang="zh-CN" sz="2800" b="1" dirty="0"/>
                <a:t>×</a:t>
              </a:r>
              <a:endParaRPr lang="en-US" altLang="zh-CN" sz="2800" dirty="0"/>
            </a:p>
          </p:txBody>
        </p:sp>
        <p:sp>
          <p:nvSpPr>
            <p:cNvPr id="1040" name="Text Box 7" descr="大网格"/>
            <p:cNvSpPr txBox="1">
              <a:spLocks noChangeArrowheads="1"/>
            </p:cNvSpPr>
            <p:nvPr/>
          </p:nvSpPr>
          <p:spPr bwMode="auto">
            <a:xfrm>
              <a:off x="3560" y="3426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/>
                <a:t>高</a:t>
              </a:r>
              <a:endParaRPr lang="zh-CN" altLang="en-US" sz="2800" dirty="0"/>
            </a:p>
          </p:txBody>
        </p:sp>
      </p:grpSp>
      <p:sp>
        <p:nvSpPr>
          <p:cNvPr id="9244" name="Text Box 28" descr="大网格"/>
          <p:cNvSpPr txBox="1">
            <a:spLocks noChangeArrowheads="1"/>
          </p:cNvSpPr>
          <p:nvPr/>
        </p:nvSpPr>
        <p:spPr bwMode="auto">
          <a:xfrm>
            <a:off x="4030663" y="2409359"/>
            <a:ext cx="2903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特点</a:t>
            </a:r>
            <a:r>
              <a:rPr lang="zh-CN" altLang="en-US" sz="2800" b="1" dirty="0">
                <a:solidFill>
                  <a:srgbClr val="9933FF"/>
                </a:solidFill>
              </a:rPr>
              <a:t>：平顶</a:t>
            </a:r>
            <a:r>
              <a:rPr lang="en-US" altLang="zh-CN" sz="2800" b="1" dirty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9245" name="Text Box 29" descr="大网格"/>
          <p:cNvSpPr txBox="1">
            <a:spLocks noChangeArrowheads="1"/>
          </p:cNvSpPr>
          <p:nvPr/>
        </p:nvSpPr>
        <p:spPr bwMode="auto">
          <a:xfrm>
            <a:off x="4098480" y="3566646"/>
            <a:ext cx="21932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柱体体积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？</a:t>
            </a:r>
            <a:endParaRPr lang="zh-CN" altLang="en-US" sz="2800" dirty="0"/>
          </a:p>
        </p:txBody>
      </p:sp>
      <p:sp>
        <p:nvSpPr>
          <p:cNvPr id="9246" name="Text Box 30" descr="大网格"/>
          <p:cNvSpPr txBox="1">
            <a:spLocks noChangeArrowheads="1"/>
          </p:cNvSpPr>
          <p:nvPr/>
        </p:nvSpPr>
        <p:spPr bwMode="auto">
          <a:xfrm>
            <a:off x="4128294" y="4161959"/>
            <a:ext cx="2747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特点</a:t>
            </a:r>
            <a:r>
              <a:rPr lang="zh-CN" altLang="en-US" sz="2800" b="1" dirty="0">
                <a:solidFill>
                  <a:srgbClr val="9933FF"/>
                </a:solidFill>
              </a:rPr>
              <a:t>：曲顶</a:t>
            </a:r>
            <a:r>
              <a:rPr lang="en-US" altLang="zh-CN" sz="2800" b="1" dirty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9247" name="WordArt 31"/>
          <p:cNvSpPr>
            <a:spLocks noChangeArrowheads="1" noChangeShapeType="1" noTextEdit="1"/>
          </p:cNvSpPr>
          <p:nvPr/>
        </p:nvSpPr>
        <p:spPr bwMode="auto">
          <a:xfrm>
            <a:off x="4276328" y="4789488"/>
            <a:ext cx="1591816" cy="367704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681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曲顶柱体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122363" y="3341688"/>
            <a:ext cx="2382837" cy="2068512"/>
            <a:chOff x="912" y="2537"/>
            <a:chExt cx="1501" cy="1303"/>
          </a:xfrm>
        </p:grpSpPr>
        <p:graphicFrame>
          <p:nvGraphicFramePr>
            <p:cNvPr id="1026" name="Object 0"/>
            <p:cNvGraphicFramePr>
              <a:graphicFrameLocks noChangeAspect="1"/>
            </p:cNvGraphicFramePr>
            <p:nvPr/>
          </p:nvGraphicFramePr>
          <p:xfrm>
            <a:off x="912" y="2537"/>
            <a:ext cx="1488" cy="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92" name="BMP 图象" r:id="rId3" imgW="3400900" imgH="2962689" progId="Paint.Picture">
                    <p:embed/>
                  </p:oleObj>
                </mc:Choice>
                <mc:Fallback>
                  <p:oleObj name="BMP 图象" r:id="rId3" imgW="3400900" imgH="296268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37"/>
                          <a:ext cx="1488" cy="1303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"/>
            <p:cNvGraphicFramePr>
              <a:graphicFrameLocks noChangeAspect="1"/>
            </p:cNvGraphicFramePr>
            <p:nvPr/>
          </p:nvGraphicFramePr>
          <p:xfrm>
            <a:off x="1632" y="2592"/>
            <a:ext cx="78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93" name="公式" r:id="rId5" imgW="1663560" imgH="393480" progId="Equation.3">
                    <p:embed/>
                  </p:oleObj>
                </mc:Choice>
                <mc:Fallback>
                  <p:oleObj name="公式" r:id="rId5" imgW="1663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92"/>
                          <a:ext cx="78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"/>
            <p:cNvGraphicFramePr>
              <a:graphicFrameLocks noChangeAspect="1"/>
            </p:cNvGraphicFramePr>
            <p:nvPr/>
          </p:nvGraphicFramePr>
          <p:xfrm>
            <a:off x="1342" y="3376"/>
            <a:ext cx="13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94" name="公式" r:id="rId7" imgW="317160" imgH="291960" progId="Equation.3">
                    <p:embed/>
                  </p:oleObj>
                </mc:Choice>
                <mc:Fallback>
                  <p:oleObj name="公式" r:id="rId7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3376"/>
                          <a:ext cx="13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33400" y="908720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１、曲顶柱体的体积</a:t>
            </a:r>
          </a:p>
        </p:txBody>
      </p:sp>
      <p:sp>
        <p:nvSpPr>
          <p:cNvPr id="1038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4038600" cy="6801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二、二重积分的定义</a:t>
            </a:r>
          </a:p>
        </p:txBody>
      </p:sp>
    </p:spTree>
    <p:extLst>
      <p:ext uri="{BB962C8B-B14F-4D97-AF65-F5344CB8AC3E}">
        <p14:creationId xmlns:p14="http://schemas.microsoft.com/office/powerpoint/2010/main" val="3452148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44" grpId="0" autoUpdateAnimBg="0"/>
      <p:bldP spid="9245" grpId="0" autoUpdateAnimBg="0"/>
      <p:bldP spid="9246" grpId="0" autoUpdateAnimBg="0"/>
      <p:bldP spid="9247" grpId="0" animBg="1"/>
      <p:bldP spid="925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12136</TotalTime>
  <Words>149</Words>
  <Application>Microsoft Office PowerPoint</Application>
  <PresentationFormat>全屏显示(4:3)</PresentationFormat>
  <Paragraphs>37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Equation</vt:lpstr>
      <vt:lpstr>公式</vt:lpstr>
      <vt:lpstr>BMP 图象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二、二重积分的定义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1733</cp:revision>
  <dcterms:created xsi:type="dcterms:W3CDTF">2011-08-03T11:31:34Z</dcterms:created>
  <dcterms:modified xsi:type="dcterms:W3CDTF">2018-05-01T13:53:30Z</dcterms:modified>
</cp:coreProperties>
</file>