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003" r:id="rId2"/>
    <p:sldId id="2166" r:id="rId3"/>
    <p:sldId id="2167" r:id="rId4"/>
    <p:sldId id="2168" r:id="rId5"/>
    <p:sldId id="2201" r:id="rId6"/>
    <p:sldId id="2203" r:id="rId7"/>
    <p:sldId id="2170" r:id="rId8"/>
    <p:sldId id="2171" r:id="rId9"/>
    <p:sldId id="2175" r:id="rId10"/>
    <p:sldId id="2178" r:id="rId11"/>
    <p:sldId id="2177" r:id="rId12"/>
    <p:sldId id="2179" r:id="rId13"/>
    <p:sldId id="2181" r:id="rId14"/>
    <p:sldId id="2183" r:id="rId15"/>
    <p:sldId id="2184" r:id="rId16"/>
    <p:sldId id="2204" r:id="rId17"/>
    <p:sldId id="2205" r:id="rId18"/>
    <p:sldId id="2206" r:id="rId19"/>
    <p:sldId id="2198" r:id="rId20"/>
    <p:sldId id="2207" r:id="rId21"/>
    <p:sldId id="2208" r:id="rId22"/>
    <p:sldId id="2209" r:id="rId23"/>
    <p:sldId id="2210" r:id="rId24"/>
    <p:sldId id="2211" r:id="rId25"/>
    <p:sldId id="2212" r:id="rId26"/>
    <p:sldId id="2213" r:id="rId27"/>
    <p:sldId id="2188" r:id="rId28"/>
    <p:sldId id="2189" r:id="rId29"/>
    <p:sldId id="2191" r:id="rId30"/>
    <p:sldId id="2192" r:id="rId31"/>
    <p:sldId id="2231" r:id="rId32"/>
    <p:sldId id="2214" r:id="rId33"/>
    <p:sldId id="2215" r:id="rId34"/>
    <p:sldId id="2216" r:id="rId35"/>
    <p:sldId id="2217" r:id="rId36"/>
    <p:sldId id="2218" r:id="rId37"/>
    <p:sldId id="2219" r:id="rId38"/>
    <p:sldId id="2220" r:id="rId39"/>
    <p:sldId id="2221" r:id="rId40"/>
    <p:sldId id="2222" r:id="rId41"/>
    <p:sldId id="2223" r:id="rId42"/>
    <p:sldId id="2224" r:id="rId43"/>
    <p:sldId id="2193" r:id="rId44"/>
    <p:sldId id="2227" r:id="rId45"/>
    <p:sldId id="2194" r:id="rId46"/>
    <p:sldId id="2195" r:id="rId47"/>
    <p:sldId id="2196" r:id="rId48"/>
    <p:sldId id="2199" r:id="rId49"/>
    <p:sldId id="2228" r:id="rId50"/>
    <p:sldId id="2229" r:id="rId51"/>
    <p:sldId id="2230" r:id="rId52"/>
    <p:sldId id="2225" r:id="rId53"/>
    <p:sldId id="2226" r:id="rId5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  <a:srgbClr val="0000FF"/>
    <a:srgbClr val="FFFFCC"/>
    <a:srgbClr val="FFCCFF"/>
    <a:srgbClr val="CCFFCC"/>
    <a:srgbClr val="008000"/>
    <a:srgbClr val="FFFF99"/>
    <a:srgbClr val="9900FF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11782" autoAdjust="0"/>
    <p:restoredTop sz="99538" autoAdjust="0"/>
  </p:normalViewPr>
  <p:slideViewPr>
    <p:cSldViewPr>
      <p:cViewPr varScale="1">
        <p:scale>
          <a:sx n="66" d="100"/>
          <a:sy n="66" d="100"/>
        </p:scale>
        <p:origin x="643" y="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4" d="100"/>
        <a:sy n="64" d="100"/>
      </p:scale>
      <p:origin x="0" y="-1110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7" Type="http://schemas.openxmlformats.org/officeDocument/2006/relationships/image" Target="../media/image48.emf"/><Relationship Id="rId2" Type="http://schemas.openxmlformats.org/officeDocument/2006/relationships/image" Target="../media/image43.emf"/><Relationship Id="rId1" Type="http://schemas.openxmlformats.org/officeDocument/2006/relationships/image" Target="../media/image42.emf"/><Relationship Id="rId6" Type="http://schemas.openxmlformats.org/officeDocument/2006/relationships/image" Target="../media/image47.wmf"/><Relationship Id="rId5" Type="http://schemas.openxmlformats.org/officeDocument/2006/relationships/image" Target="../media/image46.emf"/><Relationship Id="rId4" Type="http://schemas.openxmlformats.org/officeDocument/2006/relationships/image" Target="../media/image45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image" Target="../media/image49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image" Target="../media/image51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4.emf"/><Relationship Id="rId1" Type="http://schemas.openxmlformats.org/officeDocument/2006/relationships/image" Target="../media/image53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image" Target="../media/image57.emf"/><Relationship Id="rId1" Type="http://schemas.openxmlformats.org/officeDocument/2006/relationships/image" Target="../media/image56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image" Target="../media/image61.wmf"/><Relationship Id="rId7" Type="http://schemas.openxmlformats.org/officeDocument/2006/relationships/image" Target="../media/image65.wmf"/><Relationship Id="rId12" Type="http://schemas.openxmlformats.org/officeDocument/2006/relationships/image" Target="../media/image70.png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6" Type="http://schemas.openxmlformats.org/officeDocument/2006/relationships/image" Target="../media/image64.png"/><Relationship Id="rId11" Type="http://schemas.openxmlformats.org/officeDocument/2006/relationships/image" Target="../media/image69.wmf"/><Relationship Id="rId5" Type="http://schemas.openxmlformats.org/officeDocument/2006/relationships/image" Target="../media/image63.wmf"/><Relationship Id="rId10" Type="http://schemas.openxmlformats.org/officeDocument/2006/relationships/image" Target="../media/image68.wmf"/><Relationship Id="rId4" Type="http://schemas.openxmlformats.org/officeDocument/2006/relationships/image" Target="../media/image62.wmf"/><Relationship Id="rId9" Type="http://schemas.openxmlformats.org/officeDocument/2006/relationships/image" Target="../media/image67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image" Target="../media/image81.emf"/><Relationship Id="rId3" Type="http://schemas.openxmlformats.org/officeDocument/2006/relationships/image" Target="../media/image73.png"/><Relationship Id="rId7" Type="http://schemas.openxmlformats.org/officeDocument/2006/relationships/image" Target="../media/image77.wmf"/><Relationship Id="rId12" Type="http://schemas.openxmlformats.org/officeDocument/2006/relationships/image" Target="../media/image80.emf"/><Relationship Id="rId2" Type="http://schemas.openxmlformats.org/officeDocument/2006/relationships/image" Target="../media/image72.wmf"/><Relationship Id="rId1" Type="http://schemas.openxmlformats.org/officeDocument/2006/relationships/image" Target="../media/image71.png"/><Relationship Id="rId6" Type="http://schemas.openxmlformats.org/officeDocument/2006/relationships/image" Target="../media/image76.wmf"/><Relationship Id="rId11" Type="http://schemas.openxmlformats.org/officeDocument/2006/relationships/image" Target="../media/image79.emf"/><Relationship Id="rId5" Type="http://schemas.openxmlformats.org/officeDocument/2006/relationships/image" Target="../media/image75.wmf"/><Relationship Id="rId10" Type="http://schemas.openxmlformats.org/officeDocument/2006/relationships/image" Target="../media/image78.emf"/><Relationship Id="rId4" Type="http://schemas.openxmlformats.org/officeDocument/2006/relationships/image" Target="../media/image74.wmf"/><Relationship Id="rId9" Type="http://schemas.openxmlformats.org/officeDocument/2006/relationships/image" Target="../media/image28.wmf"/><Relationship Id="rId14" Type="http://schemas.openxmlformats.org/officeDocument/2006/relationships/image" Target="../media/image82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3" Type="http://schemas.openxmlformats.org/officeDocument/2006/relationships/image" Target="../media/image85.wmf"/><Relationship Id="rId7" Type="http://schemas.openxmlformats.org/officeDocument/2006/relationships/image" Target="../media/image68.wmf"/><Relationship Id="rId2" Type="http://schemas.openxmlformats.org/officeDocument/2006/relationships/image" Target="../media/image84.wmf"/><Relationship Id="rId1" Type="http://schemas.openxmlformats.org/officeDocument/2006/relationships/image" Target="../media/image83.emf"/><Relationship Id="rId6" Type="http://schemas.openxmlformats.org/officeDocument/2006/relationships/image" Target="../media/image88.wmf"/><Relationship Id="rId5" Type="http://schemas.openxmlformats.org/officeDocument/2006/relationships/image" Target="../media/image87.wmf"/><Relationship Id="rId10" Type="http://schemas.openxmlformats.org/officeDocument/2006/relationships/image" Target="../media/image91.png"/><Relationship Id="rId4" Type="http://schemas.openxmlformats.org/officeDocument/2006/relationships/image" Target="../media/image86.png"/><Relationship Id="rId9" Type="http://schemas.openxmlformats.org/officeDocument/2006/relationships/image" Target="../media/image90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3.emf"/><Relationship Id="rId1" Type="http://schemas.openxmlformats.org/officeDocument/2006/relationships/image" Target="../media/image92.emf"/><Relationship Id="rId4" Type="http://schemas.openxmlformats.org/officeDocument/2006/relationships/image" Target="../media/image95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emf"/><Relationship Id="rId2" Type="http://schemas.openxmlformats.org/officeDocument/2006/relationships/image" Target="../media/image97.emf"/><Relationship Id="rId1" Type="http://schemas.openxmlformats.org/officeDocument/2006/relationships/image" Target="../media/image96.png"/><Relationship Id="rId5" Type="http://schemas.openxmlformats.org/officeDocument/2006/relationships/image" Target="../media/image100.wmf"/><Relationship Id="rId4" Type="http://schemas.openxmlformats.org/officeDocument/2006/relationships/image" Target="../media/image99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2" Type="http://schemas.openxmlformats.org/officeDocument/2006/relationships/image" Target="../media/image102.emf"/><Relationship Id="rId1" Type="http://schemas.openxmlformats.org/officeDocument/2006/relationships/image" Target="../media/image101.png"/><Relationship Id="rId4" Type="http://schemas.openxmlformats.org/officeDocument/2006/relationships/image" Target="../media/image104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emf"/><Relationship Id="rId2" Type="http://schemas.openxmlformats.org/officeDocument/2006/relationships/image" Target="../media/image106.emf"/><Relationship Id="rId1" Type="http://schemas.openxmlformats.org/officeDocument/2006/relationships/image" Target="../media/image105.png"/><Relationship Id="rId5" Type="http://schemas.openxmlformats.org/officeDocument/2006/relationships/image" Target="../media/image109.wmf"/><Relationship Id="rId4" Type="http://schemas.openxmlformats.org/officeDocument/2006/relationships/image" Target="../media/image108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3" Type="http://schemas.openxmlformats.org/officeDocument/2006/relationships/image" Target="../media/image112.wmf"/><Relationship Id="rId7" Type="http://schemas.openxmlformats.org/officeDocument/2006/relationships/image" Target="../media/image116.wmf"/><Relationship Id="rId12" Type="http://schemas.openxmlformats.org/officeDocument/2006/relationships/image" Target="../media/image120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Relationship Id="rId6" Type="http://schemas.openxmlformats.org/officeDocument/2006/relationships/image" Target="../media/image115.wmf"/><Relationship Id="rId11" Type="http://schemas.openxmlformats.org/officeDocument/2006/relationships/image" Target="../media/image66.wmf"/><Relationship Id="rId5" Type="http://schemas.openxmlformats.org/officeDocument/2006/relationships/image" Target="../media/image114.wmf"/><Relationship Id="rId10" Type="http://schemas.openxmlformats.org/officeDocument/2006/relationships/image" Target="../media/image119.wmf"/><Relationship Id="rId4" Type="http://schemas.openxmlformats.org/officeDocument/2006/relationships/image" Target="../media/image113.wmf"/><Relationship Id="rId9" Type="http://schemas.openxmlformats.org/officeDocument/2006/relationships/image" Target="../media/image118.png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13" Type="http://schemas.openxmlformats.org/officeDocument/2006/relationships/image" Target="../media/image133.emf"/><Relationship Id="rId3" Type="http://schemas.openxmlformats.org/officeDocument/2006/relationships/image" Target="../media/image123.wmf"/><Relationship Id="rId7" Type="http://schemas.openxmlformats.org/officeDocument/2006/relationships/image" Target="../media/image127.wmf"/><Relationship Id="rId12" Type="http://schemas.openxmlformats.org/officeDocument/2006/relationships/image" Target="../media/image132.emf"/><Relationship Id="rId2" Type="http://schemas.openxmlformats.org/officeDocument/2006/relationships/image" Target="../media/image122.wmf"/><Relationship Id="rId1" Type="http://schemas.openxmlformats.org/officeDocument/2006/relationships/image" Target="../media/image121.wmf"/><Relationship Id="rId6" Type="http://schemas.openxmlformats.org/officeDocument/2006/relationships/image" Target="../media/image126.wmf"/><Relationship Id="rId11" Type="http://schemas.openxmlformats.org/officeDocument/2006/relationships/image" Target="../media/image131.png"/><Relationship Id="rId5" Type="http://schemas.openxmlformats.org/officeDocument/2006/relationships/image" Target="../media/image125.wmf"/><Relationship Id="rId10" Type="http://schemas.openxmlformats.org/officeDocument/2006/relationships/image" Target="../media/image130.emf"/><Relationship Id="rId4" Type="http://schemas.openxmlformats.org/officeDocument/2006/relationships/image" Target="../media/image124.wmf"/><Relationship Id="rId9" Type="http://schemas.openxmlformats.org/officeDocument/2006/relationships/image" Target="../media/image129.e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wmf"/><Relationship Id="rId3" Type="http://schemas.openxmlformats.org/officeDocument/2006/relationships/image" Target="../media/image136.wmf"/><Relationship Id="rId7" Type="http://schemas.openxmlformats.org/officeDocument/2006/relationships/image" Target="../media/image140.wmf"/><Relationship Id="rId2" Type="http://schemas.openxmlformats.org/officeDocument/2006/relationships/image" Target="../media/image135.wmf"/><Relationship Id="rId1" Type="http://schemas.openxmlformats.org/officeDocument/2006/relationships/image" Target="../media/image134.wmf"/><Relationship Id="rId6" Type="http://schemas.openxmlformats.org/officeDocument/2006/relationships/image" Target="../media/image139.wmf"/><Relationship Id="rId5" Type="http://schemas.openxmlformats.org/officeDocument/2006/relationships/image" Target="../media/image138.wmf"/><Relationship Id="rId4" Type="http://schemas.openxmlformats.org/officeDocument/2006/relationships/image" Target="../media/image137.wmf"/><Relationship Id="rId9" Type="http://schemas.openxmlformats.org/officeDocument/2006/relationships/image" Target="../media/image142.png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wmf"/><Relationship Id="rId3" Type="http://schemas.openxmlformats.org/officeDocument/2006/relationships/image" Target="../media/image145.wmf"/><Relationship Id="rId7" Type="http://schemas.openxmlformats.org/officeDocument/2006/relationships/image" Target="../media/image149.png"/><Relationship Id="rId2" Type="http://schemas.openxmlformats.org/officeDocument/2006/relationships/image" Target="../media/image144.wmf"/><Relationship Id="rId1" Type="http://schemas.openxmlformats.org/officeDocument/2006/relationships/image" Target="../media/image143.wmf"/><Relationship Id="rId6" Type="http://schemas.openxmlformats.org/officeDocument/2006/relationships/image" Target="../media/image148.wmf"/><Relationship Id="rId5" Type="http://schemas.openxmlformats.org/officeDocument/2006/relationships/image" Target="../media/image147.wmf"/><Relationship Id="rId4" Type="http://schemas.openxmlformats.org/officeDocument/2006/relationships/image" Target="../media/image146.wmf"/><Relationship Id="rId9" Type="http://schemas.openxmlformats.org/officeDocument/2006/relationships/image" Target="../media/image151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3.emf"/><Relationship Id="rId1" Type="http://schemas.openxmlformats.org/officeDocument/2006/relationships/image" Target="../media/image152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emf"/><Relationship Id="rId2" Type="http://schemas.openxmlformats.org/officeDocument/2006/relationships/image" Target="../media/image155.emf"/><Relationship Id="rId1" Type="http://schemas.openxmlformats.org/officeDocument/2006/relationships/image" Target="../media/image154.e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emf"/><Relationship Id="rId2" Type="http://schemas.openxmlformats.org/officeDocument/2006/relationships/image" Target="../media/image158.emf"/><Relationship Id="rId1" Type="http://schemas.openxmlformats.org/officeDocument/2006/relationships/image" Target="../media/image157.emf"/><Relationship Id="rId4" Type="http://schemas.openxmlformats.org/officeDocument/2006/relationships/image" Target="../media/image160.e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emf"/><Relationship Id="rId2" Type="http://schemas.openxmlformats.org/officeDocument/2006/relationships/image" Target="../media/image162.wmf"/><Relationship Id="rId1" Type="http://schemas.openxmlformats.org/officeDocument/2006/relationships/image" Target="../media/image161.emf"/><Relationship Id="rId5" Type="http://schemas.openxmlformats.org/officeDocument/2006/relationships/image" Target="../media/image165.wmf"/><Relationship Id="rId4" Type="http://schemas.openxmlformats.org/officeDocument/2006/relationships/image" Target="../media/image164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wmf"/><Relationship Id="rId13" Type="http://schemas.openxmlformats.org/officeDocument/2006/relationships/image" Target="../media/image66.wmf"/><Relationship Id="rId18" Type="http://schemas.openxmlformats.org/officeDocument/2006/relationships/image" Target="../media/image180.wmf"/><Relationship Id="rId3" Type="http://schemas.openxmlformats.org/officeDocument/2006/relationships/image" Target="../media/image168.wmf"/><Relationship Id="rId21" Type="http://schemas.openxmlformats.org/officeDocument/2006/relationships/image" Target="../media/image183.wmf"/><Relationship Id="rId7" Type="http://schemas.openxmlformats.org/officeDocument/2006/relationships/image" Target="../media/image171.wmf"/><Relationship Id="rId12" Type="http://schemas.openxmlformats.org/officeDocument/2006/relationships/image" Target="../media/image176.wmf"/><Relationship Id="rId17" Type="http://schemas.openxmlformats.org/officeDocument/2006/relationships/image" Target="../media/image179.wmf"/><Relationship Id="rId2" Type="http://schemas.openxmlformats.org/officeDocument/2006/relationships/image" Target="../media/image167.wmf"/><Relationship Id="rId16" Type="http://schemas.openxmlformats.org/officeDocument/2006/relationships/image" Target="../media/image178.wmf"/><Relationship Id="rId20" Type="http://schemas.openxmlformats.org/officeDocument/2006/relationships/image" Target="../media/image182.wmf"/><Relationship Id="rId1" Type="http://schemas.openxmlformats.org/officeDocument/2006/relationships/image" Target="../media/image166.wmf"/><Relationship Id="rId6" Type="http://schemas.openxmlformats.org/officeDocument/2006/relationships/image" Target="../media/image68.wmf"/><Relationship Id="rId11" Type="http://schemas.openxmlformats.org/officeDocument/2006/relationships/image" Target="../media/image175.wmf"/><Relationship Id="rId5" Type="http://schemas.openxmlformats.org/officeDocument/2006/relationships/image" Target="../media/image170.wmf"/><Relationship Id="rId15" Type="http://schemas.openxmlformats.org/officeDocument/2006/relationships/image" Target="../media/image177.wmf"/><Relationship Id="rId10" Type="http://schemas.openxmlformats.org/officeDocument/2006/relationships/image" Target="../media/image174.wmf"/><Relationship Id="rId19" Type="http://schemas.openxmlformats.org/officeDocument/2006/relationships/image" Target="../media/image181.wmf"/><Relationship Id="rId4" Type="http://schemas.openxmlformats.org/officeDocument/2006/relationships/image" Target="../media/image169.wmf"/><Relationship Id="rId9" Type="http://schemas.openxmlformats.org/officeDocument/2006/relationships/image" Target="../media/image173.wmf"/><Relationship Id="rId14" Type="http://schemas.openxmlformats.org/officeDocument/2006/relationships/image" Target="../media/image67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6.wmf"/><Relationship Id="rId2" Type="http://schemas.openxmlformats.org/officeDocument/2006/relationships/image" Target="../media/image185.emf"/><Relationship Id="rId1" Type="http://schemas.openxmlformats.org/officeDocument/2006/relationships/image" Target="../media/image184.wmf"/><Relationship Id="rId5" Type="http://schemas.openxmlformats.org/officeDocument/2006/relationships/image" Target="../media/image188.wmf"/><Relationship Id="rId4" Type="http://schemas.openxmlformats.org/officeDocument/2006/relationships/image" Target="../media/image187.e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wmf"/><Relationship Id="rId2" Type="http://schemas.openxmlformats.org/officeDocument/2006/relationships/image" Target="../media/image190.emf"/><Relationship Id="rId1" Type="http://schemas.openxmlformats.org/officeDocument/2006/relationships/image" Target="../media/image189.emf"/><Relationship Id="rId4" Type="http://schemas.openxmlformats.org/officeDocument/2006/relationships/image" Target="../media/image192.e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wmf"/><Relationship Id="rId2" Type="http://schemas.openxmlformats.org/officeDocument/2006/relationships/image" Target="../media/image194.wmf"/><Relationship Id="rId1" Type="http://schemas.openxmlformats.org/officeDocument/2006/relationships/image" Target="../media/image193.wmf"/><Relationship Id="rId6" Type="http://schemas.openxmlformats.org/officeDocument/2006/relationships/image" Target="../media/image198.wmf"/><Relationship Id="rId5" Type="http://schemas.openxmlformats.org/officeDocument/2006/relationships/image" Target="../media/image197.wmf"/><Relationship Id="rId4" Type="http://schemas.openxmlformats.org/officeDocument/2006/relationships/image" Target="../media/image196.e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2.emf"/><Relationship Id="rId2" Type="http://schemas.openxmlformats.org/officeDocument/2006/relationships/image" Target="../media/image201.emf"/><Relationship Id="rId1" Type="http://schemas.openxmlformats.org/officeDocument/2006/relationships/image" Target="../media/image200.wmf"/><Relationship Id="rId5" Type="http://schemas.openxmlformats.org/officeDocument/2006/relationships/image" Target="../media/image204.emf"/><Relationship Id="rId4" Type="http://schemas.openxmlformats.org/officeDocument/2006/relationships/image" Target="../media/image203.e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7.emf"/><Relationship Id="rId7" Type="http://schemas.openxmlformats.org/officeDocument/2006/relationships/image" Target="../media/image211.emf"/><Relationship Id="rId2" Type="http://schemas.openxmlformats.org/officeDocument/2006/relationships/image" Target="../media/image206.wmf"/><Relationship Id="rId1" Type="http://schemas.openxmlformats.org/officeDocument/2006/relationships/image" Target="../media/image205.wmf"/><Relationship Id="rId6" Type="http://schemas.openxmlformats.org/officeDocument/2006/relationships/image" Target="../media/image210.emf"/><Relationship Id="rId5" Type="http://schemas.openxmlformats.org/officeDocument/2006/relationships/image" Target="../media/image209.wmf"/><Relationship Id="rId4" Type="http://schemas.openxmlformats.org/officeDocument/2006/relationships/image" Target="../media/image208.e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5.wmf"/><Relationship Id="rId2" Type="http://schemas.openxmlformats.org/officeDocument/2006/relationships/image" Target="../media/image214.png"/><Relationship Id="rId1" Type="http://schemas.openxmlformats.org/officeDocument/2006/relationships/image" Target="../media/image213.emf"/><Relationship Id="rId4" Type="http://schemas.openxmlformats.org/officeDocument/2006/relationships/image" Target="../media/image216.e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4.wmf"/><Relationship Id="rId3" Type="http://schemas.openxmlformats.org/officeDocument/2006/relationships/image" Target="../media/image219.wmf"/><Relationship Id="rId7" Type="http://schemas.openxmlformats.org/officeDocument/2006/relationships/image" Target="../media/image223.wmf"/><Relationship Id="rId12" Type="http://schemas.openxmlformats.org/officeDocument/2006/relationships/image" Target="../media/image30.wmf"/><Relationship Id="rId2" Type="http://schemas.openxmlformats.org/officeDocument/2006/relationships/image" Target="../media/image218.emf"/><Relationship Id="rId1" Type="http://schemas.openxmlformats.org/officeDocument/2006/relationships/image" Target="../media/image217.wmf"/><Relationship Id="rId6" Type="http://schemas.openxmlformats.org/officeDocument/2006/relationships/image" Target="../media/image222.wmf"/><Relationship Id="rId11" Type="http://schemas.openxmlformats.org/officeDocument/2006/relationships/image" Target="../media/image227.wmf"/><Relationship Id="rId5" Type="http://schemas.openxmlformats.org/officeDocument/2006/relationships/image" Target="../media/image221.wmf"/><Relationship Id="rId10" Type="http://schemas.openxmlformats.org/officeDocument/2006/relationships/image" Target="../media/image226.wmf"/><Relationship Id="rId4" Type="http://schemas.openxmlformats.org/officeDocument/2006/relationships/image" Target="../media/image220.emf"/><Relationship Id="rId9" Type="http://schemas.openxmlformats.org/officeDocument/2006/relationships/image" Target="../media/image225.w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3.wmf"/><Relationship Id="rId3" Type="http://schemas.openxmlformats.org/officeDocument/2006/relationships/image" Target="../media/image230.emf"/><Relationship Id="rId7" Type="http://schemas.openxmlformats.org/officeDocument/2006/relationships/image" Target="../media/image225.wmf"/><Relationship Id="rId12" Type="http://schemas.openxmlformats.org/officeDocument/2006/relationships/image" Target="../media/image235.wmf"/><Relationship Id="rId2" Type="http://schemas.openxmlformats.org/officeDocument/2006/relationships/image" Target="../media/image229.emf"/><Relationship Id="rId1" Type="http://schemas.openxmlformats.org/officeDocument/2006/relationships/image" Target="../media/image228.wmf"/><Relationship Id="rId6" Type="http://schemas.openxmlformats.org/officeDocument/2006/relationships/image" Target="../media/image224.wmf"/><Relationship Id="rId11" Type="http://schemas.openxmlformats.org/officeDocument/2006/relationships/image" Target="../media/image234.wmf"/><Relationship Id="rId5" Type="http://schemas.openxmlformats.org/officeDocument/2006/relationships/image" Target="../media/image232.wmf"/><Relationship Id="rId10" Type="http://schemas.openxmlformats.org/officeDocument/2006/relationships/image" Target="../media/image30.wmf"/><Relationship Id="rId4" Type="http://schemas.openxmlformats.org/officeDocument/2006/relationships/image" Target="../media/image231.wmf"/><Relationship Id="rId9" Type="http://schemas.openxmlformats.org/officeDocument/2006/relationships/image" Target="../media/image227.wmf"/></Relationships>
</file>

<file path=ppt/drawings/_rels/vmlDrawing3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1.emf"/><Relationship Id="rId3" Type="http://schemas.openxmlformats.org/officeDocument/2006/relationships/image" Target="../media/image238.emf"/><Relationship Id="rId7" Type="http://schemas.openxmlformats.org/officeDocument/2006/relationships/image" Target="../media/image27.wmf"/><Relationship Id="rId2" Type="http://schemas.openxmlformats.org/officeDocument/2006/relationships/image" Target="../media/image237.wmf"/><Relationship Id="rId1" Type="http://schemas.openxmlformats.org/officeDocument/2006/relationships/image" Target="../media/image236.emf"/><Relationship Id="rId6" Type="http://schemas.openxmlformats.org/officeDocument/2006/relationships/image" Target="../media/image215.wmf"/><Relationship Id="rId5" Type="http://schemas.openxmlformats.org/officeDocument/2006/relationships/image" Target="../media/image240.wmf"/><Relationship Id="rId4" Type="http://schemas.openxmlformats.org/officeDocument/2006/relationships/image" Target="../media/image239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Relationship Id="rId9" Type="http://schemas.openxmlformats.org/officeDocument/2006/relationships/image" Target="../media/image19.e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4.wmf"/><Relationship Id="rId2" Type="http://schemas.openxmlformats.org/officeDocument/2006/relationships/image" Target="../media/image243.wmf"/><Relationship Id="rId1" Type="http://schemas.openxmlformats.org/officeDocument/2006/relationships/image" Target="../media/image242.wmf"/><Relationship Id="rId5" Type="http://schemas.openxmlformats.org/officeDocument/2006/relationships/image" Target="../media/image246.wmf"/><Relationship Id="rId4" Type="http://schemas.openxmlformats.org/officeDocument/2006/relationships/image" Target="../media/image245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9.emf"/><Relationship Id="rId2" Type="http://schemas.openxmlformats.org/officeDocument/2006/relationships/image" Target="../media/image248.emf"/><Relationship Id="rId1" Type="http://schemas.openxmlformats.org/officeDocument/2006/relationships/image" Target="../media/image247.emf"/><Relationship Id="rId4" Type="http://schemas.openxmlformats.org/officeDocument/2006/relationships/image" Target="../media/image250.wmf"/></Relationships>
</file>

<file path=ppt/drawings/_rels/vmlDrawing4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2.wmf"/><Relationship Id="rId1" Type="http://schemas.openxmlformats.org/officeDocument/2006/relationships/image" Target="../media/image251.wmf"/></Relationships>
</file>

<file path=ppt/drawings/_rels/vmlDrawing4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4.wmf"/><Relationship Id="rId1" Type="http://schemas.openxmlformats.org/officeDocument/2006/relationships/image" Target="../media/image253.e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7.emf"/><Relationship Id="rId2" Type="http://schemas.openxmlformats.org/officeDocument/2006/relationships/image" Target="../media/image256.emf"/><Relationship Id="rId1" Type="http://schemas.openxmlformats.org/officeDocument/2006/relationships/image" Target="../media/image255.e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emf"/><Relationship Id="rId2" Type="http://schemas.openxmlformats.org/officeDocument/2006/relationships/image" Target="../media/image259.emf"/><Relationship Id="rId1" Type="http://schemas.openxmlformats.org/officeDocument/2006/relationships/image" Target="../media/image258.emf"/><Relationship Id="rId4" Type="http://schemas.openxmlformats.org/officeDocument/2006/relationships/image" Target="../media/image261.e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4.emf"/><Relationship Id="rId2" Type="http://schemas.openxmlformats.org/officeDocument/2006/relationships/image" Target="../media/image263.emf"/><Relationship Id="rId1" Type="http://schemas.openxmlformats.org/officeDocument/2006/relationships/image" Target="../media/image262.e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7.emf"/><Relationship Id="rId2" Type="http://schemas.openxmlformats.org/officeDocument/2006/relationships/image" Target="../media/image266.emf"/><Relationship Id="rId1" Type="http://schemas.openxmlformats.org/officeDocument/2006/relationships/image" Target="../media/image265.e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wmf"/><Relationship Id="rId2" Type="http://schemas.openxmlformats.org/officeDocument/2006/relationships/image" Target="../media/image269.wmf"/><Relationship Id="rId1" Type="http://schemas.openxmlformats.org/officeDocument/2006/relationships/image" Target="../media/image268.emf"/><Relationship Id="rId4" Type="http://schemas.openxmlformats.org/officeDocument/2006/relationships/image" Target="../media/image271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image" Target="../media/image32.wmf"/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12" Type="http://schemas.openxmlformats.org/officeDocument/2006/relationships/image" Target="../media/image31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11" Type="http://schemas.openxmlformats.org/officeDocument/2006/relationships/image" Target="../media/image30.wmf"/><Relationship Id="rId5" Type="http://schemas.openxmlformats.org/officeDocument/2006/relationships/image" Target="../media/image24.wmf"/><Relationship Id="rId10" Type="http://schemas.openxmlformats.org/officeDocument/2006/relationships/image" Target="../media/image29.wmf"/><Relationship Id="rId4" Type="http://schemas.openxmlformats.org/officeDocument/2006/relationships/image" Target="../media/image23.emf"/><Relationship Id="rId9" Type="http://schemas.openxmlformats.org/officeDocument/2006/relationships/image" Target="../media/image28.w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5.wmf"/><Relationship Id="rId2" Type="http://schemas.openxmlformats.org/officeDocument/2006/relationships/image" Target="../media/image274.wmf"/><Relationship Id="rId1" Type="http://schemas.openxmlformats.org/officeDocument/2006/relationships/image" Target="../media/image273.wmf"/><Relationship Id="rId6" Type="http://schemas.openxmlformats.org/officeDocument/2006/relationships/image" Target="../media/image278.wmf"/><Relationship Id="rId5" Type="http://schemas.openxmlformats.org/officeDocument/2006/relationships/image" Target="../media/image277.wmf"/><Relationship Id="rId4" Type="http://schemas.openxmlformats.org/officeDocument/2006/relationships/image" Target="../media/image27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image" Target="../media/image3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09EA2063-D2F8-45A0-ADD8-5DBE4D6E31FD}" type="datetimeFigureOut">
              <a:rPr lang="zh-CN" altLang="en-US"/>
              <a:pPr>
                <a:defRPr/>
              </a:pPr>
              <a:t>2018/5/1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88B12A27-35E0-4088-9BD5-32DC85D3DD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1484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ChangeArrowheads="1"/>
          </p:cNvSpPr>
          <p:nvPr userDrawn="1"/>
        </p:nvSpPr>
        <p:spPr bwMode="auto">
          <a:xfrm>
            <a:off x="7467600" y="90488"/>
            <a:ext cx="1447800" cy="304800"/>
          </a:xfrm>
          <a:prstGeom prst="rect">
            <a:avLst/>
          </a:prstGeom>
          <a:solidFill>
            <a:srgbClr val="FFC000"/>
          </a:solidFill>
          <a:ln w="9525">
            <a:solidFill>
              <a:srgbClr val="FF33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3" name="Text Box 13"/>
          <p:cNvSpPr txBox="1">
            <a:spLocks noChangeArrowheads="1"/>
          </p:cNvSpPr>
          <p:nvPr userDrawn="1"/>
        </p:nvSpPr>
        <p:spPr bwMode="auto">
          <a:xfrm>
            <a:off x="7391400" y="-26988"/>
            <a:ext cx="1828800" cy="52546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lumMod val="90000"/>
                <a:alpha val="7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+mn-lt"/>
                <a:ea typeface="隶书" pitchFamily="49" charset="-122"/>
              </a:rPr>
              <a:t>数学分析</a:t>
            </a:r>
          </a:p>
        </p:txBody>
      </p:sp>
      <p:pic>
        <p:nvPicPr>
          <p:cNvPr id="4" name="Picture 10" descr="F:\My Documents\数学资源库\模版\上一步.gif">
            <a:hlinkClick r:id="" action="ppaction://hlinkshowjump?jump=previousslide" tooltip="上一页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25" y="6400800"/>
            <a:ext cx="523875" cy="341313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1" descr="F:\My Documents\数学资源库\模版\下一步.gif">
            <a:hlinkClick r:id="" action="ppaction://hlinkshowjump?jump=nextslide" tooltip="下一页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213" y="6400800"/>
            <a:ext cx="5334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2864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F37E3469-C9F7-4E65-AEE6-9EA263931E6C}" type="datetimeFigureOut">
              <a:rPr lang="zh-CN" altLang="en-US"/>
              <a:pPr>
                <a:defRPr/>
              </a:pPr>
              <a:t>2018/5/1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7D77E67-6BD2-45B3-9B25-C31754ADFE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18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01A277AF-1308-4A1F-8C38-0AAB8F47A431}" type="datetimeFigureOut">
              <a:rPr lang="zh-CN" altLang="en-US"/>
              <a:pPr>
                <a:defRPr/>
              </a:pPr>
              <a:t>2018/5/1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5A39BEF3-F2AE-48B8-AB14-18887C7689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726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4277338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2pPr algn="l"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A995D329-90F5-4CAE-9EBE-43184450826E}" type="datetimeFigureOut">
              <a:rPr lang="zh-CN" altLang="en-US"/>
              <a:pPr>
                <a:defRPr/>
              </a:pPr>
              <a:t>2018/5/1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4E2C8B21-D173-4BE9-B5D3-C5745EE74E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583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ECCBEBE-E710-440D-B446-333E2BB128F2}" type="datetimeFigureOut">
              <a:rPr lang="zh-CN" altLang="en-US"/>
              <a:pPr>
                <a:defRPr/>
              </a:pPr>
              <a:t>2018/5/1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5E494A05-ECAF-4B02-B91D-6155830D32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994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CDA2205-2F65-4FA4-B0D0-0F98FF35F5F2}" type="datetimeFigureOut">
              <a:rPr lang="zh-CN" altLang="en-US"/>
              <a:pPr>
                <a:defRPr/>
              </a:pPr>
              <a:t>2018/5/1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3A8A1421-D580-41BD-B50F-155C6F12644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023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7D4A50E-C0C3-48FF-96D6-2ABC2CCE7F27}" type="datetimeFigureOut">
              <a:rPr lang="zh-CN" altLang="en-US"/>
              <a:pPr>
                <a:defRPr/>
              </a:pPr>
              <a:t>2018/5/1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2E305D2B-4C1D-4642-9F68-290A6B6C10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860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2EBB88D1-2487-4C2B-ABEE-7E2EF677FA7A}" type="datetimeFigureOut">
              <a:rPr lang="zh-CN" altLang="en-US"/>
              <a:pPr>
                <a:defRPr/>
              </a:pPr>
              <a:t>2018/5/1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DB116AD0-BD8B-40D9-ACEA-1A23A25294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361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C2EFA301-F3D2-4FA8-BC4B-9D24F490412B}" type="datetimeFigureOut">
              <a:rPr lang="zh-CN" altLang="en-US"/>
              <a:pPr>
                <a:defRPr/>
              </a:pPr>
              <a:t>2018/5/1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E5BFA812-AF8E-4B01-B108-E4AC295D47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61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9FAE03D-D561-4DF2-A8D3-530C32A4D0D0}" type="datetimeFigureOut">
              <a:rPr lang="zh-CN" altLang="en-US"/>
              <a:pPr>
                <a:defRPr/>
              </a:pPr>
              <a:t>2018/5/1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9B5443F-F8B7-4792-B6AA-799378C178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597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D69BB99E-A477-4826-940B-DB3822B446D5}" type="datetimeFigureOut">
              <a:rPr lang="zh-CN" altLang="en-US"/>
              <a:pPr>
                <a:defRPr/>
              </a:pPr>
              <a:t>2018/5/1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3AA44B02-C823-41DF-B851-233CEA3DAF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86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ChangeArrowheads="1"/>
          </p:cNvSpPr>
          <p:nvPr userDrawn="1"/>
        </p:nvSpPr>
        <p:spPr bwMode="auto">
          <a:xfrm>
            <a:off x="7467600" y="90488"/>
            <a:ext cx="1447800" cy="304800"/>
          </a:xfrm>
          <a:prstGeom prst="rect">
            <a:avLst/>
          </a:prstGeom>
          <a:solidFill>
            <a:srgbClr val="FFC000"/>
          </a:solidFill>
          <a:ln w="9525">
            <a:solidFill>
              <a:srgbClr val="FF33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8" name="Text Box 13"/>
          <p:cNvSpPr txBox="1">
            <a:spLocks noChangeArrowheads="1"/>
          </p:cNvSpPr>
          <p:nvPr userDrawn="1"/>
        </p:nvSpPr>
        <p:spPr bwMode="auto">
          <a:xfrm>
            <a:off x="7391400" y="-26988"/>
            <a:ext cx="1828800" cy="52546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lumMod val="90000"/>
                <a:alpha val="7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+mn-lt"/>
                <a:ea typeface="隶书" pitchFamily="49" charset="-122"/>
              </a:rPr>
              <a:t>数学分析</a:t>
            </a:r>
          </a:p>
        </p:txBody>
      </p:sp>
      <p:pic>
        <p:nvPicPr>
          <p:cNvPr id="1028" name="Picture 10" descr="F:\My Documents\数学资源库\模版\上一步.gif">
            <a:hlinkClick r:id="" action="ppaction://hlinkshowjump?jump=previousslide" tooltip="上一页"/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25" y="6400800"/>
            <a:ext cx="523875" cy="341313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11" descr="F:\My Documents\数学资源库\模版\下一步.gif">
            <a:hlinkClick r:id="" action="ppaction://hlinkshowjump?jump=nextslide" tooltip="下一页"/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213" y="6400800"/>
            <a:ext cx="5334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41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13" Type="http://schemas.openxmlformats.org/officeDocument/2006/relationships/oleObject" Target="../embeddings/oleObject46.bin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46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8.e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3.e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2.bin"/><Relationship Id="rId15" Type="http://schemas.openxmlformats.org/officeDocument/2006/relationships/oleObject" Target="../embeddings/oleObject47.bin"/><Relationship Id="rId10" Type="http://schemas.openxmlformats.org/officeDocument/2006/relationships/image" Target="../media/image45.emf"/><Relationship Id="rId4" Type="http://schemas.openxmlformats.org/officeDocument/2006/relationships/image" Target="../media/image42.emf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47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0.e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49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2.e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51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e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4.e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53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e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7.e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56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13" Type="http://schemas.openxmlformats.org/officeDocument/2006/relationships/oleObject" Target="../embeddings/oleObject63.bin"/><Relationship Id="rId18" Type="http://schemas.openxmlformats.org/officeDocument/2006/relationships/image" Target="../media/image66.wmf"/><Relationship Id="rId26" Type="http://schemas.openxmlformats.org/officeDocument/2006/relationships/image" Target="../media/image70.png"/><Relationship Id="rId3" Type="http://schemas.openxmlformats.org/officeDocument/2006/relationships/oleObject" Target="../embeddings/oleObject58.bin"/><Relationship Id="rId21" Type="http://schemas.openxmlformats.org/officeDocument/2006/relationships/oleObject" Target="../embeddings/oleObject67.bin"/><Relationship Id="rId7" Type="http://schemas.openxmlformats.org/officeDocument/2006/relationships/oleObject" Target="../embeddings/oleObject60.bin"/><Relationship Id="rId12" Type="http://schemas.openxmlformats.org/officeDocument/2006/relationships/image" Target="../media/image63.wmf"/><Relationship Id="rId17" Type="http://schemas.openxmlformats.org/officeDocument/2006/relationships/oleObject" Target="../embeddings/oleObject65.bin"/><Relationship Id="rId25" Type="http://schemas.openxmlformats.org/officeDocument/2006/relationships/oleObject" Target="../embeddings/oleObject69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65.wmf"/><Relationship Id="rId20" Type="http://schemas.openxmlformats.org/officeDocument/2006/relationships/image" Target="../media/image67.wmf"/><Relationship Id="rId29" Type="http://schemas.openxmlformats.org/officeDocument/2006/relationships/oleObject" Target="../embeddings/oleObject72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0.wmf"/><Relationship Id="rId11" Type="http://schemas.openxmlformats.org/officeDocument/2006/relationships/oleObject" Target="../embeddings/oleObject62.bin"/><Relationship Id="rId24" Type="http://schemas.openxmlformats.org/officeDocument/2006/relationships/image" Target="../media/image69.wmf"/><Relationship Id="rId5" Type="http://schemas.openxmlformats.org/officeDocument/2006/relationships/oleObject" Target="../embeddings/oleObject59.bin"/><Relationship Id="rId15" Type="http://schemas.openxmlformats.org/officeDocument/2006/relationships/oleObject" Target="../embeddings/oleObject64.bin"/><Relationship Id="rId23" Type="http://schemas.openxmlformats.org/officeDocument/2006/relationships/oleObject" Target="../embeddings/oleObject68.bin"/><Relationship Id="rId28" Type="http://schemas.openxmlformats.org/officeDocument/2006/relationships/oleObject" Target="../embeddings/oleObject71.bin"/><Relationship Id="rId10" Type="http://schemas.openxmlformats.org/officeDocument/2006/relationships/image" Target="../media/image62.wmf"/><Relationship Id="rId19" Type="http://schemas.openxmlformats.org/officeDocument/2006/relationships/oleObject" Target="../embeddings/oleObject66.bin"/><Relationship Id="rId31" Type="http://schemas.openxmlformats.org/officeDocument/2006/relationships/oleObject" Target="../embeddings/oleObject74.bin"/><Relationship Id="rId4" Type="http://schemas.openxmlformats.org/officeDocument/2006/relationships/image" Target="../media/image59.wmf"/><Relationship Id="rId9" Type="http://schemas.openxmlformats.org/officeDocument/2006/relationships/oleObject" Target="../embeddings/oleObject61.bin"/><Relationship Id="rId14" Type="http://schemas.openxmlformats.org/officeDocument/2006/relationships/image" Target="../media/image64.png"/><Relationship Id="rId22" Type="http://schemas.openxmlformats.org/officeDocument/2006/relationships/image" Target="../media/image68.wmf"/><Relationship Id="rId27" Type="http://schemas.openxmlformats.org/officeDocument/2006/relationships/oleObject" Target="../embeddings/oleObject70.bin"/><Relationship Id="rId30" Type="http://schemas.openxmlformats.org/officeDocument/2006/relationships/oleObject" Target="../embeddings/oleObject73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oleObject" Target="../embeddings/oleObject80.bin"/><Relationship Id="rId18" Type="http://schemas.openxmlformats.org/officeDocument/2006/relationships/image" Target="../media/image29.wmf"/><Relationship Id="rId26" Type="http://schemas.openxmlformats.org/officeDocument/2006/relationships/image" Target="../media/image80.emf"/><Relationship Id="rId3" Type="http://schemas.openxmlformats.org/officeDocument/2006/relationships/oleObject" Target="../embeddings/oleObject75.bin"/><Relationship Id="rId21" Type="http://schemas.openxmlformats.org/officeDocument/2006/relationships/oleObject" Target="../embeddings/oleObject84.bin"/><Relationship Id="rId7" Type="http://schemas.openxmlformats.org/officeDocument/2006/relationships/oleObject" Target="../embeddings/oleObject77.bin"/><Relationship Id="rId12" Type="http://schemas.openxmlformats.org/officeDocument/2006/relationships/image" Target="../media/image75.wmf"/><Relationship Id="rId17" Type="http://schemas.openxmlformats.org/officeDocument/2006/relationships/oleObject" Target="../embeddings/oleObject82.bin"/><Relationship Id="rId25" Type="http://schemas.openxmlformats.org/officeDocument/2006/relationships/oleObject" Target="../embeddings/oleObject8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7.wmf"/><Relationship Id="rId20" Type="http://schemas.openxmlformats.org/officeDocument/2006/relationships/image" Target="../media/image28.wmf"/><Relationship Id="rId29" Type="http://schemas.openxmlformats.org/officeDocument/2006/relationships/oleObject" Target="../embeddings/oleObject88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2.wmf"/><Relationship Id="rId11" Type="http://schemas.openxmlformats.org/officeDocument/2006/relationships/oleObject" Target="../embeddings/oleObject79.bin"/><Relationship Id="rId24" Type="http://schemas.openxmlformats.org/officeDocument/2006/relationships/image" Target="../media/image79.emf"/><Relationship Id="rId5" Type="http://schemas.openxmlformats.org/officeDocument/2006/relationships/oleObject" Target="../embeddings/oleObject76.bin"/><Relationship Id="rId15" Type="http://schemas.openxmlformats.org/officeDocument/2006/relationships/oleObject" Target="../embeddings/oleObject81.bin"/><Relationship Id="rId23" Type="http://schemas.openxmlformats.org/officeDocument/2006/relationships/oleObject" Target="../embeddings/oleObject85.bin"/><Relationship Id="rId28" Type="http://schemas.openxmlformats.org/officeDocument/2006/relationships/image" Target="../media/image81.emf"/><Relationship Id="rId10" Type="http://schemas.openxmlformats.org/officeDocument/2006/relationships/image" Target="../media/image74.wmf"/><Relationship Id="rId19" Type="http://schemas.openxmlformats.org/officeDocument/2006/relationships/oleObject" Target="../embeddings/oleObject83.bin"/><Relationship Id="rId4" Type="http://schemas.openxmlformats.org/officeDocument/2006/relationships/image" Target="../media/image71.png"/><Relationship Id="rId9" Type="http://schemas.openxmlformats.org/officeDocument/2006/relationships/oleObject" Target="../embeddings/oleObject78.bin"/><Relationship Id="rId14" Type="http://schemas.openxmlformats.org/officeDocument/2006/relationships/image" Target="../media/image76.wmf"/><Relationship Id="rId22" Type="http://schemas.openxmlformats.org/officeDocument/2006/relationships/image" Target="../media/image78.emf"/><Relationship Id="rId27" Type="http://schemas.openxmlformats.org/officeDocument/2006/relationships/oleObject" Target="../embeddings/oleObject87.bin"/><Relationship Id="rId30" Type="http://schemas.openxmlformats.org/officeDocument/2006/relationships/image" Target="../media/image82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13" Type="http://schemas.openxmlformats.org/officeDocument/2006/relationships/oleObject" Target="../embeddings/oleObject94.bin"/><Relationship Id="rId18" Type="http://schemas.openxmlformats.org/officeDocument/2006/relationships/image" Target="../media/image89.wmf"/><Relationship Id="rId26" Type="http://schemas.openxmlformats.org/officeDocument/2006/relationships/oleObject" Target="../embeddings/oleObject102.bin"/><Relationship Id="rId3" Type="http://schemas.openxmlformats.org/officeDocument/2006/relationships/oleObject" Target="../embeddings/oleObject89.bin"/><Relationship Id="rId21" Type="http://schemas.openxmlformats.org/officeDocument/2006/relationships/oleObject" Target="../embeddings/oleObject98.bin"/><Relationship Id="rId7" Type="http://schemas.openxmlformats.org/officeDocument/2006/relationships/oleObject" Target="../embeddings/oleObject91.bin"/><Relationship Id="rId12" Type="http://schemas.openxmlformats.org/officeDocument/2006/relationships/image" Target="../media/image87.wmf"/><Relationship Id="rId17" Type="http://schemas.openxmlformats.org/officeDocument/2006/relationships/oleObject" Target="../embeddings/oleObject96.bin"/><Relationship Id="rId25" Type="http://schemas.openxmlformats.org/officeDocument/2006/relationships/oleObject" Target="../embeddings/oleObject10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8.wmf"/><Relationship Id="rId20" Type="http://schemas.openxmlformats.org/officeDocument/2006/relationships/image" Target="../media/image90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84.wmf"/><Relationship Id="rId11" Type="http://schemas.openxmlformats.org/officeDocument/2006/relationships/oleObject" Target="../embeddings/oleObject93.bin"/><Relationship Id="rId24" Type="http://schemas.openxmlformats.org/officeDocument/2006/relationships/oleObject" Target="../embeddings/oleObject100.bin"/><Relationship Id="rId5" Type="http://schemas.openxmlformats.org/officeDocument/2006/relationships/oleObject" Target="../embeddings/oleObject90.bin"/><Relationship Id="rId15" Type="http://schemas.openxmlformats.org/officeDocument/2006/relationships/oleObject" Target="../embeddings/oleObject95.bin"/><Relationship Id="rId23" Type="http://schemas.openxmlformats.org/officeDocument/2006/relationships/oleObject" Target="../embeddings/oleObject99.bin"/><Relationship Id="rId10" Type="http://schemas.openxmlformats.org/officeDocument/2006/relationships/image" Target="../media/image86.png"/><Relationship Id="rId19" Type="http://schemas.openxmlformats.org/officeDocument/2006/relationships/oleObject" Target="../embeddings/oleObject97.bin"/><Relationship Id="rId4" Type="http://schemas.openxmlformats.org/officeDocument/2006/relationships/image" Target="../media/image83.emf"/><Relationship Id="rId9" Type="http://schemas.openxmlformats.org/officeDocument/2006/relationships/oleObject" Target="../embeddings/oleObject92.bin"/><Relationship Id="rId14" Type="http://schemas.openxmlformats.org/officeDocument/2006/relationships/image" Target="../media/image88.wmf"/><Relationship Id="rId22" Type="http://schemas.openxmlformats.org/officeDocument/2006/relationships/image" Target="../media/image91.png"/><Relationship Id="rId27" Type="http://schemas.openxmlformats.org/officeDocument/2006/relationships/oleObject" Target="../embeddings/oleObject103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3" Type="http://schemas.openxmlformats.org/officeDocument/2006/relationships/oleObject" Target="../embeddings/oleObject104.bin"/><Relationship Id="rId7" Type="http://schemas.openxmlformats.org/officeDocument/2006/relationships/oleObject" Target="../embeddings/oleObject10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93.emf"/><Relationship Id="rId5" Type="http://schemas.openxmlformats.org/officeDocument/2006/relationships/oleObject" Target="../embeddings/oleObject105.bin"/><Relationship Id="rId10" Type="http://schemas.openxmlformats.org/officeDocument/2006/relationships/image" Target="../media/image95.wmf"/><Relationship Id="rId4" Type="http://schemas.openxmlformats.org/officeDocument/2006/relationships/image" Target="../media/image92.emf"/><Relationship Id="rId9" Type="http://schemas.openxmlformats.org/officeDocument/2006/relationships/oleObject" Target="../embeddings/oleObject107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emf"/><Relationship Id="rId3" Type="http://schemas.openxmlformats.org/officeDocument/2006/relationships/oleObject" Target="../embeddings/oleObject108.bin"/><Relationship Id="rId7" Type="http://schemas.openxmlformats.org/officeDocument/2006/relationships/oleObject" Target="../embeddings/oleObject110.bin"/><Relationship Id="rId12" Type="http://schemas.openxmlformats.org/officeDocument/2006/relationships/image" Target="../media/image10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97.emf"/><Relationship Id="rId11" Type="http://schemas.openxmlformats.org/officeDocument/2006/relationships/oleObject" Target="../embeddings/oleObject112.bin"/><Relationship Id="rId5" Type="http://schemas.openxmlformats.org/officeDocument/2006/relationships/oleObject" Target="../embeddings/oleObject109.bin"/><Relationship Id="rId10" Type="http://schemas.openxmlformats.org/officeDocument/2006/relationships/image" Target="../media/image99.emf"/><Relationship Id="rId4" Type="http://schemas.openxmlformats.org/officeDocument/2006/relationships/image" Target="../media/image96.png"/><Relationship Id="rId9" Type="http://schemas.openxmlformats.org/officeDocument/2006/relationships/oleObject" Target="../embeddings/oleObject111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3" Type="http://schemas.openxmlformats.org/officeDocument/2006/relationships/oleObject" Target="../embeddings/oleObject113.bin"/><Relationship Id="rId7" Type="http://schemas.openxmlformats.org/officeDocument/2006/relationships/oleObject" Target="../embeddings/oleObject1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02.emf"/><Relationship Id="rId5" Type="http://schemas.openxmlformats.org/officeDocument/2006/relationships/oleObject" Target="../embeddings/oleObject114.bin"/><Relationship Id="rId10" Type="http://schemas.openxmlformats.org/officeDocument/2006/relationships/image" Target="../media/image104.wmf"/><Relationship Id="rId4" Type="http://schemas.openxmlformats.org/officeDocument/2006/relationships/image" Target="../media/image101.png"/><Relationship Id="rId9" Type="http://schemas.openxmlformats.org/officeDocument/2006/relationships/oleObject" Target="../embeddings/oleObject116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emf"/><Relationship Id="rId3" Type="http://schemas.openxmlformats.org/officeDocument/2006/relationships/oleObject" Target="../embeddings/oleObject117.bin"/><Relationship Id="rId7" Type="http://schemas.openxmlformats.org/officeDocument/2006/relationships/oleObject" Target="../embeddings/oleObject119.bin"/><Relationship Id="rId12" Type="http://schemas.openxmlformats.org/officeDocument/2006/relationships/image" Target="../media/image10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06.emf"/><Relationship Id="rId11" Type="http://schemas.openxmlformats.org/officeDocument/2006/relationships/oleObject" Target="../embeddings/oleObject121.bin"/><Relationship Id="rId5" Type="http://schemas.openxmlformats.org/officeDocument/2006/relationships/oleObject" Target="../embeddings/oleObject118.bin"/><Relationship Id="rId10" Type="http://schemas.openxmlformats.org/officeDocument/2006/relationships/image" Target="../media/image108.wmf"/><Relationship Id="rId4" Type="http://schemas.openxmlformats.org/officeDocument/2006/relationships/image" Target="../media/image105.png"/><Relationship Id="rId9" Type="http://schemas.openxmlformats.org/officeDocument/2006/relationships/oleObject" Target="../embeddings/oleObject120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13" Type="http://schemas.openxmlformats.org/officeDocument/2006/relationships/oleObject" Target="../embeddings/oleObject127.bin"/><Relationship Id="rId18" Type="http://schemas.openxmlformats.org/officeDocument/2006/relationships/image" Target="../media/image117.png"/><Relationship Id="rId26" Type="http://schemas.openxmlformats.org/officeDocument/2006/relationships/oleObject" Target="../embeddings/oleObject134.bin"/><Relationship Id="rId3" Type="http://schemas.openxmlformats.org/officeDocument/2006/relationships/oleObject" Target="../embeddings/oleObject122.bin"/><Relationship Id="rId21" Type="http://schemas.openxmlformats.org/officeDocument/2006/relationships/oleObject" Target="../embeddings/oleObject131.bin"/><Relationship Id="rId7" Type="http://schemas.openxmlformats.org/officeDocument/2006/relationships/oleObject" Target="../embeddings/oleObject124.bin"/><Relationship Id="rId12" Type="http://schemas.openxmlformats.org/officeDocument/2006/relationships/image" Target="../media/image114.wmf"/><Relationship Id="rId17" Type="http://schemas.openxmlformats.org/officeDocument/2006/relationships/oleObject" Target="../embeddings/oleObject129.bin"/><Relationship Id="rId25" Type="http://schemas.openxmlformats.org/officeDocument/2006/relationships/oleObject" Target="../embeddings/oleObject13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6.wmf"/><Relationship Id="rId20" Type="http://schemas.openxmlformats.org/officeDocument/2006/relationships/image" Target="../media/image118.png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11.wmf"/><Relationship Id="rId11" Type="http://schemas.openxmlformats.org/officeDocument/2006/relationships/oleObject" Target="../embeddings/oleObject126.bin"/><Relationship Id="rId24" Type="http://schemas.openxmlformats.org/officeDocument/2006/relationships/image" Target="../media/image66.wmf"/><Relationship Id="rId5" Type="http://schemas.openxmlformats.org/officeDocument/2006/relationships/oleObject" Target="../embeddings/oleObject123.bin"/><Relationship Id="rId15" Type="http://schemas.openxmlformats.org/officeDocument/2006/relationships/oleObject" Target="../embeddings/oleObject128.bin"/><Relationship Id="rId23" Type="http://schemas.openxmlformats.org/officeDocument/2006/relationships/oleObject" Target="../embeddings/oleObject132.bin"/><Relationship Id="rId10" Type="http://schemas.openxmlformats.org/officeDocument/2006/relationships/image" Target="../media/image113.wmf"/><Relationship Id="rId19" Type="http://schemas.openxmlformats.org/officeDocument/2006/relationships/oleObject" Target="../embeddings/oleObject130.bin"/><Relationship Id="rId4" Type="http://schemas.openxmlformats.org/officeDocument/2006/relationships/image" Target="../media/image110.wmf"/><Relationship Id="rId9" Type="http://schemas.openxmlformats.org/officeDocument/2006/relationships/oleObject" Target="../embeddings/oleObject125.bin"/><Relationship Id="rId14" Type="http://schemas.openxmlformats.org/officeDocument/2006/relationships/image" Target="../media/image115.wmf"/><Relationship Id="rId22" Type="http://schemas.openxmlformats.org/officeDocument/2006/relationships/image" Target="../media/image119.wmf"/><Relationship Id="rId27" Type="http://schemas.openxmlformats.org/officeDocument/2006/relationships/image" Target="../media/image120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wmf"/><Relationship Id="rId13" Type="http://schemas.openxmlformats.org/officeDocument/2006/relationships/oleObject" Target="../embeddings/oleObject140.bin"/><Relationship Id="rId18" Type="http://schemas.openxmlformats.org/officeDocument/2006/relationships/image" Target="../media/image128.png"/><Relationship Id="rId26" Type="http://schemas.openxmlformats.org/officeDocument/2006/relationships/image" Target="../media/image132.emf"/><Relationship Id="rId3" Type="http://schemas.openxmlformats.org/officeDocument/2006/relationships/oleObject" Target="../embeddings/oleObject135.bin"/><Relationship Id="rId21" Type="http://schemas.openxmlformats.org/officeDocument/2006/relationships/oleObject" Target="../embeddings/oleObject144.bin"/><Relationship Id="rId7" Type="http://schemas.openxmlformats.org/officeDocument/2006/relationships/oleObject" Target="../embeddings/oleObject137.bin"/><Relationship Id="rId12" Type="http://schemas.openxmlformats.org/officeDocument/2006/relationships/image" Target="../media/image125.wmf"/><Relationship Id="rId17" Type="http://schemas.openxmlformats.org/officeDocument/2006/relationships/oleObject" Target="../embeddings/oleObject142.bin"/><Relationship Id="rId25" Type="http://schemas.openxmlformats.org/officeDocument/2006/relationships/oleObject" Target="../embeddings/oleObject14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7.wmf"/><Relationship Id="rId20" Type="http://schemas.openxmlformats.org/officeDocument/2006/relationships/image" Target="../media/image129.e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22.wmf"/><Relationship Id="rId11" Type="http://schemas.openxmlformats.org/officeDocument/2006/relationships/oleObject" Target="../embeddings/oleObject139.bin"/><Relationship Id="rId24" Type="http://schemas.openxmlformats.org/officeDocument/2006/relationships/image" Target="../media/image131.png"/><Relationship Id="rId5" Type="http://schemas.openxmlformats.org/officeDocument/2006/relationships/oleObject" Target="../embeddings/oleObject136.bin"/><Relationship Id="rId15" Type="http://schemas.openxmlformats.org/officeDocument/2006/relationships/oleObject" Target="../embeddings/oleObject141.bin"/><Relationship Id="rId23" Type="http://schemas.openxmlformats.org/officeDocument/2006/relationships/oleObject" Target="../embeddings/oleObject145.bin"/><Relationship Id="rId28" Type="http://schemas.openxmlformats.org/officeDocument/2006/relationships/image" Target="../media/image133.emf"/><Relationship Id="rId10" Type="http://schemas.openxmlformats.org/officeDocument/2006/relationships/image" Target="../media/image124.wmf"/><Relationship Id="rId19" Type="http://schemas.openxmlformats.org/officeDocument/2006/relationships/oleObject" Target="../embeddings/oleObject143.bin"/><Relationship Id="rId4" Type="http://schemas.openxmlformats.org/officeDocument/2006/relationships/image" Target="../media/image121.wmf"/><Relationship Id="rId9" Type="http://schemas.openxmlformats.org/officeDocument/2006/relationships/oleObject" Target="../embeddings/oleObject138.bin"/><Relationship Id="rId14" Type="http://schemas.openxmlformats.org/officeDocument/2006/relationships/image" Target="../media/image126.wmf"/><Relationship Id="rId22" Type="http://schemas.openxmlformats.org/officeDocument/2006/relationships/image" Target="../media/image130.emf"/><Relationship Id="rId27" Type="http://schemas.openxmlformats.org/officeDocument/2006/relationships/oleObject" Target="../embeddings/oleObject147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wmf"/><Relationship Id="rId13" Type="http://schemas.openxmlformats.org/officeDocument/2006/relationships/oleObject" Target="../embeddings/oleObject153.bin"/><Relationship Id="rId18" Type="http://schemas.openxmlformats.org/officeDocument/2006/relationships/image" Target="../media/image141.wmf"/><Relationship Id="rId3" Type="http://schemas.openxmlformats.org/officeDocument/2006/relationships/oleObject" Target="../embeddings/oleObject148.bin"/><Relationship Id="rId7" Type="http://schemas.openxmlformats.org/officeDocument/2006/relationships/oleObject" Target="../embeddings/oleObject150.bin"/><Relationship Id="rId12" Type="http://schemas.openxmlformats.org/officeDocument/2006/relationships/image" Target="../media/image138.wmf"/><Relationship Id="rId17" Type="http://schemas.openxmlformats.org/officeDocument/2006/relationships/oleObject" Target="../embeddings/oleObject15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0.wmf"/><Relationship Id="rId20" Type="http://schemas.openxmlformats.org/officeDocument/2006/relationships/image" Target="../media/image142.png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35.wmf"/><Relationship Id="rId11" Type="http://schemas.openxmlformats.org/officeDocument/2006/relationships/oleObject" Target="../embeddings/oleObject152.bin"/><Relationship Id="rId5" Type="http://schemas.openxmlformats.org/officeDocument/2006/relationships/oleObject" Target="../embeddings/oleObject149.bin"/><Relationship Id="rId15" Type="http://schemas.openxmlformats.org/officeDocument/2006/relationships/oleObject" Target="../embeddings/oleObject154.bin"/><Relationship Id="rId10" Type="http://schemas.openxmlformats.org/officeDocument/2006/relationships/image" Target="../media/image137.wmf"/><Relationship Id="rId19" Type="http://schemas.openxmlformats.org/officeDocument/2006/relationships/oleObject" Target="../embeddings/oleObject156.bin"/><Relationship Id="rId4" Type="http://schemas.openxmlformats.org/officeDocument/2006/relationships/image" Target="../media/image134.wmf"/><Relationship Id="rId9" Type="http://schemas.openxmlformats.org/officeDocument/2006/relationships/oleObject" Target="../embeddings/oleObject151.bin"/><Relationship Id="rId14" Type="http://schemas.openxmlformats.org/officeDocument/2006/relationships/image" Target="../media/image139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wmf"/><Relationship Id="rId13" Type="http://schemas.openxmlformats.org/officeDocument/2006/relationships/oleObject" Target="../embeddings/oleObject162.bin"/><Relationship Id="rId18" Type="http://schemas.openxmlformats.org/officeDocument/2006/relationships/image" Target="../media/image150.wmf"/><Relationship Id="rId3" Type="http://schemas.openxmlformats.org/officeDocument/2006/relationships/oleObject" Target="../embeddings/oleObject157.bin"/><Relationship Id="rId7" Type="http://schemas.openxmlformats.org/officeDocument/2006/relationships/oleObject" Target="../embeddings/oleObject159.bin"/><Relationship Id="rId12" Type="http://schemas.openxmlformats.org/officeDocument/2006/relationships/image" Target="../media/image147.wmf"/><Relationship Id="rId17" Type="http://schemas.openxmlformats.org/officeDocument/2006/relationships/oleObject" Target="../embeddings/oleObject16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9.png"/><Relationship Id="rId20" Type="http://schemas.openxmlformats.org/officeDocument/2006/relationships/image" Target="../media/image151.e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44.wmf"/><Relationship Id="rId11" Type="http://schemas.openxmlformats.org/officeDocument/2006/relationships/oleObject" Target="../embeddings/oleObject161.bin"/><Relationship Id="rId5" Type="http://schemas.openxmlformats.org/officeDocument/2006/relationships/oleObject" Target="../embeddings/oleObject158.bin"/><Relationship Id="rId15" Type="http://schemas.openxmlformats.org/officeDocument/2006/relationships/oleObject" Target="../embeddings/oleObject163.bin"/><Relationship Id="rId10" Type="http://schemas.openxmlformats.org/officeDocument/2006/relationships/image" Target="../media/image146.wmf"/><Relationship Id="rId19" Type="http://schemas.openxmlformats.org/officeDocument/2006/relationships/oleObject" Target="../embeddings/oleObject165.bin"/><Relationship Id="rId4" Type="http://schemas.openxmlformats.org/officeDocument/2006/relationships/image" Target="../media/image143.wmf"/><Relationship Id="rId9" Type="http://schemas.openxmlformats.org/officeDocument/2006/relationships/oleObject" Target="../embeddings/oleObject160.bin"/><Relationship Id="rId14" Type="http://schemas.openxmlformats.org/officeDocument/2006/relationships/image" Target="../media/image148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53.emf"/><Relationship Id="rId5" Type="http://schemas.openxmlformats.org/officeDocument/2006/relationships/oleObject" Target="../embeddings/oleObject167.bin"/><Relationship Id="rId4" Type="http://schemas.openxmlformats.org/officeDocument/2006/relationships/image" Target="../media/image152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emf"/><Relationship Id="rId3" Type="http://schemas.openxmlformats.org/officeDocument/2006/relationships/oleObject" Target="../embeddings/oleObject168.bin"/><Relationship Id="rId7" Type="http://schemas.openxmlformats.org/officeDocument/2006/relationships/oleObject" Target="../embeddings/oleObject1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55.emf"/><Relationship Id="rId5" Type="http://schemas.openxmlformats.org/officeDocument/2006/relationships/oleObject" Target="../embeddings/oleObject169.bin"/><Relationship Id="rId4" Type="http://schemas.openxmlformats.org/officeDocument/2006/relationships/image" Target="../media/image154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emf"/><Relationship Id="rId3" Type="http://schemas.openxmlformats.org/officeDocument/2006/relationships/oleObject" Target="../embeddings/oleObject171.bin"/><Relationship Id="rId7" Type="http://schemas.openxmlformats.org/officeDocument/2006/relationships/oleObject" Target="../embeddings/oleObject17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58.emf"/><Relationship Id="rId5" Type="http://schemas.openxmlformats.org/officeDocument/2006/relationships/oleObject" Target="../embeddings/oleObject172.bin"/><Relationship Id="rId10" Type="http://schemas.openxmlformats.org/officeDocument/2006/relationships/image" Target="../media/image160.emf"/><Relationship Id="rId4" Type="http://schemas.openxmlformats.org/officeDocument/2006/relationships/image" Target="../media/image157.emf"/><Relationship Id="rId9" Type="http://schemas.openxmlformats.org/officeDocument/2006/relationships/oleObject" Target="../embeddings/oleObject174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e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emf"/><Relationship Id="rId3" Type="http://schemas.openxmlformats.org/officeDocument/2006/relationships/oleObject" Target="../embeddings/oleObject175.bin"/><Relationship Id="rId7" Type="http://schemas.openxmlformats.org/officeDocument/2006/relationships/oleObject" Target="../embeddings/oleObject177.bin"/><Relationship Id="rId12" Type="http://schemas.openxmlformats.org/officeDocument/2006/relationships/image" Target="../media/image16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62.wmf"/><Relationship Id="rId11" Type="http://schemas.openxmlformats.org/officeDocument/2006/relationships/oleObject" Target="../embeddings/oleObject179.bin"/><Relationship Id="rId5" Type="http://schemas.openxmlformats.org/officeDocument/2006/relationships/oleObject" Target="../embeddings/oleObject176.bin"/><Relationship Id="rId10" Type="http://schemas.openxmlformats.org/officeDocument/2006/relationships/image" Target="../media/image164.emf"/><Relationship Id="rId4" Type="http://schemas.openxmlformats.org/officeDocument/2006/relationships/image" Target="../media/image161.emf"/><Relationship Id="rId9" Type="http://schemas.openxmlformats.org/officeDocument/2006/relationships/oleObject" Target="../embeddings/oleObject178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wmf"/><Relationship Id="rId13" Type="http://schemas.openxmlformats.org/officeDocument/2006/relationships/oleObject" Target="../embeddings/oleObject185.bin"/><Relationship Id="rId18" Type="http://schemas.openxmlformats.org/officeDocument/2006/relationships/image" Target="../media/image172.wmf"/><Relationship Id="rId26" Type="http://schemas.openxmlformats.org/officeDocument/2006/relationships/image" Target="../media/image176.wmf"/><Relationship Id="rId39" Type="http://schemas.openxmlformats.org/officeDocument/2006/relationships/oleObject" Target="../embeddings/oleObject198.bin"/><Relationship Id="rId3" Type="http://schemas.openxmlformats.org/officeDocument/2006/relationships/oleObject" Target="../embeddings/oleObject180.bin"/><Relationship Id="rId21" Type="http://schemas.openxmlformats.org/officeDocument/2006/relationships/oleObject" Target="../embeddings/oleObject189.bin"/><Relationship Id="rId34" Type="http://schemas.openxmlformats.org/officeDocument/2006/relationships/image" Target="../media/image178.wmf"/><Relationship Id="rId42" Type="http://schemas.openxmlformats.org/officeDocument/2006/relationships/image" Target="../media/image182.wmf"/><Relationship Id="rId7" Type="http://schemas.openxmlformats.org/officeDocument/2006/relationships/oleObject" Target="../embeddings/oleObject182.bin"/><Relationship Id="rId12" Type="http://schemas.openxmlformats.org/officeDocument/2006/relationships/image" Target="../media/image170.wmf"/><Relationship Id="rId17" Type="http://schemas.openxmlformats.org/officeDocument/2006/relationships/oleObject" Target="../embeddings/oleObject187.bin"/><Relationship Id="rId25" Type="http://schemas.openxmlformats.org/officeDocument/2006/relationships/oleObject" Target="../embeddings/oleObject191.bin"/><Relationship Id="rId33" Type="http://schemas.openxmlformats.org/officeDocument/2006/relationships/oleObject" Target="../embeddings/oleObject195.bin"/><Relationship Id="rId38" Type="http://schemas.openxmlformats.org/officeDocument/2006/relationships/image" Target="../media/image180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71.wmf"/><Relationship Id="rId20" Type="http://schemas.openxmlformats.org/officeDocument/2006/relationships/image" Target="../media/image173.wmf"/><Relationship Id="rId29" Type="http://schemas.openxmlformats.org/officeDocument/2006/relationships/oleObject" Target="../embeddings/oleObject193.bin"/><Relationship Id="rId41" Type="http://schemas.openxmlformats.org/officeDocument/2006/relationships/oleObject" Target="../embeddings/oleObject199.bin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67.wmf"/><Relationship Id="rId11" Type="http://schemas.openxmlformats.org/officeDocument/2006/relationships/oleObject" Target="../embeddings/oleObject184.bin"/><Relationship Id="rId24" Type="http://schemas.openxmlformats.org/officeDocument/2006/relationships/image" Target="../media/image175.wmf"/><Relationship Id="rId32" Type="http://schemas.openxmlformats.org/officeDocument/2006/relationships/image" Target="../media/image177.wmf"/><Relationship Id="rId37" Type="http://schemas.openxmlformats.org/officeDocument/2006/relationships/oleObject" Target="../embeddings/oleObject197.bin"/><Relationship Id="rId40" Type="http://schemas.openxmlformats.org/officeDocument/2006/relationships/image" Target="../media/image181.wmf"/><Relationship Id="rId5" Type="http://schemas.openxmlformats.org/officeDocument/2006/relationships/oleObject" Target="../embeddings/oleObject181.bin"/><Relationship Id="rId15" Type="http://schemas.openxmlformats.org/officeDocument/2006/relationships/oleObject" Target="../embeddings/oleObject186.bin"/><Relationship Id="rId23" Type="http://schemas.openxmlformats.org/officeDocument/2006/relationships/oleObject" Target="../embeddings/oleObject190.bin"/><Relationship Id="rId28" Type="http://schemas.openxmlformats.org/officeDocument/2006/relationships/image" Target="../media/image66.wmf"/><Relationship Id="rId36" Type="http://schemas.openxmlformats.org/officeDocument/2006/relationships/image" Target="../media/image179.wmf"/><Relationship Id="rId10" Type="http://schemas.openxmlformats.org/officeDocument/2006/relationships/image" Target="../media/image169.wmf"/><Relationship Id="rId19" Type="http://schemas.openxmlformats.org/officeDocument/2006/relationships/oleObject" Target="../embeddings/oleObject188.bin"/><Relationship Id="rId31" Type="http://schemas.openxmlformats.org/officeDocument/2006/relationships/oleObject" Target="../embeddings/oleObject194.bin"/><Relationship Id="rId44" Type="http://schemas.openxmlformats.org/officeDocument/2006/relationships/image" Target="../media/image183.wmf"/><Relationship Id="rId4" Type="http://schemas.openxmlformats.org/officeDocument/2006/relationships/image" Target="../media/image166.wmf"/><Relationship Id="rId9" Type="http://schemas.openxmlformats.org/officeDocument/2006/relationships/oleObject" Target="../embeddings/oleObject183.bin"/><Relationship Id="rId14" Type="http://schemas.openxmlformats.org/officeDocument/2006/relationships/image" Target="../media/image68.wmf"/><Relationship Id="rId22" Type="http://schemas.openxmlformats.org/officeDocument/2006/relationships/image" Target="../media/image174.wmf"/><Relationship Id="rId27" Type="http://schemas.openxmlformats.org/officeDocument/2006/relationships/oleObject" Target="../embeddings/oleObject192.bin"/><Relationship Id="rId30" Type="http://schemas.openxmlformats.org/officeDocument/2006/relationships/image" Target="../media/image67.wmf"/><Relationship Id="rId35" Type="http://schemas.openxmlformats.org/officeDocument/2006/relationships/oleObject" Target="../embeddings/oleObject196.bin"/><Relationship Id="rId43" Type="http://schemas.openxmlformats.org/officeDocument/2006/relationships/oleObject" Target="../embeddings/oleObject200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wmf"/><Relationship Id="rId3" Type="http://schemas.openxmlformats.org/officeDocument/2006/relationships/oleObject" Target="../embeddings/oleObject201.bin"/><Relationship Id="rId7" Type="http://schemas.openxmlformats.org/officeDocument/2006/relationships/oleObject" Target="../embeddings/oleObject203.bin"/><Relationship Id="rId12" Type="http://schemas.openxmlformats.org/officeDocument/2006/relationships/image" Target="../media/image18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85.emf"/><Relationship Id="rId11" Type="http://schemas.openxmlformats.org/officeDocument/2006/relationships/oleObject" Target="../embeddings/oleObject205.bin"/><Relationship Id="rId5" Type="http://schemas.openxmlformats.org/officeDocument/2006/relationships/oleObject" Target="../embeddings/oleObject202.bin"/><Relationship Id="rId10" Type="http://schemas.openxmlformats.org/officeDocument/2006/relationships/image" Target="../media/image187.emf"/><Relationship Id="rId4" Type="http://schemas.openxmlformats.org/officeDocument/2006/relationships/image" Target="../media/image184.wmf"/><Relationship Id="rId9" Type="http://schemas.openxmlformats.org/officeDocument/2006/relationships/oleObject" Target="../embeddings/oleObject204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wmf"/><Relationship Id="rId3" Type="http://schemas.openxmlformats.org/officeDocument/2006/relationships/oleObject" Target="../embeddings/oleObject206.bin"/><Relationship Id="rId7" Type="http://schemas.openxmlformats.org/officeDocument/2006/relationships/oleObject" Target="../embeddings/oleObject20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90.emf"/><Relationship Id="rId5" Type="http://schemas.openxmlformats.org/officeDocument/2006/relationships/oleObject" Target="../embeddings/oleObject207.bin"/><Relationship Id="rId10" Type="http://schemas.openxmlformats.org/officeDocument/2006/relationships/image" Target="../media/image192.emf"/><Relationship Id="rId4" Type="http://schemas.openxmlformats.org/officeDocument/2006/relationships/image" Target="../media/image189.emf"/><Relationship Id="rId9" Type="http://schemas.openxmlformats.org/officeDocument/2006/relationships/oleObject" Target="../embeddings/oleObject209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wmf"/><Relationship Id="rId13" Type="http://schemas.openxmlformats.org/officeDocument/2006/relationships/image" Target="../media/image197.wmf"/><Relationship Id="rId3" Type="http://schemas.openxmlformats.org/officeDocument/2006/relationships/oleObject" Target="../embeddings/oleObject210.bin"/><Relationship Id="rId7" Type="http://schemas.openxmlformats.org/officeDocument/2006/relationships/oleObject" Target="../embeddings/oleObject212.bin"/><Relationship Id="rId12" Type="http://schemas.openxmlformats.org/officeDocument/2006/relationships/oleObject" Target="../embeddings/oleObject2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94.wmf"/><Relationship Id="rId11" Type="http://schemas.openxmlformats.org/officeDocument/2006/relationships/image" Target="../media/image199.png"/><Relationship Id="rId5" Type="http://schemas.openxmlformats.org/officeDocument/2006/relationships/oleObject" Target="../embeddings/oleObject211.bin"/><Relationship Id="rId15" Type="http://schemas.openxmlformats.org/officeDocument/2006/relationships/image" Target="../media/image198.wmf"/><Relationship Id="rId10" Type="http://schemas.openxmlformats.org/officeDocument/2006/relationships/image" Target="../media/image196.emf"/><Relationship Id="rId4" Type="http://schemas.openxmlformats.org/officeDocument/2006/relationships/image" Target="../media/image193.wmf"/><Relationship Id="rId9" Type="http://schemas.openxmlformats.org/officeDocument/2006/relationships/oleObject" Target="../embeddings/oleObject213.bin"/><Relationship Id="rId14" Type="http://schemas.openxmlformats.org/officeDocument/2006/relationships/oleObject" Target="../embeddings/oleObject215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2.emf"/><Relationship Id="rId3" Type="http://schemas.openxmlformats.org/officeDocument/2006/relationships/oleObject" Target="../embeddings/oleObject216.bin"/><Relationship Id="rId7" Type="http://schemas.openxmlformats.org/officeDocument/2006/relationships/oleObject" Target="../embeddings/oleObject218.bin"/><Relationship Id="rId12" Type="http://schemas.openxmlformats.org/officeDocument/2006/relationships/image" Target="../media/image20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201.emf"/><Relationship Id="rId11" Type="http://schemas.openxmlformats.org/officeDocument/2006/relationships/oleObject" Target="../embeddings/oleObject220.bin"/><Relationship Id="rId5" Type="http://schemas.openxmlformats.org/officeDocument/2006/relationships/oleObject" Target="../embeddings/oleObject217.bin"/><Relationship Id="rId10" Type="http://schemas.openxmlformats.org/officeDocument/2006/relationships/image" Target="../media/image203.emf"/><Relationship Id="rId4" Type="http://schemas.openxmlformats.org/officeDocument/2006/relationships/image" Target="../media/image200.wmf"/><Relationship Id="rId9" Type="http://schemas.openxmlformats.org/officeDocument/2006/relationships/oleObject" Target="../embeddings/oleObject219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3.bin"/><Relationship Id="rId13" Type="http://schemas.openxmlformats.org/officeDocument/2006/relationships/image" Target="../media/image209.wmf"/><Relationship Id="rId3" Type="http://schemas.openxmlformats.org/officeDocument/2006/relationships/oleObject" Target="../embeddings/oleObject221.bin"/><Relationship Id="rId7" Type="http://schemas.openxmlformats.org/officeDocument/2006/relationships/image" Target="../media/image212.png"/><Relationship Id="rId12" Type="http://schemas.openxmlformats.org/officeDocument/2006/relationships/oleObject" Target="../embeddings/oleObject225.bin"/><Relationship Id="rId17" Type="http://schemas.openxmlformats.org/officeDocument/2006/relationships/image" Target="../media/image211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27.bin"/><Relationship Id="rId1" Type="http://schemas.openxmlformats.org/officeDocument/2006/relationships/vmlDrawing" Target="../drawings/vmlDrawing35.vml"/><Relationship Id="rId6" Type="http://schemas.openxmlformats.org/officeDocument/2006/relationships/image" Target="../media/image206.wmf"/><Relationship Id="rId11" Type="http://schemas.openxmlformats.org/officeDocument/2006/relationships/image" Target="../media/image208.emf"/><Relationship Id="rId5" Type="http://schemas.openxmlformats.org/officeDocument/2006/relationships/oleObject" Target="../embeddings/oleObject222.bin"/><Relationship Id="rId15" Type="http://schemas.openxmlformats.org/officeDocument/2006/relationships/image" Target="../media/image210.emf"/><Relationship Id="rId10" Type="http://schemas.openxmlformats.org/officeDocument/2006/relationships/oleObject" Target="../embeddings/oleObject224.bin"/><Relationship Id="rId4" Type="http://schemas.openxmlformats.org/officeDocument/2006/relationships/image" Target="../media/image205.wmf"/><Relationship Id="rId9" Type="http://schemas.openxmlformats.org/officeDocument/2006/relationships/image" Target="../media/image207.emf"/><Relationship Id="rId14" Type="http://schemas.openxmlformats.org/officeDocument/2006/relationships/oleObject" Target="../embeddings/oleObject226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5.wmf"/><Relationship Id="rId3" Type="http://schemas.openxmlformats.org/officeDocument/2006/relationships/oleObject" Target="../embeddings/oleObject228.bin"/><Relationship Id="rId7" Type="http://schemas.openxmlformats.org/officeDocument/2006/relationships/oleObject" Target="../embeddings/oleObject2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214.png"/><Relationship Id="rId5" Type="http://schemas.openxmlformats.org/officeDocument/2006/relationships/oleObject" Target="../embeddings/oleObject229.bin"/><Relationship Id="rId10" Type="http://schemas.openxmlformats.org/officeDocument/2006/relationships/image" Target="../media/image216.emf"/><Relationship Id="rId4" Type="http://schemas.openxmlformats.org/officeDocument/2006/relationships/image" Target="../media/image213.emf"/><Relationship Id="rId9" Type="http://schemas.openxmlformats.org/officeDocument/2006/relationships/oleObject" Target="../embeddings/oleObject231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9.wmf"/><Relationship Id="rId13" Type="http://schemas.openxmlformats.org/officeDocument/2006/relationships/oleObject" Target="../embeddings/oleObject237.bin"/><Relationship Id="rId18" Type="http://schemas.openxmlformats.org/officeDocument/2006/relationships/image" Target="../media/image224.wmf"/><Relationship Id="rId26" Type="http://schemas.openxmlformats.org/officeDocument/2006/relationships/image" Target="../media/image30.wmf"/><Relationship Id="rId3" Type="http://schemas.openxmlformats.org/officeDocument/2006/relationships/oleObject" Target="../embeddings/oleObject232.bin"/><Relationship Id="rId21" Type="http://schemas.openxmlformats.org/officeDocument/2006/relationships/oleObject" Target="../embeddings/oleObject241.bin"/><Relationship Id="rId7" Type="http://schemas.openxmlformats.org/officeDocument/2006/relationships/oleObject" Target="../embeddings/oleObject234.bin"/><Relationship Id="rId12" Type="http://schemas.openxmlformats.org/officeDocument/2006/relationships/image" Target="../media/image221.wmf"/><Relationship Id="rId17" Type="http://schemas.openxmlformats.org/officeDocument/2006/relationships/oleObject" Target="../embeddings/oleObject239.bin"/><Relationship Id="rId25" Type="http://schemas.openxmlformats.org/officeDocument/2006/relationships/oleObject" Target="../embeddings/oleObject24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3.wmf"/><Relationship Id="rId20" Type="http://schemas.openxmlformats.org/officeDocument/2006/relationships/image" Target="../media/image225.wmf"/><Relationship Id="rId1" Type="http://schemas.openxmlformats.org/officeDocument/2006/relationships/vmlDrawing" Target="../drawings/vmlDrawing37.vml"/><Relationship Id="rId6" Type="http://schemas.openxmlformats.org/officeDocument/2006/relationships/image" Target="../media/image218.emf"/><Relationship Id="rId11" Type="http://schemas.openxmlformats.org/officeDocument/2006/relationships/oleObject" Target="../embeddings/oleObject236.bin"/><Relationship Id="rId24" Type="http://schemas.openxmlformats.org/officeDocument/2006/relationships/image" Target="../media/image227.wmf"/><Relationship Id="rId5" Type="http://schemas.openxmlformats.org/officeDocument/2006/relationships/oleObject" Target="../embeddings/oleObject233.bin"/><Relationship Id="rId15" Type="http://schemas.openxmlformats.org/officeDocument/2006/relationships/oleObject" Target="../embeddings/oleObject238.bin"/><Relationship Id="rId23" Type="http://schemas.openxmlformats.org/officeDocument/2006/relationships/oleObject" Target="../embeddings/oleObject242.bin"/><Relationship Id="rId28" Type="http://schemas.openxmlformats.org/officeDocument/2006/relationships/oleObject" Target="../embeddings/oleObject245.bin"/><Relationship Id="rId10" Type="http://schemas.openxmlformats.org/officeDocument/2006/relationships/image" Target="../media/image220.emf"/><Relationship Id="rId19" Type="http://schemas.openxmlformats.org/officeDocument/2006/relationships/oleObject" Target="../embeddings/oleObject240.bin"/><Relationship Id="rId4" Type="http://schemas.openxmlformats.org/officeDocument/2006/relationships/image" Target="../media/image217.wmf"/><Relationship Id="rId9" Type="http://schemas.openxmlformats.org/officeDocument/2006/relationships/oleObject" Target="../embeddings/oleObject235.bin"/><Relationship Id="rId14" Type="http://schemas.openxmlformats.org/officeDocument/2006/relationships/image" Target="../media/image222.wmf"/><Relationship Id="rId22" Type="http://schemas.openxmlformats.org/officeDocument/2006/relationships/image" Target="../media/image226.wmf"/><Relationship Id="rId27" Type="http://schemas.openxmlformats.org/officeDocument/2006/relationships/oleObject" Target="../embeddings/oleObject244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8.e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emf"/><Relationship Id="rId13" Type="http://schemas.openxmlformats.org/officeDocument/2006/relationships/oleObject" Target="../embeddings/oleObject251.bin"/><Relationship Id="rId18" Type="http://schemas.openxmlformats.org/officeDocument/2006/relationships/image" Target="../media/image233.wmf"/><Relationship Id="rId26" Type="http://schemas.openxmlformats.org/officeDocument/2006/relationships/image" Target="../media/image234.wmf"/><Relationship Id="rId3" Type="http://schemas.openxmlformats.org/officeDocument/2006/relationships/oleObject" Target="../embeddings/oleObject246.bin"/><Relationship Id="rId21" Type="http://schemas.openxmlformats.org/officeDocument/2006/relationships/oleObject" Target="../embeddings/oleObject255.bin"/><Relationship Id="rId7" Type="http://schemas.openxmlformats.org/officeDocument/2006/relationships/oleObject" Target="../embeddings/oleObject248.bin"/><Relationship Id="rId12" Type="http://schemas.openxmlformats.org/officeDocument/2006/relationships/image" Target="../media/image232.wmf"/><Relationship Id="rId17" Type="http://schemas.openxmlformats.org/officeDocument/2006/relationships/oleObject" Target="../embeddings/oleObject253.bin"/><Relationship Id="rId25" Type="http://schemas.openxmlformats.org/officeDocument/2006/relationships/oleObject" Target="../embeddings/oleObject25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5.wmf"/><Relationship Id="rId20" Type="http://schemas.openxmlformats.org/officeDocument/2006/relationships/image" Target="../media/image227.wmf"/><Relationship Id="rId29" Type="http://schemas.openxmlformats.org/officeDocument/2006/relationships/oleObject" Target="../embeddings/oleObject260.bin"/><Relationship Id="rId1" Type="http://schemas.openxmlformats.org/officeDocument/2006/relationships/vmlDrawing" Target="../drawings/vmlDrawing38.vml"/><Relationship Id="rId6" Type="http://schemas.openxmlformats.org/officeDocument/2006/relationships/image" Target="../media/image229.emf"/><Relationship Id="rId11" Type="http://schemas.openxmlformats.org/officeDocument/2006/relationships/oleObject" Target="../embeddings/oleObject250.bin"/><Relationship Id="rId24" Type="http://schemas.openxmlformats.org/officeDocument/2006/relationships/oleObject" Target="../embeddings/oleObject257.bin"/><Relationship Id="rId5" Type="http://schemas.openxmlformats.org/officeDocument/2006/relationships/oleObject" Target="../embeddings/oleObject247.bin"/><Relationship Id="rId15" Type="http://schemas.openxmlformats.org/officeDocument/2006/relationships/oleObject" Target="../embeddings/oleObject252.bin"/><Relationship Id="rId23" Type="http://schemas.openxmlformats.org/officeDocument/2006/relationships/oleObject" Target="../embeddings/oleObject256.bin"/><Relationship Id="rId28" Type="http://schemas.openxmlformats.org/officeDocument/2006/relationships/image" Target="../media/image235.wmf"/><Relationship Id="rId10" Type="http://schemas.openxmlformats.org/officeDocument/2006/relationships/image" Target="../media/image231.wmf"/><Relationship Id="rId19" Type="http://schemas.openxmlformats.org/officeDocument/2006/relationships/oleObject" Target="../embeddings/oleObject254.bin"/><Relationship Id="rId4" Type="http://schemas.openxmlformats.org/officeDocument/2006/relationships/image" Target="../media/image228.wmf"/><Relationship Id="rId9" Type="http://schemas.openxmlformats.org/officeDocument/2006/relationships/oleObject" Target="../embeddings/oleObject249.bin"/><Relationship Id="rId14" Type="http://schemas.openxmlformats.org/officeDocument/2006/relationships/image" Target="../media/image224.wmf"/><Relationship Id="rId22" Type="http://schemas.openxmlformats.org/officeDocument/2006/relationships/image" Target="../media/image30.wmf"/><Relationship Id="rId27" Type="http://schemas.openxmlformats.org/officeDocument/2006/relationships/oleObject" Target="../embeddings/oleObject259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8.emf"/><Relationship Id="rId13" Type="http://schemas.openxmlformats.org/officeDocument/2006/relationships/oleObject" Target="../embeddings/oleObject266.bin"/><Relationship Id="rId18" Type="http://schemas.openxmlformats.org/officeDocument/2006/relationships/image" Target="../media/image241.emf"/><Relationship Id="rId3" Type="http://schemas.openxmlformats.org/officeDocument/2006/relationships/oleObject" Target="../embeddings/oleObject261.bin"/><Relationship Id="rId7" Type="http://schemas.openxmlformats.org/officeDocument/2006/relationships/oleObject" Target="../embeddings/oleObject263.bin"/><Relationship Id="rId12" Type="http://schemas.openxmlformats.org/officeDocument/2006/relationships/image" Target="../media/image240.wmf"/><Relationship Id="rId17" Type="http://schemas.openxmlformats.org/officeDocument/2006/relationships/oleObject" Target="../embeddings/oleObject26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7.wmf"/><Relationship Id="rId1" Type="http://schemas.openxmlformats.org/officeDocument/2006/relationships/vmlDrawing" Target="../drawings/vmlDrawing39.vml"/><Relationship Id="rId6" Type="http://schemas.openxmlformats.org/officeDocument/2006/relationships/image" Target="../media/image237.wmf"/><Relationship Id="rId11" Type="http://schemas.openxmlformats.org/officeDocument/2006/relationships/oleObject" Target="../embeddings/oleObject265.bin"/><Relationship Id="rId5" Type="http://schemas.openxmlformats.org/officeDocument/2006/relationships/oleObject" Target="../embeddings/oleObject262.bin"/><Relationship Id="rId15" Type="http://schemas.openxmlformats.org/officeDocument/2006/relationships/oleObject" Target="../embeddings/oleObject267.bin"/><Relationship Id="rId10" Type="http://schemas.openxmlformats.org/officeDocument/2006/relationships/image" Target="../media/image239.wmf"/><Relationship Id="rId4" Type="http://schemas.openxmlformats.org/officeDocument/2006/relationships/image" Target="../media/image236.emf"/><Relationship Id="rId9" Type="http://schemas.openxmlformats.org/officeDocument/2006/relationships/oleObject" Target="../embeddings/oleObject264.bin"/><Relationship Id="rId14" Type="http://schemas.openxmlformats.org/officeDocument/2006/relationships/image" Target="../media/image215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4.wmf"/><Relationship Id="rId3" Type="http://schemas.openxmlformats.org/officeDocument/2006/relationships/oleObject" Target="../embeddings/oleObject269.bin"/><Relationship Id="rId7" Type="http://schemas.openxmlformats.org/officeDocument/2006/relationships/oleObject" Target="../embeddings/oleObject271.bin"/><Relationship Id="rId12" Type="http://schemas.openxmlformats.org/officeDocument/2006/relationships/image" Target="../media/image24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243.wmf"/><Relationship Id="rId11" Type="http://schemas.openxmlformats.org/officeDocument/2006/relationships/oleObject" Target="../embeddings/oleObject273.bin"/><Relationship Id="rId5" Type="http://schemas.openxmlformats.org/officeDocument/2006/relationships/oleObject" Target="../embeddings/oleObject270.bin"/><Relationship Id="rId10" Type="http://schemas.openxmlformats.org/officeDocument/2006/relationships/image" Target="../media/image245.wmf"/><Relationship Id="rId4" Type="http://schemas.openxmlformats.org/officeDocument/2006/relationships/image" Target="../media/image242.wmf"/><Relationship Id="rId9" Type="http://schemas.openxmlformats.org/officeDocument/2006/relationships/oleObject" Target="../embeddings/oleObject272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9.emf"/><Relationship Id="rId3" Type="http://schemas.openxmlformats.org/officeDocument/2006/relationships/oleObject" Target="../embeddings/oleObject274.bin"/><Relationship Id="rId7" Type="http://schemas.openxmlformats.org/officeDocument/2006/relationships/oleObject" Target="../embeddings/oleObject27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248.emf"/><Relationship Id="rId5" Type="http://schemas.openxmlformats.org/officeDocument/2006/relationships/oleObject" Target="../embeddings/oleObject275.bin"/><Relationship Id="rId10" Type="http://schemas.openxmlformats.org/officeDocument/2006/relationships/image" Target="../media/image250.wmf"/><Relationship Id="rId4" Type="http://schemas.openxmlformats.org/officeDocument/2006/relationships/image" Target="../media/image247.emf"/><Relationship Id="rId9" Type="http://schemas.openxmlformats.org/officeDocument/2006/relationships/oleObject" Target="../embeddings/oleObject277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252.wmf"/><Relationship Id="rId5" Type="http://schemas.openxmlformats.org/officeDocument/2006/relationships/oleObject" Target="../embeddings/oleObject279.bin"/><Relationship Id="rId4" Type="http://schemas.openxmlformats.org/officeDocument/2006/relationships/image" Target="../media/image251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254.wmf"/><Relationship Id="rId5" Type="http://schemas.openxmlformats.org/officeDocument/2006/relationships/oleObject" Target="../embeddings/oleObject281.bin"/><Relationship Id="rId4" Type="http://schemas.openxmlformats.org/officeDocument/2006/relationships/image" Target="../media/image253.e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7.emf"/><Relationship Id="rId3" Type="http://schemas.openxmlformats.org/officeDocument/2006/relationships/oleObject" Target="../embeddings/oleObject282.bin"/><Relationship Id="rId7" Type="http://schemas.openxmlformats.org/officeDocument/2006/relationships/oleObject" Target="../embeddings/oleObject28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256.emf"/><Relationship Id="rId5" Type="http://schemas.openxmlformats.org/officeDocument/2006/relationships/oleObject" Target="../embeddings/oleObject283.bin"/><Relationship Id="rId4" Type="http://schemas.openxmlformats.org/officeDocument/2006/relationships/image" Target="../media/image255.e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emf"/><Relationship Id="rId3" Type="http://schemas.openxmlformats.org/officeDocument/2006/relationships/oleObject" Target="../embeddings/oleObject285.bin"/><Relationship Id="rId7" Type="http://schemas.openxmlformats.org/officeDocument/2006/relationships/oleObject" Target="../embeddings/oleObject28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259.emf"/><Relationship Id="rId5" Type="http://schemas.openxmlformats.org/officeDocument/2006/relationships/oleObject" Target="../embeddings/oleObject286.bin"/><Relationship Id="rId10" Type="http://schemas.openxmlformats.org/officeDocument/2006/relationships/image" Target="../media/image261.emf"/><Relationship Id="rId4" Type="http://schemas.openxmlformats.org/officeDocument/2006/relationships/image" Target="../media/image258.emf"/><Relationship Id="rId9" Type="http://schemas.openxmlformats.org/officeDocument/2006/relationships/oleObject" Target="../embeddings/oleObject288.bin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oleObject" Target="../embeddings/oleObject289.bin"/><Relationship Id="rId7" Type="http://schemas.openxmlformats.org/officeDocument/2006/relationships/oleObject" Target="../embeddings/oleObject29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37.emf"/><Relationship Id="rId5" Type="http://schemas.openxmlformats.org/officeDocument/2006/relationships/oleObject" Target="../embeddings/oleObject290.bin"/><Relationship Id="rId4" Type="http://schemas.openxmlformats.org/officeDocument/2006/relationships/image" Target="../media/image36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4.bin"/><Relationship Id="rId18" Type="http://schemas.openxmlformats.org/officeDocument/2006/relationships/image" Target="../media/image18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5.wmf"/><Relationship Id="rId17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.wmf"/><Relationship Id="rId20" Type="http://schemas.openxmlformats.org/officeDocument/2006/relationships/image" Target="../media/image19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10" Type="http://schemas.openxmlformats.org/officeDocument/2006/relationships/image" Target="../media/image14.wmf"/><Relationship Id="rId19" Type="http://schemas.openxmlformats.org/officeDocument/2006/relationships/oleObject" Target="../embeddings/oleObject17.bin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6.w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4.emf"/><Relationship Id="rId3" Type="http://schemas.openxmlformats.org/officeDocument/2006/relationships/oleObject" Target="../embeddings/oleObject292.bin"/><Relationship Id="rId7" Type="http://schemas.openxmlformats.org/officeDocument/2006/relationships/oleObject" Target="../embeddings/oleObject29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263.emf"/><Relationship Id="rId5" Type="http://schemas.openxmlformats.org/officeDocument/2006/relationships/oleObject" Target="../embeddings/oleObject293.bin"/><Relationship Id="rId4" Type="http://schemas.openxmlformats.org/officeDocument/2006/relationships/image" Target="../media/image262.e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7.emf"/><Relationship Id="rId3" Type="http://schemas.openxmlformats.org/officeDocument/2006/relationships/oleObject" Target="../embeddings/oleObject295.bin"/><Relationship Id="rId7" Type="http://schemas.openxmlformats.org/officeDocument/2006/relationships/oleObject" Target="../embeddings/oleObject29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266.emf"/><Relationship Id="rId5" Type="http://schemas.openxmlformats.org/officeDocument/2006/relationships/oleObject" Target="../embeddings/oleObject296.bin"/><Relationship Id="rId4" Type="http://schemas.openxmlformats.org/officeDocument/2006/relationships/image" Target="../media/image265.e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0.bin"/><Relationship Id="rId3" Type="http://schemas.openxmlformats.org/officeDocument/2006/relationships/oleObject" Target="../embeddings/oleObject298.bin"/><Relationship Id="rId7" Type="http://schemas.openxmlformats.org/officeDocument/2006/relationships/image" Target="../media/image26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9.vml"/><Relationship Id="rId6" Type="http://schemas.openxmlformats.org/officeDocument/2006/relationships/oleObject" Target="../embeddings/oleObject299.bin"/><Relationship Id="rId11" Type="http://schemas.openxmlformats.org/officeDocument/2006/relationships/image" Target="../media/image271.wmf"/><Relationship Id="rId5" Type="http://schemas.openxmlformats.org/officeDocument/2006/relationships/image" Target="../media/image272.png"/><Relationship Id="rId10" Type="http://schemas.openxmlformats.org/officeDocument/2006/relationships/oleObject" Target="../embeddings/oleObject301.bin"/><Relationship Id="rId4" Type="http://schemas.openxmlformats.org/officeDocument/2006/relationships/image" Target="../media/image268.emf"/><Relationship Id="rId9" Type="http://schemas.openxmlformats.org/officeDocument/2006/relationships/image" Target="../media/image270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5.wmf"/><Relationship Id="rId13" Type="http://schemas.openxmlformats.org/officeDocument/2006/relationships/oleObject" Target="../embeddings/oleObject307.bin"/><Relationship Id="rId3" Type="http://schemas.openxmlformats.org/officeDocument/2006/relationships/oleObject" Target="../embeddings/oleObject302.bin"/><Relationship Id="rId7" Type="http://schemas.openxmlformats.org/officeDocument/2006/relationships/oleObject" Target="../embeddings/oleObject304.bin"/><Relationship Id="rId12" Type="http://schemas.openxmlformats.org/officeDocument/2006/relationships/image" Target="../media/image27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274.wmf"/><Relationship Id="rId11" Type="http://schemas.openxmlformats.org/officeDocument/2006/relationships/oleObject" Target="../embeddings/oleObject306.bin"/><Relationship Id="rId5" Type="http://schemas.openxmlformats.org/officeDocument/2006/relationships/oleObject" Target="../embeddings/oleObject303.bin"/><Relationship Id="rId10" Type="http://schemas.openxmlformats.org/officeDocument/2006/relationships/image" Target="../media/image276.wmf"/><Relationship Id="rId4" Type="http://schemas.openxmlformats.org/officeDocument/2006/relationships/image" Target="../media/image273.wmf"/><Relationship Id="rId9" Type="http://schemas.openxmlformats.org/officeDocument/2006/relationships/oleObject" Target="../embeddings/oleObject305.bin"/><Relationship Id="rId14" Type="http://schemas.openxmlformats.org/officeDocument/2006/relationships/image" Target="../media/image278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23.bin"/><Relationship Id="rId18" Type="http://schemas.openxmlformats.org/officeDocument/2006/relationships/image" Target="../media/image27.wmf"/><Relationship Id="rId26" Type="http://schemas.openxmlformats.org/officeDocument/2006/relationships/image" Target="../media/image31.wmf"/><Relationship Id="rId3" Type="http://schemas.openxmlformats.org/officeDocument/2006/relationships/oleObject" Target="../embeddings/oleObject18.bin"/><Relationship Id="rId21" Type="http://schemas.openxmlformats.org/officeDocument/2006/relationships/oleObject" Target="../embeddings/oleObject27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4.wmf"/><Relationship Id="rId17" Type="http://schemas.openxmlformats.org/officeDocument/2006/relationships/oleObject" Target="../embeddings/oleObject25.bin"/><Relationship Id="rId25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.wmf"/><Relationship Id="rId20" Type="http://schemas.openxmlformats.org/officeDocument/2006/relationships/image" Target="../media/image28.wmf"/><Relationship Id="rId29" Type="http://schemas.openxmlformats.org/officeDocument/2006/relationships/image" Target="../media/image32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2.bin"/><Relationship Id="rId24" Type="http://schemas.openxmlformats.org/officeDocument/2006/relationships/image" Target="../media/image30.wmf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23" Type="http://schemas.openxmlformats.org/officeDocument/2006/relationships/oleObject" Target="../embeddings/oleObject28.bin"/><Relationship Id="rId28" Type="http://schemas.openxmlformats.org/officeDocument/2006/relationships/oleObject" Target="../embeddings/oleObject31.bin"/><Relationship Id="rId10" Type="http://schemas.openxmlformats.org/officeDocument/2006/relationships/image" Target="../media/image23.emf"/><Relationship Id="rId19" Type="http://schemas.openxmlformats.org/officeDocument/2006/relationships/oleObject" Target="../embeddings/oleObject26.bin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25.wmf"/><Relationship Id="rId22" Type="http://schemas.openxmlformats.org/officeDocument/2006/relationships/image" Target="../media/image29.wmf"/><Relationship Id="rId27" Type="http://schemas.openxmlformats.org/officeDocument/2006/relationships/oleObject" Target="../embeddings/oleObject30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4.e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3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7.e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0.e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3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1359768" y="1713002"/>
            <a:ext cx="464400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4000" b="1" dirty="0">
                <a:solidFill>
                  <a:srgbClr val="9933FF"/>
                </a:solidFill>
                <a:latin typeface="隶书" pitchFamily="49" charset="-122"/>
                <a:ea typeface="隶书" pitchFamily="49" charset="-122"/>
              </a:rPr>
              <a:t>一、重积分的性质</a:t>
            </a:r>
            <a:endParaRPr lang="en-US" altLang="zh-CN" sz="4000" b="1" dirty="0">
              <a:solidFill>
                <a:srgbClr val="9933FF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1" name="Rectangle 1029"/>
          <p:cNvSpPr>
            <a:spLocks noChangeArrowheads="1"/>
          </p:cNvSpPr>
          <p:nvPr/>
        </p:nvSpPr>
        <p:spPr bwMode="auto">
          <a:xfrm>
            <a:off x="1835696" y="4077073"/>
            <a:ext cx="5544616" cy="1296144"/>
          </a:xfrm>
          <a:prstGeom prst="rect">
            <a:avLst/>
          </a:prstGeom>
          <a:solidFill>
            <a:srgbClr val="FFFFCC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重点：性质、计算</a:t>
            </a:r>
            <a:endParaRPr lang="en-US" altLang="zh-CN" sz="3200" b="1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难点：累次积分上下限的确定</a:t>
            </a: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1395264" y="2361074"/>
            <a:ext cx="691276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4000" b="1" dirty="0">
                <a:solidFill>
                  <a:srgbClr val="9933FF"/>
                </a:solidFill>
                <a:latin typeface="隶书" pitchFamily="49" charset="-122"/>
                <a:ea typeface="隶书" pitchFamily="49" charset="-122"/>
              </a:rPr>
              <a:t>二、矩形</a:t>
            </a:r>
            <a:r>
              <a:rPr lang="zh-CN" altLang="zh-CN" sz="4000" b="1" dirty="0">
                <a:solidFill>
                  <a:srgbClr val="9933FF"/>
                </a:solidFill>
                <a:latin typeface="隶书" pitchFamily="49" charset="-122"/>
                <a:ea typeface="隶书" pitchFamily="49" charset="-122"/>
              </a:rPr>
              <a:t>区域上的重积分计算</a:t>
            </a:r>
            <a:endParaRPr lang="zh-CN" altLang="en-US" sz="4000" b="1" dirty="0">
              <a:solidFill>
                <a:srgbClr val="9933FF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1152128" y="172378"/>
            <a:ext cx="601216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400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第二节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683568" y="859359"/>
            <a:ext cx="7120408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400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重积分的性质与计算</a:t>
            </a:r>
          </a:p>
        </p:txBody>
      </p:sp>
      <p:sp>
        <p:nvSpPr>
          <p:cNvPr id="7" name="矩形 6"/>
          <p:cNvSpPr/>
          <p:nvPr/>
        </p:nvSpPr>
        <p:spPr>
          <a:xfrm>
            <a:off x="1395264" y="3009146"/>
            <a:ext cx="687399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9933FF"/>
                </a:solidFill>
                <a:latin typeface="隶书" pitchFamily="49" charset="-122"/>
                <a:ea typeface="隶书" pitchFamily="49" charset="-122"/>
              </a:rPr>
              <a:t>三</a:t>
            </a:r>
            <a:r>
              <a:rPr lang="zh-CN" altLang="zh-CN" sz="4000" b="1" dirty="0">
                <a:solidFill>
                  <a:srgbClr val="9933FF"/>
                </a:solidFill>
                <a:latin typeface="隶书" pitchFamily="49" charset="-122"/>
                <a:ea typeface="隶书" pitchFamily="49" charset="-122"/>
              </a:rPr>
              <a:t>、一般区域上的重积分计算</a:t>
            </a:r>
            <a:endParaRPr lang="zh-CN" altLang="zh-CN" sz="4000" dirty="0">
              <a:solidFill>
                <a:srgbClr val="9933FF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4232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4210968"/>
              </p:ext>
            </p:extLst>
          </p:nvPr>
        </p:nvGraphicFramePr>
        <p:xfrm>
          <a:off x="317501" y="542925"/>
          <a:ext cx="8014080" cy="389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9318" name="Document" r:id="rId3" imgW="4109338" imgH="2001507" progId="Word.Document.8">
                  <p:embed/>
                </p:oleObj>
              </mc:Choice>
              <mc:Fallback>
                <p:oleObj name="Document" r:id="rId3" imgW="4109338" imgH="200150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1" y="542925"/>
                        <a:ext cx="8014080" cy="389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9F5851CA-58B9-4A0A-B62A-82534E5013EF}"/>
              </a:ext>
            </a:extLst>
          </p:cNvPr>
          <p:cNvSpPr/>
          <p:nvPr/>
        </p:nvSpPr>
        <p:spPr>
          <a:xfrm>
            <a:off x="271104" y="4509120"/>
            <a:ext cx="59570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9933FF"/>
                </a:solidFill>
                <a:latin typeface="黑体" pitchFamily="2" charset="-122"/>
                <a:ea typeface="黑体" pitchFamily="2" charset="-122"/>
              </a:rPr>
              <a:t>说明</a:t>
            </a:r>
            <a:r>
              <a:rPr lang="en-US" altLang="zh-CN" sz="2800" b="1" dirty="0">
                <a:solidFill>
                  <a:srgbClr val="9933FF"/>
                </a:solidFill>
                <a:latin typeface="黑体" pitchFamily="2" charset="-122"/>
                <a:ea typeface="黑体" pitchFamily="2" charset="-122"/>
              </a:rPr>
              <a:t>: </a:t>
            </a:r>
            <a:r>
              <a:rPr lang="zh-CN" altLang="en-US" sz="2800" b="1" dirty="0">
                <a:solidFill>
                  <a:srgbClr val="9933FF"/>
                </a:solidFill>
                <a:latin typeface="黑体" pitchFamily="2" charset="-122"/>
                <a:ea typeface="黑体" pitchFamily="2" charset="-122"/>
              </a:rPr>
              <a:t>此反例是参照黎曼函数构造的</a:t>
            </a:r>
          </a:p>
        </p:txBody>
      </p:sp>
    </p:spTree>
    <p:extLst>
      <p:ext uri="{BB962C8B-B14F-4D97-AF65-F5344CB8AC3E}">
        <p14:creationId xmlns:p14="http://schemas.microsoft.com/office/powerpoint/2010/main" val="3545966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939603"/>
              </p:ext>
            </p:extLst>
          </p:nvPr>
        </p:nvGraphicFramePr>
        <p:xfrm>
          <a:off x="225424" y="411163"/>
          <a:ext cx="8090991" cy="1077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9042" name="Document" r:id="rId3" imgW="4296552" imgH="571088" progId="Word.Document.8">
                  <p:embed/>
                </p:oleObj>
              </mc:Choice>
              <mc:Fallback>
                <p:oleObj name="Document" r:id="rId3" imgW="4296552" imgH="57108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424" y="411163"/>
                        <a:ext cx="8090991" cy="10776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6771919"/>
              </p:ext>
            </p:extLst>
          </p:nvPr>
        </p:nvGraphicFramePr>
        <p:xfrm>
          <a:off x="202228" y="1393157"/>
          <a:ext cx="5504145" cy="943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9043" name="Document" r:id="rId5" imgW="2882009" imgH="493719" progId="Word.Document.8">
                  <p:embed/>
                </p:oleObj>
              </mc:Choice>
              <mc:Fallback>
                <p:oleObj name="Document" r:id="rId5" imgW="2882009" imgH="49371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228" y="1393157"/>
                        <a:ext cx="5504145" cy="9431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4411385"/>
              </p:ext>
            </p:extLst>
          </p:nvPr>
        </p:nvGraphicFramePr>
        <p:xfrm>
          <a:off x="251520" y="4433779"/>
          <a:ext cx="4629348" cy="16008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9044" name="Document" r:id="rId7" imgW="2066554" imgH="712826" progId="Word.Document.8">
                  <p:embed/>
                </p:oleObj>
              </mc:Choice>
              <mc:Fallback>
                <p:oleObj name="Document" r:id="rId7" imgW="2066554" imgH="71282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4433779"/>
                        <a:ext cx="4629348" cy="16008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518641"/>
              </p:ext>
            </p:extLst>
          </p:nvPr>
        </p:nvGraphicFramePr>
        <p:xfrm>
          <a:off x="251520" y="2455048"/>
          <a:ext cx="4536504" cy="19439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9045" name="Document" r:id="rId9" imgW="2329369" imgH="996435" progId="Word.Document.8">
                  <p:embed/>
                </p:oleObj>
              </mc:Choice>
              <mc:Fallback>
                <p:oleObj name="Document" r:id="rId9" imgW="2329369" imgH="99643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2455048"/>
                        <a:ext cx="4536504" cy="19439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2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4407148" y="1372863"/>
            <a:ext cx="4629348" cy="3280273"/>
            <a:chOff x="4191124" y="1372863"/>
            <a:chExt cx="4629348" cy="3280273"/>
          </a:xfrm>
        </p:grpSpPr>
        <p:graphicFrame>
          <p:nvGraphicFramePr>
            <p:cNvPr id="13314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43988918"/>
                </p:ext>
              </p:extLst>
            </p:nvPr>
          </p:nvGraphicFramePr>
          <p:xfrm>
            <a:off x="4191124" y="1372863"/>
            <a:ext cx="4629348" cy="3280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9046" name="Document" r:id="rId11" imgW="3078584" imgH="2183953" progId="Word.Document.8">
                    <p:embed/>
                  </p:oleObj>
                </mc:Choice>
                <mc:Fallback>
                  <p:oleObj name="Document" r:id="rId11" imgW="3078584" imgH="2183953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1124" y="1372863"/>
                          <a:ext cx="4629348" cy="3280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" name="组合 6"/>
            <p:cNvGrpSpPr/>
            <p:nvPr/>
          </p:nvGrpSpPr>
          <p:grpSpPr>
            <a:xfrm>
              <a:off x="4932040" y="1843782"/>
              <a:ext cx="2657474" cy="1873250"/>
              <a:chOff x="6195665" y="3885807"/>
              <a:chExt cx="2657474" cy="1873250"/>
            </a:xfrm>
          </p:grpSpPr>
          <p:grpSp>
            <p:nvGrpSpPr>
              <p:cNvPr id="37" name="Group 3"/>
              <p:cNvGrpSpPr>
                <a:grpSpLocks/>
              </p:cNvGrpSpPr>
              <p:nvPr/>
            </p:nvGrpSpPr>
            <p:grpSpPr bwMode="auto">
              <a:xfrm>
                <a:off x="6195665" y="3885807"/>
                <a:ext cx="2657474" cy="1873250"/>
                <a:chOff x="2835" y="709"/>
                <a:chExt cx="1674" cy="1180"/>
              </a:xfrm>
            </p:grpSpPr>
            <p:sp>
              <p:nvSpPr>
                <p:cNvPr id="39" name="Line 5"/>
                <p:cNvSpPr>
                  <a:spLocks noChangeShapeType="1"/>
                </p:cNvSpPr>
                <p:nvPr/>
              </p:nvSpPr>
              <p:spPr bwMode="auto">
                <a:xfrm>
                  <a:off x="3274" y="1641"/>
                  <a:ext cx="672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" name="Line 6"/>
                <p:cNvSpPr>
                  <a:spLocks noChangeShapeType="1"/>
                </p:cNvSpPr>
                <p:nvPr/>
              </p:nvSpPr>
              <p:spPr bwMode="auto">
                <a:xfrm flipV="1">
                  <a:off x="3930" y="1442"/>
                  <a:ext cx="438" cy="212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" name="Line 7"/>
                <p:cNvSpPr>
                  <a:spLocks noChangeShapeType="1"/>
                </p:cNvSpPr>
                <p:nvPr/>
              </p:nvSpPr>
              <p:spPr bwMode="auto">
                <a:xfrm>
                  <a:off x="3493" y="1888"/>
                  <a:ext cx="654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" name="Line 8"/>
                <p:cNvSpPr>
                  <a:spLocks noChangeShapeType="1"/>
                </p:cNvSpPr>
                <p:nvPr/>
              </p:nvSpPr>
              <p:spPr bwMode="auto">
                <a:xfrm>
                  <a:off x="4147" y="1536"/>
                  <a:ext cx="362" cy="2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stealth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3493" y="709"/>
                  <a:ext cx="0" cy="42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stealth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" name="Oval 10"/>
                <p:cNvSpPr>
                  <a:spLocks noChangeArrowheads="1"/>
                </p:cNvSpPr>
                <p:nvPr/>
              </p:nvSpPr>
              <p:spPr bwMode="auto">
                <a:xfrm>
                  <a:off x="3930" y="1159"/>
                  <a:ext cx="438" cy="721"/>
                </a:xfrm>
                <a:prstGeom prst="ellips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" name="Oval 11"/>
                <p:cNvSpPr>
                  <a:spLocks noChangeArrowheads="1"/>
                </p:cNvSpPr>
                <p:nvPr/>
              </p:nvSpPr>
              <p:spPr bwMode="auto">
                <a:xfrm>
                  <a:off x="3272" y="1153"/>
                  <a:ext cx="414" cy="722"/>
                </a:xfrm>
                <a:prstGeom prst="ellipse">
                  <a:avLst/>
                </a:prstGeom>
                <a:noFill/>
                <a:ln w="25400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" name="Line 12"/>
                <p:cNvSpPr>
                  <a:spLocks noChangeShapeType="1"/>
                </p:cNvSpPr>
                <p:nvPr/>
              </p:nvSpPr>
              <p:spPr bwMode="auto">
                <a:xfrm>
                  <a:off x="3493" y="1153"/>
                  <a:ext cx="654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4149" y="1159"/>
                  <a:ext cx="1" cy="38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2835" y="1636"/>
                  <a:ext cx="469" cy="25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 type="stealth" w="sm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9" name="Line 15"/>
                <p:cNvSpPr>
                  <a:spLocks noChangeShapeType="1"/>
                </p:cNvSpPr>
                <p:nvPr/>
              </p:nvSpPr>
              <p:spPr bwMode="auto">
                <a:xfrm>
                  <a:off x="3493" y="1188"/>
                  <a:ext cx="0" cy="70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" name="Line 16"/>
                <p:cNvSpPr>
                  <a:spLocks noChangeShapeType="1"/>
                </p:cNvSpPr>
                <p:nvPr/>
              </p:nvSpPr>
              <p:spPr bwMode="auto">
                <a:xfrm>
                  <a:off x="3710" y="1421"/>
                  <a:ext cx="656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" name="Line 17"/>
                <p:cNvSpPr>
                  <a:spLocks noChangeShapeType="1"/>
                </p:cNvSpPr>
                <p:nvPr/>
              </p:nvSpPr>
              <p:spPr bwMode="auto">
                <a:xfrm>
                  <a:off x="3493" y="1536"/>
                  <a:ext cx="656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3254" y="1434"/>
                  <a:ext cx="415" cy="23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prstDash val="dash"/>
                  <a:round/>
                  <a:headEnd/>
                  <a:tailEnd type="none" w="sm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6" name="对象 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27706456"/>
                  </p:ext>
                </p:extLst>
              </p:nvPr>
            </p:nvGraphicFramePr>
            <p:xfrm>
              <a:off x="6969500" y="4996635"/>
              <a:ext cx="292646" cy="3192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69047" name="Equation" r:id="rId13" imgW="139680" imgH="152280" progId="Equation.3">
                      <p:embed/>
                    </p:oleObj>
                  </mc:Choice>
                  <mc:Fallback>
                    <p:oleObj name="Equation" r:id="rId13" imgW="139680" imgH="152280" progId="Equation.3">
                      <p:embed/>
                      <p:pic>
                        <p:nvPicPr>
                          <p:cNvPr id="0" name="Object 4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969500" y="4996635"/>
                            <a:ext cx="292646" cy="319250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F323233C-5984-432B-8E72-A8C733BEFF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2091350"/>
              </p:ext>
            </p:extLst>
          </p:nvPr>
        </p:nvGraphicFramePr>
        <p:xfrm>
          <a:off x="4118878" y="5240775"/>
          <a:ext cx="4341554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9048" name="Document" r:id="rId15" imgW="2290131" imgH="374053" progId="Word.Document.8">
                  <p:embed/>
                </p:oleObj>
              </mc:Choice>
              <mc:Fallback>
                <p:oleObj name="Document" r:id="rId15" imgW="2290131" imgH="374053" progId="Word.Document.8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8878" y="5240775"/>
                        <a:ext cx="4341554" cy="73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706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3658746"/>
              </p:ext>
            </p:extLst>
          </p:nvPr>
        </p:nvGraphicFramePr>
        <p:xfrm>
          <a:off x="323850" y="620688"/>
          <a:ext cx="8424614" cy="4110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0483" name="Document" r:id="rId3" imgW="4429402" imgH="2148687" progId="Word.Document.8">
                  <p:embed/>
                </p:oleObj>
              </mc:Choice>
              <mc:Fallback>
                <p:oleObj name="Document" r:id="rId3" imgW="4429402" imgH="214868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620688"/>
                        <a:ext cx="8424614" cy="41101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0794229"/>
              </p:ext>
            </p:extLst>
          </p:nvPr>
        </p:nvGraphicFramePr>
        <p:xfrm>
          <a:off x="251521" y="4437112"/>
          <a:ext cx="8568952" cy="2097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0484" name="Document" r:id="rId5" imgW="4120859" imgH="1136418" progId="Word.Document.8">
                  <p:embed/>
                </p:oleObj>
              </mc:Choice>
              <mc:Fallback>
                <p:oleObj name="Document" r:id="rId5" imgW="4120859" imgH="113641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1" y="4437112"/>
                        <a:ext cx="8568952" cy="20972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251520" y="97468"/>
            <a:ext cx="50545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、矩形区域上的多重积分计算</a:t>
            </a:r>
          </a:p>
        </p:txBody>
      </p:sp>
    </p:spTree>
    <p:extLst>
      <p:ext uri="{BB962C8B-B14F-4D97-AF65-F5344CB8AC3E}">
        <p14:creationId xmlns:p14="http://schemas.microsoft.com/office/powerpoint/2010/main" val="79680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8525977"/>
              </p:ext>
            </p:extLst>
          </p:nvPr>
        </p:nvGraphicFramePr>
        <p:xfrm>
          <a:off x="185738" y="477837"/>
          <a:ext cx="8778750" cy="31718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2531" name="Document" r:id="rId3" imgW="4775027" imgH="1722620" progId="Word.Document.8">
                  <p:embed/>
                </p:oleObj>
              </mc:Choice>
              <mc:Fallback>
                <p:oleObj name="Document" r:id="rId3" imgW="4775027" imgH="17226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8" y="477837"/>
                        <a:ext cx="8778750" cy="31718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7155665"/>
              </p:ext>
            </p:extLst>
          </p:nvPr>
        </p:nvGraphicFramePr>
        <p:xfrm>
          <a:off x="251520" y="3140968"/>
          <a:ext cx="8403418" cy="2736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2532" name="Document" r:id="rId5" imgW="4262349" imgH="1388676" progId="Word.Document.8">
                  <p:embed/>
                </p:oleObj>
              </mc:Choice>
              <mc:Fallback>
                <p:oleObj name="Document" r:id="rId5" imgW="4262349" imgH="138867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3140968"/>
                        <a:ext cx="8403418" cy="27363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6820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3620250"/>
              </p:ext>
            </p:extLst>
          </p:nvPr>
        </p:nvGraphicFramePr>
        <p:xfrm>
          <a:off x="208711" y="1484784"/>
          <a:ext cx="7819673" cy="15555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4709" name="Document" r:id="rId3" imgW="4204025" imgH="833062" progId="Word.Document.8">
                  <p:embed/>
                </p:oleObj>
              </mc:Choice>
              <mc:Fallback>
                <p:oleObj name="Document" r:id="rId3" imgW="4204025" imgH="83306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711" y="1484784"/>
                        <a:ext cx="7819673" cy="15555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179512" y="188640"/>
            <a:ext cx="55402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三</a:t>
            </a:r>
            <a:r>
              <a:rPr lang="zh-CN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、一般区域上的重积分计算</a:t>
            </a:r>
            <a:endParaRPr lang="zh-CN" altLang="zh-CN" sz="3200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483768" y="3284984"/>
            <a:ext cx="5561012" cy="3479800"/>
            <a:chOff x="1979796" y="1755664"/>
            <a:chExt cx="5561012" cy="3479800"/>
          </a:xfrm>
        </p:grpSpPr>
        <p:grpSp>
          <p:nvGrpSpPr>
            <p:cNvPr id="19459" name="Group 3"/>
            <p:cNvGrpSpPr>
              <a:grpSpLocks/>
            </p:cNvGrpSpPr>
            <p:nvPr/>
          </p:nvGrpSpPr>
          <p:grpSpPr bwMode="auto">
            <a:xfrm>
              <a:off x="2821358" y="2387721"/>
              <a:ext cx="3472724" cy="2374996"/>
              <a:chOff x="8460" y="8952"/>
              <a:chExt cx="3421" cy="2341"/>
            </a:xfrm>
          </p:grpSpPr>
          <p:sp>
            <p:nvSpPr>
              <p:cNvPr id="19460" name="Line 4"/>
              <p:cNvSpPr>
                <a:spLocks noChangeShapeType="1"/>
              </p:cNvSpPr>
              <p:nvPr/>
            </p:nvSpPr>
            <p:spPr bwMode="auto">
              <a:xfrm>
                <a:off x="8460" y="11000"/>
                <a:ext cx="3421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61" name="Line 5"/>
              <p:cNvSpPr>
                <a:spLocks noChangeShapeType="1"/>
              </p:cNvSpPr>
              <p:nvPr/>
            </p:nvSpPr>
            <p:spPr bwMode="auto">
              <a:xfrm flipV="1">
                <a:off x="8820" y="8952"/>
                <a:ext cx="1" cy="234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62" name="Arc 6"/>
              <p:cNvSpPr>
                <a:spLocks/>
              </p:cNvSpPr>
              <p:nvPr/>
            </p:nvSpPr>
            <p:spPr bwMode="auto">
              <a:xfrm flipH="1">
                <a:off x="9360" y="9185"/>
                <a:ext cx="1261" cy="46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63" name="Arc 7"/>
              <p:cNvSpPr>
                <a:spLocks/>
              </p:cNvSpPr>
              <p:nvPr/>
            </p:nvSpPr>
            <p:spPr bwMode="auto">
              <a:xfrm>
                <a:off x="10620" y="9185"/>
                <a:ext cx="1081" cy="46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64" name="Line 8"/>
              <p:cNvSpPr>
                <a:spLocks noChangeShapeType="1"/>
              </p:cNvSpPr>
              <p:nvPr/>
            </p:nvSpPr>
            <p:spPr bwMode="auto">
              <a:xfrm>
                <a:off x="9360" y="9185"/>
                <a:ext cx="1" cy="181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65" name="Arc 9"/>
              <p:cNvSpPr>
                <a:spLocks/>
              </p:cNvSpPr>
              <p:nvPr/>
            </p:nvSpPr>
            <p:spPr bwMode="auto">
              <a:xfrm flipH="1" flipV="1">
                <a:off x="9360" y="10490"/>
                <a:ext cx="1081" cy="1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66" name="Line 10"/>
              <p:cNvSpPr>
                <a:spLocks noChangeShapeType="1"/>
              </p:cNvSpPr>
              <p:nvPr/>
            </p:nvSpPr>
            <p:spPr bwMode="auto">
              <a:xfrm flipV="1">
                <a:off x="11709" y="9163"/>
                <a:ext cx="1" cy="182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67" name="Line 11"/>
              <p:cNvSpPr>
                <a:spLocks noChangeShapeType="1"/>
              </p:cNvSpPr>
              <p:nvPr/>
            </p:nvSpPr>
            <p:spPr bwMode="auto">
              <a:xfrm flipH="1">
                <a:off x="8834" y="9168"/>
                <a:ext cx="2881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68" name="Line 12"/>
              <p:cNvSpPr>
                <a:spLocks noChangeShapeType="1"/>
              </p:cNvSpPr>
              <p:nvPr/>
            </p:nvSpPr>
            <p:spPr bwMode="auto">
              <a:xfrm>
                <a:off x="8820" y="10660"/>
                <a:ext cx="2892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69" name="Arc 13"/>
              <p:cNvSpPr>
                <a:spLocks/>
              </p:cNvSpPr>
              <p:nvPr/>
            </p:nvSpPr>
            <p:spPr bwMode="auto">
              <a:xfrm flipV="1">
                <a:off x="10440" y="10178"/>
                <a:ext cx="1261" cy="46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15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40220239"/>
                </p:ext>
              </p:extLst>
            </p:nvPr>
          </p:nvGraphicFramePr>
          <p:xfrm>
            <a:off x="1979796" y="1755664"/>
            <a:ext cx="5561012" cy="3479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4710" name="Document" r:id="rId5" imgW="3446530" imgH="2160203" progId="Word.Document.8">
                    <p:embed/>
                  </p:oleObj>
                </mc:Choice>
                <mc:Fallback>
                  <p:oleObj name="Document" r:id="rId5" imgW="3446530" imgH="2160203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9796" y="1755664"/>
                          <a:ext cx="5561012" cy="3479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8388319"/>
              </p:ext>
            </p:extLst>
          </p:nvPr>
        </p:nvGraphicFramePr>
        <p:xfrm>
          <a:off x="368879" y="2853197"/>
          <a:ext cx="7443481" cy="15119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4711" name="Document" r:id="rId7" imgW="4047774" imgH="824425" progId="Word.Document.8">
                  <p:embed/>
                </p:oleObj>
              </mc:Choice>
              <mc:Fallback>
                <p:oleObj name="Document" r:id="rId7" imgW="4047774" imgH="82442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879" y="2853197"/>
                        <a:ext cx="7443481" cy="15119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7"/>
          <p:cNvSpPr/>
          <p:nvPr/>
        </p:nvSpPr>
        <p:spPr>
          <a:xfrm>
            <a:off x="251520" y="764704"/>
            <a:ext cx="39725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zh-CN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zh-CN" altLang="en-US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二</a:t>
            </a:r>
            <a:r>
              <a:rPr lang="zh-CN" altLang="zh-CN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重积分</a:t>
            </a:r>
            <a:r>
              <a:rPr lang="zh-CN" altLang="en-US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的直角</a:t>
            </a:r>
            <a:r>
              <a:rPr lang="zh-CN" altLang="zh-CN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计算</a:t>
            </a:r>
            <a:endParaRPr lang="zh-CN" altLang="zh-CN" sz="2800" dirty="0">
              <a:solidFill>
                <a:srgbClr val="9900FF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5576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1714413"/>
              </p:ext>
            </p:extLst>
          </p:nvPr>
        </p:nvGraphicFramePr>
        <p:xfrm>
          <a:off x="176213" y="260648"/>
          <a:ext cx="8805862" cy="278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5726" name="Document" r:id="rId3" imgW="4865753" imgH="1545572" progId="Word.Document.8">
                  <p:embed/>
                </p:oleObj>
              </mc:Choice>
              <mc:Fallback>
                <p:oleObj name="Document" r:id="rId3" imgW="4865753" imgH="154557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13" y="260648"/>
                        <a:ext cx="8805862" cy="278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3295777"/>
              </p:ext>
            </p:extLst>
          </p:nvPr>
        </p:nvGraphicFramePr>
        <p:xfrm>
          <a:off x="251520" y="2924944"/>
          <a:ext cx="8467725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5727" name="Document" r:id="rId5" imgW="4721743" imgH="629025" progId="Word.Document.8">
                  <p:embed/>
                </p:oleObj>
              </mc:Choice>
              <mc:Fallback>
                <p:oleObj name="Document" r:id="rId5" imgW="4721743" imgH="62902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2924944"/>
                        <a:ext cx="8467725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0056518"/>
              </p:ext>
            </p:extLst>
          </p:nvPr>
        </p:nvGraphicFramePr>
        <p:xfrm>
          <a:off x="251520" y="4077072"/>
          <a:ext cx="8340932" cy="2153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5728" name="Document" r:id="rId7" imgW="4559011" imgH="1179961" progId="Word.Document.8">
                  <p:embed/>
                </p:oleObj>
              </mc:Choice>
              <mc:Fallback>
                <p:oleObj name="Document" r:id="rId7" imgW="4559011" imgH="1179961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4077072"/>
                        <a:ext cx="8340932" cy="21538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4956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786780" y="1037679"/>
            <a:ext cx="7313612" cy="519113"/>
            <a:chOff x="755576" y="1469727"/>
            <a:chExt cx="7313612" cy="519113"/>
          </a:xfrm>
        </p:grpSpPr>
        <p:sp>
          <p:nvSpPr>
            <p:cNvPr id="7222" name="Text Box 54"/>
            <p:cNvSpPr txBox="1">
              <a:spLocks noChangeArrowheads="1"/>
            </p:cNvSpPr>
            <p:nvPr/>
          </p:nvSpPr>
          <p:spPr bwMode="auto">
            <a:xfrm>
              <a:off x="755576" y="1469727"/>
              <a:ext cx="363220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9900FF"/>
                  </a:solidFill>
                  <a:ea typeface="黑体" pitchFamily="2" charset="-122"/>
                </a:rPr>
                <a:t>X</a:t>
              </a:r>
              <a:r>
                <a:rPr lang="zh-CN" altLang="en-US" sz="2800" b="1" dirty="0">
                  <a:solidFill>
                    <a:srgbClr val="9900FF"/>
                  </a:solidFill>
                  <a:latin typeface="黑体" pitchFamily="2" charset="-122"/>
                  <a:ea typeface="黑体" pitchFamily="2" charset="-122"/>
                </a:rPr>
                <a:t>型</a:t>
              </a:r>
              <a:r>
                <a:rPr lang="zh-CN" altLang="en-US" sz="2800" b="1" dirty="0"/>
                <a:t>积分区域为：</a:t>
              </a:r>
            </a:p>
          </p:txBody>
        </p:sp>
        <p:graphicFrame>
          <p:nvGraphicFramePr>
            <p:cNvPr id="7223" name="Object 5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30932766"/>
                </p:ext>
              </p:extLst>
            </p:nvPr>
          </p:nvGraphicFramePr>
          <p:xfrm>
            <a:off x="3727450" y="1558627"/>
            <a:ext cx="1460500" cy="331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5672" name="公式" r:id="rId3" imgW="1460160" imgH="368280" progId="Equation.3">
                    <p:embed/>
                  </p:oleObj>
                </mc:Choice>
                <mc:Fallback>
                  <p:oleObj name="公式" r:id="rId3" imgW="1460160" imgH="368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7450" y="1558627"/>
                          <a:ext cx="1460500" cy="3315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24" name="Object 5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53045600"/>
                </p:ext>
              </p:extLst>
            </p:nvPr>
          </p:nvGraphicFramePr>
          <p:xfrm>
            <a:off x="5364088" y="1539503"/>
            <a:ext cx="2705100" cy="377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5673" name="公式" r:id="rId5" imgW="2705040" imgH="419040" progId="Equation.3">
                    <p:embed/>
                  </p:oleObj>
                </mc:Choice>
                <mc:Fallback>
                  <p:oleObj name="公式" r:id="rId5" imgW="2705040" imgH="419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64088" y="1539503"/>
                          <a:ext cx="2705100" cy="377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" name="Group 61"/>
          <p:cNvGrpSpPr>
            <a:grpSpLocks/>
          </p:cNvGrpSpPr>
          <p:nvPr/>
        </p:nvGrpSpPr>
        <p:grpSpPr bwMode="auto">
          <a:xfrm>
            <a:off x="762000" y="5233169"/>
            <a:ext cx="7391400" cy="520700"/>
            <a:chOff x="528" y="3388"/>
            <a:chExt cx="4656" cy="328"/>
          </a:xfrm>
        </p:grpSpPr>
        <p:sp>
          <p:nvSpPr>
            <p:cNvPr id="1051" name="Text Box 57"/>
            <p:cNvSpPr txBox="1">
              <a:spLocks noChangeArrowheads="1"/>
            </p:cNvSpPr>
            <p:nvPr/>
          </p:nvSpPr>
          <p:spPr bwMode="auto">
            <a:xfrm>
              <a:off x="528" y="3388"/>
              <a:ext cx="465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其中函数          、         在区间          上连续</a:t>
              </a:r>
              <a:r>
                <a:rPr lang="en-US" altLang="zh-CN" sz="2800" b="1"/>
                <a:t>.</a:t>
              </a:r>
            </a:p>
          </p:txBody>
        </p:sp>
        <p:graphicFrame>
          <p:nvGraphicFramePr>
            <p:cNvPr id="1040" name="Object 58"/>
            <p:cNvGraphicFramePr>
              <a:graphicFrameLocks noChangeAspect="1"/>
            </p:cNvGraphicFramePr>
            <p:nvPr/>
          </p:nvGraphicFramePr>
          <p:xfrm>
            <a:off x="1488" y="3428"/>
            <a:ext cx="528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5674" name="公式" r:id="rId7" imgW="901440" imgH="457200" progId="Equation.3">
                    <p:embed/>
                  </p:oleObj>
                </mc:Choice>
                <mc:Fallback>
                  <p:oleObj name="公式" r:id="rId7" imgW="90144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3428"/>
                          <a:ext cx="528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1" name="Object 59"/>
            <p:cNvGraphicFramePr>
              <a:graphicFrameLocks noChangeAspect="1"/>
            </p:cNvGraphicFramePr>
            <p:nvPr/>
          </p:nvGraphicFramePr>
          <p:xfrm>
            <a:off x="2194" y="3448"/>
            <a:ext cx="542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5675" name="公式" r:id="rId9" imgW="927000" imgH="457200" progId="Equation.3">
                    <p:embed/>
                  </p:oleObj>
                </mc:Choice>
                <mc:Fallback>
                  <p:oleObj name="公式" r:id="rId9" imgW="92700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4" y="3448"/>
                          <a:ext cx="542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2" name="Object 60"/>
            <p:cNvGraphicFramePr>
              <a:graphicFrameLocks noChangeAspect="1"/>
            </p:cNvGraphicFramePr>
            <p:nvPr/>
          </p:nvGraphicFramePr>
          <p:xfrm>
            <a:off x="3504" y="3441"/>
            <a:ext cx="487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5676" name="公式" r:id="rId11" imgW="774360" imgH="406080" progId="Equation.3">
                    <p:embed/>
                  </p:oleObj>
                </mc:Choice>
                <mc:Fallback>
                  <p:oleObj name="公式" r:id="rId11" imgW="774360" imgH="4060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3441"/>
                          <a:ext cx="487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89"/>
          <p:cNvGrpSpPr>
            <a:grpSpLocks/>
          </p:cNvGrpSpPr>
          <p:nvPr/>
        </p:nvGrpSpPr>
        <p:grpSpPr bwMode="auto">
          <a:xfrm>
            <a:off x="1346200" y="2934469"/>
            <a:ext cx="1876425" cy="2133600"/>
            <a:chOff x="1008" y="1776"/>
            <a:chExt cx="1182" cy="1248"/>
          </a:xfrm>
        </p:grpSpPr>
        <p:graphicFrame>
          <p:nvGraphicFramePr>
            <p:cNvPr id="1034" name="Object 78"/>
            <p:cNvGraphicFramePr>
              <a:graphicFrameLocks noChangeAspect="1"/>
            </p:cNvGraphicFramePr>
            <p:nvPr/>
          </p:nvGraphicFramePr>
          <p:xfrm>
            <a:off x="1008" y="1776"/>
            <a:ext cx="1182" cy="1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5677" name="BMP 图象" r:id="rId13" imgW="1876190" imgH="1980952" progId="Paint.Picture">
                    <p:embed/>
                  </p:oleObj>
                </mc:Choice>
                <mc:Fallback>
                  <p:oleObj name="BMP 图象" r:id="rId13" imgW="1876190" imgH="1980952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1776"/>
                          <a:ext cx="1182" cy="1248"/>
                        </a:xfrm>
                        <a:prstGeom prst="rect">
                          <a:avLst/>
                        </a:prstGeom>
                        <a:noFill/>
                        <a:ln w="19050">
                          <a:solidFill>
                            <a:srgbClr val="FF99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5" name="Object 23"/>
            <p:cNvGraphicFramePr>
              <a:graphicFrameLocks noChangeAspect="1"/>
            </p:cNvGraphicFramePr>
            <p:nvPr/>
          </p:nvGraphicFramePr>
          <p:xfrm>
            <a:off x="1536" y="1963"/>
            <a:ext cx="528" cy="1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5678" name="公式" r:id="rId15" imgW="1460160" imgH="419040" progId="Equation.3">
                    <p:embed/>
                  </p:oleObj>
                </mc:Choice>
                <mc:Fallback>
                  <p:oleObj name="公式" r:id="rId15" imgW="1460160" imgH="41904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1963"/>
                          <a:ext cx="528" cy="1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6" name="Object 25"/>
            <p:cNvGraphicFramePr>
              <a:graphicFrameLocks noChangeAspect="1"/>
            </p:cNvGraphicFramePr>
            <p:nvPr/>
          </p:nvGraphicFramePr>
          <p:xfrm>
            <a:off x="1348" y="2894"/>
            <a:ext cx="67" cy="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5679" name="公式" r:id="rId17" imgW="228600" imgH="241200" progId="Equation.3">
                    <p:embed/>
                  </p:oleObj>
                </mc:Choice>
                <mc:Fallback>
                  <p:oleObj name="公式" r:id="rId17" imgW="2286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8" y="2894"/>
                          <a:ext cx="67" cy="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7" name="Object 26"/>
            <p:cNvGraphicFramePr>
              <a:graphicFrameLocks noChangeAspect="1"/>
            </p:cNvGraphicFramePr>
            <p:nvPr/>
          </p:nvGraphicFramePr>
          <p:xfrm>
            <a:off x="1824" y="2893"/>
            <a:ext cx="54" cy="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5680" name="公式" r:id="rId19" imgW="215640" imgH="317160" progId="Equation.3">
                    <p:embed/>
                  </p:oleObj>
                </mc:Choice>
                <mc:Fallback>
                  <p:oleObj name="公式" r:id="rId19" imgW="21564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2893"/>
                          <a:ext cx="54" cy="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8" name="Object 27"/>
            <p:cNvGraphicFramePr>
              <a:graphicFrameLocks noChangeAspect="1"/>
            </p:cNvGraphicFramePr>
            <p:nvPr/>
          </p:nvGraphicFramePr>
          <p:xfrm>
            <a:off x="1536" y="2256"/>
            <a:ext cx="142" cy="1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5681" name="公式" r:id="rId21" imgW="317160" imgH="291960" progId="Equation.3">
                    <p:embed/>
                  </p:oleObj>
                </mc:Choice>
                <mc:Fallback>
                  <p:oleObj name="公式" r:id="rId21" imgW="317160" imgH="291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2256"/>
                          <a:ext cx="142" cy="1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9" name="Object 87"/>
            <p:cNvGraphicFramePr>
              <a:graphicFrameLocks noChangeAspect="1"/>
            </p:cNvGraphicFramePr>
            <p:nvPr/>
          </p:nvGraphicFramePr>
          <p:xfrm>
            <a:off x="1584" y="2544"/>
            <a:ext cx="518" cy="1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5682" name="公式" r:id="rId23" imgW="1434960" imgH="419040" progId="Equation.3">
                    <p:embed/>
                  </p:oleObj>
                </mc:Choice>
                <mc:Fallback>
                  <p:oleObj name="公式" r:id="rId23" imgW="1434960" imgH="41904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2544"/>
                          <a:ext cx="518" cy="1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91"/>
          <p:cNvGrpSpPr>
            <a:grpSpLocks/>
          </p:cNvGrpSpPr>
          <p:nvPr/>
        </p:nvGrpSpPr>
        <p:grpSpPr bwMode="auto">
          <a:xfrm>
            <a:off x="4965700" y="2924944"/>
            <a:ext cx="1866900" cy="2136775"/>
            <a:chOff x="2292" y="1533"/>
            <a:chExt cx="1176" cy="1254"/>
          </a:xfrm>
        </p:grpSpPr>
        <p:graphicFrame>
          <p:nvGraphicFramePr>
            <p:cNvPr id="1028" name="Object 90"/>
            <p:cNvGraphicFramePr>
              <a:graphicFrameLocks noChangeAspect="1"/>
            </p:cNvGraphicFramePr>
            <p:nvPr/>
          </p:nvGraphicFramePr>
          <p:xfrm>
            <a:off x="2292" y="1533"/>
            <a:ext cx="1176" cy="1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5683" name="BMP 图象" r:id="rId25" imgW="1867161" imgH="1991003" progId="Paint.Picture">
                    <p:embed/>
                  </p:oleObj>
                </mc:Choice>
                <mc:Fallback>
                  <p:oleObj name="BMP 图象" r:id="rId25" imgW="1867161" imgH="1991003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2" y="1533"/>
                          <a:ext cx="1176" cy="1254"/>
                        </a:xfrm>
                        <a:prstGeom prst="rect">
                          <a:avLst/>
                        </a:prstGeom>
                        <a:noFill/>
                        <a:ln w="19050">
                          <a:solidFill>
                            <a:srgbClr val="FF99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9" name="Object 79"/>
            <p:cNvGraphicFramePr>
              <a:graphicFrameLocks noChangeAspect="1"/>
            </p:cNvGraphicFramePr>
            <p:nvPr/>
          </p:nvGraphicFramePr>
          <p:xfrm>
            <a:off x="2880" y="2016"/>
            <a:ext cx="142" cy="1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5684" name="公式" r:id="rId27" imgW="317160" imgH="291960" progId="Equation.3">
                    <p:embed/>
                  </p:oleObj>
                </mc:Choice>
                <mc:Fallback>
                  <p:oleObj name="公式" r:id="rId27" imgW="317160" imgH="291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2016"/>
                          <a:ext cx="142" cy="1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0" name="Object 84"/>
            <p:cNvGraphicFramePr>
              <a:graphicFrameLocks noChangeAspect="1"/>
            </p:cNvGraphicFramePr>
            <p:nvPr/>
          </p:nvGraphicFramePr>
          <p:xfrm>
            <a:off x="3120" y="2653"/>
            <a:ext cx="54" cy="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5685" name="公式" r:id="rId28" imgW="215640" imgH="317160" progId="Equation.3">
                    <p:embed/>
                  </p:oleObj>
                </mc:Choice>
                <mc:Fallback>
                  <p:oleObj name="公式" r:id="rId28" imgW="21564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2653"/>
                          <a:ext cx="54" cy="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1" name="Object 85"/>
            <p:cNvGraphicFramePr>
              <a:graphicFrameLocks noChangeAspect="1"/>
            </p:cNvGraphicFramePr>
            <p:nvPr/>
          </p:nvGraphicFramePr>
          <p:xfrm>
            <a:off x="2640" y="2649"/>
            <a:ext cx="67" cy="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5686" name="公式" r:id="rId29" imgW="228600" imgH="241200" progId="Equation.3">
                    <p:embed/>
                  </p:oleObj>
                </mc:Choice>
                <mc:Fallback>
                  <p:oleObj name="公式" r:id="rId29" imgW="2286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2649"/>
                          <a:ext cx="67" cy="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2" name="Object 86"/>
            <p:cNvGraphicFramePr>
              <a:graphicFrameLocks noChangeAspect="1"/>
            </p:cNvGraphicFramePr>
            <p:nvPr/>
          </p:nvGraphicFramePr>
          <p:xfrm>
            <a:off x="2832" y="1776"/>
            <a:ext cx="528" cy="1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5687" name="公式" r:id="rId30" imgW="1460160" imgH="419040" progId="Equation.3">
                    <p:embed/>
                  </p:oleObj>
                </mc:Choice>
                <mc:Fallback>
                  <p:oleObj name="公式" r:id="rId30" imgW="1460160" imgH="41904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1776"/>
                          <a:ext cx="528" cy="1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3" name="Object 88"/>
            <p:cNvGraphicFramePr>
              <a:graphicFrameLocks noChangeAspect="1"/>
            </p:cNvGraphicFramePr>
            <p:nvPr/>
          </p:nvGraphicFramePr>
          <p:xfrm>
            <a:off x="2890" y="2208"/>
            <a:ext cx="518" cy="1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5688" name="公式" r:id="rId31" imgW="1434960" imgH="419040" progId="Equation.3">
                    <p:embed/>
                  </p:oleObj>
                </mc:Choice>
                <mc:Fallback>
                  <p:oleObj name="公式" r:id="rId31" imgW="1434960" imgH="41904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0" y="2208"/>
                          <a:ext cx="518" cy="1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243" name="Line 75"/>
          <p:cNvSpPr>
            <a:spLocks noChangeShapeType="1"/>
          </p:cNvSpPr>
          <p:nvPr/>
        </p:nvSpPr>
        <p:spPr bwMode="auto">
          <a:xfrm flipH="1">
            <a:off x="2108200" y="2967807"/>
            <a:ext cx="0" cy="2024062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45" name="Line 77"/>
          <p:cNvSpPr>
            <a:spLocks noChangeShapeType="1"/>
          </p:cNvSpPr>
          <p:nvPr/>
        </p:nvSpPr>
        <p:spPr bwMode="auto">
          <a:xfrm flipH="1">
            <a:off x="5765800" y="3010669"/>
            <a:ext cx="0" cy="196215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Text Box 2050"/>
          <p:cNvSpPr txBox="1">
            <a:spLocks noChangeArrowheads="1"/>
          </p:cNvSpPr>
          <p:nvPr/>
        </p:nvSpPr>
        <p:spPr bwMode="auto">
          <a:xfrm>
            <a:off x="336376" y="1556792"/>
            <a:ext cx="7620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lang="en-US" altLang="zh-CN" sz="2800" b="1" dirty="0">
                <a:solidFill>
                  <a:srgbClr val="9933FF"/>
                </a:solidFill>
                <a:ea typeface="黑体" pitchFamily="2" charset="-122"/>
              </a:rPr>
              <a:t>X</a:t>
            </a:r>
            <a:r>
              <a:rPr lang="zh-CN" altLang="en-US" sz="2800" b="1" dirty="0">
                <a:solidFill>
                  <a:srgbClr val="9933FF"/>
                </a:solidFill>
                <a:latin typeface="黑体" pitchFamily="2" charset="-122"/>
                <a:ea typeface="黑体" pitchFamily="2" charset="-122"/>
              </a:rPr>
              <a:t>型区域的特点</a:t>
            </a:r>
            <a:r>
              <a:rPr lang="zh-CN" altLang="en-US" sz="3200" b="1" dirty="0">
                <a:solidFill>
                  <a:srgbClr val="9933FF"/>
                </a:solidFill>
                <a:latin typeface="黑体" pitchFamily="2" charset="-122"/>
                <a:ea typeface="黑体" pitchFamily="2" charset="-122"/>
              </a:rPr>
              <a:t>：</a:t>
            </a:r>
            <a:r>
              <a:rPr lang="zh-CN" altLang="en-US" sz="3200" b="1" dirty="0">
                <a:solidFill>
                  <a:srgbClr val="9933FF"/>
                </a:solidFill>
              </a:rPr>
              <a:t> </a:t>
            </a:r>
            <a:r>
              <a:rPr lang="zh-CN" altLang="en-US" sz="2800" b="1" dirty="0"/>
              <a:t>穿过区域且平行于</a:t>
            </a:r>
            <a:r>
              <a:rPr lang="en-US" altLang="zh-CN" sz="2800" b="1" i="1" dirty="0"/>
              <a:t>y</a:t>
            </a:r>
            <a:r>
              <a:rPr lang="zh-CN" altLang="en-US" sz="2800" b="1" dirty="0"/>
              <a:t>轴的直线与区域边界相交不多于两个交点</a:t>
            </a:r>
            <a:r>
              <a:rPr lang="en-US" altLang="zh-CN" sz="2800" b="1" dirty="0"/>
              <a:t>.</a:t>
            </a:r>
            <a:endParaRPr lang="en-US" altLang="zh-CN" sz="3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C95E5D8-CEB4-4080-AB09-DE475089E9AA}"/>
              </a:ext>
            </a:extLst>
          </p:cNvPr>
          <p:cNvSpPr/>
          <p:nvPr/>
        </p:nvSpPr>
        <p:spPr>
          <a:xfrm>
            <a:off x="429504" y="340275"/>
            <a:ext cx="25930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几何分析方法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547280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43" grpId="0" animBg="1"/>
      <p:bldP spid="7245" grpId="0" animBg="1"/>
      <p:bldP spid="2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1064"/>
          <p:cNvGraphicFramePr>
            <a:graphicFrameLocks noChangeAspect="1"/>
          </p:cNvGraphicFramePr>
          <p:nvPr/>
        </p:nvGraphicFramePr>
        <p:xfrm>
          <a:off x="4302125" y="1785938"/>
          <a:ext cx="3581400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6534" name="BMP 图象" r:id="rId3" imgW="3990476" imgH="2734057" progId="Paint.Picture">
                  <p:embed/>
                </p:oleObj>
              </mc:Choice>
              <mc:Fallback>
                <p:oleObj name="BMP 图象" r:id="rId3" imgW="3990476" imgH="273405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2125" y="1785938"/>
                        <a:ext cx="3581400" cy="2452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1029"/>
          <p:cNvGraphicFramePr>
            <a:graphicFrameLocks noChangeAspect="1"/>
          </p:cNvGraphicFramePr>
          <p:nvPr/>
        </p:nvGraphicFramePr>
        <p:xfrm>
          <a:off x="228600" y="490538"/>
          <a:ext cx="7215188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6535" name="公式" r:id="rId5" imgW="7213320" imgH="1358640" progId="Equation.3">
                  <p:embed/>
                </p:oleObj>
              </mc:Choice>
              <mc:Fallback>
                <p:oleObj name="公式" r:id="rId5" imgW="7213320" imgH="1358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90538"/>
                        <a:ext cx="7215188" cy="135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0" name="Text Box 1032"/>
          <p:cNvSpPr txBox="1">
            <a:spLocks noChangeArrowheads="1"/>
          </p:cNvSpPr>
          <p:nvPr/>
        </p:nvSpPr>
        <p:spPr bwMode="auto">
          <a:xfrm>
            <a:off x="457200" y="2090738"/>
            <a:ext cx="335280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应用计算“平行截面面积为已知的立体求体积”的方法</a:t>
            </a:r>
            <a:r>
              <a:rPr lang="en-US" altLang="zh-CN" sz="2800" b="1"/>
              <a:t>,</a:t>
            </a:r>
          </a:p>
        </p:txBody>
      </p:sp>
      <p:grpSp>
        <p:nvGrpSpPr>
          <p:cNvPr id="2" name="Group 1065"/>
          <p:cNvGrpSpPr>
            <a:grpSpLocks/>
          </p:cNvGrpSpPr>
          <p:nvPr/>
        </p:nvGrpSpPr>
        <p:grpSpPr bwMode="auto">
          <a:xfrm>
            <a:off x="4232275" y="1824038"/>
            <a:ext cx="3633788" cy="2628900"/>
            <a:chOff x="2808" y="1488"/>
            <a:chExt cx="2289" cy="1656"/>
          </a:xfrm>
        </p:grpSpPr>
        <p:graphicFrame>
          <p:nvGraphicFramePr>
            <p:cNvPr id="2057" name="Object 1027"/>
            <p:cNvGraphicFramePr>
              <a:graphicFrameLocks noChangeAspect="1"/>
            </p:cNvGraphicFramePr>
            <p:nvPr/>
          </p:nvGraphicFramePr>
          <p:xfrm>
            <a:off x="2832" y="1488"/>
            <a:ext cx="2256" cy="15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6536" name="BMP 图象" r:id="rId7" imgW="3990476" imgH="2734057" progId="Paint.Picture">
                    <p:embed/>
                  </p:oleObj>
                </mc:Choice>
                <mc:Fallback>
                  <p:oleObj name="BMP 图象" r:id="rId7" imgW="3990476" imgH="2734057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1488"/>
                          <a:ext cx="2256" cy="15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8" name="Object 1040"/>
            <p:cNvGraphicFramePr>
              <a:graphicFrameLocks noChangeAspect="1"/>
            </p:cNvGraphicFramePr>
            <p:nvPr/>
          </p:nvGraphicFramePr>
          <p:xfrm flipH="1">
            <a:off x="3674" y="2976"/>
            <a:ext cx="109" cy="1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6537" name="公式" r:id="rId9" imgW="241200" imgH="253800" progId="Equation.3">
                    <p:embed/>
                  </p:oleObj>
                </mc:Choice>
                <mc:Fallback>
                  <p:oleObj name="公式" r:id="rId9" imgW="24120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flipH="1">
                          <a:off x="3674" y="2976"/>
                          <a:ext cx="109" cy="1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9" name="Object 1041"/>
            <p:cNvGraphicFramePr>
              <a:graphicFrameLocks noChangeAspect="1"/>
            </p:cNvGraphicFramePr>
            <p:nvPr/>
          </p:nvGraphicFramePr>
          <p:xfrm flipH="1">
            <a:off x="4033" y="2941"/>
            <a:ext cx="152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6538" name="公式" r:id="rId11" imgW="380880" imgH="457200" progId="Equation.3">
                    <p:embed/>
                  </p:oleObj>
                </mc:Choice>
                <mc:Fallback>
                  <p:oleObj name="公式" r:id="rId11" imgW="38088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flipH="1">
                          <a:off x="4033" y="2941"/>
                          <a:ext cx="152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0" name="Object 1042"/>
            <p:cNvGraphicFramePr>
              <a:graphicFrameLocks noChangeAspect="1"/>
            </p:cNvGraphicFramePr>
            <p:nvPr/>
          </p:nvGraphicFramePr>
          <p:xfrm flipH="1">
            <a:off x="4557" y="2963"/>
            <a:ext cx="125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6539" name="公式" r:id="rId13" imgW="228600" imgH="330120" progId="Equation.3">
                    <p:embed/>
                  </p:oleObj>
                </mc:Choice>
                <mc:Fallback>
                  <p:oleObj name="公式" r:id="rId13" imgW="228600" imgH="3301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flipH="1">
                          <a:off x="4557" y="2963"/>
                          <a:ext cx="125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1" name="Object 1044"/>
            <p:cNvGraphicFramePr>
              <a:graphicFrameLocks noChangeAspect="1"/>
            </p:cNvGraphicFramePr>
            <p:nvPr/>
          </p:nvGraphicFramePr>
          <p:xfrm>
            <a:off x="3122" y="1536"/>
            <a:ext cx="11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6540" name="公式" r:id="rId15" imgW="215640" imgH="266400" progId="Equation.3">
                    <p:embed/>
                  </p:oleObj>
                </mc:Choice>
                <mc:Fallback>
                  <p:oleObj name="公式" r:id="rId15" imgW="215640" imgH="266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2" y="1536"/>
                          <a:ext cx="116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2" name="Object 1045"/>
            <p:cNvGraphicFramePr>
              <a:graphicFrameLocks noChangeAspect="1"/>
            </p:cNvGraphicFramePr>
            <p:nvPr/>
          </p:nvGraphicFramePr>
          <p:xfrm>
            <a:off x="2808" y="2339"/>
            <a:ext cx="120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6541" name="公式" r:id="rId17" imgW="266400" imgH="330120" progId="Equation.3">
                    <p:embed/>
                  </p:oleObj>
                </mc:Choice>
                <mc:Fallback>
                  <p:oleObj name="公式" r:id="rId17" imgW="266400" imgH="3301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8" y="2339"/>
                          <a:ext cx="120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3" name="Object 1046"/>
            <p:cNvGraphicFramePr>
              <a:graphicFrameLocks noChangeAspect="1"/>
            </p:cNvGraphicFramePr>
            <p:nvPr/>
          </p:nvGraphicFramePr>
          <p:xfrm>
            <a:off x="4965" y="2902"/>
            <a:ext cx="132" cy="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6542" name="公式" r:id="rId19" imgW="266400" imgH="253800" progId="Equation.3">
                    <p:embed/>
                  </p:oleObj>
                </mc:Choice>
                <mc:Fallback>
                  <p:oleObj name="公式" r:id="rId19" imgW="26640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5" y="2902"/>
                          <a:ext cx="132" cy="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035"/>
          <p:cNvGrpSpPr>
            <a:grpSpLocks/>
          </p:cNvGrpSpPr>
          <p:nvPr/>
        </p:nvGrpSpPr>
        <p:grpSpPr bwMode="auto">
          <a:xfrm>
            <a:off x="5984875" y="2935288"/>
            <a:ext cx="2362200" cy="450850"/>
            <a:chOff x="3888" y="2212"/>
            <a:chExt cx="1488" cy="284"/>
          </a:xfrm>
        </p:grpSpPr>
        <p:graphicFrame>
          <p:nvGraphicFramePr>
            <p:cNvPr id="2056" name="Object 1033"/>
            <p:cNvGraphicFramePr>
              <a:graphicFrameLocks noChangeAspect="1"/>
            </p:cNvGraphicFramePr>
            <p:nvPr/>
          </p:nvGraphicFramePr>
          <p:xfrm>
            <a:off x="4836" y="2212"/>
            <a:ext cx="540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6543" name="公式" r:id="rId21" imgW="533160" imgH="279360" progId="Equation.3">
                    <p:embed/>
                  </p:oleObj>
                </mc:Choice>
                <mc:Fallback>
                  <p:oleObj name="公式" r:id="rId21" imgW="533160" imgH="279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6" y="2212"/>
                          <a:ext cx="540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74" name="Line 1034"/>
            <p:cNvSpPr>
              <a:spLocks noChangeShapeType="1"/>
            </p:cNvSpPr>
            <p:nvPr/>
          </p:nvSpPr>
          <p:spPr bwMode="auto">
            <a:xfrm flipH="1">
              <a:off x="3888" y="2352"/>
              <a:ext cx="912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061"/>
          <p:cNvGrpSpPr>
            <a:grpSpLocks/>
          </p:cNvGrpSpPr>
          <p:nvPr/>
        </p:nvGrpSpPr>
        <p:grpSpPr bwMode="auto">
          <a:xfrm>
            <a:off x="6012160" y="1653764"/>
            <a:ext cx="1706563" cy="695116"/>
            <a:chOff x="4032" y="1296"/>
            <a:chExt cx="1305" cy="384"/>
          </a:xfrm>
        </p:grpSpPr>
        <p:graphicFrame>
          <p:nvGraphicFramePr>
            <p:cNvPr id="2055" name="Object 1037"/>
            <p:cNvGraphicFramePr>
              <a:graphicFrameLocks noChangeAspect="1"/>
            </p:cNvGraphicFramePr>
            <p:nvPr/>
          </p:nvGraphicFramePr>
          <p:xfrm>
            <a:off x="4464" y="1296"/>
            <a:ext cx="873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6544" name="公式" r:id="rId23" imgW="990360" imgH="253800" progId="Equation.3">
                    <p:embed/>
                  </p:oleObj>
                </mc:Choice>
                <mc:Fallback>
                  <p:oleObj name="公式" r:id="rId23" imgW="99036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1296"/>
                          <a:ext cx="873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73" name="Line 1038"/>
            <p:cNvSpPr>
              <a:spLocks noChangeShapeType="1"/>
            </p:cNvSpPr>
            <p:nvPr/>
          </p:nvSpPr>
          <p:spPr bwMode="auto">
            <a:xfrm flipV="1">
              <a:off x="4032" y="1464"/>
              <a:ext cx="413" cy="2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1062"/>
          <p:cNvGrpSpPr>
            <a:grpSpLocks/>
          </p:cNvGrpSpPr>
          <p:nvPr/>
        </p:nvGrpSpPr>
        <p:grpSpPr bwMode="auto">
          <a:xfrm>
            <a:off x="6518275" y="3919538"/>
            <a:ext cx="2092325" cy="914400"/>
            <a:chOff x="4224" y="2832"/>
            <a:chExt cx="1318" cy="576"/>
          </a:xfrm>
        </p:grpSpPr>
        <p:graphicFrame>
          <p:nvGraphicFramePr>
            <p:cNvPr id="2054" name="Object 1052"/>
            <p:cNvGraphicFramePr>
              <a:graphicFrameLocks noChangeAspect="1"/>
            </p:cNvGraphicFramePr>
            <p:nvPr/>
          </p:nvGraphicFramePr>
          <p:xfrm>
            <a:off x="4656" y="3117"/>
            <a:ext cx="886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6545" name="公式" r:id="rId25" imgW="850680" imgH="279360" progId="Equation.3">
                    <p:embed/>
                  </p:oleObj>
                </mc:Choice>
                <mc:Fallback>
                  <p:oleObj name="公式" r:id="rId25" imgW="850680" imgH="279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3117"/>
                          <a:ext cx="886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72" name="Line 1054"/>
            <p:cNvSpPr>
              <a:spLocks noChangeShapeType="1"/>
            </p:cNvSpPr>
            <p:nvPr/>
          </p:nvSpPr>
          <p:spPr bwMode="auto">
            <a:xfrm>
              <a:off x="4224" y="2832"/>
              <a:ext cx="452" cy="46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1057"/>
          <p:cNvGrpSpPr>
            <a:grpSpLocks/>
          </p:cNvGrpSpPr>
          <p:nvPr/>
        </p:nvGrpSpPr>
        <p:grpSpPr bwMode="auto">
          <a:xfrm>
            <a:off x="2784475" y="3386138"/>
            <a:ext cx="2667000" cy="919162"/>
            <a:chOff x="1872" y="2496"/>
            <a:chExt cx="1680" cy="579"/>
          </a:xfrm>
        </p:grpSpPr>
        <p:graphicFrame>
          <p:nvGraphicFramePr>
            <p:cNvPr id="2053" name="Object 1049"/>
            <p:cNvGraphicFramePr>
              <a:graphicFrameLocks noChangeAspect="1"/>
            </p:cNvGraphicFramePr>
            <p:nvPr/>
          </p:nvGraphicFramePr>
          <p:xfrm>
            <a:off x="1872" y="2784"/>
            <a:ext cx="912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6546" name="公式" r:id="rId27" imgW="876240" imgH="279360" progId="Equation.3">
                    <p:embed/>
                  </p:oleObj>
                </mc:Choice>
                <mc:Fallback>
                  <p:oleObj name="公式" r:id="rId27" imgW="876240" imgH="279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2784"/>
                          <a:ext cx="912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71" name="Line 1056"/>
            <p:cNvSpPr>
              <a:spLocks noChangeShapeType="1"/>
            </p:cNvSpPr>
            <p:nvPr/>
          </p:nvSpPr>
          <p:spPr bwMode="auto">
            <a:xfrm flipV="1">
              <a:off x="2784" y="2496"/>
              <a:ext cx="768" cy="432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38946" name="Object 10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9909875"/>
              </p:ext>
            </p:extLst>
          </p:nvPr>
        </p:nvGraphicFramePr>
        <p:xfrm>
          <a:off x="1043608" y="4509120"/>
          <a:ext cx="5907087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6547" name="公式" r:id="rId29" imgW="5244840" imgH="888840" progId="Equation.3">
                  <p:embed/>
                </p:oleObj>
              </mc:Choice>
              <mc:Fallback>
                <p:oleObj name="公式" r:id="rId29" imgW="524484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4509120"/>
                        <a:ext cx="5907087" cy="957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51" name="Text Box 1063"/>
          <p:cNvSpPr txBox="1">
            <a:spLocks noChangeArrowheads="1"/>
          </p:cNvSpPr>
          <p:nvPr/>
        </p:nvSpPr>
        <p:spPr bwMode="auto">
          <a:xfrm>
            <a:off x="417513" y="4681538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得</a:t>
            </a:r>
          </a:p>
        </p:txBody>
      </p:sp>
    </p:spTree>
    <p:extLst>
      <p:ext uri="{BB962C8B-B14F-4D97-AF65-F5344CB8AC3E}">
        <p14:creationId xmlns:p14="http://schemas.microsoft.com/office/powerpoint/2010/main" val="409326772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875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375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8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0" grpId="0" autoUpdateAnimBg="0"/>
      <p:bldP spid="38951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29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5877397"/>
              </p:ext>
            </p:extLst>
          </p:nvPr>
        </p:nvGraphicFramePr>
        <p:xfrm>
          <a:off x="1035050" y="4922168"/>
          <a:ext cx="6432550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7612" name="公式" r:id="rId3" imgW="5308560" imgH="888840" progId="Equation.3">
                  <p:embed/>
                </p:oleObj>
              </mc:Choice>
              <mc:Fallback>
                <p:oleObj name="公式" r:id="rId3" imgW="530856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5050" y="4922168"/>
                        <a:ext cx="6432550" cy="1027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539552" y="457508"/>
            <a:ext cx="7235825" cy="523220"/>
            <a:chOff x="533400" y="1465620"/>
            <a:chExt cx="7235825" cy="523220"/>
          </a:xfrm>
        </p:grpSpPr>
        <p:sp>
          <p:nvSpPr>
            <p:cNvPr id="3089" name="Text Box 49"/>
            <p:cNvSpPr txBox="1">
              <a:spLocks noChangeArrowheads="1"/>
            </p:cNvSpPr>
            <p:nvPr/>
          </p:nvSpPr>
          <p:spPr bwMode="auto">
            <a:xfrm>
              <a:off x="533400" y="1465620"/>
              <a:ext cx="29718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9900FF"/>
                  </a:solidFill>
                </a:rPr>
                <a:t>Y</a:t>
              </a:r>
              <a:r>
                <a:rPr lang="zh-CN" altLang="en-US" sz="2800" b="1" dirty="0">
                  <a:solidFill>
                    <a:srgbClr val="9900FF"/>
                  </a:solidFill>
                </a:rPr>
                <a:t>型</a:t>
              </a:r>
              <a:r>
                <a:rPr lang="zh-CN" altLang="en-US" sz="2800" b="1" dirty="0"/>
                <a:t>积分区域为：</a:t>
              </a:r>
            </a:p>
          </p:txBody>
        </p:sp>
        <p:graphicFrame>
          <p:nvGraphicFramePr>
            <p:cNvPr id="8242" name="Object 5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75540083"/>
                </p:ext>
              </p:extLst>
            </p:nvPr>
          </p:nvGraphicFramePr>
          <p:xfrm>
            <a:off x="3486150" y="1562457"/>
            <a:ext cx="1460500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7613" name="公式" r:id="rId5" imgW="1460160" imgH="393480" progId="Equation.3">
                    <p:embed/>
                  </p:oleObj>
                </mc:Choice>
                <mc:Fallback>
                  <p:oleObj name="公式" r:id="rId5" imgW="146016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6150" y="1562457"/>
                          <a:ext cx="1460500" cy="392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43" name="Object 5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6225065"/>
                </p:ext>
              </p:extLst>
            </p:nvPr>
          </p:nvGraphicFramePr>
          <p:xfrm>
            <a:off x="5181600" y="1502132"/>
            <a:ext cx="2587625" cy="401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7614" name="公式" r:id="rId7" imgW="2705040" imgH="419040" progId="Equation.3">
                    <p:embed/>
                  </p:oleObj>
                </mc:Choice>
                <mc:Fallback>
                  <p:oleObj name="公式" r:id="rId7" imgW="2705040" imgH="419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1600" y="1502132"/>
                          <a:ext cx="2587625" cy="4016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" name="Group 70"/>
          <p:cNvGrpSpPr>
            <a:grpSpLocks/>
          </p:cNvGrpSpPr>
          <p:nvPr/>
        </p:nvGrpSpPr>
        <p:grpSpPr bwMode="auto">
          <a:xfrm>
            <a:off x="820738" y="2326605"/>
            <a:ext cx="3141662" cy="2366963"/>
            <a:chOff x="657" y="1245"/>
            <a:chExt cx="1979" cy="1491"/>
          </a:xfrm>
        </p:grpSpPr>
        <p:graphicFrame>
          <p:nvGraphicFramePr>
            <p:cNvPr id="3083" name="Object 64"/>
            <p:cNvGraphicFramePr>
              <a:graphicFrameLocks noChangeAspect="1"/>
            </p:cNvGraphicFramePr>
            <p:nvPr/>
          </p:nvGraphicFramePr>
          <p:xfrm>
            <a:off x="1056" y="1245"/>
            <a:ext cx="1182" cy="1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7615" name="BMP 图象" r:id="rId9" imgW="1876190" imgH="1991003" progId="Paint.Picture">
                    <p:embed/>
                  </p:oleObj>
                </mc:Choice>
                <mc:Fallback>
                  <p:oleObj name="BMP 图象" r:id="rId9" imgW="1876190" imgH="1991003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1245"/>
                          <a:ext cx="1182" cy="1491"/>
                        </a:xfrm>
                        <a:prstGeom prst="rect">
                          <a:avLst/>
                        </a:prstGeom>
                        <a:noFill/>
                        <a:ln w="19050">
                          <a:solidFill>
                            <a:srgbClr val="FF99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4" name="Object 14"/>
            <p:cNvGraphicFramePr>
              <a:graphicFrameLocks noChangeAspect="1"/>
            </p:cNvGraphicFramePr>
            <p:nvPr/>
          </p:nvGraphicFramePr>
          <p:xfrm>
            <a:off x="1968" y="2013"/>
            <a:ext cx="66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7616" name="公式" r:id="rId11" imgW="1460160" imgH="419040" progId="Equation.3">
                    <p:embed/>
                  </p:oleObj>
                </mc:Choice>
                <mc:Fallback>
                  <p:oleObj name="公式" r:id="rId11" imgW="1460160" imgH="419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2013"/>
                          <a:ext cx="668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5" name="Object 45"/>
            <p:cNvGraphicFramePr>
              <a:graphicFrameLocks noChangeAspect="1"/>
            </p:cNvGraphicFramePr>
            <p:nvPr/>
          </p:nvGraphicFramePr>
          <p:xfrm>
            <a:off x="657" y="1872"/>
            <a:ext cx="70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7617" name="公式" r:id="rId13" imgW="1434960" imgH="419040" progId="Equation.3">
                    <p:embed/>
                  </p:oleObj>
                </mc:Choice>
                <mc:Fallback>
                  <p:oleObj name="公式" r:id="rId13" imgW="1434960" imgH="419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1872"/>
                          <a:ext cx="70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6" name="Object 18"/>
            <p:cNvGraphicFramePr>
              <a:graphicFrameLocks noChangeAspect="1"/>
            </p:cNvGraphicFramePr>
            <p:nvPr/>
          </p:nvGraphicFramePr>
          <p:xfrm>
            <a:off x="1584" y="1965"/>
            <a:ext cx="196" cy="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7618" name="公式" r:id="rId15" imgW="317160" imgH="291960" progId="Equation.3">
                    <p:embed/>
                  </p:oleObj>
                </mc:Choice>
                <mc:Fallback>
                  <p:oleObj name="公式" r:id="rId15" imgW="317160" imgH="291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1965"/>
                          <a:ext cx="196" cy="1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7" name="Object 65"/>
            <p:cNvGraphicFramePr>
              <a:graphicFrameLocks noChangeAspect="1"/>
            </p:cNvGraphicFramePr>
            <p:nvPr/>
          </p:nvGraphicFramePr>
          <p:xfrm>
            <a:off x="1130" y="2269"/>
            <a:ext cx="100" cy="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7619" name="公式" r:id="rId17" imgW="203040" imgH="241200" progId="Equation.3">
                    <p:embed/>
                  </p:oleObj>
                </mc:Choice>
                <mc:Fallback>
                  <p:oleObj name="公式" r:id="rId17" imgW="2030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0" y="2269"/>
                          <a:ext cx="100" cy="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8" name="Object 66"/>
            <p:cNvGraphicFramePr>
              <a:graphicFrameLocks noChangeAspect="1"/>
            </p:cNvGraphicFramePr>
            <p:nvPr/>
          </p:nvGraphicFramePr>
          <p:xfrm>
            <a:off x="1158" y="1632"/>
            <a:ext cx="94" cy="1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7620" name="公式" r:id="rId19" imgW="241200" imgH="317160" progId="Equation.3">
                    <p:embed/>
                  </p:oleObj>
                </mc:Choice>
                <mc:Fallback>
                  <p:oleObj name="公式" r:id="rId19" imgW="24120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8" y="1632"/>
                          <a:ext cx="94" cy="1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72"/>
          <p:cNvGrpSpPr>
            <a:grpSpLocks/>
          </p:cNvGrpSpPr>
          <p:nvPr/>
        </p:nvGrpSpPr>
        <p:grpSpPr bwMode="auto">
          <a:xfrm>
            <a:off x="4502150" y="2331368"/>
            <a:ext cx="2584450" cy="2382837"/>
            <a:chOff x="2784" y="1248"/>
            <a:chExt cx="1628" cy="1501"/>
          </a:xfrm>
        </p:grpSpPr>
        <p:graphicFrame>
          <p:nvGraphicFramePr>
            <p:cNvPr id="3077" name="Object 71"/>
            <p:cNvGraphicFramePr>
              <a:graphicFrameLocks noChangeAspect="1"/>
            </p:cNvGraphicFramePr>
            <p:nvPr/>
          </p:nvGraphicFramePr>
          <p:xfrm>
            <a:off x="3042" y="1248"/>
            <a:ext cx="1182" cy="15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7621" name="BMP 图象" r:id="rId21" imgW="1876190" imgH="1991003" progId="Paint.Picture">
                    <p:embed/>
                  </p:oleObj>
                </mc:Choice>
                <mc:Fallback>
                  <p:oleObj name="BMP 图象" r:id="rId21" imgW="1876190" imgH="1991003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2" y="1248"/>
                          <a:ext cx="1182" cy="1501"/>
                        </a:xfrm>
                        <a:prstGeom prst="rect">
                          <a:avLst/>
                        </a:prstGeom>
                        <a:noFill/>
                        <a:ln w="19050">
                          <a:solidFill>
                            <a:srgbClr val="FF99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8" name="Object 16"/>
            <p:cNvGraphicFramePr>
              <a:graphicFrameLocks noChangeAspect="1"/>
            </p:cNvGraphicFramePr>
            <p:nvPr/>
          </p:nvGraphicFramePr>
          <p:xfrm>
            <a:off x="3120" y="2287"/>
            <a:ext cx="100" cy="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7622" name="公式" r:id="rId23" imgW="203040" imgH="241200" progId="Equation.3">
                    <p:embed/>
                  </p:oleObj>
                </mc:Choice>
                <mc:Fallback>
                  <p:oleObj name="公式" r:id="rId23" imgW="2030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2287"/>
                          <a:ext cx="100" cy="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9" name="Object 17"/>
            <p:cNvGraphicFramePr>
              <a:graphicFrameLocks noChangeAspect="1"/>
            </p:cNvGraphicFramePr>
            <p:nvPr/>
          </p:nvGraphicFramePr>
          <p:xfrm>
            <a:off x="3135" y="1632"/>
            <a:ext cx="94" cy="1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7623" name="公式" r:id="rId24" imgW="241200" imgH="317160" progId="Equation.3">
                    <p:embed/>
                  </p:oleObj>
                </mc:Choice>
                <mc:Fallback>
                  <p:oleObj name="公式" r:id="rId24" imgW="24120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5" y="1632"/>
                          <a:ext cx="94" cy="1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0" name="Object 67"/>
            <p:cNvGraphicFramePr>
              <a:graphicFrameLocks noChangeAspect="1"/>
            </p:cNvGraphicFramePr>
            <p:nvPr/>
          </p:nvGraphicFramePr>
          <p:xfrm>
            <a:off x="3744" y="2112"/>
            <a:ext cx="66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7624" name="公式" r:id="rId25" imgW="1460160" imgH="419040" progId="Equation.3">
                    <p:embed/>
                  </p:oleObj>
                </mc:Choice>
                <mc:Fallback>
                  <p:oleObj name="公式" r:id="rId25" imgW="1460160" imgH="419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2112"/>
                          <a:ext cx="668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1" name="Object 68"/>
            <p:cNvGraphicFramePr>
              <a:graphicFrameLocks noChangeAspect="1"/>
            </p:cNvGraphicFramePr>
            <p:nvPr/>
          </p:nvGraphicFramePr>
          <p:xfrm>
            <a:off x="2784" y="1824"/>
            <a:ext cx="70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7625" name="公式" r:id="rId26" imgW="1434960" imgH="419040" progId="Equation.3">
                    <p:embed/>
                  </p:oleObj>
                </mc:Choice>
                <mc:Fallback>
                  <p:oleObj name="公式" r:id="rId26" imgW="1434960" imgH="419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1824"/>
                          <a:ext cx="70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2" name="Object 69"/>
            <p:cNvGraphicFramePr>
              <a:graphicFrameLocks noChangeAspect="1"/>
            </p:cNvGraphicFramePr>
            <p:nvPr/>
          </p:nvGraphicFramePr>
          <p:xfrm>
            <a:off x="3600" y="1920"/>
            <a:ext cx="196" cy="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7626" name="公式" r:id="rId27" imgW="317160" imgH="291960" progId="Equation.3">
                    <p:embed/>
                  </p:oleObj>
                </mc:Choice>
                <mc:Fallback>
                  <p:oleObj name="公式" r:id="rId27" imgW="317160" imgH="291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1920"/>
                          <a:ext cx="196" cy="1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253" name="Line 61"/>
          <p:cNvSpPr>
            <a:spLocks noChangeShapeType="1"/>
          </p:cNvSpPr>
          <p:nvPr/>
        </p:nvSpPr>
        <p:spPr bwMode="auto">
          <a:xfrm>
            <a:off x="1530350" y="3855368"/>
            <a:ext cx="164941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54" name="Line 62"/>
          <p:cNvSpPr>
            <a:spLocks noChangeShapeType="1"/>
          </p:cNvSpPr>
          <p:nvPr/>
        </p:nvSpPr>
        <p:spPr bwMode="auto">
          <a:xfrm flipV="1">
            <a:off x="5019675" y="3702968"/>
            <a:ext cx="161607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Rectangle 2052"/>
          <p:cNvSpPr>
            <a:spLocks noChangeArrowheads="1"/>
          </p:cNvSpPr>
          <p:nvPr/>
        </p:nvSpPr>
        <p:spPr bwMode="auto">
          <a:xfrm>
            <a:off x="550863" y="980728"/>
            <a:ext cx="7526337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9933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sz="2800" b="1" dirty="0">
                <a:solidFill>
                  <a:srgbClr val="9933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型区域的特点</a:t>
            </a:r>
            <a:r>
              <a:rPr lang="zh-CN" altLang="en-US" sz="3200" b="1" dirty="0">
                <a:solidFill>
                  <a:srgbClr val="9933FF"/>
                </a:solidFill>
                <a:latin typeface="黑体" pitchFamily="2" charset="-122"/>
                <a:ea typeface="黑体" pitchFamily="2" charset="-122"/>
              </a:rPr>
              <a:t>：</a:t>
            </a:r>
            <a:r>
              <a:rPr lang="zh-CN" altLang="en-US" sz="2800" b="1" dirty="0"/>
              <a:t>穿过区域且平行于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800" b="1" dirty="0"/>
              <a:t>轴的直线与区域边界相交不多于两个交点</a:t>
            </a:r>
            <a:r>
              <a:rPr lang="en-US" altLang="zh-CN" sz="2800" b="1" dirty="0"/>
              <a:t>.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304175243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53" grpId="0" animBg="1"/>
      <p:bldP spid="8254" grpId="0" animBg="1"/>
      <p:bldP spid="2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0370745"/>
              </p:ext>
            </p:extLst>
          </p:nvPr>
        </p:nvGraphicFramePr>
        <p:xfrm>
          <a:off x="395536" y="2564904"/>
          <a:ext cx="7776864" cy="1507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9945" name="Document" r:id="rId3" imgW="3743552" imgH="730503" progId="Word.Document.8">
                  <p:embed/>
                </p:oleObj>
              </mc:Choice>
              <mc:Fallback>
                <p:oleObj name="Document" r:id="rId3" imgW="3743552" imgH="73050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2564904"/>
                        <a:ext cx="7776864" cy="15070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1515546"/>
              </p:ext>
            </p:extLst>
          </p:nvPr>
        </p:nvGraphicFramePr>
        <p:xfrm>
          <a:off x="252413" y="411163"/>
          <a:ext cx="6678612" cy="1417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9946" name="Document" r:id="rId5" imgW="3311160" imgH="704954" progId="Word.Document.8">
                  <p:embed/>
                </p:oleObj>
              </mc:Choice>
              <mc:Fallback>
                <p:oleObj name="Document" r:id="rId5" imgW="3311160" imgH="704954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3" y="411163"/>
                        <a:ext cx="6678612" cy="1417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8491703"/>
              </p:ext>
            </p:extLst>
          </p:nvPr>
        </p:nvGraphicFramePr>
        <p:xfrm>
          <a:off x="971600" y="1412776"/>
          <a:ext cx="6698345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9947" name="Equation" r:id="rId7" imgW="2730500" imgH="406400" progId="Equation.3">
                  <p:embed/>
                </p:oleObj>
              </mc:Choice>
              <mc:Fallback>
                <p:oleObj name="Equation" r:id="rId7" imgW="2730500" imgH="406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1412776"/>
                        <a:ext cx="6698345" cy="1008112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>
                        <a:solidFill>
                          <a:srgbClr val="008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1414457"/>
              </p:ext>
            </p:extLst>
          </p:nvPr>
        </p:nvGraphicFramePr>
        <p:xfrm>
          <a:off x="899592" y="3789040"/>
          <a:ext cx="6741174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9948" name="Equation" r:id="rId9" imgW="2400300" imgH="406400" progId="Equation.3">
                  <p:embed/>
                </p:oleObj>
              </mc:Choice>
              <mc:Fallback>
                <p:oleObj name="Equation" r:id="rId9" imgW="2400300" imgH="406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3789040"/>
                        <a:ext cx="6741174" cy="1152128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>
                        <a:solidFill>
                          <a:srgbClr val="008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6193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1941240"/>
              </p:ext>
            </p:extLst>
          </p:nvPr>
        </p:nvGraphicFramePr>
        <p:xfrm>
          <a:off x="250825" y="1196752"/>
          <a:ext cx="8023225" cy="177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194" name="Document" r:id="rId3" imgW="4632096" imgH="1019826" progId="Word.Document.8">
                  <p:embed/>
                </p:oleObj>
              </mc:Choice>
              <mc:Fallback>
                <p:oleObj name="Document" r:id="rId3" imgW="4632096" imgH="101982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196752"/>
                        <a:ext cx="8023225" cy="177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6903469"/>
              </p:ext>
            </p:extLst>
          </p:nvPr>
        </p:nvGraphicFramePr>
        <p:xfrm>
          <a:off x="251520" y="2894806"/>
          <a:ext cx="7992888" cy="25630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195" name="Document" r:id="rId5" imgW="4471525" imgH="1436177" progId="Word.Document.8">
                  <p:embed/>
                </p:oleObj>
              </mc:Choice>
              <mc:Fallback>
                <p:oleObj name="Document" r:id="rId5" imgW="4471525" imgH="1436177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2894806"/>
                        <a:ext cx="7992888" cy="25630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323528" y="404664"/>
            <a:ext cx="36728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一、重积分的性质 </a:t>
            </a:r>
            <a:endParaRPr lang="zh-CN" altLang="en-US" sz="32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15037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5" name="Object 20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8240727"/>
              </p:ext>
            </p:extLst>
          </p:nvPr>
        </p:nvGraphicFramePr>
        <p:xfrm>
          <a:off x="5863927" y="1349152"/>
          <a:ext cx="1876425" cy="199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8096" name="BMP 图象" r:id="rId3" imgW="1876190" imgH="1991003" progId="Paint.Picture">
                  <p:embed/>
                </p:oleObj>
              </mc:Choice>
              <mc:Fallback>
                <p:oleObj name="BMP 图象" r:id="rId3" imgW="1876190" imgH="199100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3927" y="1349152"/>
                        <a:ext cx="1876425" cy="199072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5" name="Text Box 2053"/>
          <p:cNvSpPr txBox="1">
            <a:spLocks noChangeArrowheads="1"/>
          </p:cNvSpPr>
          <p:nvPr/>
        </p:nvSpPr>
        <p:spPr bwMode="auto">
          <a:xfrm>
            <a:off x="817215" y="1124744"/>
            <a:ext cx="46146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若区域既非</a:t>
            </a:r>
            <a:r>
              <a:rPr lang="en-US" altLang="zh-CN" sz="2800" b="1" dirty="0"/>
              <a:t>X</a:t>
            </a:r>
            <a:r>
              <a:rPr lang="zh-CN" altLang="en-US" sz="2800" b="1" dirty="0"/>
              <a:t>型，又非</a:t>
            </a:r>
            <a:r>
              <a:rPr lang="en-US" altLang="zh-CN" sz="2800" b="1" dirty="0"/>
              <a:t>Y</a:t>
            </a:r>
            <a:r>
              <a:rPr lang="zh-CN" altLang="en-US" sz="2800" b="1" dirty="0"/>
              <a:t>型，</a:t>
            </a:r>
            <a:endParaRPr lang="zh-CN" altLang="en-US" sz="2800" dirty="0"/>
          </a:p>
        </p:txBody>
      </p:sp>
      <p:sp>
        <p:nvSpPr>
          <p:cNvPr id="20494" name="Line 2062"/>
          <p:cNvSpPr>
            <a:spLocks noChangeShapeType="1"/>
          </p:cNvSpPr>
          <p:nvPr/>
        </p:nvSpPr>
        <p:spPr bwMode="auto">
          <a:xfrm>
            <a:off x="6875164" y="1563465"/>
            <a:ext cx="0" cy="1614487"/>
          </a:xfrm>
          <a:prstGeom prst="line">
            <a:avLst/>
          </a:prstGeom>
          <a:noFill/>
          <a:ln w="28575">
            <a:solidFill>
              <a:srgbClr val="FF3300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6" name="Line 2064"/>
          <p:cNvSpPr>
            <a:spLocks noChangeShapeType="1"/>
          </p:cNvSpPr>
          <p:nvPr/>
        </p:nvSpPr>
        <p:spPr bwMode="auto">
          <a:xfrm>
            <a:off x="7132339" y="1563465"/>
            <a:ext cx="0" cy="1614487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7" name="Line 2065"/>
          <p:cNvSpPr>
            <a:spLocks noChangeShapeType="1"/>
          </p:cNvSpPr>
          <p:nvPr/>
        </p:nvSpPr>
        <p:spPr bwMode="auto">
          <a:xfrm>
            <a:off x="7408564" y="1563465"/>
            <a:ext cx="0" cy="1614487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498" name="Object 20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8775515"/>
              </p:ext>
            </p:extLst>
          </p:nvPr>
        </p:nvGraphicFramePr>
        <p:xfrm>
          <a:off x="6875164" y="1882552"/>
          <a:ext cx="323850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8097" name="公式" r:id="rId5" imgW="215640" imgH="228600" progId="Equation.3">
                  <p:embed/>
                </p:oleObj>
              </mc:Choice>
              <mc:Fallback>
                <p:oleObj name="公式" r:id="rId5" imgW="215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5164" y="1882552"/>
                        <a:ext cx="323850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9" name="Object 20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3983174"/>
              </p:ext>
            </p:extLst>
          </p:nvPr>
        </p:nvGraphicFramePr>
        <p:xfrm>
          <a:off x="7027564" y="2568352"/>
          <a:ext cx="274638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8098" name="公式" r:id="rId7" imgW="419040" imgH="419040" progId="Equation.3">
                  <p:embed/>
                </p:oleObj>
              </mc:Choice>
              <mc:Fallback>
                <p:oleObj name="公式" r:id="rId7" imgW="4190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7564" y="2568352"/>
                        <a:ext cx="274638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0" name="Object 20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4534699"/>
              </p:ext>
            </p:extLst>
          </p:nvPr>
        </p:nvGraphicFramePr>
        <p:xfrm>
          <a:off x="6584652" y="2207990"/>
          <a:ext cx="304800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8099" name="公式" r:id="rId9" imgW="203040" imgH="215640" progId="Equation.3">
                  <p:embed/>
                </p:oleObj>
              </mc:Choice>
              <mc:Fallback>
                <p:oleObj name="公式" r:id="rId9" imgW="2030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4652" y="2207990"/>
                        <a:ext cx="304800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2" name="Text Box 2070"/>
          <p:cNvSpPr txBox="1">
            <a:spLocks noChangeArrowheads="1"/>
          </p:cNvSpPr>
          <p:nvPr/>
        </p:nvSpPr>
        <p:spPr bwMode="auto">
          <a:xfrm>
            <a:off x="848965" y="2420888"/>
            <a:ext cx="4495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在分割后的三个区域上分别使用积分公式</a:t>
            </a:r>
            <a:endParaRPr lang="zh-CN" altLang="en-US" sz="2800" dirty="0"/>
          </a:p>
        </p:txBody>
      </p:sp>
      <p:graphicFrame>
        <p:nvGraphicFramePr>
          <p:cNvPr id="20503" name="Object 20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5869482"/>
              </p:ext>
            </p:extLst>
          </p:nvPr>
        </p:nvGraphicFramePr>
        <p:xfrm>
          <a:off x="1019992" y="3645024"/>
          <a:ext cx="3276600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8100" name="公式" r:id="rId11" imgW="3276360" imgH="863280" progId="Equation.3">
                  <p:embed/>
                </p:oleObj>
              </mc:Choice>
              <mc:Fallback>
                <p:oleObj name="公式" r:id="rId11" imgW="3276360" imgH="863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9992" y="3645024"/>
                        <a:ext cx="3276600" cy="86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4" name="Text Box 2072"/>
          <p:cNvSpPr txBox="1">
            <a:spLocks noChangeArrowheads="1"/>
          </p:cNvSpPr>
          <p:nvPr/>
        </p:nvSpPr>
        <p:spPr bwMode="auto">
          <a:xfrm>
            <a:off x="823367" y="1685751"/>
            <a:ext cx="34563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则必须分割，如图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53794097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20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204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4" grpId="0" animBg="1"/>
      <p:bldP spid="20496" grpId="0" animBg="1"/>
      <p:bldP spid="20497" grpId="0" animBg="1"/>
      <p:bldP spid="20502" grpId="0" autoUpdateAnimBg="0"/>
      <p:bldP spid="20504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4313832" y="1731491"/>
            <a:ext cx="2155825" cy="2190750"/>
            <a:chOff x="2640" y="1296"/>
            <a:chExt cx="1358" cy="1380"/>
          </a:xfrm>
        </p:grpSpPr>
        <p:graphicFrame>
          <p:nvGraphicFramePr>
            <p:cNvPr id="5124" name="Object 28"/>
            <p:cNvGraphicFramePr>
              <a:graphicFrameLocks noChangeAspect="1"/>
            </p:cNvGraphicFramePr>
            <p:nvPr/>
          </p:nvGraphicFramePr>
          <p:xfrm>
            <a:off x="2640" y="1296"/>
            <a:ext cx="1358" cy="1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9066" name="BMP 图象" r:id="rId3" imgW="2362530" imgH="2400635" progId="Paint.Picture">
                    <p:embed/>
                  </p:oleObj>
                </mc:Choice>
                <mc:Fallback>
                  <p:oleObj name="BMP 图象" r:id="rId3" imgW="2362530" imgH="2400635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1296"/>
                          <a:ext cx="1358" cy="1380"/>
                        </a:xfrm>
                        <a:prstGeom prst="rect">
                          <a:avLst/>
                        </a:prstGeom>
                        <a:noFill/>
                        <a:ln w="19050">
                          <a:solidFill>
                            <a:srgbClr val="FF99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5" name="Object 16"/>
            <p:cNvGraphicFramePr>
              <a:graphicFrameLocks noChangeAspect="1"/>
            </p:cNvGraphicFramePr>
            <p:nvPr/>
          </p:nvGraphicFramePr>
          <p:xfrm>
            <a:off x="3264" y="1776"/>
            <a:ext cx="720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9067" name="公式" r:id="rId5" imgW="1307880" imgH="393480" progId="Equation.3">
                    <p:embed/>
                  </p:oleObj>
                </mc:Choice>
                <mc:Fallback>
                  <p:oleObj name="公式" r:id="rId5" imgW="130788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1776"/>
                          <a:ext cx="720" cy="2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1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6293538"/>
              </p:ext>
            </p:extLst>
          </p:nvPr>
        </p:nvGraphicFramePr>
        <p:xfrm>
          <a:off x="978495" y="764704"/>
          <a:ext cx="6473825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9068" name="Document" r:id="rId7" imgW="6693480" imgH="1197720" progId="Word.Document.8">
                  <p:embed/>
                </p:oleObj>
              </mc:Choice>
              <mc:Fallback>
                <p:oleObj name="Document" r:id="rId7" imgW="6693480" imgH="11977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8495" y="764704"/>
                        <a:ext cx="6473825" cy="114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14582"/>
              </p:ext>
            </p:extLst>
          </p:nvPr>
        </p:nvGraphicFramePr>
        <p:xfrm>
          <a:off x="1723032" y="4093691"/>
          <a:ext cx="54483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9069" name="文档" r:id="rId9" imgW="5563800" imgH="1219320" progId="Word.Document.8">
                  <p:embed/>
                </p:oleObj>
              </mc:Choice>
              <mc:Fallback>
                <p:oleObj name="文档" r:id="rId9" imgW="5563800" imgH="12193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3032" y="4093691"/>
                        <a:ext cx="5448300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8" name="Line 20"/>
          <p:cNvSpPr>
            <a:spLocks noChangeShapeType="1"/>
          </p:cNvSpPr>
          <p:nvPr/>
        </p:nvSpPr>
        <p:spPr bwMode="auto">
          <a:xfrm>
            <a:off x="4390032" y="3026891"/>
            <a:ext cx="2003425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49" name="Line 21"/>
          <p:cNvSpPr>
            <a:spLocks noChangeShapeType="1"/>
          </p:cNvSpPr>
          <p:nvPr/>
        </p:nvSpPr>
        <p:spPr bwMode="auto">
          <a:xfrm>
            <a:off x="4999632" y="2258541"/>
            <a:ext cx="0" cy="153670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52" name="Text Box 24"/>
          <p:cNvSpPr txBox="1">
            <a:spLocks noChangeArrowheads="1"/>
          </p:cNvSpPr>
          <p:nvPr/>
        </p:nvSpPr>
        <p:spPr bwMode="auto">
          <a:xfrm>
            <a:off x="922932" y="1960091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sp>
        <p:nvSpPr>
          <p:cNvPr id="22554" name="Text Box 26"/>
          <p:cNvSpPr txBox="1">
            <a:spLocks noChangeArrowheads="1"/>
          </p:cNvSpPr>
          <p:nvPr/>
        </p:nvSpPr>
        <p:spPr bwMode="auto">
          <a:xfrm>
            <a:off x="1723032" y="1960091"/>
            <a:ext cx="274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积分区域如图</a:t>
            </a:r>
          </a:p>
        </p:txBody>
      </p:sp>
      <p:sp>
        <p:nvSpPr>
          <p:cNvPr id="5131" name="Text Box 30"/>
          <p:cNvSpPr txBox="1">
            <a:spLocks noChangeArrowheads="1"/>
          </p:cNvSpPr>
          <p:nvPr/>
        </p:nvSpPr>
        <p:spPr bwMode="auto">
          <a:xfrm>
            <a:off x="846732" y="869479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例 </a:t>
            </a:r>
            <a:r>
              <a:rPr lang="en-US" altLang="zh-CN" sz="2800" b="1" dirty="0">
                <a:solidFill>
                  <a:srgbClr val="0000FF"/>
                </a:solidFill>
                <a:ea typeface="黑体" pitchFamily="2" charset="-122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7128002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25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8" grpId="0" animBg="1"/>
      <p:bldP spid="22549" grpId="0" animBg="1"/>
      <p:bldP spid="22552" grpId="0" autoUpdateAnimBg="0"/>
      <p:bldP spid="22554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4337050" y="1905000"/>
            <a:ext cx="2444750" cy="2109788"/>
            <a:chOff x="3696" y="1632"/>
            <a:chExt cx="1540" cy="1329"/>
          </a:xfrm>
        </p:grpSpPr>
        <p:graphicFrame>
          <p:nvGraphicFramePr>
            <p:cNvPr id="6148" name="Object 37"/>
            <p:cNvGraphicFramePr>
              <a:graphicFrameLocks noChangeAspect="1"/>
            </p:cNvGraphicFramePr>
            <p:nvPr/>
          </p:nvGraphicFramePr>
          <p:xfrm>
            <a:off x="3696" y="1632"/>
            <a:ext cx="1344" cy="1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0144" name="BMP 图象" r:id="rId3" imgW="2495238" imgH="2467319" progId="Paint.Picture">
                    <p:embed/>
                  </p:oleObj>
                </mc:Choice>
                <mc:Fallback>
                  <p:oleObj name="BMP 图象" r:id="rId3" imgW="2495238" imgH="2467319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1632"/>
                          <a:ext cx="1344" cy="1329"/>
                        </a:xfrm>
                        <a:prstGeom prst="rect">
                          <a:avLst/>
                        </a:prstGeom>
                        <a:noFill/>
                        <a:ln w="19050">
                          <a:solidFill>
                            <a:srgbClr val="FF99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9" name="Object 13"/>
            <p:cNvGraphicFramePr>
              <a:graphicFrameLocks noChangeAspect="1"/>
            </p:cNvGraphicFramePr>
            <p:nvPr/>
          </p:nvGraphicFramePr>
          <p:xfrm>
            <a:off x="4080" y="1920"/>
            <a:ext cx="480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0145" name="公式" r:id="rId5" imgW="1434960" imgH="406080" progId="Equation.3">
                    <p:embed/>
                  </p:oleObj>
                </mc:Choice>
                <mc:Fallback>
                  <p:oleObj name="公式" r:id="rId5" imgW="1434960" imgH="4060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1920"/>
                          <a:ext cx="480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0" name="Object 10"/>
            <p:cNvGraphicFramePr>
              <a:graphicFrameLocks noChangeAspect="1"/>
            </p:cNvGraphicFramePr>
            <p:nvPr/>
          </p:nvGraphicFramePr>
          <p:xfrm>
            <a:off x="4512" y="2160"/>
            <a:ext cx="724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0146" name="公式" r:id="rId7" imgW="2108160" imgH="520560" progId="Equation.3">
                    <p:embed/>
                  </p:oleObj>
                </mc:Choice>
                <mc:Fallback>
                  <p:oleObj name="公式" r:id="rId7" imgW="2108160" imgH="520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2160"/>
                          <a:ext cx="724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1012825" y="611188"/>
          <a:ext cx="7739063" cy="1293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0147" name="Document" r:id="rId9" imgW="8001720" imgH="1339920" progId="Word.Document.8">
                  <p:embed/>
                </p:oleObj>
              </mc:Choice>
              <mc:Fallback>
                <p:oleObj name="Document" r:id="rId9" imgW="8001720" imgH="13399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825" y="611188"/>
                        <a:ext cx="7739063" cy="1293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9" name="Line 17"/>
          <p:cNvSpPr>
            <a:spLocks noChangeShapeType="1"/>
          </p:cNvSpPr>
          <p:nvPr/>
        </p:nvSpPr>
        <p:spPr bwMode="auto">
          <a:xfrm>
            <a:off x="4794250" y="2590800"/>
            <a:ext cx="0" cy="1824038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70" name="Line 18"/>
          <p:cNvSpPr>
            <a:spLocks noChangeShapeType="1"/>
          </p:cNvSpPr>
          <p:nvPr/>
        </p:nvSpPr>
        <p:spPr bwMode="auto">
          <a:xfrm>
            <a:off x="5632450" y="2590800"/>
            <a:ext cx="0" cy="1824038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73" name="Line 21"/>
          <p:cNvSpPr>
            <a:spLocks noChangeShapeType="1"/>
          </p:cNvSpPr>
          <p:nvPr/>
        </p:nvSpPr>
        <p:spPr bwMode="auto">
          <a:xfrm>
            <a:off x="4108450" y="3505200"/>
            <a:ext cx="247967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575" name="Object 23"/>
          <p:cNvGraphicFramePr>
            <a:graphicFrameLocks noChangeAspect="1"/>
          </p:cNvGraphicFramePr>
          <p:nvPr/>
        </p:nvGraphicFramePr>
        <p:xfrm>
          <a:off x="1655763" y="4429125"/>
          <a:ext cx="53848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0148" name="文档" r:id="rId11" imgW="5410080" imgH="828000" progId="Word.Document.8">
                  <p:embed/>
                </p:oleObj>
              </mc:Choice>
              <mc:Fallback>
                <p:oleObj name="文档" r:id="rId11" imgW="5410080" imgH="8280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5763" y="4429125"/>
                        <a:ext cx="5384800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81" name="Text Box 29"/>
          <p:cNvSpPr txBox="1">
            <a:spLocks noChangeArrowheads="1"/>
          </p:cNvSpPr>
          <p:nvPr/>
        </p:nvSpPr>
        <p:spPr bwMode="auto">
          <a:xfrm>
            <a:off x="990600" y="199548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sp>
        <p:nvSpPr>
          <p:cNvPr id="23582" name="Text Box 30"/>
          <p:cNvSpPr txBox="1">
            <a:spLocks noChangeArrowheads="1"/>
          </p:cNvSpPr>
          <p:nvPr/>
        </p:nvSpPr>
        <p:spPr bwMode="auto">
          <a:xfrm>
            <a:off x="1600200" y="1981200"/>
            <a:ext cx="274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积分区域如图</a:t>
            </a:r>
          </a:p>
        </p:txBody>
      </p: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4530725" y="3165475"/>
            <a:ext cx="762000" cy="762000"/>
            <a:chOff x="3866" y="2330"/>
            <a:chExt cx="480" cy="480"/>
          </a:xfrm>
        </p:grpSpPr>
        <p:sp>
          <p:nvSpPr>
            <p:cNvPr id="6160" name="Line 39"/>
            <p:cNvSpPr>
              <a:spLocks noChangeShapeType="1"/>
            </p:cNvSpPr>
            <p:nvPr/>
          </p:nvSpPr>
          <p:spPr bwMode="auto">
            <a:xfrm>
              <a:off x="4346" y="233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1" name="Line 40"/>
            <p:cNvSpPr>
              <a:spLocks noChangeShapeType="1"/>
            </p:cNvSpPr>
            <p:nvPr/>
          </p:nvSpPr>
          <p:spPr bwMode="auto">
            <a:xfrm flipH="1">
              <a:off x="3866" y="2330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58" name="Text Box 43"/>
          <p:cNvSpPr txBox="1">
            <a:spLocks noChangeArrowheads="1"/>
          </p:cNvSpPr>
          <p:nvPr/>
        </p:nvSpPr>
        <p:spPr bwMode="auto">
          <a:xfrm>
            <a:off x="914400" y="6096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例 </a:t>
            </a:r>
            <a:r>
              <a:rPr lang="en-US" altLang="zh-CN" sz="2800" b="1" dirty="0">
                <a:solidFill>
                  <a:srgbClr val="0000FF"/>
                </a:solidFill>
                <a:ea typeface="黑体" pitchFamily="2" charset="-122"/>
              </a:rPr>
              <a:t>4</a:t>
            </a:r>
          </a:p>
        </p:txBody>
      </p:sp>
      <p:sp>
        <p:nvSpPr>
          <p:cNvPr id="23596" name="Line 44"/>
          <p:cNvSpPr>
            <a:spLocks noChangeShapeType="1"/>
          </p:cNvSpPr>
          <p:nvPr/>
        </p:nvSpPr>
        <p:spPr bwMode="auto">
          <a:xfrm>
            <a:off x="5364163" y="2636838"/>
            <a:ext cx="0" cy="1800225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85137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35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35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35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3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3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9" grpId="0" animBg="1"/>
      <p:bldP spid="23570" grpId="0" animBg="1"/>
      <p:bldP spid="23573" grpId="0" animBg="1"/>
      <p:bldP spid="23581" grpId="0" autoUpdateAnimBg="0"/>
      <p:bldP spid="23582" grpId="0" autoUpdateAnimBg="0"/>
      <p:bldP spid="2359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833438" y="395288"/>
          <a:ext cx="7010400" cy="1281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1600" name="Document" r:id="rId3" imgW="7236360" imgH="1325520" progId="Word.Document.8">
                  <p:embed/>
                </p:oleObj>
              </mc:Choice>
              <mc:Fallback>
                <p:oleObj name="Document" r:id="rId3" imgW="7236360" imgH="13255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38" y="395288"/>
                        <a:ext cx="7010400" cy="1281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2" name="Object 16"/>
          <p:cNvGraphicFramePr>
            <a:graphicFrameLocks noChangeAspect="1"/>
          </p:cNvGraphicFramePr>
          <p:nvPr/>
        </p:nvGraphicFramePr>
        <p:xfrm>
          <a:off x="1600200" y="1600200"/>
          <a:ext cx="142557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1601" name="公式" r:id="rId5" imgW="1511280" imgH="469800" progId="Equation.3">
                  <p:embed/>
                </p:oleObj>
              </mc:Choice>
              <mc:Fallback>
                <p:oleObj name="公式" r:id="rId5" imgW="15112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600200"/>
                        <a:ext cx="142557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14" name="Text Box 38"/>
          <p:cNvSpPr txBox="1">
            <a:spLocks noChangeArrowheads="1"/>
          </p:cNvSpPr>
          <p:nvPr/>
        </p:nvSpPr>
        <p:spPr bwMode="auto">
          <a:xfrm>
            <a:off x="838200" y="1538288"/>
            <a:ext cx="60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24615" name="Object 39"/>
          <p:cNvGraphicFramePr>
            <a:graphicFrameLocks noChangeAspect="1"/>
          </p:cNvGraphicFramePr>
          <p:nvPr/>
        </p:nvGraphicFramePr>
        <p:xfrm>
          <a:off x="1676400" y="3124200"/>
          <a:ext cx="4222750" cy="137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1602" name="文档" r:id="rId7" imgW="4168800" imgH="1364400" progId="Word.Document.8">
                  <p:embed/>
                </p:oleObj>
              </mc:Choice>
              <mc:Fallback>
                <p:oleObj name="文档" r:id="rId7" imgW="4168800" imgH="13644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124200"/>
                        <a:ext cx="4222750" cy="1376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16" name="Text Box 40"/>
          <p:cNvSpPr txBox="1">
            <a:spLocks noChangeArrowheads="1"/>
          </p:cNvSpPr>
          <p:nvPr/>
        </p:nvSpPr>
        <p:spPr bwMode="auto">
          <a:xfrm>
            <a:off x="838200" y="330993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原式</a:t>
            </a:r>
          </a:p>
        </p:txBody>
      </p:sp>
      <p:graphicFrame>
        <p:nvGraphicFramePr>
          <p:cNvPr id="24617" name="Object 41"/>
          <p:cNvGraphicFramePr>
            <a:graphicFrameLocks noChangeAspect="1"/>
          </p:cNvGraphicFramePr>
          <p:nvPr/>
        </p:nvGraphicFramePr>
        <p:xfrm>
          <a:off x="1066800" y="4159250"/>
          <a:ext cx="38100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1603" name="公式" r:id="rId9" imgW="3809880" imgH="723600" progId="Equation.3">
                  <p:embed/>
                </p:oleObj>
              </mc:Choice>
              <mc:Fallback>
                <p:oleObj name="公式" r:id="rId9" imgW="3809880" imgH="72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159250"/>
                        <a:ext cx="38100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18" name="Object 42"/>
          <p:cNvGraphicFramePr>
            <a:graphicFrameLocks noChangeAspect="1"/>
          </p:cNvGraphicFramePr>
          <p:nvPr/>
        </p:nvGraphicFramePr>
        <p:xfrm>
          <a:off x="4991100" y="4102100"/>
          <a:ext cx="3086100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1604" name="公式" r:id="rId11" imgW="3085920" imgH="863280" progId="Equation.3">
                  <p:embed/>
                </p:oleObj>
              </mc:Choice>
              <mc:Fallback>
                <p:oleObj name="公式" r:id="rId11" imgW="3085920" imgH="863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1100" y="4102100"/>
                        <a:ext cx="3086100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7" name="Object 21"/>
          <p:cNvGraphicFramePr>
            <a:graphicFrameLocks noChangeAspect="1"/>
          </p:cNvGraphicFramePr>
          <p:nvPr/>
        </p:nvGraphicFramePr>
        <p:xfrm>
          <a:off x="914400" y="2362200"/>
          <a:ext cx="213360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1605" name="公式" r:id="rId13" imgW="2260440" imgH="520560" progId="Equation.3">
                  <p:embed/>
                </p:oleObj>
              </mc:Choice>
              <mc:Fallback>
                <p:oleObj name="公式" r:id="rId13" imgW="226044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362200"/>
                        <a:ext cx="2133600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3" name="Object 27"/>
          <p:cNvGraphicFramePr>
            <a:graphicFrameLocks noChangeAspect="1"/>
          </p:cNvGraphicFramePr>
          <p:nvPr/>
        </p:nvGraphicFramePr>
        <p:xfrm>
          <a:off x="3124200" y="2376488"/>
          <a:ext cx="2563813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1606" name="公式" r:id="rId15" imgW="3060360" imgH="533160" progId="Equation.3">
                  <p:embed/>
                </p:oleObj>
              </mc:Choice>
              <mc:Fallback>
                <p:oleObj name="公式" r:id="rId15" imgW="306036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376488"/>
                        <a:ext cx="2563813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37" name="Object 61"/>
          <p:cNvGraphicFramePr>
            <a:graphicFrameLocks noChangeAspect="1"/>
          </p:cNvGraphicFramePr>
          <p:nvPr/>
        </p:nvGraphicFramePr>
        <p:xfrm>
          <a:off x="5813425" y="1433513"/>
          <a:ext cx="1876425" cy="199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1607" name="BMP 图象" r:id="rId17" imgW="1876190" imgH="1991003" progId="Paint.Picture">
                  <p:embed/>
                </p:oleObj>
              </mc:Choice>
              <mc:Fallback>
                <p:oleObj name="BMP 图象" r:id="rId17" imgW="1876190" imgH="199100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3425" y="1433513"/>
                        <a:ext cx="1876425" cy="199072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4"/>
          <p:cNvGrpSpPr>
            <a:grpSpLocks/>
          </p:cNvGrpSpPr>
          <p:nvPr/>
        </p:nvGrpSpPr>
        <p:grpSpPr bwMode="auto">
          <a:xfrm>
            <a:off x="5813425" y="1431925"/>
            <a:ext cx="1876425" cy="1990725"/>
            <a:chOff x="3744" y="2016"/>
            <a:chExt cx="1182" cy="1254"/>
          </a:xfrm>
        </p:grpSpPr>
        <p:graphicFrame>
          <p:nvGraphicFramePr>
            <p:cNvPr id="7179" name="Object 60"/>
            <p:cNvGraphicFramePr>
              <a:graphicFrameLocks noChangeAspect="1"/>
            </p:cNvGraphicFramePr>
            <p:nvPr/>
          </p:nvGraphicFramePr>
          <p:xfrm>
            <a:off x="3744" y="2016"/>
            <a:ext cx="1182" cy="1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1608" name="BMP 图象" r:id="rId19" imgW="1876190" imgH="1991003" progId="Paint.Picture">
                    <p:embed/>
                  </p:oleObj>
                </mc:Choice>
                <mc:Fallback>
                  <p:oleObj name="BMP 图象" r:id="rId19" imgW="1876190" imgH="1991003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2016"/>
                          <a:ext cx="1182" cy="1254"/>
                        </a:xfrm>
                        <a:prstGeom prst="rect">
                          <a:avLst/>
                        </a:prstGeom>
                        <a:noFill/>
                        <a:ln w="19050">
                          <a:solidFill>
                            <a:srgbClr val="FF99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92" name="Line 62"/>
            <p:cNvSpPr>
              <a:spLocks noChangeShapeType="1"/>
            </p:cNvSpPr>
            <p:nvPr/>
          </p:nvSpPr>
          <p:spPr bwMode="auto">
            <a:xfrm>
              <a:off x="3923" y="2291"/>
              <a:ext cx="8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180" name="Object 10"/>
            <p:cNvGraphicFramePr>
              <a:graphicFrameLocks noChangeAspect="1"/>
            </p:cNvGraphicFramePr>
            <p:nvPr/>
          </p:nvGraphicFramePr>
          <p:xfrm>
            <a:off x="4679" y="3123"/>
            <a:ext cx="147" cy="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1609" name="公式" r:id="rId21" imgW="406080" imgH="317160" progId="Equation.3">
                    <p:embed/>
                  </p:oleObj>
                </mc:Choice>
                <mc:Fallback>
                  <p:oleObj name="公式" r:id="rId21" imgW="40608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9" y="3123"/>
                          <a:ext cx="147" cy="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1" name="Object 12"/>
            <p:cNvGraphicFramePr>
              <a:graphicFrameLocks noChangeAspect="1"/>
            </p:cNvGraphicFramePr>
            <p:nvPr/>
          </p:nvGraphicFramePr>
          <p:xfrm>
            <a:off x="4329" y="3126"/>
            <a:ext cx="100" cy="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1610" name="公式" r:id="rId23" imgW="228600" imgH="241200" progId="Equation.3">
                    <p:embed/>
                  </p:oleObj>
                </mc:Choice>
                <mc:Fallback>
                  <p:oleObj name="公式" r:id="rId23" imgW="2286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9" y="3126"/>
                          <a:ext cx="100" cy="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93" name="Line 14"/>
            <p:cNvSpPr>
              <a:spLocks noChangeShapeType="1"/>
            </p:cNvSpPr>
            <p:nvPr/>
          </p:nvSpPr>
          <p:spPr bwMode="auto">
            <a:xfrm>
              <a:off x="4341" y="2736"/>
              <a:ext cx="0" cy="3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182" name="Object 63"/>
            <p:cNvGraphicFramePr>
              <a:graphicFrameLocks noChangeAspect="1"/>
            </p:cNvGraphicFramePr>
            <p:nvPr/>
          </p:nvGraphicFramePr>
          <p:xfrm>
            <a:off x="3783" y="2256"/>
            <a:ext cx="147" cy="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1611" name="公式" r:id="rId25" imgW="406080" imgH="317160" progId="Equation.3">
                    <p:embed/>
                  </p:oleObj>
                </mc:Choice>
                <mc:Fallback>
                  <p:oleObj name="公式" r:id="rId25" imgW="40608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3" y="2256"/>
                          <a:ext cx="147" cy="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589" name="Line 13"/>
          <p:cNvSpPr>
            <a:spLocks noChangeShapeType="1"/>
          </p:cNvSpPr>
          <p:nvPr/>
        </p:nvSpPr>
        <p:spPr bwMode="auto">
          <a:xfrm>
            <a:off x="5873750" y="2868613"/>
            <a:ext cx="173355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30" name="Line 54"/>
          <p:cNvSpPr>
            <a:spLocks noChangeShapeType="1"/>
          </p:cNvSpPr>
          <p:nvPr/>
        </p:nvSpPr>
        <p:spPr bwMode="auto">
          <a:xfrm>
            <a:off x="5908675" y="2195513"/>
            <a:ext cx="1712913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22" name="Line 46"/>
          <p:cNvSpPr>
            <a:spLocks noChangeShapeType="1"/>
          </p:cNvSpPr>
          <p:nvPr/>
        </p:nvSpPr>
        <p:spPr bwMode="auto">
          <a:xfrm flipV="1">
            <a:off x="7108825" y="1585913"/>
            <a:ext cx="0" cy="1752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66"/>
          <p:cNvGrpSpPr>
            <a:grpSpLocks/>
          </p:cNvGrpSpPr>
          <p:nvPr/>
        </p:nvGrpSpPr>
        <p:grpSpPr bwMode="auto">
          <a:xfrm>
            <a:off x="5915025" y="2449513"/>
            <a:ext cx="1673225" cy="152400"/>
            <a:chOff x="1168" y="2032"/>
            <a:chExt cx="1054" cy="96"/>
          </a:xfrm>
        </p:grpSpPr>
        <p:sp>
          <p:nvSpPr>
            <p:cNvPr id="7191" name="Line 53"/>
            <p:cNvSpPr>
              <a:spLocks noChangeShapeType="1"/>
            </p:cNvSpPr>
            <p:nvPr/>
          </p:nvSpPr>
          <p:spPr bwMode="auto">
            <a:xfrm>
              <a:off x="1288" y="2074"/>
              <a:ext cx="934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178" name="Object 65"/>
            <p:cNvGraphicFramePr>
              <a:graphicFrameLocks noChangeAspect="1"/>
            </p:cNvGraphicFramePr>
            <p:nvPr/>
          </p:nvGraphicFramePr>
          <p:xfrm>
            <a:off x="1168" y="2032"/>
            <a:ext cx="90" cy="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1612" name="公式" r:id="rId26" imgW="215640" imgH="228600" progId="Equation.3">
                    <p:embed/>
                  </p:oleObj>
                </mc:Choice>
                <mc:Fallback>
                  <p:oleObj name="公式" r:id="rId26" imgW="2156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8" y="2032"/>
                          <a:ext cx="90" cy="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190" name="Text Box 67"/>
          <p:cNvSpPr txBox="1">
            <a:spLocks noChangeArrowheads="1"/>
          </p:cNvSpPr>
          <p:nvPr/>
        </p:nvSpPr>
        <p:spPr bwMode="auto">
          <a:xfrm>
            <a:off x="838200" y="476672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练习</a:t>
            </a:r>
            <a:endParaRPr lang="en-US" altLang="zh-CN" sz="2800" b="1" dirty="0">
              <a:solidFill>
                <a:srgbClr val="0000FF"/>
              </a:solidFill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992237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46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4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4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4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4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14" grpId="0" autoUpdateAnimBg="0"/>
      <p:bldP spid="24616" grpId="0" autoUpdateAnimBg="0"/>
      <p:bldP spid="24589" grpId="0" animBg="1"/>
      <p:bldP spid="24630" grpId="0" animBg="1"/>
      <p:bldP spid="2462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1024"/>
          <p:cNvGraphicFramePr>
            <a:graphicFrameLocks noChangeAspect="1"/>
          </p:cNvGraphicFramePr>
          <p:nvPr/>
        </p:nvGraphicFramePr>
        <p:xfrm>
          <a:off x="515938" y="463550"/>
          <a:ext cx="7866062" cy="1398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2624" name="Document" r:id="rId3" imgW="6967800" imgH="1306440" progId="Word.Document.8">
                  <p:embed/>
                </p:oleObj>
              </mc:Choice>
              <mc:Fallback>
                <p:oleObj name="Document" r:id="rId3" imgW="6967800" imgH="13064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938" y="463550"/>
                        <a:ext cx="7866062" cy="1398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4" name="Text Box 20"/>
          <p:cNvSpPr txBox="1">
            <a:spLocks noChangeArrowheads="1"/>
          </p:cNvSpPr>
          <p:nvPr/>
        </p:nvSpPr>
        <p:spPr bwMode="auto">
          <a:xfrm>
            <a:off x="495300" y="1981200"/>
            <a:ext cx="647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70657" name="Object 1025"/>
          <p:cNvGraphicFramePr>
            <a:graphicFrameLocks noChangeAspect="1"/>
          </p:cNvGraphicFramePr>
          <p:nvPr/>
        </p:nvGraphicFramePr>
        <p:xfrm>
          <a:off x="1409700" y="2082800"/>
          <a:ext cx="2514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2625" name="文档" r:id="rId5" imgW="2449080" imgH="459000" progId="Word.Document.8">
                  <p:embed/>
                </p:oleObj>
              </mc:Choice>
              <mc:Fallback>
                <p:oleObj name="文档" r:id="rId5" imgW="2449080" imgH="4590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9700" y="2082800"/>
                        <a:ext cx="2514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58" name="Object 1026"/>
          <p:cNvGraphicFramePr>
            <a:graphicFrameLocks noChangeAspect="1"/>
          </p:cNvGraphicFramePr>
          <p:nvPr/>
        </p:nvGraphicFramePr>
        <p:xfrm>
          <a:off x="1314450" y="2660650"/>
          <a:ext cx="34671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2626" name="公式" r:id="rId7" imgW="3466800" imgH="1028520" progId="Equation.3">
                  <p:embed/>
                </p:oleObj>
              </mc:Choice>
              <mc:Fallback>
                <p:oleObj name="公式" r:id="rId7" imgW="3466800" imgH="1028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450" y="2660650"/>
                        <a:ext cx="34671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59" name="Object 1027"/>
          <p:cNvGraphicFramePr>
            <a:graphicFrameLocks noChangeAspect="1"/>
          </p:cNvGraphicFramePr>
          <p:nvPr/>
        </p:nvGraphicFramePr>
        <p:xfrm>
          <a:off x="685800" y="3886200"/>
          <a:ext cx="2387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2627" name="公式" r:id="rId9" imgW="2387520" imgH="787320" progId="Equation.3">
                  <p:embed/>
                </p:oleObj>
              </mc:Choice>
              <mc:Fallback>
                <p:oleObj name="公式" r:id="rId9" imgW="2387520" imgH="787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886200"/>
                        <a:ext cx="23876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0" name="Object 1028"/>
          <p:cNvGraphicFramePr>
            <a:graphicFrameLocks noChangeAspect="1"/>
          </p:cNvGraphicFramePr>
          <p:nvPr/>
        </p:nvGraphicFramePr>
        <p:xfrm>
          <a:off x="3200400" y="3810000"/>
          <a:ext cx="3200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2628" name="公式" r:id="rId11" imgW="3200400" imgH="685800" progId="Equation.3">
                  <p:embed/>
                </p:oleObj>
              </mc:Choice>
              <mc:Fallback>
                <p:oleObj name="公式" r:id="rId11" imgW="320040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810000"/>
                        <a:ext cx="32004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1" name="Object 1029"/>
          <p:cNvGraphicFramePr>
            <a:graphicFrameLocks noChangeAspect="1"/>
          </p:cNvGraphicFramePr>
          <p:nvPr/>
        </p:nvGraphicFramePr>
        <p:xfrm>
          <a:off x="1314450" y="4718050"/>
          <a:ext cx="47625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2629" name="公式" r:id="rId13" imgW="4762440" imgH="825480" progId="Equation.3">
                  <p:embed/>
                </p:oleObj>
              </mc:Choice>
              <mc:Fallback>
                <p:oleObj name="公式" r:id="rId13" imgW="4762440" imgH="825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450" y="4718050"/>
                        <a:ext cx="47625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2" name="Object 1030"/>
          <p:cNvGraphicFramePr>
            <a:graphicFrameLocks noChangeAspect="1"/>
          </p:cNvGraphicFramePr>
          <p:nvPr/>
        </p:nvGraphicFramePr>
        <p:xfrm>
          <a:off x="6172200" y="4724400"/>
          <a:ext cx="977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2630" name="公式" r:id="rId15" imgW="977760" imgH="838080" progId="Equation.3">
                  <p:embed/>
                </p:oleObj>
              </mc:Choice>
              <mc:Fallback>
                <p:oleObj name="公式" r:id="rId15" imgW="97776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724400"/>
                        <a:ext cx="9779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6324600" y="1516063"/>
            <a:ext cx="2043113" cy="2209800"/>
            <a:chOff x="4080" y="1152"/>
            <a:chExt cx="1287" cy="1392"/>
          </a:xfrm>
        </p:grpSpPr>
        <p:graphicFrame>
          <p:nvGraphicFramePr>
            <p:cNvPr id="8204" name="Object 1034"/>
            <p:cNvGraphicFramePr>
              <a:graphicFrameLocks noChangeAspect="1"/>
            </p:cNvGraphicFramePr>
            <p:nvPr/>
          </p:nvGraphicFramePr>
          <p:xfrm>
            <a:off x="4080" y="1152"/>
            <a:ext cx="1287" cy="1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2631" name="BMP 图象" r:id="rId17" imgW="3010320" imgH="3258005" progId="Paint.Picture">
                    <p:embed/>
                  </p:oleObj>
                </mc:Choice>
                <mc:Fallback>
                  <p:oleObj name="BMP 图象" r:id="rId17" imgW="3010320" imgH="3258005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1152"/>
                          <a:ext cx="1287" cy="1392"/>
                        </a:xfrm>
                        <a:prstGeom prst="rect">
                          <a:avLst/>
                        </a:prstGeom>
                        <a:noFill/>
                        <a:ln w="19050">
                          <a:solidFill>
                            <a:srgbClr val="FF99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5" name="Object 1035"/>
            <p:cNvGraphicFramePr>
              <a:graphicFrameLocks noChangeAspect="1"/>
            </p:cNvGraphicFramePr>
            <p:nvPr/>
          </p:nvGraphicFramePr>
          <p:xfrm>
            <a:off x="4838" y="1968"/>
            <a:ext cx="490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2632" name="公式" r:id="rId19" imgW="965160" imgH="469800" progId="Equation.3">
                    <p:embed/>
                  </p:oleObj>
                </mc:Choice>
                <mc:Fallback>
                  <p:oleObj name="公式" r:id="rId19" imgW="965160" imgH="469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8" y="1968"/>
                          <a:ext cx="490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6" name="Object 1036"/>
            <p:cNvGraphicFramePr>
              <a:graphicFrameLocks noChangeAspect="1"/>
            </p:cNvGraphicFramePr>
            <p:nvPr/>
          </p:nvGraphicFramePr>
          <p:xfrm>
            <a:off x="4503" y="1392"/>
            <a:ext cx="489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2633" name="公式" r:id="rId21" imgW="965160" imgH="469800" progId="Equation.3">
                    <p:embed/>
                  </p:oleObj>
                </mc:Choice>
                <mc:Fallback>
                  <p:oleObj name="公式" r:id="rId21" imgW="965160" imgH="469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3" y="1392"/>
                          <a:ext cx="489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6324600" y="1514475"/>
            <a:ext cx="2044700" cy="2219325"/>
            <a:chOff x="4080" y="1151"/>
            <a:chExt cx="1288" cy="1398"/>
          </a:xfrm>
        </p:grpSpPr>
        <p:graphicFrame>
          <p:nvGraphicFramePr>
            <p:cNvPr id="8201" name="Object 1031"/>
            <p:cNvGraphicFramePr>
              <a:graphicFrameLocks noChangeAspect="1"/>
            </p:cNvGraphicFramePr>
            <p:nvPr/>
          </p:nvGraphicFramePr>
          <p:xfrm>
            <a:off x="4080" y="1151"/>
            <a:ext cx="1288" cy="13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2634" name="BMP 图象" r:id="rId23" imgW="3010320" imgH="3266667" progId="Paint.Picture">
                    <p:embed/>
                  </p:oleObj>
                </mc:Choice>
                <mc:Fallback>
                  <p:oleObj name="BMP 图象" r:id="rId23" imgW="3010320" imgH="3266667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1151"/>
                          <a:ext cx="1288" cy="1398"/>
                        </a:xfrm>
                        <a:prstGeom prst="rect">
                          <a:avLst/>
                        </a:prstGeom>
                        <a:noFill/>
                        <a:ln w="19050">
                          <a:solidFill>
                            <a:srgbClr val="FF99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2" name="Object 1032"/>
            <p:cNvGraphicFramePr>
              <a:graphicFrameLocks noChangeAspect="1"/>
            </p:cNvGraphicFramePr>
            <p:nvPr/>
          </p:nvGraphicFramePr>
          <p:xfrm>
            <a:off x="4837" y="1967"/>
            <a:ext cx="490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2635" name="公式" r:id="rId25" imgW="965160" imgH="469800" progId="Equation.3">
                    <p:embed/>
                  </p:oleObj>
                </mc:Choice>
                <mc:Fallback>
                  <p:oleObj name="公式" r:id="rId25" imgW="965160" imgH="469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7" y="1967"/>
                          <a:ext cx="490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3" name="Object 1033"/>
            <p:cNvGraphicFramePr>
              <a:graphicFrameLocks noChangeAspect="1"/>
            </p:cNvGraphicFramePr>
            <p:nvPr/>
          </p:nvGraphicFramePr>
          <p:xfrm>
            <a:off x="4502" y="1392"/>
            <a:ext cx="489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2636" name="公式" r:id="rId27" imgW="965160" imgH="469800" progId="Equation.3">
                    <p:embed/>
                  </p:oleObj>
                </mc:Choice>
                <mc:Fallback>
                  <p:oleObj name="公式" r:id="rId27" imgW="965160" imgH="469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2" y="1392"/>
                          <a:ext cx="489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210" name="Text Box 37"/>
          <p:cNvSpPr txBox="1">
            <a:spLocks noChangeArrowheads="1"/>
          </p:cNvSpPr>
          <p:nvPr/>
        </p:nvSpPr>
        <p:spPr bwMode="auto">
          <a:xfrm>
            <a:off x="457200" y="5334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例 </a:t>
            </a:r>
            <a:r>
              <a:rPr lang="en-US" altLang="zh-CN" sz="2800" b="1" dirty="0">
                <a:solidFill>
                  <a:srgbClr val="0000FF"/>
                </a:solidFill>
                <a:ea typeface="黑体" pitchFamily="2" charset="-122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0064491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0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44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1024"/>
          <p:cNvGraphicFramePr>
            <a:graphicFrameLocks noChangeAspect="1"/>
          </p:cNvGraphicFramePr>
          <p:nvPr/>
        </p:nvGraphicFramePr>
        <p:xfrm>
          <a:off x="800100" y="304800"/>
          <a:ext cx="7353300" cy="139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3432" name="Document" r:id="rId3" imgW="7356960" imgH="1409760" progId="Word.Document.8">
                  <p:embed/>
                </p:oleObj>
              </mc:Choice>
              <mc:Fallback>
                <p:oleObj name="Document" r:id="rId3" imgW="7356960" imgH="14097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" y="304800"/>
                        <a:ext cx="7353300" cy="1390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1" name="Object 1025"/>
          <p:cNvGraphicFramePr>
            <a:graphicFrameLocks noChangeAspect="1"/>
          </p:cNvGraphicFramePr>
          <p:nvPr/>
        </p:nvGraphicFramePr>
        <p:xfrm>
          <a:off x="1414463" y="1739900"/>
          <a:ext cx="5824537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3433" name="文档" r:id="rId5" imgW="5486400" imgH="622440" progId="Word.Document.8">
                  <p:embed/>
                </p:oleObj>
              </mc:Choice>
              <mc:Fallback>
                <p:oleObj name="文档" r:id="rId5" imgW="5486400" imgH="6224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4463" y="1739900"/>
                        <a:ext cx="5824537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6" name="Text Box 16"/>
          <p:cNvSpPr txBox="1">
            <a:spLocks noChangeArrowheads="1"/>
          </p:cNvSpPr>
          <p:nvPr/>
        </p:nvSpPr>
        <p:spPr bwMode="auto">
          <a:xfrm>
            <a:off x="762000" y="1804988"/>
            <a:ext cx="60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71682" name="Object 1026"/>
          <p:cNvGraphicFramePr>
            <a:graphicFrameLocks noChangeAspect="1"/>
          </p:cNvGraphicFramePr>
          <p:nvPr/>
        </p:nvGraphicFramePr>
        <p:xfrm>
          <a:off x="1219200" y="2552700"/>
          <a:ext cx="579755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3434" name="文档" r:id="rId7" imgW="5486400" imgH="429120" progId="Word.Document.8">
                  <p:embed/>
                </p:oleObj>
              </mc:Choice>
              <mc:Fallback>
                <p:oleObj name="文档" r:id="rId7" imgW="5486400" imgH="4291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552700"/>
                        <a:ext cx="579755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3" name="Object 1027"/>
          <p:cNvGraphicFramePr>
            <a:graphicFrameLocks noChangeAspect="1"/>
          </p:cNvGraphicFramePr>
          <p:nvPr/>
        </p:nvGraphicFramePr>
        <p:xfrm>
          <a:off x="1104900" y="3314700"/>
          <a:ext cx="2095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3435" name="公式" r:id="rId9" imgW="2095200" imgH="838080" progId="Equation.3">
                  <p:embed/>
                </p:oleObj>
              </mc:Choice>
              <mc:Fallback>
                <p:oleObj name="公式" r:id="rId9" imgW="209520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900" y="3314700"/>
                        <a:ext cx="20955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4" name="Object 1028"/>
          <p:cNvGraphicFramePr>
            <a:graphicFrameLocks noChangeAspect="1"/>
          </p:cNvGraphicFramePr>
          <p:nvPr/>
        </p:nvGraphicFramePr>
        <p:xfrm>
          <a:off x="3352800" y="3282950"/>
          <a:ext cx="25019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3436" name="公式" r:id="rId11" imgW="2501640" imgH="698400" progId="Equation.3">
                  <p:embed/>
                </p:oleObj>
              </mc:Choice>
              <mc:Fallback>
                <p:oleObj name="公式" r:id="rId11" imgW="2501640" imgH="69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282950"/>
                        <a:ext cx="25019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5" name="Object 1029"/>
          <p:cNvGraphicFramePr>
            <a:graphicFrameLocks noChangeAspect="1"/>
          </p:cNvGraphicFramePr>
          <p:nvPr/>
        </p:nvGraphicFramePr>
        <p:xfrm>
          <a:off x="1219200" y="4076700"/>
          <a:ext cx="21082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3437" name="公式" r:id="rId13" imgW="2108160" imgH="876240" progId="Equation.3">
                  <p:embed/>
                </p:oleObj>
              </mc:Choice>
              <mc:Fallback>
                <p:oleObj name="公式" r:id="rId13" imgW="2108160" imgH="876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076700"/>
                        <a:ext cx="21082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6" name="Object 1030"/>
          <p:cNvGraphicFramePr>
            <a:graphicFrameLocks noChangeAspect="1"/>
          </p:cNvGraphicFramePr>
          <p:nvPr/>
        </p:nvGraphicFramePr>
        <p:xfrm>
          <a:off x="3435350" y="4076700"/>
          <a:ext cx="22225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3438" name="公式" r:id="rId15" imgW="2222280" imgH="876240" progId="Equation.3">
                  <p:embed/>
                </p:oleObj>
              </mc:Choice>
              <mc:Fallback>
                <p:oleObj name="公式" r:id="rId15" imgW="2222280" imgH="876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5350" y="4076700"/>
                        <a:ext cx="22225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7" name="Object 1031"/>
          <p:cNvGraphicFramePr>
            <a:graphicFrameLocks noChangeAspect="1"/>
          </p:cNvGraphicFramePr>
          <p:nvPr/>
        </p:nvGraphicFramePr>
        <p:xfrm>
          <a:off x="5803900" y="4083050"/>
          <a:ext cx="1574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3439" name="公式" r:id="rId17" imgW="1574640" imgH="838080" progId="Equation.3">
                  <p:embed/>
                </p:oleObj>
              </mc:Choice>
              <mc:Fallback>
                <p:oleObj name="公式" r:id="rId17" imgW="157464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3900" y="4083050"/>
                        <a:ext cx="1574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" name="Object 1032"/>
          <p:cNvGraphicFramePr>
            <a:graphicFrameLocks noChangeAspect="1"/>
          </p:cNvGraphicFramePr>
          <p:nvPr/>
        </p:nvGraphicFramePr>
        <p:xfrm>
          <a:off x="6288088" y="1638300"/>
          <a:ext cx="1941512" cy="199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3440" name="BMP 图象" r:id="rId19" imgW="2247619" imgH="2305372" progId="Paint.Picture">
                  <p:embed/>
                </p:oleObj>
              </mc:Choice>
              <mc:Fallback>
                <p:oleObj name="BMP 图象" r:id="rId19" imgW="2247619" imgH="2305372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8088" y="1638300"/>
                        <a:ext cx="1941512" cy="199072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8" name="Text Box 29"/>
          <p:cNvSpPr txBox="1">
            <a:spLocks noChangeArrowheads="1"/>
          </p:cNvSpPr>
          <p:nvPr/>
        </p:nvSpPr>
        <p:spPr bwMode="auto">
          <a:xfrm>
            <a:off x="685800" y="332656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例 </a:t>
            </a:r>
            <a:r>
              <a:rPr lang="en-US" altLang="zh-CN" sz="2800" b="1" dirty="0">
                <a:solidFill>
                  <a:srgbClr val="0000FF"/>
                </a:solidFill>
                <a:ea typeface="黑体" pitchFamily="2" charset="-122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74396939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6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0"/>
          <p:cNvGraphicFramePr>
            <a:graphicFrameLocks noChangeAspect="1"/>
          </p:cNvGraphicFramePr>
          <p:nvPr/>
        </p:nvGraphicFramePr>
        <p:xfrm>
          <a:off x="1303338" y="476250"/>
          <a:ext cx="7307262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4456" name="Document" r:id="rId3" imgW="7310880" imgH="1428840" progId="Word.Document.8">
                  <p:embed/>
                </p:oleObj>
              </mc:Choice>
              <mc:Fallback>
                <p:oleObj name="Document" r:id="rId3" imgW="7310880" imgH="14288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3338" y="476250"/>
                        <a:ext cx="7307262" cy="142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70" name="Text Box 26"/>
          <p:cNvSpPr txBox="1">
            <a:spLocks noChangeArrowheads="1"/>
          </p:cNvSpPr>
          <p:nvPr/>
        </p:nvSpPr>
        <p:spPr bwMode="auto">
          <a:xfrm>
            <a:off x="457200" y="1600200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72705" name="Object 1"/>
          <p:cNvGraphicFramePr>
            <a:graphicFrameLocks noChangeAspect="1"/>
          </p:cNvGraphicFramePr>
          <p:nvPr/>
        </p:nvGraphicFramePr>
        <p:xfrm>
          <a:off x="1187450" y="1371600"/>
          <a:ext cx="460375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4457" name="文档" r:id="rId5" imgW="4572000" imgH="825480" progId="Word.Document.8">
                  <p:embed/>
                </p:oleObj>
              </mc:Choice>
              <mc:Fallback>
                <p:oleObj name="文档" r:id="rId5" imgW="4572000" imgH="8254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371600"/>
                        <a:ext cx="460375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6" name="Object 2"/>
          <p:cNvGraphicFramePr>
            <a:graphicFrameLocks noChangeAspect="1"/>
          </p:cNvGraphicFramePr>
          <p:nvPr/>
        </p:nvGraphicFramePr>
        <p:xfrm>
          <a:off x="1204913" y="2438400"/>
          <a:ext cx="31432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4458" name="文档" r:id="rId7" imgW="3143160" imgH="429120" progId="Word.Document.8">
                  <p:embed/>
                </p:oleObj>
              </mc:Choice>
              <mc:Fallback>
                <p:oleObj name="文档" r:id="rId7" imgW="3143160" imgH="4291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4913" y="2438400"/>
                        <a:ext cx="314325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7" name="Object 3"/>
          <p:cNvGraphicFramePr>
            <a:graphicFrameLocks noChangeAspect="1"/>
          </p:cNvGraphicFramePr>
          <p:nvPr/>
        </p:nvGraphicFramePr>
        <p:xfrm>
          <a:off x="781050" y="3143250"/>
          <a:ext cx="3562350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4459" name="文档" r:id="rId9" imgW="3562920" imgH="1141560" progId="Word.Document.8">
                  <p:embed/>
                </p:oleObj>
              </mc:Choice>
              <mc:Fallback>
                <p:oleObj name="文档" r:id="rId9" imgW="3562920" imgH="11415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50" y="3143250"/>
                        <a:ext cx="3562350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8" name="Object 4"/>
          <p:cNvGraphicFramePr>
            <a:graphicFrameLocks noChangeAspect="1"/>
          </p:cNvGraphicFramePr>
          <p:nvPr/>
        </p:nvGraphicFramePr>
        <p:xfrm>
          <a:off x="1314450" y="4324350"/>
          <a:ext cx="2324100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4460" name="公式" r:id="rId11" imgW="2323800" imgH="774360" progId="Equation.3">
                  <p:embed/>
                </p:oleObj>
              </mc:Choice>
              <mc:Fallback>
                <p:oleObj name="公式" r:id="rId11" imgW="2323800" imgH="774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450" y="4324350"/>
                        <a:ext cx="2324100" cy="77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9" name="Object 5"/>
          <p:cNvGraphicFramePr>
            <a:graphicFrameLocks noChangeAspect="1"/>
          </p:cNvGraphicFramePr>
          <p:nvPr/>
        </p:nvGraphicFramePr>
        <p:xfrm>
          <a:off x="3816350" y="4267200"/>
          <a:ext cx="1816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4461" name="公式" r:id="rId13" imgW="1815840" imgH="838080" progId="Equation.3">
                  <p:embed/>
                </p:oleObj>
              </mc:Choice>
              <mc:Fallback>
                <p:oleObj name="公式" r:id="rId13" imgW="181584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6350" y="4267200"/>
                        <a:ext cx="18161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5913438" y="1685925"/>
            <a:ext cx="2619375" cy="2809875"/>
            <a:chOff x="3774" y="1398"/>
            <a:chExt cx="1650" cy="1770"/>
          </a:xfrm>
        </p:grpSpPr>
        <p:graphicFrame>
          <p:nvGraphicFramePr>
            <p:cNvPr id="10248" name="Object 6"/>
            <p:cNvGraphicFramePr>
              <a:graphicFrameLocks noChangeAspect="1"/>
            </p:cNvGraphicFramePr>
            <p:nvPr/>
          </p:nvGraphicFramePr>
          <p:xfrm>
            <a:off x="3774" y="1398"/>
            <a:ext cx="1650" cy="17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4462" name="BMP 图象" r:id="rId15" imgW="2619048" imgH="2809524" progId="Paint.Picture">
                    <p:embed/>
                  </p:oleObj>
                </mc:Choice>
                <mc:Fallback>
                  <p:oleObj name="BMP 图象" r:id="rId15" imgW="2619048" imgH="2809524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4" y="1398"/>
                          <a:ext cx="1650" cy="1770"/>
                        </a:xfrm>
                        <a:prstGeom prst="rect">
                          <a:avLst/>
                        </a:prstGeom>
                        <a:noFill/>
                        <a:ln w="19050">
                          <a:solidFill>
                            <a:srgbClr val="FF99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9" name="Object 7"/>
            <p:cNvGraphicFramePr>
              <a:graphicFrameLocks noChangeAspect="1"/>
            </p:cNvGraphicFramePr>
            <p:nvPr/>
          </p:nvGraphicFramePr>
          <p:xfrm>
            <a:off x="4826" y="2336"/>
            <a:ext cx="437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4463" name="公式" r:id="rId17" imgW="1015920" imgH="482400" progId="Equation.3">
                    <p:embed/>
                  </p:oleObj>
                </mc:Choice>
                <mc:Fallback>
                  <p:oleObj name="公式" r:id="rId17" imgW="1015920" imgH="482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26" y="2336"/>
                          <a:ext cx="437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0" name="Object 8"/>
            <p:cNvGraphicFramePr>
              <a:graphicFrameLocks noChangeAspect="1"/>
            </p:cNvGraphicFramePr>
            <p:nvPr/>
          </p:nvGraphicFramePr>
          <p:xfrm>
            <a:off x="4672" y="1864"/>
            <a:ext cx="372" cy="1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4464" name="公式" r:id="rId19" imgW="888840" imgH="330120" progId="Equation.3">
                    <p:embed/>
                  </p:oleObj>
                </mc:Choice>
                <mc:Fallback>
                  <p:oleObj name="公式" r:id="rId19" imgW="888840" imgH="3301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2" y="1864"/>
                          <a:ext cx="372" cy="1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253" name="Text Box 44"/>
          <p:cNvSpPr txBox="1">
            <a:spLocks noChangeArrowheads="1"/>
          </p:cNvSpPr>
          <p:nvPr/>
        </p:nvSpPr>
        <p:spPr bwMode="auto">
          <a:xfrm>
            <a:off x="381000" y="764704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例 </a:t>
            </a:r>
            <a:r>
              <a:rPr lang="en-US" altLang="zh-CN" sz="2800" b="1" dirty="0">
                <a:solidFill>
                  <a:srgbClr val="0000FF"/>
                </a:solidFill>
                <a:ea typeface="黑体" pitchFamily="2" charset="-122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01657210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2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2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70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2420176"/>
              </p:ext>
            </p:extLst>
          </p:nvPr>
        </p:nvGraphicFramePr>
        <p:xfrm>
          <a:off x="323528" y="332656"/>
          <a:ext cx="7638495" cy="14219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9690" name="Document" r:id="rId3" imgW="4525169" imgH="833062" progId="Word.Document.8">
                  <p:embed/>
                </p:oleObj>
              </mc:Choice>
              <mc:Fallback>
                <p:oleObj name="Document" r:id="rId3" imgW="4525169" imgH="83306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332656"/>
                        <a:ext cx="7638495" cy="14219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1763688" y="1340768"/>
            <a:ext cx="5322216" cy="4002431"/>
            <a:chOff x="2218798" y="1959133"/>
            <a:chExt cx="5017498" cy="3342075"/>
          </a:xfrm>
        </p:grpSpPr>
        <p:grpSp>
          <p:nvGrpSpPr>
            <p:cNvPr id="24579" name="Group 3"/>
            <p:cNvGrpSpPr>
              <a:grpSpLocks/>
            </p:cNvGrpSpPr>
            <p:nvPr/>
          </p:nvGrpSpPr>
          <p:grpSpPr bwMode="auto">
            <a:xfrm>
              <a:off x="3635846" y="2350045"/>
              <a:ext cx="3600450" cy="2951163"/>
              <a:chOff x="8640" y="8796"/>
              <a:chExt cx="3061" cy="2341"/>
            </a:xfrm>
          </p:grpSpPr>
          <p:sp>
            <p:nvSpPr>
              <p:cNvPr id="24580" name="Arc 4"/>
              <p:cNvSpPr>
                <a:spLocks/>
              </p:cNvSpPr>
              <p:nvPr/>
            </p:nvSpPr>
            <p:spPr bwMode="auto">
              <a:xfrm flipH="1" flipV="1">
                <a:off x="8640" y="10200"/>
                <a:ext cx="510" cy="56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4581" name="Group 5"/>
              <p:cNvGrpSpPr>
                <a:grpSpLocks/>
              </p:cNvGrpSpPr>
              <p:nvPr/>
            </p:nvGrpSpPr>
            <p:grpSpPr bwMode="auto">
              <a:xfrm>
                <a:off x="8640" y="8796"/>
                <a:ext cx="3061" cy="2341"/>
                <a:chOff x="8640" y="8796"/>
                <a:chExt cx="3061" cy="2341"/>
              </a:xfrm>
            </p:grpSpPr>
            <p:sp>
              <p:nvSpPr>
                <p:cNvPr id="24582" name="Line 6"/>
                <p:cNvSpPr>
                  <a:spLocks noChangeShapeType="1"/>
                </p:cNvSpPr>
                <p:nvPr/>
              </p:nvSpPr>
              <p:spPr bwMode="auto">
                <a:xfrm>
                  <a:off x="8640" y="10302"/>
                  <a:ext cx="3061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583" name="Line 7"/>
                <p:cNvSpPr>
                  <a:spLocks noChangeShapeType="1"/>
                </p:cNvSpPr>
                <p:nvPr/>
              </p:nvSpPr>
              <p:spPr bwMode="auto">
                <a:xfrm flipV="1">
                  <a:off x="8640" y="8952"/>
                  <a:ext cx="1" cy="218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584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8820" y="8796"/>
                  <a:ext cx="2143" cy="234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585" name="Arc 9"/>
                <p:cNvSpPr>
                  <a:spLocks/>
                </p:cNvSpPr>
                <p:nvPr/>
              </p:nvSpPr>
              <p:spPr bwMode="auto">
                <a:xfrm flipH="1">
                  <a:off x="8640" y="9287"/>
                  <a:ext cx="2521" cy="105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586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9129" y="9724"/>
                  <a:ext cx="1" cy="104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587" name="Line 11"/>
                <p:cNvSpPr>
                  <a:spLocks noChangeShapeType="1"/>
                </p:cNvSpPr>
                <p:nvPr/>
              </p:nvSpPr>
              <p:spPr bwMode="auto">
                <a:xfrm>
                  <a:off x="10467" y="9072"/>
                  <a:ext cx="1" cy="153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42296776"/>
                </p:ext>
              </p:extLst>
            </p:nvPr>
          </p:nvGraphicFramePr>
          <p:xfrm>
            <a:off x="2218798" y="1959133"/>
            <a:ext cx="4783163" cy="3091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9691" name="Document" r:id="rId5" imgW="4051734" imgH="2959078" progId="Word.Document.8">
                    <p:embed/>
                  </p:oleObj>
                </mc:Choice>
                <mc:Fallback>
                  <p:oleObj name="Document" r:id="rId5" imgW="4051734" imgH="2959078" progId="Word.Document.8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8798" y="1959133"/>
                          <a:ext cx="4783163" cy="3091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" name="Rectangle 18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3958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5818516"/>
              </p:ext>
            </p:extLst>
          </p:nvPr>
        </p:nvGraphicFramePr>
        <p:xfrm>
          <a:off x="251520" y="260648"/>
          <a:ext cx="7935912" cy="187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0813" name="Document" r:id="rId3" imgW="4277111" imgH="1007591" progId="Word.Document.8">
                  <p:embed/>
                </p:oleObj>
              </mc:Choice>
              <mc:Fallback>
                <p:oleObj name="Document" r:id="rId3" imgW="4277111" imgH="100759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260648"/>
                        <a:ext cx="7935912" cy="187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1837347"/>
              </p:ext>
            </p:extLst>
          </p:nvPr>
        </p:nvGraphicFramePr>
        <p:xfrm>
          <a:off x="179512" y="2060848"/>
          <a:ext cx="8713663" cy="2016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0814" name="Document" r:id="rId5" imgW="4096737" imgH="921946" progId="Word.Document.8">
                  <p:embed/>
                </p:oleObj>
              </mc:Choice>
              <mc:Fallback>
                <p:oleObj name="Document" r:id="rId5" imgW="4096737" imgH="92194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2060848"/>
                        <a:ext cx="8713663" cy="20162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7080353"/>
              </p:ext>
            </p:extLst>
          </p:nvPr>
        </p:nvGraphicFramePr>
        <p:xfrm>
          <a:off x="251520" y="3861048"/>
          <a:ext cx="8353623" cy="2216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0815" name="Document" r:id="rId7" imgW="4412120" imgH="1164847" progId="Word.Document.8">
                  <p:embed/>
                </p:oleObj>
              </mc:Choice>
              <mc:Fallback>
                <p:oleObj name="Document" r:id="rId7" imgW="4412120" imgH="1164847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3861048"/>
                        <a:ext cx="8353623" cy="2216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538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4608325"/>
              </p:ext>
            </p:extLst>
          </p:nvPr>
        </p:nvGraphicFramePr>
        <p:xfrm>
          <a:off x="272507" y="265112"/>
          <a:ext cx="8259933" cy="1435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2963" name="Document" r:id="rId3" imgW="4473325" imgH="775125" progId="Word.Document.8">
                  <p:embed/>
                </p:oleObj>
              </mc:Choice>
              <mc:Fallback>
                <p:oleObj name="Document" r:id="rId3" imgW="4473325" imgH="77512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507" y="265112"/>
                        <a:ext cx="8259933" cy="14356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4975100" y="1196752"/>
            <a:ext cx="3989388" cy="3074987"/>
            <a:chOff x="4860032" y="2204864"/>
            <a:chExt cx="3989388" cy="3074987"/>
          </a:xfrm>
        </p:grpSpPr>
        <p:sp>
          <p:nvSpPr>
            <p:cNvPr id="27651" name="Text Box 3"/>
            <p:cNvSpPr txBox="1">
              <a:spLocks noChangeArrowheads="1"/>
            </p:cNvSpPr>
            <p:nvPr/>
          </p:nvSpPr>
          <p:spPr bwMode="auto">
            <a:xfrm>
              <a:off x="6105874" y="4541058"/>
              <a:ext cx="1099981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图</a:t>
              </a:r>
              <a:r>
                <a:rPr lang="en-US" altLang="zh-CN" sz="2000" b="1"/>
                <a:t>13.2.6</a:t>
              </a:r>
            </a:p>
          </p:txBody>
        </p:sp>
        <p:graphicFrame>
          <p:nvGraphicFramePr>
            <p:cNvPr id="16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74417495"/>
                </p:ext>
              </p:extLst>
            </p:nvPr>
          </p:nvGraphicFramePr>
          <p:xfrm>
            <a:off x="4860032" y="2204864"/>
            <a:ext cx="3989388" cy="30749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2964" name="Document" r:id="rId5" imgW="2435937" imgH="1875558" progId="Word.Document.8">
                    <p:embed/>
                  </p:oleObj>
                </mc:Choice>
                <mc:Fallback>
                  <p:oleObj name="Document" r:id="rId5" imgW="2435937" imgH="1875558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0032" y="2204864"/>
                          <a:ext cx="3989388" cy="30749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Line 5"/>
            <p:cNvSpPr>
              <a:spLocks noChangeShapeType="1"/>
            </p:cNvSpPr>
            <p:nvPr/>
          </p:nvSpPr>
          <p:spPr bwMode="auto">
            <a:xfrm>
              <a:off x="5341133" y="3861048"/>
              <a:ext cx="271150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6"/>
            <p:cNvSpPr>
              <a:spLocks noChangeShapeType="1"/>
            </p:cNvSpPr>
            <p:nvPr/>
          </p:nvSpPr>
          <p:spPr bwMode="auto">
            <a:xfrm flipV="1">
              <a:off x="5849541" y="2256850"/>
              <a:ext cx="0" cy="1800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7"/>
            <p:cNvSpPr>
              <a:spLocks noChangeShapeType="1"/>
            </p:cNvSpPr>
            <p:nvPr/>
          </p:nvSpPr>
          <p:spPr bwMode="auto">
            <a:xfrm flipV="1">
              <a:off x="5846716" y="2665549"/>
              <a:ext cx="1355755" cy="12001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8"/>
            <p:cNvSpPr>
              <a:spLocks noChangeShapeType="1"/>
            </p:cNvSpPr>
            <p:nvPr/>
          </p:nvSpPr>
          <p:spPr bwMode="auto">
            <a:xfrm>
              <a:off x="7202471" y="2665549"/>
              <a:ext cx="0" cy="11991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194579"/>
              </p:ext>
            </p:extLst>
          </p:nvPr>
        </p:nvGraphicFramePr>
        <p:xfrm>
          <a:off x="319212" y="3933056"/>
          <a:ext cx="7493148" cy="1823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2965" name="Document" r:id="rId7" imgW="3965328" imgH="961529" progId="Word.Document.8">
                  <p:embed/>
                </p:oleObj>
              </mc:Choice>
              <mc:Fallback>
                <p:oleObj name="Document" r:id="rId7" imgW="3965328" imgH="96152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212" y="3933056"/>
                        <a:ext cx="7493148" cy="18232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3844872"/>
              </p:ext>
            </p:extLst>
          </p:nvPr>
        </p:nvGraphicFramePr>
        <p:xfrm>
          <a:off x="251520" y="1895381"/>
          <a:ext cx="5161621" cy="1821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2966" name="Document" r:id="rId9" imgW="2705956" imgH="952173" progId="Word.Document.8">
                  <p:embed/>
                </p:oleObj>
              </mc:Choice>
              <mc:Fallback>
                <p:oleObj name="Document" r:id="rId9" imgW="2705956" imgH="952173" progId="Word.Document.8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895381"/>
                        <a:ext cx="5161621" cy="18216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7979A0F3-DCF5-4251-B80D-1367A2DE035B}"/>
              </a:ext>
            </a:extLst>
          </p:cNvPr>
          <p:cNvSpPr txBox="1"/>
          <p:nvPr/>
        </p:nvSpPr>
        <p:spPr>
          <a:xfrm>
            <a:off x="107504" y="1774557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</a:rPr>
              <a:t>✘</a:t>
            </a:r>
          </a:p>
        </p:txBody>
      </p:sp>
    </p:spTree>
    <p:extLst>
      <p:ext uri="{BB962C8B-B14F-4D97-AF65-F5344CB8AC3E}">
        <p14:creationId xmlns:p14="http://schemas.microsoft.com/office/powerpoint/2010/main" val="130426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3719134"/>
              </p:ext>
            </p:extLst>
          </p:nvPr>
        </p:nvGraphicFramePr>
        <p:xfrm>
          <a:off x="323529" y="188640"/>
          <a:ext cx="6840760" cy="19406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374" name="Document" r:id="rId3" imgW="3786755" imgH="1071285" progId="Word.Document.8">
                  <p:embed/>
                </p:oleObj>
              </mc:Choice>
              <mc:Fallback>
                <p:oleObj name="Document" r:id="rId3" imgW="3786755" imgH="107128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9" y="188640"/>
                        <a:ext cx="6840760" cy="19406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5542416"/>
              </p:ext>
            </p:extLst>
          </p:nvPr>
        </p:nvGraphicFramePr>
        <p:xfrm>
          <a:off x="323528" y="3564524"/>
          <a:ext cx="7632848" cy="24567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375" name="Document" r:id="rId5" imgW="4358836" imgH="1398032" progId="Word.Document.8">
                  <p:embed/>
                </p:oleObj>
              </mc:Choice>
              <mc:Fallback>
                <p:oleObj name="Document" r:id="rId5" imgW="4358836" imgH="139803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3564524"/>
                        <a:ext cx="7632848" cy="24567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7690885"/>
              </p:ext>
            </p:extLst>
          </p:nvPr>
        </p:nvGraphicFramePr>
        <p:xfrm>
          <a:off x="323850" y="1917700"/>
          <a:ext cx="8539163" cy="160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376" name="Document" r:id="rId7" imgW="4721023" imgH="891718" progId="Word.Document.8">
                  <p:embed/>
                </p:oleObj>
              </mc:Choice>
              <mc:Fallback>
                <p:oleObj name="Document" r:id="rId7" imgW="4721023" imgH="89171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917700"/>
                        <a:ext cx="8539163" cy="160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865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7556294"/>
              </p:ext>
            </p:extLst>
          </p:nvPr>
        </p:nvGraphicFramePr>
        <p:xfrm>
          <a:off x="148005" y="404664"/>
          <a:ext cx="8744475" cy="9545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4143" name="Document" r:id="rId3" imgW="5558084" imgH="580084" progId="Word.Document.8">
                  <p:embed/>
                </p:oleObj>
              </mc:Choice>
              <mc:Fallback>
                <p:oleObj name="Document" r:id="rId3" imgW="5558084" imgH="58008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005" y="404664"/>
                        <a:ext cx="8744475" cy="9545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4355976" y="1055492"/>
            <a:ext cx="4651375" cy="3092840"/>
            <a:chOff x="2618563" y="411403"/>
            <a:chExt cx="4651375" cy="3092840"/>
          </a:xfrm>
        </p:grpSpPr>
        <p:sp>
          <p:nvSpPr>
            <p:cNvPr id="28675" name="Text Box 3"/>
            <p:cNvSpPr txBox="1">
              <a:spLocks noChangeArrowheads="1"/>
            </p:cNvSpPr>
            <p:nvPr/>
          </p:nvSpPr>
          <p:spPr bwMode="auto">
            <a:xfrm>
              <a:off x="5004048" y="3104133"/>
              <a:ext cx="1099981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图</a:t>
              </a:r>
              <a:r>
                <a:rPr lang="en-US" altLang="zh-CN" sz="2000" b="1"/>
                <a:t>13.2.7</a:t>
              </a:r>
            </a:p>
          </p:txBody>
        </p:sp>
        <p:grpSp>
          <p:nvGrpSpPr>
            <p:cNvPr id="28676" name="Group 4"/>
            <p:cNvGrpSpPr>
              <a:grpSpLocks/>
            </p:cNvGrpSpPr>
            <p:nvPr/>
          </p:nvGrpSpPr>
          <p:grpSpPr bwMode="auto">
            <a:xfrm>
              <a:off x="4124808" y="908720"/>
              <a:ext cx="2881312" cy="2089150"/>
              <a:chOff x="3061" y="663"/>
              <a:chExt cx="1815" cy="1316"/>
            </a:xfrm>
          </p:grpSpPr>
          <p:graphicFrame>
            <p:nvGraphicFramePr>
              <p:cNvPr id="28677" name="Object 5"/>
              <p:cNvGraphicFramePr>
                <a:graphicFrameLocks noChangeAspect="1"/>
              </p:cNvGraphicFramePr>
              <p:nvPr/>
            </p:nvGraphicFramePr>
            <p:xfrm>
              <a:off x="3878" y="1525"/>
              <a:ext cx="151" cy="1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84144" name="Equation" r:id="rId5" imgW="126720" imgH="139680" progId="Equation.DSMT4">
                      <p:embed/>
                    </p:oleObj>
                  </mc:Choice>
                  <mc:Fallback>
                    <p:oleObj name="Equation" r:id="rId5" imgW="126720" imgH="1396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78" y="1525"/>
                            <a:ext cx="151" cy="16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8678" name="Group 6"/>
              <p:cNvGrpSpPr>
                <a:grpSpLocks/>
              </p:cNvGrpSpPr>
              <p:nvPr/>
            </p:nvGrpSpPr>
            <p:grpSpPr bwMode="auto">
              <a:xfrm>
                <a:off x="3061" y="663"/>
                <a:ext cx="1815" cy="1316"/>
                <a:chOff x="8282" y="8799"/>
                <a:chExt cx="3423" cy="2436"/>
              </a:xfrm>
            </p:grpSpPr>
            <p:sp>
              <p:nvSpPr>
                <p:cNvPr id="28679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9373" y="10359"/>
                  <a:ext cx="519" cy="59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28680" name="Group 8"/>
                <p:cNvGrpSpPr>
                  <a:grpSpLocks/>
                </p:cNvGrpSpPr>
                <p:nvPr/>
              </p:nvGrpSpPr>
              <p:grpSpPr bwMode="auto">
                <a:xfrm>
                  <a:off x="8282" y="8799"/>
                  <a:ext cx="3423" cy="2436"/>
                  <a:chOff x="8282" y="8799"/>
                  <a:chExt cx="3423" cy="2436"/>
                </a:xfrm>
              </p:grpSpPr>
              <p:sp>
                <p:nvSpPr>
                  <p:cNvPr id="28681" name="Line 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282" y="10671"/>
                    <a:ext cx="2700" cy="468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682" name="Arc 10"/>
                  <p:cNvSpPr>
                    <a:spLocks/>
                  </p:cNvSpPr>
                  <p:nvPr/>
                </p:nvSpPr>
                <p:spPr bwMode="auto">
                  <a:xfrm flipH="1">
                    <a:off x="8282" y="10356"/>
                    <a:ext cx="1620" cy="780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5215"/>
                      <a:gd name="T2" fmla="*/ 21295 w 21600"/>
                      <a:gd name="T3" fmla="*/ 25215 h 25215"/>
                      <a:gd name="T4" fmla="*/ 0 w 21600"/>
                      <a:gd name="T5" fmla="*/ 21600 h 252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5215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22811"/>
                          <a:pt x="21498" y="24020"/>
                          <a:pt x="21295" y="25215"/>
                        </a:cubicBezTo>
                      </a:path>
                      <a:path w="21600" h="25215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22811"/>
                          <a:pt x="21498" y="24020"/>
                          <a:pt x="21295" y="25215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683" name="Line 1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114" y="10923"/>
                    <a:ext cx="283" cy="31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stealth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684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9902" y="9420"/>
                    <a:ext cx="0" cy="936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685" name="Line 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902" y="10356"/>
                    <a:ext cx="1080" cy="0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686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10982" y="10359"/>
                    <a:ext cx="723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stealth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687" name="Line 1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902" y="8799"/>
                    <a:ext cx="0" cy="62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stealth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688" name="Arc 16"/>
                  <p:cNvSpPr>
                    <a:spLocks/>
                  </p:cNvSpPr>
                  <p:nvPr/>
                </p:nvSpPr>
                <p:spPr bwMode="auto">
                  <a:xfrm flipH="1">
                    <a:off x="8282" y="9419"/>
                    <a:ext cx="1678" cy="1717"/>
                  </a:xfrm>
                  <a:custGeom>
                    <a:avLst/>
                    <a:gdLst>
                      <a:gd name="G0" fmla="+- 0 0 0"/>
                      <a:gd name="G1" fmla="+- 21596 0 0"/>
                      <a:gd name="G2" fmla="+- 21600 0 0"/>
                      <a:gd name="T0" fmla="*/ 396 w 21600"/>
                      <a:gd name="T1" fmla="*/ 0 h 25655"/>
                      <a:gd name="T2" fmla="*/ 21215 w 21600"/>
                      <a:gd name="T3" fmla="*/ 25655 h 25655"/>
                      <a:gd name="T4" fmla="*/ 0 w 21600"/>
                      <a:gd name="T5" fmla="*/ 21596 h 256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5655" fill="none" extrusionOk="0">
                        <a:moveTo>
                          <a:pt x="396" y="-1"/>
                        </a:moveTo>
                        <a:cubicBezTo>
                          <a:pt x="12169" y="215"/>
                          <a:pt x="21600" y="9821"/>
                          <a:pt x="21600" y="21596"/>
                        </a:cubicBezTo>
                        <a:cubicBezTo>
                          <a:pt x="21600" y="22958"/>
                          <a:pt x="21471" y="24317"/>
                          <a:pt x="21215" y="25655"/>
                        </a:cubicBezTo>
                      </a:path>
                      <a:path w="21600" h="25655" stroke="0" extrusionOk="0">
                        <a:moveTo>
                          <a:pt x="396" y="-1"/>
                        </a:moveTo>
                        <a:cubicBezTo>
                          <a:pt x="12169" y="215"/>
                          <a:pt x="21600" y="9821"/>
                          <a:pt x="21600" y="21596"/>
                        </a:cubicBezTo>
                        <a:cubicBezTo>
                          <a:pt x="21600" y="22958"/>
                          <a:pt x="21471" y="24317"/>
                          <a:pt x="21215" y="25655"/>
                        </a:cubicBezTo>
                        <a:lnTo>
                          <a:pt x="0" y="21596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689" name="Arc 17"/>
                  <p:cNvSpPr>
                    <a:spLocks/>
                  </p:cNvSpPr>
                  <p:nvPr/>
                </p:nvSpPr>
                <p:spPr bwMode="auto">
                  <a:xfrm>
                    <a:off x="9902" y="9420"/>
                    <a:ext cx="1080" cy="124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690" name="Arc 18"/>
                  <p:cNvSpPr>
                    <a:spLocks/>
                  </p:cNvSpPr>
                  <p:nvPr/>
                </p:nvSpPr>
                <p:spPr bwMode="auto">
                  <a:xfrm>
                    <a:off x="9902" y="10356"/>
                    <a:ext cx="1080" cy="312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691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8639" y="9576"/>
                    <a:ext cx="540" cy="624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 type="stealth" w="med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692" name="Line 2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0834" y="9406"/>
                    <a:ext cx="540" cy="567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 type="stealth" w="med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693" name="Line 2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362" y="9420"/>
                    <a:ext cx="540" cy="156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71014279"/>
                </p:ext>
              </p:extLst>
            </p:nvPr>
          </p:nvGraphicFramePr>
          <p:xfrm>
            <a:off x="2618563" y="411403"/>
            <a:ext cx="4651375" cy="3008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4145" name="Document" r:id="rId7" imgW="3015219" imgH="1953647" progId="Word.Document.8">
                    <p:embed/>
                  </p:oleObj>
                </mc:Choice>
                <mc:Fallback>
                  <p:oleObj name="Document" r:id="rId7" imgW="3015219" imgH="1953647" progId="Word.Document.8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8563" y="411403"/>
                          <a:ext cx="4651375" cy="3008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6544518"/>
              </p:ext>
            </p:extLst>
          </p:nvPr>
        </p:nvGraphicFramePr>
        <p:xfrm>
          <a:off x="179512" y="1052736"/>
          <a:ext cx="5037316" cy="2895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4146" name="Document" r:id="rId9" imgW="2839886" imgH="1631937" progId="Word.Document.8">
                  <p:embed/>
                </p:oleObj>
              </mc:Choice>
              <mc:Fallback>
                <p:oleObj name="Document" r:id="rId9" imgW="2839886" imgH="1631937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1052736"/>
                        <a:ext cx="5037316" cy="28955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1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5026061"/>
              </p:ext>
            </p:extLst>
          </p:nvPr>
        </p:nvGraphicFramePr>
        <p:xfrm>
          <a:off x="179512" y="3901366"/>
          <a:ext cx="6028121" cy="16878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4147" name="公式" r:id="rId11" imgW="3098800" imgH="863600" progId="Equation.3">
                  <p:embed/>
                </p:oleObj>
              </mc:Choice>
              <mc:Fallback>
                <p:oleObj name="公式" r:id="rId11" imgW="3098800" imgH="863600" progId="Equation.3">
                  <p:embed/>
                  <p:pic>
                    <p:nvPicPr>
                      <p:cNvPr id="0" name="Object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3901366"/>
                        <a:ext cx="6028121" cy="168787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553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7544" y="980728"/>
            <a:ext cx="79208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           作       业 </a:t>
            </a:r>
            <a:endParaRPr lang="en-US" altLang="zh-CN" sz="3200" b="1" dirty="0">
              <a:solidFill>
                <a:srgbClr val="0000FF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  <a:p>
            <a:r>
              <a:rPr lang="en-US" altLang="zh-CN" sz="32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P251: 2(2), 3(1,3), 4(2), 5(1,2,4), 6(1,3,4,6).</a:t>
            </a:r>
          </a:p>
        </p:txBody>
      </p:sp>
    </p:spTree>
    <p:extLst>
      <p:ext uri="{BB962C8B-B14F-4D97-AF65-F5344CB8AC3E}">
        <p14:creationId xmlns:p14="http://schemas.microsoft.com/office/powerpoint/2010/main" val="26312045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539552" y="889556"/>
            <a:ext cx="78508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方法：直角坐标系中将三重积分化为三次积分</a:t>
            </a:r>
            <a:endParaRPr lang="zh-CN" altLang="en-US" sz="1800" b="1" dirty="0">
              <a:solidFill>
                <a:srgbClr val="0000FF"/>
              </a:solidFill>
              <a:latin typeface="隶书" pitchFamily="49" charset="-122"/>
              <a:ea typeface="隶书" pitchFamily="49" charset="-122"/>
            </a:endParaRPr>
          </a:p>
        </p:txBody>
      </p:sp>
      <p:grpSp>
        <p:nvGrpSpPr>
          <p:cNvPr id="2" name="Group 77"/>
          <p:cNvGrpSpPr>
            <a:grpSpLocks/>
          </p:cNvGrpSpPr>
          <p:nvPr/>
        </p:nvGrpSpPr>
        <p:grpSpPr bwMode="auto">
          <a:xfrm>
            <a:off x="6934200" y="1863725"/>
            <a:ext cx="76200" cy="2692400"/>
            <a:chOff x="3168" y="1680"/>
            <a:chExt cx="48" cy="1696"/>
          </a:xfrm>
        </p:grpSpPr>
        <p:sp>
          <p:nvSpPr>
            <p:cNvPr id="3139" name="Oval 49"/>
            <p:cNvSpPr>
              <a:spLocks noChangeArrowheads="1"/>
            </p:cNvSpPr>
            <p:nvPr/>
          </p:nvSpPr>
          <p:spPr bwMode="auto">
            <a:xfrm>
              <a:off x="3168" y="2544"/>
              <a:ext cx="48" cy="48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40" name="Oval 50"/>
            <p:cNvSpPr>
              <a:spLocks noChangeArrowheads="1"/>
            </p:cNvSpPr>
            <p:nvPr/>
          </p:nvSpPr>
          <p:spPr bwMode="auto">
            <a:xfrm>
              <a:off x="3168" y="2016"/>
              <a:ext cx="48" cy="48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41" name="Line 51"/>
            <p:cNvSpPr>
              <a:spLocks noChangeShapeType="1"/>
            </p:cNvSpPr>
            <p:nvPr/>
          </p:nvSpPr>
          <p:spPr bwMode="auto">
            <a:xfrm flipV="1">
              <a:off x="3192" y="2704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42" name="Line 52"/>
            <p:cNvSpPr>
              <a:spLocks noChangeShapeType="1"/>
            </p:cNvSpPr>
            <p:nvPr/>
          </p:nvSpPr>
          <p:spPr bwMode="auto">
            <a:xfrm flipV="1">
              <a:off x="3192" y="2032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43" name="Line 53"/>
            <p:cNvSpPr>
              <a:spLocks noChangeShapeType="1"/>
            </p:cNvSpPr>
            <p:nvPr/>
          </p:nvSpPr>
          <p:spPr bwMode="auto">
            <a:xfrm flipV="1">
              <a:off x="3192" y="168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85"/>
          <p:cNvGrpSpPr>
            <a:grpSpLocks/>
          </p:cNvGrpSpPr>
          <p:nvPr/>
        </p:nvGrpSpPr>
        <p:grpSpPr bwMode="auto">
          <a:xfrm>
            <a:off x="4419600" y="1676400"/>
            <a:ext cx="4419600" cy="3578225"/>
            <a:chOff x="2448" y="1536"/>
            <a:chExt cx="2784" cy="2254"/>
          </a:xfrm>
        </p:grpSpPr>
        <p:sp>
          <p:nvSpPr>
            <p:cNvPr id="3111" name="Line 42"/>
            <p:cNvSpPr>
              <a:spLocks noChangeShapeType="1"/>
            </p:cNvSpPr>
            <p:nvPr/>
          </p:nvSpPr>
          <p:spPr bwMode="auto">
            <a:xfrm>
              <a:off x="3552" y="2684"/>
              <a:ext cx="0" cy="7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12" name="Line 43"/>
            <p:cNvSpPr>
              <a:spLocks noChangeShapeType="1"/>
            </p:cNvSpPr>
            <p:nvPr/>
          </p:nvSpPr>
          <p:spPr bwMode="auto">
            <a:xfrm>
              <a:off x="4368" y="2636"/>
              <a:ext cx="0" cy="8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13" name="Line 44"/>
            <p:cNvSpPr>
              <a:spLocks noChangeShapeType="1"/>
            </p:cNvSpPr>
            <p:nvPr/>
          </p:nvSpPr>
          <p:spPr bwMode="auto">
            <a:xfrm>
              <a:off x="4560" y="2380"/>
              <a:ext cx="0" cy="7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14" name="Line 45"/>
            <p:cNvSpPr>
              <a:spLocks noChangeShapeType="1"/>
            </p:cNvSpPr>
            <p:nvPr/>
          </p:nvSpPr>
          <p:spPr bwMode="auto">
            <a:xfrm>
              <a:off x="3824" y="2446"/>
              <a:ext cx="0" cy="7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115" name="Group 79"/>
            <p:cNvGrpSpPr>
              <a:grpSpLocks/>
            </p:cNvGrpSpPr>
            <p:nvPr/>
          </p:nvGrpSpPr>
          <p:grpSpPr bwMode="auto">
            <a:xfrm>
              <a:off x="2448" y="1536"/>
              <a:ext cx="2784" cy="2254"/>
              <a:chOff x="1584" y="1562"/>
              <a:chExt cx="2784" cy="2254"/>
            </a:xfrm>
          </p:grpSpPr>
          <p:sp>
            <p:nvSpPr>
              <p:cNvPr id="3136" name="Line 21"/>
              <p:cNvSpPr>
                <a:spLocks noChangeShapeType="1"/>
              </p:cNvSpPr>
              <p:nvPr/>
            </p:nvSpPr>
            <p:spPr bwMode="auto">
              <a:xfrm flipV="1">
                <a:off x="2256" y="1584"/>
                <a:ext cx="0" cy="14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7" name="Line 22"/>
              <p:cNvSpPr>
                <a:spLocks noChangeShapeType="1"/>
              </p:cNvSpPr>
              <p:nvPr/>
            </p:nvSpPr>
            <p:spPr bwMode="auto">
              <a:xfrm>
                <a:off x="2256" y="3072"/>
                <a:ext cx="21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8" name="Line 23"/>
              <p:cNvSpPr>
                <a:spLocks noChangeShapeType="1"/>
              </p:cNvSpPr>
              <p:nvPr/>
            </p:nvSpPr>
            <p:spPr bwMode="auto">
              <a:xfrm flipH="1">
                <a:off x="1584" y="3072"/>
                <a:ext cx="672" cy="6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091" name="Object 19"/>
              <p:cNvGraphicFramePr>
                <a:graphicFrameLocks noChangeAspect="1"/>
              </p:cNvGraphicFramePr>
              <p:nvPr/>
            </p:nvGraphicFramePr>
            <p:xfrm>
              <a:off x="1656" y="3679"/>
              <a:ext cx="144" cy="1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05960" name="公式" r:id="rId3" imgW="253800" imgH="241200" progId="Equation.3">
                      <p:embed/>
                    </p:oleObj>
                  </mc:Choice>
                  <mc:Fallback>
                    <p:oleObj name="公式" r:id="rId3" imgW="253800" imgH="241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56" y="3679"/>
                            <a:ext cx="144" cy="1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92" name="Object 20"/>
              <p:cNvGraphicFramePr>
                <a:graphicFrameLocks noChangeAspect="1"/>
              </p:cNvGraphicFramePr>
              <p:nvPr/>
            </p:nvGraphicFramePr>
            <p:xfrm>
              <a:off x="4188" y="3111"/>
              <a:ext cx="144" cy="1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05961" name="公式" r:id="rId5" imgW="253800" imgH="317160" progId="Equation.3">
                      <p:embed/>
                    </p:oleObj>
                  </mc:Choice>
                  <mc:Fallback>
                    <p:oleObj name="公式" r:id="rId5" imgW="253800" imgH="31716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88" y="3111"/>
                            <a:ext cx="144" cy="1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93" name="Object 21"/>
              <p:cNvGraphicFramePr>
                <a:graphicFrameLocks noChangeAspect="1"/>
              </p:cNvGraphicFramePr>
              <p:nvPr/>
            </p:nvGraphicFramePr>
            <p:xfrm>
              <a:off x="2110" y="1562"/>
              <a:ext cx="115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05962" name="公式" r:id="rId7" imgW="203040" imgH="253800" progId="Equation.3">
                      <p:embed/>
                    </p:oleObj>
                  </mc:Choice>
                  <mc:Fallback>
                    <p:oleObj name="公式" r:id="rId7" imgW="203040" imgH="2538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10" y="1562"/>
                            <a:ext cx="115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94" name="Object 22"/>
              <p:cNvGraphicFramePr>
                <a:graphicFrameLocks noChangeAspect="1"/>
              </p:cNvGraphicFramePr>
              <p:nvPr/>
            </p:nvGraphicFramePr>
            <p:xfrm>
              <a:off x="2109" y="2979"/>
              <a:ext cx="122" cy="1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05963" name="公式" r:id="rId9" imgW="215640" imgH="241200" progId="Equation.3">
                      <p:embed/>
                    </p:oleObj>
                  </mc:Choice>
                  <mc:Fallback>
                    <p:oleObj name="公式" r:id="rId9" imgW="215640" imgH="241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09" y="2979"/>
                            <a:ext cx="122" cy="1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116" name="Group 81"/>
            <p:cNvGrpSpPr>
              <a:grpSpLocks/>
            </p:cNvGrpSpPr>
            <p:nvPr/>
          </p:nvGrpSpPr>
          <p:grpSpPr bwMode="auto">
            <a:xfrm>
              <a:off x="3472" y="1846"/>
              <a:ext cx="1176" cy="869"/>
              <a:chOff x="2608" y="1872"/>
              <a:chExt cx="1176" cy="869"/>
            </a:xfrm>
          </p:grpSpPr>
          <p:grpSp>
            <p:nvGrpSpPr>
              <p:cNvPr id="3123" name="Group 39"/>
              <p:cNvGrpSpPr>
                <a:grpSpLocks/>
              </p:cNvGrpSpPr>
              <p:nvPr/>
            </p:nvGrpSpPr>
            <p:grpSpPr bwMode="auto">
              <a:xfrm>
                <a:off x="2608" y="1872"/>
                <a:ext cx="1176" cy="869"/>
                <a:chOff x="2608" y="1610"/>
                <a:chExt cx="1176" cy="869"/>
              </a:xfrm>
            </p:grpSpPr>
            <p:sp>
              <p:nvSpPr>
                <p:cNvPr id="3124" name="Arc 24"/>
                <p:cNvSpPr>
                  <a:spLocks/>
                </p:cNvSpPr>
                <p:nvPr/>
              </p:nvSpPr>
              <p:spPr bwMode="auto">
                <a:xfrm rot="409037" flipV="1">
                  <a:off x="2632" y="2240"/>
                  <a:ext cx="872" cy="239"/>
                </a:xfrm>
                <a:custGeom>
                  <a:avLst/>
                  <a:gdLst>
                    <a:gd name="T0" fmla="*/ 0 w 20634"/>
                    <a:gd name="T1" fmla="*/ 0 h 21505"/>
                    <a:gd name="T2" fmla="*/ 2 w 20634"/>
                    <a:gd name="T3" fmla="*/ 0 h 21505"/>
                    <a:gd name="T4" fmla="*/ 0 w 20634"/>
                    <a:gd name="T5" fmla="*/ 0 h 21505"/>
                    <a:gd name="T6" fmla="*/ 0 60000 65536"/>
                    <a:gd name="T7" fmla="*/ 0 60000 65536"/>
                    <a:gd name="T8" fmla="*/ 0 60000 65536"/>
                    <a:gd name="T9" fmla="*/ 0 w 20634"/>
                    <a:gd name="T10" fmla="*/ 0 h 21505"/>
                    <a:gd name="T11" fmla="*/ 20634 w 20634"/>
                    <a:gd name="T12" fmla="*/ 21505 h 2150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0634" h="21505" fill="none" extrusionOk="0">
                      <a:moveTo>
                        <a:pt x="2023" y="-1"/>
                      </a:moveTo>
                      <a:cubicBezTo>
                        <a:pt x="10710" y="817"/>
                        <a:pt x="18052" y="6780"/>
                        <a:pt x="20633" y="15116"/>
                      </a:cubicBezTo>
                    </a:path>
                    <a:path w="20634" h="21505" stroke="0" extrusionOk="0">
                      <a:moveTo>
                        <a:pt x="2023" y="-1"/>
                      </a:moveTo>
                      <a:cubicBezTo>
                        <a:pt x="10710" y="817"/>
                        <a:pt x="18052" y="6780"/>
                        <a:pt x="20633" y="15116"/>
                      </a:cubicBezTo>
                      <a:lnTo>
                        <a:pt x="0" y="21505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25" name="Arc 25"/>
                <p:cNvSpPr>
                  <a:spLocks/>
                </p:cNvSpPr>
                <p:nvPr/>
              </p:nvSpPr>
              <p:spPr bwMode="auto">
                <a:xfrm rot="11050177" flipV="1">
                  <a:off x="2688" y="1872"/>
                  <a:ext cx="912" cy="239"/>
                </a:xfrm>
                <a:custGeom>
                  <a:avLst/>
                  <a:gdLst>
                    <a:gd name="T0" fmla="*/ 0 w 21600"/>
                    <a:gd name="T1" fmla="*/ 0 h 21505"/>
                    <a:gd name="T2" fmla="*/ 2 w 21600"/>
                    <a:gd name="T3" fmla="*/ 0 h 21505"/>
                    <a:gd name="T4" fmla="*/ 0 w 21600"/>
                    <a:gd name="T5" fmla="*/ 0 h 21505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505"/>
                    <a:gd name="T11" fmla="*/ 21600 w 21600"/>
                    <a:gd name="T12" fmla="*/ 21505 h 2150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505" fill="none" extrusionOk="0">
                      <a:moveTo>
                        <a:pt x="2023" y="-1"/>
                      </a:moveTo>
                      <a:cubicBezTo>
                        <a:pt x="13119" y="1043"/>
                        <a:pt x="21600" y="10359"/>
                        <a:pt x="21600" y="21505"/>
                      </a:cubicBezTo>
                    </a:path>
                    <a:path w="21600" h="21505" stroke="0" extrusionOk="0">
                      <a:moveTo>
                        <a:pt x="2023" y="-1"/>
                      </a:moveTo>
                      <a:cubicBezTo>
                        <a:pt x="13119" y="1043"/>
                        <a:pt x="21600" y="10359"/>
                        <a:pt x="21600" y="21505"/>
                      </a:cubicBezTo>
                      <a:lnTo>
                        <a:pt x="0" y="21505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26" name="Arc 26"/>
                <p:cNvSpPr>
                  <a:spLocks/>
                </p:cNvSpPr>
                <p:nvPr/>
              </p:nvSpPr>
              <p:spPr bwMode="auto">
                <a:xfrm rot="7834302" flipV="1">
                  <a:off x="2615" y="1779"/>
                  <a:ext cx="463" cy="237"/>
                </a:xfrm>
                <a:custGeom>
                  <a:avLst/>
                  <a:gdLst>
                    <a:gd name="T0" fmla="*/ 0 w 29702"/>
                    <a:gd name="T1" fmla="*/ 0 h 21600"/>
                    <a:gd name="T2" fmla="*/ 0 w 29702"/>
                    <a:gd name="T3" fmla="*/ 0 h 21600"/>
                    <a:gd name="T4" fmla="*/ 0 w 29702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9702"/>
                    <a:gd name="T10" fmla="*/ 0 h 21600"/>
                    <a:gd name="T11" fmla="*/ 29702 w 2970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9702" h="21600" fill="none" extrusionOk="0">
                      <a:moveTo>
                        <a:pt x="-1" y="3332"/>
                      </a:moveTo>
                      <a:cubicBezTo>
                        <a:pt x="3450" y="1155"/>
                        <a:pt x="7446" y="-1"/>
                        <a:pt x="11527" y="0"/>
                      </a:cubicBezTo>
                      <a:cubicBezTo>
                        <a:pt x="18880" y="0"/>
                        <a:pt x="25728" y="3740"/>
                        <a:pt x="29701" y="9928"/>
                      </a:cubicBezTo>
                    </a:path>
                    <a:path w="29702" h="21600" stroke="0" extrusionOk="0">
                      <a:moveTo>
                        <a:pt x="-1" y="3332"/>
                      </a:moveTo>
                      <a:cubicBezTo>
                        <a:pt x="3450" y="1155"/>
                        <a:pt x="7446" y="-1"/>
                        <a:pt x="11527" y="0"/>
                      </a:cubicBezTo>
                      <a:cubicBezTo>
                        <a:pt x="18880" y="0"/>
                        <a:pt x="25728" y="3740"/>
                        <a:pt x="29701" y="9928"/>
                      </a:cubicBezTo>
                      <a:lnTo>
                        <a:pt x="11527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27" name="Arc 27"/>
                <p:cNvSpPr>
                  <a:spLocks/>
                </p:cNvSpPr>
                <p:nvPr/>
              </p:nvSpPr>
              <p:spPr bwMode="auto">
                <a:xfrm rot="11183256" flipV="1">
                  <a:off x="2905" y="1610"/>
                  <a:ext cx="775" cy="240"/>
                </a:xfrm>
                <a:custGeom>
                  <a:avLst/>
                  <a:gdLst>
                    <a:gd name="T0" fmla="*/ 0 w 19374"/>
                    <a:gd name="T1" fmla="*/ 0 h 21600"/>
                    <a:gd name="T2" fmla="*/ 1 w 19374"/>
                    <a:gd name="T3" fmla="*/ 0 h 21600"/>
                    <a:gd name="T4" fmla="*/ 0 w 19374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19374"/>
                    <a:gd name="T10" fmla="*/ 0 h 21600"/>
                    <a:gd name="T11" fmla="*/ 19374 w 19374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9374" h="21600" fill="none" extrusionOk="0">
                      <a:moveTo>
                        <a:pt x="0" y="10"/>
                      </a:moveTo>
                      <a:cubicBezTo>
                        <a:pt x="222" y="3"/>
                        <a:pt x="445" y="-1"/>
                        <a:pt x="668" y="0"/>
                      </a:cubicBezTo>
                      <a:cubicBezTo>
                        <a:pt x="8384" y="0"/>
                        <a:pt x="15515" y="4116"/>
                        <a:pt x="19374" y="10799"/>
                      </a:cubicBezTo>
                    </a:path>
                    <a:path w="19374" h="21600" stroke="0" extrusionOk="0">
                      <a:moveTo>
                        <a:pt x="0" y="10"/>
                      </a:moveTo>
                      <a:cubicBezTo>
                        <a:pt x="222" y="3"/>
                        <a:pt x="445" y="-1"/>
                        <a:pt x="668" y="0"/>
                      </a:cubicBezTo>
                      <a:cubicBezTo>
                        <a:pt x="8384" y="0"/>
                        <a:pt x="15515" y="4116"/>
                        <a:pt x="19374" y="10799"/>
                      </a:cubicBezTo>
                      <a:lnTo>
                        <a:pt x="668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28" name="Arc 28"/>
                <p:cNvSpPr>
                  <a:spLocks/>
                </p:cNvSpPr>
                <p:nvPr/>
              </p:nvSpPr>
              <p:spPr bwMode="auto">
                <a:xfrm rot="8986032" flipV="1">
                  <a:off x="3472" y="1706"/>
                  <a:ext cx="312" cy="203"/>
                </a:xfrm>
                <a:custGeom>
                  <a:avLst/>
                  <a:gdLst>
                    <a:gd name="T0" fmla="*/ 0 w 19975"/>
                    <a:gd name="T1" fmla="*/ 0 h 21505"/>
                    <a:gd name="T2" fmla="*/ 0 w 19975"/>
                    <a:gd name="T3" fmla="*/ 0 h 21505"/>
                    <a:gd name="T4" fmla="*/ 0 w 19975"/>
                    <a:gd name="T5" fmla="*/ 0 h 21505"/>
                    <a:gd name="T6" fmla="*/ 0 60000 65536"/>
                    <a:gd name="T7" fmla="*/ 0 60000 65536"/>
                    <a:gd name="T8" fmla="*/ 0 60000 65536"/>
                    <a:gd name="T9" fmla="*/ 0 w 19975"/>
                    <a:gd name="T10" fmla="*/ 0 h 21505"/>
                    <a:gd name="T11" fmla="*/ 19975 w 19975"/>
                    <a:gd name="T12" fmla="*/ 21505 h 2150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9975" h="21505" fill="none" extrusionOk="0">
                      <a:moveTo>
                        <a:pt x="2023" y="-1"/>
                      </a:moveTo>
                      <a:cubicBezTo>
                        <a:pt x="10009" y="751"/>
                        <a:pt x="16922" y="5867"/>
                        <a:pt x="19975" y="13285"/>
                      </a:cubicBezTo>
                    </a:path>
                    <a:path w="19975" h="21505" stroke="0" extrusionOk="0">
                      <a:moveTo>
                        <a:pt x="2023" y="-1"/>
                      </a:moveTo>
                      <a:cubicBezTo>
                        <a:pt x="10009" y="751"/>
                        <a:pt x="16922" y="5867"/>
                        <a:pt x="19975" y="13285"/>
                      </a:cubicBezTo>
                      <a:lnTo>
                        <a:pt x="0" y="21505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29" name="Line 29"/>
                <p:cNvSpPr>
                  <a:spLocks noChangeShapeType="1"/>
                </p:cNvSpPr>
                <p:nvPr/>
              </p:nvSpPr>
              <p:spPr bwMode="auto">
                <a:xfrm>
                  <a:off x="2688" y="2064"/>
                  <a:ext cx="0" cy="384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30" name="Line 30"/>
                <p:cNvSpPr>
                  <a:spLocks noChangeShapeType="1"/>
                </p:cNvSpPr>
                <p:nvPr/>
              </p:nvSpPr>
              <p:spPr bwMode="auto">
                <a:xfrm>
                  <a:off x="3504" y="1896"/>
                  <a:ext cx="0" cy="480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31" name="Line 31"/>
                <p:cNvSpPr>
                  <a:spLocks noChangeShapeType="1"/>
                </p:cNvSpPr>
                <p:nvPr/>
              </p:nvSpPr>
              <p:spPr bwMode="auto">
                <a:xfrm>
                  <a:off x="3688" y="1680"/>
                  <a:ext cx="0" cy="432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32" name="Arc 32"/>
                <p:cNvSpPr>
                  <a:spLocks/>
                </p:cNvSpPr>
                <p:nvPr/>
              </p:nvSpPr>
              <p:spPr bwMode="auto">
                <a:xfrm rot="19760709" flipV="1">
                  <a:off x="3408" y="2096"/>
                  <a:ext cx="312" cy="203"/>
                </a:xfrm>
                <a:custGeom>
                  <a:avLst/>
                  <a:gdLst>
                    <a:gd name="T0" fmla="*/ 0 w 19975"/>
                    <a:gd name="T1" fmla="*/ 0 h 21505"/>
                    <a:gd name="T2" fmla="*/ 0 w 19975"/>
                    <a:gd name="T3" fmla="*/ 0 h 21505"/>
                    <a:gd name="T4" fmla="*/ 0 w 19975"/>
                    <a:gd name="T5" fmla="*/ 0 h 21505"/>
                    <a:gd name="T6" fmla="*/ 0 60000 65536"/>
                    <a:gd name="T7" fmla="*/ 0 60000 65536"/>
                    <a:gd name="T8" fmla="*/ 0 60000 65536"/>
                    <a:gd name="T9" fmla="*/ 0 w 19975"/>
                    <a:gd name="T10" fmla="*/ 0 h 21505"/>
                    <a:gd name="T11" fmla="*/ 19975 w 19975"/>
                    <a:gd name="T12" fmla="*/ 21505 h 2150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9975" h="21505" fill="none" extrusionOk="0">
                      <a:moveTo>
                        <a:pt x="2023" y="-1"/>
                      </a:moveTo>
                      <a:cubicBezTo>
                        <a:pt x="10009" y="751"/>
                        <a:pt x="16922" y="5867"/>
                        <a:pt x="19975" y="13285"/>
                      </a:cubicBezTo>
                    </a:path>
                    <a:path w="19975" h="21505" stroke="0" extrusionOk="0">
                      <a:moveTo>
                        <a:pt x="2023" y="-1"/>
                      </a:moveTo>
                      <a:cubicBezTo>
                        <a:pt x="10009" y="751"/>
                        <a:pt x="16922" y="5867"/>
                        <a:pt x="19975" y="13285"/>
                      </a:cubicBezTo>
                      <a:lnTo>
                        <a:pt x="0" y="21505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33" name="Arc 33"/>
                <p:cNvSpPr>
                  <a:spLocks/>
                </p:cNvSpPr>
                <p:nvPr/>
              </p:nvSpPr>
              <p:spPr bwMode="auto">
                <a:xfrm rot="168657" flipV="1">
                  <a:off x="2948" y="1969"/>
                  <a:ext cx="748" cy="240"/>
                </a:xfrm>
                <a:custGeom>
                  <a:avLst/>
                  <a:gdLst>
                    <a:gd name="T0" fmla="*/ 0 w 18706"/>
                    <a:gd name="T1" fmla="*/ 0 h 21599"/>
                    <a:gd name="T2" fmla="*/ 1 w 18706"/>
                    <a:gd name="T3" fmla="*/ 0 h 21599"/>
                    <a:gd name="T4" fmla="*/ 0 w 18706"/>
                    <a:gd name="T5" fmla="*/ 0 h 21599"/>
                    <a:gd name="T6" fmla="*/ 0 60000 65536"/>
                    <a:gd name="T7" fmla="*/ 0 60000 65536"/>
                    <a:gd name="T8" fmla="*/ 0 60000 65536"/>
                    <a:gd name="T9" fmla="*/ 0 w 18706"/>
                    <a:gd name="T10" fmla="*/ 0 h 21599"/>
                    <a:gd name="T11" fmla="*/ 18706 w 18706"/>
                    <a:gd name="T12" fmla="*/ 21599 h 2159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8706" h="21599" fill="none" extrusionOk="0">
                      <a:moveTo>
                        <a:pt x="243" y="0"/>
                      </a:moveTo>
                      <a:cubicBezTo>
                        <a:pt x="7873" y="86"/>
                        <a:pt x="14891" y="4191"/>
                        <a:pt x="18706" y="10798"/>
                      </a:cubicBezTo>
                    </a:path>
                    <a:path w="18706" h="21599" stroke="0" extrusionOk="0">
                      <a:moveTo>
                        <a:pt x="243" y="0"/>
                      </a:moveTo>
                      <a:cubicBezTo>
                        <a:pt x="7873" y="86"/>
                        <a:pt x="14891" y="4191"/>
                        <a:pt x="18706" y="10798"/>
                      </a:cubicBezTo>
                      <a:lnTo>
                        <a:pt x="0" y="21599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accent2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34" name="Arc 34"/>
                <p:cNvSpPr>
                  <a:spLocks/>
                </p:cNvSpPr>
                <p:nvPr/>
              </p:nvSpPr>
              <p:spPr bwMode="auto">
                <a:xfrm rot="19852443" flipV="1">
                  <a:off x="2608" y="2125"/>
                  <a:ext cx="385" cy="237"/>
                </a:xfrm>
                <a:custGeom>
                  <a:avLst/>
                  <a:gdLst>
                    <a:gd name="T0" fmla="*/ 0 w 24663"/>
                    <a:gd name="T1" fmla="*/ 0 h 21600"/>
                    <a:gd name="T2" fmla="*/ 0 w 24663"/>
                    <a:gd name="T3" fmla="*/ 0 h 21600"/>
                    <a:gd name="T4" fmla="*/ 0 w 24663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4663"/>
                    <a:gd name="T10" fmla="*/ 0 h 21600"/>
                    <a:gd name="T11" fmla="*/ 24663 w 24663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663" h="21600" fill="none" extrusionOk="0">
                      <a:moveTo>
                        <a:pt x="-1" y="1082"/>
                      </a:moveTo>
                      <a:cubicBezTo>
                        <a:pt x="2179" y="365"/>
                        <a:pt x="4458" y="-1"/>
                        <a:pt x="6753" y="0"/>
                      </a:cubicBezTo>
                      <a:cubicBezTo>
                        <a:pt x="13935" y="0"/>
                        <a:pt x="20648" y="3570"/>
                        <a:pt x="24663" y="9525"/>
                      </a:cubicBezTo>
                    </a:path>
                    <a:path w="24663" h="21600" stroke="0" extrusionOk="0">
                      <a:moveTo>
                        <a:pt x="-1" y="1082"/>
                      </a:moveTo>
                      <a:cubicBezTo>
                        <a:pt x="2179" y="365"/>
                        <a:pt x="4458" y="-1"/>
                        <a:pt x="6753" y="0"/>
                      </a:cubicBezTo>
                      <a:cubicBezTo>
                        <a:pt x="13935" y="0"/>
                        <a:pt x="20648" y="3570"/>
                        <a:pt x="24663" y="9525"/>
                      </a:cubicBezTo>
                      <a:lnTo>
                        <a:pt x="6753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accent2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35" name="Line 35"/>
                <p:cNvSpPr>
                  <a:spLocks noChangeShapeType="1"/>
                </p:cNvSpPr>
                <p:nvPr/>
              </p:nvSpPr>
              <p:spPr bwMode="auto">
                <a:xfrm>
                  <a:off x="2960" y="1672"/>
                  <a:ext cx="0" cy="528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3090" name="Object 18"/>
              <p:cNvGraphicFramePr>
                <a:graphicFrameLocks noChangeAspect="1"/>
              </p:cNvGraphicFramePr>
              <p:nvPr/>
            </p:nvGraphicFramePr>
            <p:xfrm>
              <a:off x="3295" y="2241"/>
              <a:ext cx="179" cy="1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05964" name="公式" r:id="rId11" imgW="317160" imgH="291960" progId="Equation.3">
                      <p:embed/>
                    </p:oleObj>
                  </mc:Choice>
                  <mc:Fallback>
                    <p:oleObj name="公式" r:id="rId11" imgW="317160" imgH="29196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95" y="2241"/>
                            <a:ext cx="179" cy="16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117" name="Group 75"/>
            <p:cNvGrpSpPr>
              <a:grpSpLocks/>
            </p:cNvGrpSpPr>
            <p:nvPr/>
          </p:nvGrpSpPr>
          <p:grpSpPr bwMode="auto">
            <a:xfrm>
              <a:off x="3552" y="3165"/>
              <a:ext cx="1065" cy="431"/>
              <a:chOff x="2688" y="3191"/>
              <a:chExt cx="1065" cy="431"/>
            </a:xfrm>
          </p:grpSpPr>
          <p:grpSp>
            <p:nvGrpSpPr>
              <p:cNvPr id="3118" name="Group 74"/>
              <p:cNvGrpSpPr>
                <a:grpSpLocks/>
              </p:cNvGrpSpPr>
              <p:nvPr/>
            </p:nvGrpSpPr>
            <p:grpSpPr bwMode="auto">
              <a:xfrm>
                <a:off x="2688" y="3191"/>
                <a:ext cx="1065" cy="431"/>
                <a:chOff x="2688" y="3191"/>
                <a:chExt cx="1065" cy="431"/>
              </a:xfrm>
            </p:grpSpPr>
            <p:sp>
              <p:nvSpPr>
                <p:cNvPr id="3119" name="Arc 37"/>
                <p:cNvSpPr>
                  <a:spLocks/>
                </p:cNvSpPr>
                <p:nvPr/>
              </p:nvSpPr>
              <p:spPr bwMode="auto">
                <a:xfrm rot="7834302" flipV="1">
                  <a:off x="2659" y="3288"/>
                  <a:ext cx="431" cy="237"/>
                </a:xfrm>
                <a:custGeom>
                  <a:avLst/>
                  <a:gdLst>
                    <a:gd name="T0" fmla="*/ 0 w 27639"/>
                    <a:gd name="T1" fmla="*/ 0 h 21600"/>
                    <a:gd name="T2" fmla="*/ 0 w 27639"/>
                    <a:gd name="T3" fmla="*/ 0 h 21600"/>
                    <a:gd name="T4" fmla="*/ 0 w 27639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7639"/>
                    <a:gd name="T10" fmla="*/ 0 h 21600"/>
                    <a:gd name="T11" fmla="*/ 27639 w 27639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7639" h="21600" fill="none" extrusionOk="0">
                      <a:moveTo>
                        <a:pt x="0" y="4948"/>
                      </a:moveTo>
                      <a:cubicBezTo>
                        <a:pt x="3871" y="1749"/>
                        <a:pt x="8736" y="-1"/>
                        <a:pt x="13758" y="0"/>
                      </a:cubicBezTo>
                      <a:cubicBezTo>
                        <a:pt x="18834" y="0"/>
                        <a:pt x="23749" y="1788"/>
                        <a:pt x="27639" y="5050"/>
                      </a:cubicBezTo>
                    </a:path>
                    <a:path w="27639" h="21600" stroke="0" extrusionOk="0">
                      <a:moveTo>
                        <a:pt x="0" y="4948"/>
                      </a:moveTo>
                      <a:cubicBezTo>
                        <a:pt x="3871" y="1749"/>
                        <a:pt x="8736" y="-1"/>
                        <a:pt x="13758" y="0"/>
                      </a:cubicBezTo>
                      <a:cubicBezTo>
                        <a:pt x="18834" y="0"/>
                        <a:pt x="23749" y="1788"/>
                        <a:pt x="27639" y="5050"/>
                      </a:cubicBezTo>
                      <a:lnTo>
                        <a:pt x="13758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20" name="Arc 38"/>
                <p:cNvSpPr>
                  <a:spLocks/>
                </p:cNvSpPr>
                <p:nvPr/>
              </p:nvSpPr>
              <p:spPr bwMode="auto">
                <a:xfrm rot="19339490" flipV="1">
                  <a:off x="3413" y="3241"/>
                  <a:ext cx="340" cy="204"/>
                </a:xfrm>
                <a:custGeom>
                  <a:avLst/>
                  <a:gdLst>
                    <a:gd name="T0" fmla="*/ 0 w 21761"/>
                    <a:gd name="T1" fmla="*/ 0 h 21600"/>
                    <a:gd name="T2" fmla="*/ 0 w 21761"/>
                    <a:gd name="T3" fmla="*/ 0 h 21600"/>
                    <a:gd name="T4" fmla="*/ 0 w 21761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761"/>
                    <a:gd name="T10" fmla="*/ 0 h 21600"/>
                    <a:gd name="T11" fmla="*/ 21761 w 21761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761" h="21600" fill="none" extrusionOk="0">
                      <a:moveTo>
                        <a:pt x="-1" y="42"/>
                      </a:moveTo>
                      <a:cubicBezTo>
                        <a:pt x="452" y="14"/>
                        <a:pt x="905" y="-1"/>
                        <a:pt x="1359" y="0"/>
                      </a:cubicBezTo>
                      <a:cubicBezTo>
                        <a:pt x="10553" y="0"/>
                        <a:pt x="18741" y="5821"/>
                        <a:pt x="21760" y="14506"/>
                      </a:cubicBezTo>
                    </a:path>
                    <a:path w="21761" h="21600" stroke="0" extrusionOk="0">
                      <a:moveTo>
                        <a:pt x="-1" y="42"/>
                      </a:moveTo>
                      <a:cubicBezTo>
                        <a:pt x="452" y="14"/>
                        <a:pt x="905" y="-1"/>
                        <a:pt x="1359" y="0"/>
                      </a:cubicBezTo>
                      <a:cubicBezTo>
                        <a:pt x="10553" y="0"/>
                        <a:pt x="18741" y="5821"/>
                        <a:pt x="21760" y="14506"/>
                      </a:cubicBezTo>
                      <a:lnTo>
                        <a:pt x="1359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21" name="Line 40"/>
                <p:cNvSpPr>
                  <a:spLocks noChangeShapeType="1"/>
                </p:cNvSpPr>
                <p:nvPr/>
              </p:nvSpPr>
              <p:spPr bwMode="auto">
                <a:xfrm>
                  <a:off x="2688" y="3520"/>
                  <a:ext cx="81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22" name="Line 41"/>
                <p:cNvSpPr>
                  <a:spLocks noChangeShapeType="1"/>
                </p:cNvSpPr>
                <p:nvPr/>
              </p:nvSpPr>
              <p:spPr bwMode="auto">
                <a:xfrm>
                  <a:off x="2952" y="3208"/>
                  <a:ext cx="75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3089" name="Object 17"/>
              <p:cNvGraphicFramePr>
                <a:graphicFrameLocks noChangeAspect="1"/>
              </p:cNvGraphicFramePr>
              <p:nvPr/>
            </p:nvGraphicFramePr>
            <p:xfrm>
              <a:off x="3312" y="3216"/>
              <a:ext cx="144" cy="1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05965" name="公式" r:id="rId13" imgW="317160" imgH="291960" progId="Equation.3">
                      <p:embed/>
                    </p:oleObj>
                  </mc:Choice>
                  <mc:Fallback>
                    <p:oleObj name="公式" r:id="rId13" imgW="317160" imgH="29196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12" y="3216"/>
                            <a:ext cx="144" cy="13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9" name="Group 78"/>
          <p:cNvGrpSpPr>
            <a:grpSpLocks/>
          </p:cNvGrpSpPr>
          <p:nvPr/>
        </p:nvGrpSpPr>
        <p:grpSpPr bwMode="auto">
          <a:xfrm>
            <a:off x="6692900" y="2270125"/>
            <a:ext cx="596900" cy="1116013"/>
            <a:chOff x="3016" y="1936"/>
            <a:chExt cx="376" cy="703"/>
          </a:xfrm>
        </p:grpSpPr>
        <p:graphicFrame>
          <p:nvGraphicFramePr>
            <p:cNvPr id="3087" name="Object 15"/>
            <p:cNvGraphicFramePr>
              <a:graphicFrameLocks noChangeAspect="1"/>
            </p:cNvGraphicFramePr>
            <p:nvPr/>
          </p:nvGraphicFramePr>
          <p:xfrm>
            <a:off x="3016" y="2448"/>
            <a:ext cx="128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5966" name="公式" r:id="rId15" imgW="279360" imgH="419040" progId="Equation.3">
                    <p:embed/>
                  </p:oleObj>
                </mc:Choice>
                <mc:Fallback>
                  <p:oleObj name="公式" r:id="rId15" imgW="279360" imgH="419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6" y="2448"/>
                          <a:ext cx="128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8" name="Object 16"/>
            <p:cNvGraphicFramePr>
              <a:graphicFrameLocks noChangeAspect="1"/>
            </p:cNvGraphicFramePr>
            <p:nvPr/>
          </p:nvGraphicFramePr>
          <p:xfrm>
            <a:off x="3253" y="1936"/>
            <a:ext cx="139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5967" name="公式" r:id="rId17" imgW="304560" imgH="419040" progId="Equation.3">
                    <p:embed/>
                  </p:oleObj>
                </mc:Choice>
                <mc:Fallback>
                  <p:oleObj name="公式" r:id="rId17" imgW="304560" imgH="419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3" y="1936"/>
                          <a:ext cx="139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82"/>
          <p:cNvGrpSpPr>
            <a:grpSpLocks/>
          </p:cNvGrpSpPr>
          <p:nvPr/>
        </p:nvGrpSpPr>
        <p:grpSpPr bwMode="auto">
          <a:xfrm>
            <a:off x="7167563" y="2244725"/>
            <a:ext cx="392112" cy="1141413"/>
            <a:chOff x="3315" y="1920"/>
            <a:chExt cx="247" cy="719"/>
          </a:xfrm>
        </p:grpSpPr>
        <p:graphicFrame>
          <p:nvGraphicFramePr>
            <p:cNvPr id="3085" name="Object 13"/>
            <p:cNvGraphicFramePr>
              <a:graphicFrameLocks noChangeAspect="1"/>
            </p:cNvGraphicFramePr>
            <p:nvPr/>
          </p:nvGraphicFramePr>
          <p:xfrm>
            <a:off x="3394" y="1920"/>
            <a:ext cx="168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5968" name="公式" r:id="rId19" imgW="368280" imgH="419040" progId="Equation.3">
                    <p:embed/>
                  </p:oleObj>
                </mc:Choice>
                <mc:Fallback>
                  <p:oleObj name="公式" r:id="rId19" imgW="368280" imgH="419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4" y="1920"/>
                          <a:ext cx="168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6" name="Object 14"/>
            <p:cNvGraphicFramePr>
              <a:graphicFrameLocks noChangeAspect="1"/>
            </p:cNvGraphicFramePr>
            <p:nvPr/>
          </p:nvGraphicFramePr>
          <p:xfrm>
            <a:off x="3315" y="2448"/>
            <a:ext cx="161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5969" name="公式" r:id="rId21" imgW="355320" imgH="419040" progId="Equation.3">
                    <p:embed/>
                  </p:oleObj>
                </mc:Choice>
                <mc:Fallback>
                  <p:oleObj name="公式" r:id="rId21" imgW="355320" imgH="419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5" y="2448"/>
                          <a:ext cx="161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80"/>
          <p:cNvGrpSpPr>
            <a:grpSpLocks/>
          </p:cNvGrpSpPr>
          <p:nvPr/>
        </p:nvGrpSpPr>
        <p:grpSpPr bwMode="auto">
          <a:xfrm>
            <a:off x="7010400" y="1927225"/>
            <a:ext cx="973138" cy="1778000"/>
            <a:chOff x="3216" y="1720"/>
            <a:chExt cx="613" cy="1120"/>
          </a:xfrm>
        </p:grpSpPr>
        <p:graphicFrame>
          <p:nvGraphicFramePr>
            <p:cNvPr id="3083" name="Object 11"/>
            <p:cNvGraphicFramePr>
              <a:graphicFrameLocks noChangeAspect="1"/>
            </p:cNvGraphicFramePr>
            <p:nvPr/>
          </p:nvGraphicFramePr>
          <p:xfrm>
            <a:off x="3216" y="2696"/>
            <a:ext cx="57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5970" name="公式" r:id="rId23" imgW="1663560" imgH="419040" progId="Equation.3">
                    <p:embed/>
                  </p:oleObj>
                </mc:Choice>
                <mc:Fallback>
                  <p:oleObj name="公式" r:id="rId23" imgW="1663560" imgH="419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2696"/>
                          <a:ext cx="576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4" name="Object 12"/>
            <p:cNvGraphicFramePr>
              <a:graphicFrameLocks noChangeAspect="1"/>
            </p:cNvGraphicFramePr>
            <p:nvPr/>
          </p:nvGraphicFramePr>
          <p:xfrm>
            <a:off x="3244" y="1720"/>
            <a:ext cx="585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5971" name="公式" r:id="rId25" imgW="1688760" imgH="419040" progId="Equation.3">
                    <p:embed/>
                  </p:oleObj>
                </mc:Choice>
                <mc:Fallback>
                  <p:oleObj name="公式" r:id="rId25" imgW="1688760" imgH="419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4" y="1720"/>
                          <a:ext cx="585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Group 89"/>
          <p:cNvGrpSpPr>
            <a:grpSpLocks/>
          </p:cNvGrpSpPr>
          <p:nvPr/>
        </p:nvGrpSpPr>
        <p:grpSpPr bwMode="auto">
          <a:xfrm>
            <a:off x="4648200" y="4138613"/>
            <a:ext cx="1905000" cy="620712"/>
            <a:chOff x="2880" y="3087"/>
            <a:chExt cx="1200" cy="391"/>
          </a:xfrm>
        </p:grpSpPr>
        <p:sp>
          <p:nvSpPr>
            <p:cNvPr id="3109" name="Line 46"/>
            <p:cNvSpPr>
              <a:spLocks noChangeShapeType="1"/>
            </p:cNvSpPr>
            <p:nvPr/>
          </p:nvSpPr>
          <p:spPr bwMode="auto">
            <a:xfrm flipH="1">
              <a:off x="2976" y="3478"/>
              <a:ext cx="8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10" name="Line 47"/>
            <p:cNvSpPr>
              <a:spLocks noChangeShapeType="1"/>
            </p:cNvSpPr>
            <p:nvPr/>
          </p:nvSpPr>
          <p:spPr bwMode="auto">
            <a:xfrm flipH="1">
              <a:off x="3264" y="3190"/>
              <a:ext cx="8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081" name="Object 9"/>
            <p:cNvGraphicFramePr>
              <a:graphicFrameLocks noChangeAspect="1"/>
            </p:cNvGraphicFramePr>
            <p:nvPr/>
          </p:nvGraphicFramePr>
          <p:xfrm>
            <a:off x="3131" y="3087"/>
            <a:ext cx="105" cy="1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5972" name="公式" r:id="rId27" imgW="228600" imgH="241200" progId="Equation.3">
                    <p:embed/>
                  </p:oleObj>
                </mc:Choice>
                <mc:Fallback>
                  <p:oleObj name="公式" r:id="rId27" imgW="2286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1" y="3087"/>
                          <a:ext cx="105" cy="1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2" name="Object 10"/>
            <p:cNvGraphicFramePr>
              <a:graphicFrameLocks noChangeAspect="1"/>
            </p:cNvGraphicFramePr>
            <p:nvPr/>
          </p:nvGraphicFramePr>
          <p:xfrm>
            <a:off x="2880" y="3334"/>
            <a:ext cx="98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5973" name="公式" r:id="rId29" imgW="215640" imgH="317160" progId="Equation.3">
                    <p:embed/>
                  </p:oleObj>
                </mc:Choice>
                <mc:Fallback>
                  <p:oleObj name="公式" r:id="rId29" imgW="21564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3334"/>
                          <a:ext cx="98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Group 73"/>
          <p:cNvGrpSpPr>
            <a:grpSpLocks/>
          </p:cNvGrpSpPr>
          <p:nvPr/>
        </p:nvGrpSpPr>
        <p:grpSpPr bwMode="auto">
          <a:xfrm>
            <a:off x="6223000" y="4530725"/>
            <a:ext cx="787400" cy="609600"/>
            <a:chOff x="2720" y="3360"/>
            <a:chExt cx="496" cy="384"/>
          </a:xfrm>
        </p:grpSpPr>
        <p:sp>
          <p:nvSpPr>
            <p:cNvPr id="3108" name="Arc 68"/>
            <p:cNvSpPr>
              <a:spLocks/>
            </p:cNvSpPr>
            <p:nvPr/>
          </p:nvSpPr>
          <p:spPr bwMode="auto">
            <a:xfrm rot="20086825" flipV="1">
              <a:off x="2720" y="3360"/>
              <a:ext cx="112" cy="267"/>
            </a:xfrm>
            <a:custGeom>
              <a:avLst/>
              <a:gdLst>
                <a:gd name="T0" fmla="*/ 0 w 21600"/>
                <a:gd name="T1" fmla="*/ 0 h 20043"/>
                <a:gd name="T2" fmla="*/ 0 w 21600"/>
                <a:gd name="T3" fmla="*/ 0 h 20043"/>
                <a:gd name="T4" fmla="*/ 0 w 21600"/>
                <a:gd name="T5" fmla="*/ 0 h 20043"/>
                <a:gd name="T6" fmla="*/ 0 60000 65536"/>
                <a:gd name="T7" fmla="*/ 0 60000 65536"/>
                <a:gd name="T8" fmla="*/ 0 60000 65536"/>
                <a:gd name="T9" fmla="*/ 0 w 21600"/>
                <a:gd name="T10" fmla="*/ 0 h 20043"/>
                <a:gd name="T11" fmla="*/ 21600 w 21600"/>
                <a:gd name="T12" fmla="*/ 20043 h 200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0043" fill="none" extrusionOk="0">
                  <a:moveTo>
                    <a:pt x="8052" y="0"/>
                  </a:moveTo>
                  <a:cubicBezTo>
                    <a:pt x="16237" y="3288"/>
                    <a:pt x="21600" y="11222"/>
                    <a:pt x="21600" y="20043"/>
                  </a:cubicBezTo>
                </a:path>
                <a:path w="21600" h="20043" stroke="0" extrusionOk="0">
                  <a:moveTo>
                    <a:pt x="8052" y="0"/>
                  </a:moveTo>
                  <a:cubicBezTo>
                    <a:pt x="16237" y="3288"/>
                    <a:pt x="21600" y="11222"/>
                    <a:pt x="21600" y="20043"/>
                  </a:cubicBezTo>
                  <a:lnTo>
                    <a:pt x="0" y="20043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080" name="Object 8"/>
            <p:cNvGraphicFramePr>
              <a:graphicFrameLocks noChangeAspect="1"/>
            </p:cNvGraphicFramePr>
            <p:nvPr/>
          </p:nvGraphicFramePr>
          <p:xfrm>
            <a:off x="2723" y="3600"/>
            <a:ext cx="493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5974" name="公式" r:id="rId31" imgW="1422360" imgH="419040" progId="Equation.3">
                    <p:embed/>
                  </p:oleObj>
                </mc:Choice>
                <mc:Fallback>
                  <p:oleObj name="公式" r:id="rId31" imgW="1422360" imgH="419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3" y="3600"/>
                          <a:ext cx="493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1682" name="Object 2"/>
          <p:cNvGraphicFramePr>
            <a:graphicFrameLocks noChangeAspect="1"/>
          </p:cNvGraphicFramePr>
          <p:nvPr/>
        </p:nvGraphicFramePr>
        <p:xfrm>
          <a:off x="7696200" y="4518025"/>
          <a:ext cx="7969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5975" name="公式" r:id="rId33" imgW="1447560" imgH="419040" progId="Equation.3">
                  <p:embed/>
                </p:oleObj>
              </mc:Choice>
              <mc:Fallback>
                <p:oleObj name="公式" r:id="rId33" imgW="14475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4518025"/>
                        <a:ext cx="796925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oup 72"/>
          <p:cNvGrpSpPr>
            <a:grpSpLocks/>
          </p:cNvGrpSpPr>
          <p:nvPr/>
        </p:nvGrpSpPr>
        <p:grpSpPr bwMode="auto">
          <a:xfrm>
            <a:off x="6934200" y="4530725"/>
            <a:ext cx="538163" cy="212725"/>
            <a:chOff x="3168" y="3360"/>
            <a:chExt cx="339" cy="134"/>
          </a:xfrm>
        </p:grpSpPr>
        <p:sp>
          <p:nvSpPr>
            <p:cNvPr id="3107" name="Oval 48"/>
            <p:cNvSpPr>
              <a:spLocks noChangeArrowheads="1"/>
            </p:cNvSpPr>
            <p:nvPr/>
          </p:nvSpPr>
          <p:spPr bwMode="auto">
            <a:xfrm>
              <a:off x="3168" y="3360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079" name="Object 7"/>
            <p:cNvGraphicFramePr>
              <a:graphicFrameLocks noChangeAspect="1"/>
            </p:cNvGraphicFramePr>
            <p:nvPr/>
          </p:nvGraphicFramePr>
          <p:xfrm>
            <a:off x="3216" y="3360"/>
            <a:ext cx="291" cy="1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5976" name="公式" r:id="rId35" imgW="838080" imgH="393480" progId="Equation.3">
                    <p:embed/>
                  </p:oleObj>
                </mc:Choice>
                <mc:Fallback>
                  <p:oleObj name="公式" r:id="rId35" imgW="83808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3360"/>
                          <a:ext cx="291" cy="1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467" name="Text Box 83"/>
          <p:cNvSpPr txBox="1">
            <a:spLocks noChangeArrowheads="1"/>
          </p:cNvSpPr>
          <p:nvPr/>
        </p:nvSpPr>
        <p:spPr bwMode="auto">
          <a:xfrm>
            <a:off x="533400" y="2133600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如图，</a:t>
            </a:r>
          </a:p>
        </p:txBody>
      </p:sp>
      <p:graphicFrame>
        <p:nvGraphicFramePr>
          <p:cNvPr id="71683" name="Object 3"/>
          <p:cNvGraphicFramePr>
            <a:graphicFrameLocks noChangeAspect="1"/>
          </p:cNvGraphicFramePr>
          <p:nvPr/>
        </p:nvGraphicFramePr>
        <p:xfrm>
          <a:off x="533400" y="2222500"/>
          <a:ext cx="37338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5977" name="公式" r:id="rId37" imgW="3733560" imgH="977760" progId="Equation.3">
                  <p:embed/>
                </p:oleObj>
              </mc:Choice>
              <mc:Fallback>
                <p:oleObj name="公式" r:id="rId37" imgW="3733560" imgH="977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222500"/>
                        <a:ext cx="37338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4" name="Object 4"/>
          <p:cNvGraphicFramePr>
            <a:graphicFrameLocks noChangeAspect="1"/>
          </p:cNvGraphicFramePr>
          <p:nvPr/>
        </p:nvGraphicFramePr>
        <p:xfrm>
          <a:off x="838200" y="3213100"/>
          <a:ext cx="26416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5978" name="公式" r:id="rId39" imgW="2641320" imgH="977760" progId="Equation.3">
                  <p:embed/>
                </p:oleObj>
              </mc:Choice>
              <mc:Fallback>
                <p:oleObj name="公式" r:id="rId39" imgW="2641320" imgH="977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213100"/>
                        <a:ext cx="26416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5" name="Object 5"/>
          <p:cNvGraphicFramePr>
            <a:graphicFrameLocks noChangeAspect="1"/>
          </p:cNvGraphicFramePr>
          <p:nvPr/>
        </p:nvGraphicFramePr>
        <p:xfrm>
          <a:off x="533400" y="4370388"/>
          <a:ext cx="34925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5979" name="公式" r:id="rId41" imgW="3492360" imgH="431640" progId="Equation.3">
                  <p:embed/>
                </p:oleObj>
              </mc:Choice>
              <mc:Fallback>
                <p:oleObj name="公式" r:id="rId41" imgW="34923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370388"/>
                        <a:ext cx="349250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6" name="Object 6"/>
          <p:cNvGraphicFramePr>
            <a:graphicFrameLocks noChangeAspect="1"/>
          </p:cNvGraphicFramePr>
          <p:nvPr/>
        </p:nvGraphicFramePr>
        <p:xfrm>
          <a:off x="457200" y="4827588"/>
          <a:ext cx="35179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5980" name="公式" r:id="rId43" imgW="3517560" imgH="431640" progId="Equation.3">
                  <p:embed/>
                </p:oleObj>
              </mc:Choice>
              <mc:Fallback>
                <p:oleObj name="公式" r:id="rId43" imgW="35175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827588"/>
                        <a:ext cx="351790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6" name="Text Box 90"/>
          <p:cNvSpPr txBox="1">
            <a:spLocks noChangeArrowheads="1"/>
          </p:cNvSpPr>
          <p:nvPr/>
        </p:nvSpPr>
        <p:spPr bwMode="auto">
          <a:xfrm>
            <a:off x="381000" y="1524000"/>
            <a:ext cx="30388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zh-CN" altLang="en-US" sz="2800" b="1" dirty="0">
                <a:solidFill>
                  <a:srgbClr val="9900CC"/>
                </a:solidFill>
                <a:ea typeface="隶书" pitchFamily="49" charset="-122"/>
              </a:rPr>
              <a:t>（</a:t>
            </a:r>
            <a:r>
              <a:rPr kumimoji="0" lang="en-US" altLang="zh-CN" sz="2800" b="1" dirty="0">
                <a:solidFill>
                  <a:srgbClr val="9900CC"/>
                </a:solidFill>
                <a:ea typeface="隶书" pitchFamily="49" charset="-122"/>
              </a:rPr>
              <a:t>1</a:t>
            </a:r>
            <a:r>
              <a:rPr kumimoji="0" lang="zh-CN" altLang="en-US" sz="2800" b="1" dirty="0">
                <a:solidFill>
                  <a:srgbClr val="9900CC"/>
                </a:solidFill>
                <a:ea typeface="隶书" pitchFamily="49" charset="-122"/>
              </a:rPr>
              <a:t>）投影法</a:t>
            </a:r>
            <a:endParaRPr kumimoji="0" lang="zh-CN" altLang="en-US" sz="2800" dirty="0">
              <a:solidFill>
                <a:srgbClr val="9900CC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27430" y="313492"/>
            <a:ext cx="39725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zh-CN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zh-CN" altLang="en-US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三</a:t>
            </a:r>
            <a:r>
              <a:rPr lang="zh-CN" altLang="zh-CN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重积分</a:t>
            </a:r>
            <a:r>
              <a:rPr lang="zh-CN" altLang="en-US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的直角</a:t>
            </a:r>
            <a:r>
              <a:rPr lang="zh-CN" altLang="zh-CN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计算</a:t>
            </a:r>
            <a:endParaRPr lang="zh-CN" altLang="zh-CN" sz="2800" dirty="0">
              <a:solidFill>
                <a:srgbClr val="9900FF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116479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67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457200" y="776288"/>
          <a:ext cx="7532688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6248" name="公式" r:id="rId3" imgW="7530840" imgH="927000" progId="Equation.3">
                  <p:embed/>
                </p:oleObj>
              </mc:Choice>
              <mc:Fallback>
                <p:oleObj name="公式" r:id="rId3" imgW="7530840" imgH="9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776288"/>
                        <a:ext cx="7532688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5"/>
          <p:cNvGraphicFramePr>
            <a:graphicFrameLocks noChangeAspect="1"/>
          </p:cNvGraphicFramePr>
          <p:nvPr/>
        </p:nvGraphicFramePr>
        <p:xfrm>
          <a:off x="2044700" y="1462088"/>
          <a:ext cx="5270500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6249" name="公式" r:id="rId5" imgW="2438280" imgH="406080" progId="Equation.3">
                  <p:embed/>
                </p:oleObj>
              </mc:Choice>
              <mc:Fallback>
                <p:oleObj name="公式" r:id="rId5" imgW="24382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4700" y="1462088"/>
                        <a:ext cx="5270500" cy="874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2" name="Object 6"/>
          <p:cNvGraphicFramePr>
            <a:graphicFrameLocks noChangeAspect="1"/>
          </p:cNvGraphicFramePr>
          <p:nvPr/>
        </p:nvGraphicFramePr>
        <p:xfrm>
          <a:off x="914400" y="2528888"/>
          <a:ext cx="60325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6250" name="公式" r:id="rId7" imgW="6032160" imgH="431640" progId="Equation.3">
                  <p:embed/>
                </p:oleObj>
              </mc:Choice>
              <mc:Fallback>
                <p:oleObj name="公式" r:id="rId7" imgW="60321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528888"/>
                        <a:ext cx="603250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3" name="Object 7"/>
          <p:cNvGraphicFramePr>
            <a:graphicFrameLocks noChangeAspect="1"/>
          </p:cNvGraphicFramePr>
          <p:nvPr/>
        </p:nvGraphicFramePr>
        <p:xfrm>
          <a:off x="914400" y="3038475"/>
          <a:ext cx="7315200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6251" name="公式" r:id="rId9" imgW="3390840" imgH="469800" progId="Equation.3">
                  <p:embed/>
                </p:oleObj>
              </mc:Choice>
              <mc:Fallback>
                <p:oleObj name="公式" r:id="rId9" imgW="33908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038475"/>
                        <a:ext cx="7315200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4" name="Object 8"/>
          <p:cNvGraphicFramePr>
            <a:graphicFrameLocks noChangeAspect="1"/>
          </p:cNvGraphicFramePr>
          <p:nvPr/>
        </p:nvGraphicFramePr>
        <p:xfrm>
          <a:off x="1027113" y="4033838"/>
          <a:ext cx="567848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6252" name="公式" r:id="rId11" imgW="5676840" imgH="457200" progId="Equation.3">
                  <p:embed/>
                </p:oleObj>
              </mc:Choice>
              <mc:Fallback>
                <p:oleObj name="公式" r:id="rId11" imgW="56768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4033838"/>
                        <a:ext cx="567848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5" name="Text Box 9"/>
          <p:cNvSpPr txBox="1">
            <a:spLocks noChangeArrowheads="1"/>
          </p:cNvSpPr>
          <p:nvPr/>
        </p:nvSpPr>
        <p:spPr bwMode="auto">
          <a:xfrm>
            <a:off x="6934200" y="3976688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得</a:t>
            </a:r>
          </a:p>
        </p:txBody>
      </p:sp>
    </p:spTree>
    <p:extLst>
      <p:ext uri="{BB962C8B-B14F-4D97-AF65-F5344CB8AC3E}">
        <p14:creationId xmlns:p14="http://schemas.microsoft.com/office/powerpoint/2010/main" val="323811274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5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1026"/>
          <p:cNvGraphicFramePr>
            <a:graphicFrameLocks noChangeAspect="1"/>
          </p:cNvGraphicFramePr>
          <p:nvPr/>
        </p:nvGraphicFramePr>
        <p:xfrm>
          <a:off x="457200" y="990600"/>
          <a:ext cx="2727325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226" name="公式" r:id="rId3" imgW="1269720" imgH="419040" progId="Equation.3">
                  <p:embed/>
                </p:oleObj>
              </mc:Choice>
              <mc:Fallback>
                <p:oleObj name="公式" r:id="rId3" imgW="12697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990600"/>
                        <a:ext cx="2727325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7" name="Object 1027"/>
          <p:cNvGraphicFramePr>
            <a:graphicFrameLocks noChangeAspect="1"/>
          </p:cNvGraphicFramePr>
          <p:nvPr/>
        </p:nvGraphicFramePr>
        <p:xfrm>
          <a:off x="1079500" y="1905000"/>
          <a:ext cx="599122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227" name="公式" r:id="rId5" imgW="2616120" imgH="368280" progId="Equation.3">
                  <p:embed/>
                </p:oleObj>
              </mc:Choice>
              <mc:Fallback>
                <p:oleObj name="公式" r:id="rId5" imgW="26161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1905000"/>
                        <a:ext cx="5991225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8" name="Text Box 1028"/>
          <p:cNvSpPr txBox="1">
            <a:spLocks noChangeArrowheads="1"/>
          </p:cNvSpPr>
          <p:nvPr/>
        </p:nvSpPr>
        <p:spPr bwMode="auto">
          <a:xfrm>
            <a:off x="669925" y="2971800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注意</a:t>
            </a:r>
          </a:p>
        </p:txBody>
      </p:sp>
      <p:graphicFrame>
        <p:nvGraphicFramePr>
          <p:cNvPr id="47109" name="Object 1029"/>
          <p:cNvGraphicFramePr>
            <a:graphicFrameLocks noChangeAspect="1"/>
          </p:cNvGraphicFramePr>
          <p:nvPr/>
        </p:nvGraphicFramePr>
        <p:xfrm>
          <a:off x="1747838" y="3086100"/>
          <a:ext cx="6237287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228" name="公式" r:id="rId7" imgW="6235560" imgH="1485720" progId="Equation.3">
                  <p:embed/>
                </p:oleObj>
              </mc:Choice>
              <mc:Fallback>
                <p:oleObj name="公式" r:id="rId7" imgW="6235560" imgH="1485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7838" y="3086100"/>
                        <a:ext cx="6237287" cy="148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0" name="Object 1030"/>
          <p:cNvGraphicFramePr>
            <a:graphicFrameLocks noChangeAspect="1"/>
          </p:cNvGraphicFramePr>
          <p:nvPr/>
        </p:nvGraphicFramePr>
        <p:xfrm>
          <a:off x="3184525" y="839788"/>
          <a:ext cx="4953000" cy="114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229" name="公式" r:id="rId9" imgW="2361960" imgH="545760" progId="Equation.3">
                  <p:embed/>
                </p:oleObj>
              </mc:Choice>
              <mc:Fallback>
                <p:oleObj name="公式" r:id="rId9" imgW="2361960" imgH="545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4525" y="839788"/>
                        <a:ext cx="4953000" cy="1141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307522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8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4098"/>
          <p:cNvGraphicFramePr>
            <a:graphicFrameLocks noChangeAspect="1"/>
          </p:cNvGraphicFramePr>
          <p:nvPr/>
        </p:nvGraphicFramePr>
        <p:xfrm>
          <a:off x="684213" y="536575"/>
          <a:ext cx="7850187" cy="203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8342" name="Document" r:id="rId3" imgW="7706880" imgH="2076480" progId="Word.Document.8">
                  <p:embed/>
                </p:oleObj>
              </mc:Choice>
              <mc:Fallback>
                <p:oleObj name="Document" r:id="rId3" imgW="7706880" imgH="20764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36575"/>
                        <a:ext cx="7850187" cy="203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Text Box 4101"/>
          <p:cNvSpPr txBox="1">
            <a:spLocks noChangeArrowheads="1"/>
          </p:cNvSpPr>
          <p:nvPr/>
        </p:nvSpPr>
        <p:spPr bwMode="auto">
          <a:xfrm>
            <a:off x="533400" y="3111500"/>
            <a:ext cx="781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18438" name="Object 4102"/>
          <p:cNvGraphicFramePr>
            <a:graphicFrameLocks noChangeAspect="1"/>
          </p:cNvGraphicFramePr>
          <p:nvPr/>
        </p:nvGraphicFramePr>
        <p:xfrm>
          <a:off x="1314450" y="2933700"/>
          <a:ext cx="3205163" cy="115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8343" name="文档" r:id="rId5" imgW="3390120" imgH="1231920" progId="Word.Document.8">
                  <p:embed/>
                </p:oleObj>
              </mc:Choice>
              <mc:Fallback>
                <p:oleObj name="文档" r:id="rId5" imgW="3390120" imgH="12319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450" y="2933700"/>
                        <a:ext cx="3205163" cy="1154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4103"/>
          <p:cNvGraphicFramePr>
            <a:graphicFrameLocks noChangeAspect="1"/>
          </p:cNvGraphicFramePr>
          <p:nvPr/>
        </p:nvGraphicFramePr>
        <p:xfrm>
          <a:off x="647700" y="4148138"/>
          <a:ext cx="30480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8344" name="文档" r:id="rId7" imgW="2688120" imgH="429120" progId="Word.Document.8">
                  <p:embed/>
                </p:oleObj>
              </mc:Choice>
              <mc:Fallback>
                <p:oleObj name="文档" r:id="rId7" imgW="2688120" imgH="4291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4148138"/>
                        <a:ext cx="304800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Object 4104"/>
          <p:cNvGraphicFramePr>
            <a:graphicFrameLocks noChangeAspect="1"/>
          </p:cNvGraphicFramePr>
          <p:nvPr/>
        </p:nvGraphicFramePr>
        <p:xfrm>
          <a:off x="792163" y="4697413"/>
          <a:ext cx="3113087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8345" name="公式" r:id="rId9" imgW="1460160" imgH="317160" progId="Equation.3">
                  <p:embed/>
                </p:oleObj>
              </mc:Choice>
              <mc:Fallback>
                <p:oleObj name="公式" r:id="rId9" imgW="146016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4697413"/>
                        <a:ext cx="3113087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445" name="Picture 410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850" y="3030538"/>
            <a:ext cx="3810000" cy="2124075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8446" name="Object 4110"/>
          <p:cNvGraphicFramePr>
            <a:graphicFrameLocks noChangeAspect="1"/>
          </p:cNvGraphicFramePr>
          <p:nvPr/>
        </p:nvGraphicFramePr>
        <p:xfrm>
          <a:off x="5029200" y="2474913"/>
          <a:ext cx="2574925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8346" name="Document" r:id="rId12" imgW="2581200" imgH="1399320" progId="Word.Document.8">
                  <p:embed/>
                </p:oleObj>
              </mc:Choice>
              <mc:Fallback>
                <p:oleObj name="Document" r:id="rId12" imgW="2581200" imgH="13993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474913"/>
                        <a:ext cx="2574925" cy="138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7" name="Object 4111"/>
          <p:cNvGraphicFramePr>
            <a:graphicFrameLocks noChangeAspect="1"/>
          </p:cNvGraphicFramePr>
          <p:nvPr/>
        </p:nvGraphicFramePr>
        <p:xfrm>
          <a:off x="6816725" y="4419600"/>
          <a:ext cx="2098675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8347" name="Document" r:id="rId14" imgW="2010240" imgH="1023120" progId="Word.Document.8">
                  <p:embed/>
                </p:oleObj>
              </mc:Choice>
              <mc:Fallback>
                <p:oleObj name="Document" r:id="rId14" imgW="2010240" imgH="10231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6725" y="4419600"/>
                        <a:ext cx="2098675" cy="105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4" name="Text Box 4112"/>
          <p:cNvSpPr txBox="1">
            <a:spLocks noChangeArrowheads="1"/>
          </p:cNvSpPr>
          <p:nvPr/>
        </p:nvSpPr>
        <p:spPr bwMode="auto">
          <a:xfrm>
            <a:off x="457200" y="533400"/>
            <a:ext cx="1219200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8</a:t>
            </a:r>
            <a:endParaRPr lang="zh-CN" altLang="en-US" sz="28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450940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838200" y="533400"/>
          <a:ext cx="5467350" cy="201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9320" name="文档" r:id="rId3" imgW="5957640" imgH="2212920" progId="Word.Document.8">
                  <p:embed/>
                </p:oleObj>
              </mc:Choice>
              <mc:Fallback>
                <p:oleObj name="文档" r:id="rId3" imgW="5957640" imgH="22129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33400"/>
                        <a:ext cx="5467350" cy="201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7527954"/>
              </p:ext>
            </p:extLst>
          </p:nvPr>
        </p:nvGraphicFramePr>
        <p:xfrm>
          <a:off x="304800" y="4355834"/>
          <a:ext cx="6571456" cy="901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9321" name="公式" r:id="rId5" imgW="5892480" imgH="799920" progId="Equation.3">
                  <p:embed/>
                </p:oleObj>
              </mc:Choice>
              <mc:Fallback>
                <p:oleObj name="公式" r:id="rId5" imgW="5892480" imgH="799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355834"/>
                        <a:ext cx="6571456" cy="9019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2" name="Object 4"/>
          <p:cNvGraphicFramePr>
            <a:graphicFrameLocks noChangeAspect="1"/>
          </p:cNvGraphicFramePr>
          <p:nvPr/>
        </p:nvGraphicFramePr>
        <p:xfrm>
          <a:off x="533400" y="2209800"/>
          <a:ext cx="5165725" cy="114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9322" name="公式" r:id="rId7" imgW="2463480" imgH="545760" progId="Equation.3">
                  <p:embed/>
                </p:oleObj>
              </mc:Choice>
              <mc:Fallback>
                <p:oleObj name="公式" r:id="rId7" imgW="2463480" imgH="545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209800"/>
                        <a:ext cx="5165725" cy="1141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3" name="Object 5"/>
          <p:cNvGraphicFramePr>
            <a:graphicFrameLocks noChangeAspect="1"/>
          </p:cNvGraphicFramePr>
          <p:nvPr/>
        </p:nvGraphicFramePr>
        <p:xfrm>
          <a:off x="454025" y="3221038"/>
          <a:ext cx="5032375" cy="1198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9323" name="公式" r:id="rId9" imgW="2400120" imgH="571320" progId="Equation.3">
                  <p:embed/>
                </p:oleObj>
              </mc:Choice>
              <mc:Fallback>
                <p:oleObj name="公式" r:id="rId9" imgW="240012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025" y="3221038"/>
                        <a:ext cx="5032375" cy="1198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4" name="Object 6"/>
          <p:cNvGraphicFramePr>
            <a:graphicFrameLocks noChangeAspect="1"/>
          </p:cNvGraphicFramePr>
          <p:nvPr/>
        </p:nvGraphicFramePr>
        <p:xfrm>
          <a:off x="5497513" y="3352800"/>
          <a:ext cx="3113087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9324" name="公式" r:id="rId11" imgW="1460160" imgH="317160" progId="Equation.3">
                  <p:embed/>
                </p:oleObj>
              </mc:Choice>
              <mc:Fallback>
                <p:oleObj name="公式" r:id="rId11" imgW="146016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7513" y="3352800"/>
                        <a:ext cx="3113087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550497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344488" y="387350"/>
          <a:ext cx="7850187" cy="182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0436" name="Document" r:id="rId3" imgW="7800840" imgH="2041560" progId="Word.Document.8">
                  <p:embed/>
                </p:oleObj>
              </mc:Choice>
              <mc:Fallback>
                <p:oleObj name="Document" r:id="rId3" imgW="7800840" imgH="20415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488" y="387350"/>
                        <a:ext cx="7850187" cy="182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0000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239713" y="2376488"/>
            <a:ext cx="60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70659" name="Object 3"/>
          <p:cNvGraphicFramePr>
            <a:graphicFrameLocks noChangeAspect="1"/>
          </p:cNvGraphicFramePr>
          <p:nvPr/>
        </p:nvGraphicFramePr>
        <p:xfrm>
          <a:off x="1204913" y="2400300"/>
          <a:ext cx="35306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0437" name="公式" r:id="rId5" imgW="3530520" imgH="1028520" progId="Equation.3">
                  <p:embed/>
                </p:oleObj>
              </mc:Choice>
              <mc:Fallback>
                <p:oleObj name="公式" r:id="rId5" imgW="3530520" imgH="1028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4913" y="2400300"/>
                        <a:ext cx="35306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849313" y="24003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如图，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6491288" y="2286000"/>
            <a:ext cx="2408237" cy="3581400"/>
            <a:chOff x="3456" y="1152"/>
            <a:chExt cx="1517" cy="2256"/>
          </a:xfrm>
        </p:grpSpPr>
        <p:pic>
          <p:nvPicPr>
            <p:cNvPr id="8205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6" y="1152"/>
              <a:ext cx="1517" cy="2256"/>
            </a:xfrm>
            <a:prstGeom prst="rect">
              <a:avLst/>
            </a:prstGeom>
            <a:noFill/>
            <a:ln w="317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06" name="AutoShape 14"/>
            <p:cNvSpPr>
              <a:spLocks noChangeArrowheads="1"/>
            </p:cNvSpPr>
            <p:nvPr/>
          </p:nvSpPr>
          <p:spPr bwMode="auto">
            <a:xfrm rot="-1476021">
              <a:off x="4225" y="2068"/>
              <a:ext cx="716" cy="427"/>
            </a:xfrm>
            <a:prstGeom prst="parallelogram">
              <a:avLst>
                <a:gd name="adj" fmla="val 44505"/>
              </a:avLst>
            </a:prstGeom>
            <a:solidFill>
              <a:srgbClr val="00CC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7" name="AutoShape 15"/>
            <p:cNvSpPr>
              <a:spLocks noChangeArrowheads="1"/>
            </p:cNvSpPr>
            <p:nvPr/>
          </p:nvSpPr>
          <p:spPr bwMode="auto">
            <a:xfrm rot="7748796">
              <a:off x="4320" y="1687"/>
              <a:ext cx="864" cy="384"/>
            </a:xfrm>
            <a:prstGeom prst="triangle">
              <a:avLst>
                <a:gd name="adj" fmla="val 94625"/>
              </a:avLst>
            </a:prstGeom>
            <a:solidFill>
              <a:srgbClr val="00CC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8" name="AutoShape 16"/>
            <p:cNvSpPr>
              <a:spLocks noChangeArrowheads="1"/>
            </p:cNvSpPr>
            <p:nvPr/>
          </p:nvSpPr>
          <p:spPr bwMode="auto">
            <a:xfrm rot="-5034463">
              <a:off x="4236" y="1632"/>
              <a:ext cx="864" cy="384"/>
            </a:xfrm>
            <a:prstGeom prst="triangle">
              <a:avLst>
                <a:gd name="adj" fmla="val 14194"/>
              </a:avLst>
            </a:prstGeom>
            <a:solidFill>
              <a:srgbClr val="00CC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9" name="AutoShape 17"/>
            <p:cNvSpPr>
              <a:spLocks noChangeArrowheads="1"/>
            </p:cNvSpPr>
            <p:nvPr/>
          </p:nvSpPr>
          <p:spPr bwMode="auto">
            <a:xfrm rot="5402056">
              <a:off x="3993" y="2421"/>
              <a:ext cx="1140" cy="438"/>
            </a:xfrm>
            <a:prstGeom prst="triangle">
              <a:avLst>
                <a:gd name="adj" fmla="val 32384"/>
              </a:avLst>
            </a:prstGeom>
            <a:solidFill>
              <a:srgbClr val="00CC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70660" name="Object 4"/>
          <p:cNvGraphicFramePr>
            <a:graphicFrameLocks noChangeAspect="1"/>
          </p:cNvGraphicFramePr>
          <p:nvPr/>
        </p:nvGraphicFramePr>
        <p:xfrm>
          <a:off x="5029200" y="2895600"/>
          <a:ext cx="3184525" cy="194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0438" name="Document" r:id="rId8" imgW="2719800" imgH="1942920" progId="Word.Document.8">
                  <p:embed/>
                </p:oleObj>
              </mc:Choice>
              <mc:Fallback>
                <p:oleObj name="Document" r:id="rId8" imgW="2719800" imgH="19429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895600"/>
                        <a:ext cx="3184525" cy="194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0000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1" name="Object 5"/>
          <p:cNvGraphicFramePr>
            <a:graphicFrameLocks noChangeAspect="1"/>
          </p:cNvGraphicFramePr>
          <p:nvPr/>
        </p:nvGraphicFramePr>
        <p:xfrm>
          <a:off x="7375525" y="1628775"/>
          <a:ext cx="1600200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0439" name="Document" r:id="rId10" imgW="1677600" imgH="1405080" progId="Word.Document.8">
                  <p:embed/>
                </p:oleObj>
              </mc:Choice>
              <mc:Fallback>
                <p:oleObj name="Document" r:id="rId10" imgW="1677600" imgH="14050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5525" y="1628775"/>
                        <a:ext cx="1600200" cy="1343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0000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2" name="Object 6"/>
          <p:cNvGraphicFramePr>
            <a:graphicFrameLocks noChangeAspect="1"/>
          </p:cNvGraphicFramePr>
          <p:nvPr/>
        </p:nvGraphicFramePr>
        <p:xfrm>
          <a:off x="804863" y="4495800"/>
          <a:ext cx="484505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0440" name="公式" r:id="rId12" imgW="2400120" imgH="317160" progId="Equation.3">
                  <p:embed/>
                </p:oleObj>
              </mc:Choice>
              <mc:Fallback>
                <p:oleObj name="公式" r:id="rId12" imgW="240012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863" y="4495800"/>
                        <a:ext cx="4845050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3" name="Object 7"/>
          <p:cNvGraphicFramePr>
            <a:graphicFrameLocks noChangeAspect="1"/>
          </p:cNvGraphicFramePr>
          <p:nvPr/>
        </p:nvGraphicFramePr>
        <p:xfrm>
          <a:off x="239713" y="5214938"/>
          <a:ext cx="5780087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0441" name="文档" r:id="rId14" imgW="5256000" imgH="735120" progId="Word.Document.8">
                  <p:embed/>
                </p:oleObj>
              </mc:Choice>
              <mc:Fallback>
                <p:oleObj name="文档" r:id="rId14" imgW="5256000" imgH="7351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713" y="5214938"/>
                        <a:ext cx="5780087" cy="804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0000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4" name="Object 8"/>
          <p:cNvGraphicFramePr>
            <a:graphicFrameLocks noChangeAspect="1"/>
          </p:cNvGraphicFramePr>
          <p:nvPr/>
        </p:nvGraphicFramePr>
        <p:xfrm>
          <a:off x="620713" y="3429000"/>
          <a:ext cx="5264150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0442" name="公式" r:id="rId16" imgW="2501640" imgH="571320" progId="Equation.3">
                  <p:embed/>
                </p:oleObj>
              </mc:Choice>
              <mc:Fallback>
                <p:oleObj name="公式" r:id="rId16" imgW="250164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713" y="3429000"/>
                        <a:ext cx="5264150" cy="120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4" name="Text Box 29"/>
          <p:cNvSpPr txBox="1">
            <a:spLocks noChangeArrowheads="1"/>
          </p:cNvSpPr>
          <p:nvPr/>
        </p:nvSpPr>
        <p:spPr bwMode="auto">
          <a:xfrm>
            <a:off x="304800" y="319088"/>
            <a:ext cx="1219200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 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9</a:t>
            </a:r>
            <a:endParaRPr lang="zh-CN" altLang="en-US" sz="28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242435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25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 autoUpdateAnimBg="0"/>
      <p:bldP spid="20491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1914021"/>
              </p:ext>
            </p:extLst>
          </p:nvPr>
        </p:nvGraphicFramePr>
        <p:xfrm>
          <a:off x="609601" y="893763"/>
          <a:ext cx="4250431" cy="2360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1322" name="文档" r:id="rId3" imgW="5260220" imgH="2906177" progId="Word.Document.8">
                  <p:embed/>
                </p:oleObj>
              </mc:Choice>
              <mc:Fallback>
                <p:oleObj name="文档" r:id="rId3" imgW="5260220" imgH="290617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1" y="893763"/>
                        <a:ext cx="4250431" cy="23609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343650" y="1143000"/>
            <a:ext cx="2343150" cy="2305050"/>
            <a:chOff x="4044" y="1789"/>
            <a:chExt cx="1476" cy="1452"/>
          </a:xfrm>
        </p:grpSpPr>
        <p:graphicFrame>
          <p:nvGraphicFramePr>
            <p:cNvPr id="9220" name="Object 5"/>
            <p:cNvGraphicFramePr>
              <a:graphicFrameLocks noChangeAspect="1"/>
            </p:cNvGraphicFramePr>
            <p:nvPr/>
          </p:nvGraphicFramePr>
          <p:xfrm>
            <a:off x="4044" y="1789"/>
            <a:ext cx="1476" cy="14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1323" name="BMP 图象" r:id="rId5" imgW="2343477" imgH="2305372" progId="Paint.Picture">
                    <p:embed/>
                  </p:oleObj>
                </mc:Choice>
                <mc:Fallback>
                  <p:oleObj name="BMP 图象" r:id="rId5" imgW="2343477" imgH="2305372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44" y="1789"/>
                          <a:ext cx="1476" cy="1452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3333FF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1" name="Object 6"/>
            <p:cNvGraphicFramePr>
              <a:graphicFrameLocks noChangeAspect="1"/>
            </p:cNvGraphicFramePr>
            <p:nvPr/>
          </p:nvGraphicFramePr>
          <p:xfrm>
            <a:off x="4512" y="2352"/>
            <a:ext cx="67" cy="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1324" name="公式" r:id="rId7" imgW="215640" imgH="266400" progId="Equation.3">
                    <p:embed/>
                  </p:oleObj>
                </mc:Choice>
                <mc:Fallback>
                  <p:oleObj name="公式" r:id="rId7" imgW="215640" imgH="266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2352"/>
                          <a:ext cx="67" cy="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223" name="Text Box 8"/>
          <p:cNvSpPr txBox="1">
            <a:spLocks noChangeArrowheads="1"/>
          </p:cNvSpPr>
          <p:nvPr/>
        </p:nvSpPr>
        <p:spPr bwMode="auto">
          <a:xfrm>
            <a:off x="381000" y="260648"/>
            <a:ext cx="361493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zh-CN" altLang="en-US" sz="2800" b="1" dirty="0">
                <a:solidFill>
                  <a:srgbClr val="9933FF"/>
                </a:solidFill>
                <a:ea typeface="隶书" pitchFamily="49" charset="-122"/>
              </a:rPr>
              <a:t>（</a:t>
            </a:r>
            <a:r>
              <a:rPr kumimoji="0" lang="en-US" altLang="zh-CN" sz="2800" b="1" dirty="0">
                <a:solidFill>
                  <a:srgbClr val="9933FF"/>
                </a:solidFill>
                <a:ea typeface="隶书" pitchFamily="49" charset="-122"/>
              </a:rPr>
              <a:t>2</a:t>
            </a:r>
            <a:r>
              <a:rPr kumimoji="0" lang="zh-CN" altLang="en-US" sz="2800" b="1" dirty="0">
                <a:solidFill>
                  <a:srgbClr val="9933FF"/>
                </a:solidFill>
                <a:ea typeface="隶书" pitchFamily="49" charset="-122"/>
              </a:rPr>
              <a:t>）截面法</a:t>
            </a:r>
            <a:endParaRPr kumimoji="0" lang="zh-CN" altLang="en-US" sz="2800" b="1" dirty="0">
              <a:ea typeface="隶书" pitchFamily="49" charset="-122"/>
            </a:endParaRPr>
          </a:p>
        </p:txBody>
      </p:sp>
      <p:graphicFrame>
        <p:nvGraphicFramePr>
          <p:cNvPr id="2253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020520"/>
              </p:ext>
            </p:extLst>
          </p:nvPr>
        </p:nvGraphicFramePr>
        <p:xfrm>
          <a:off x="539553" y="3284984"/>
          <a:ext cx="6408712" cy="21019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1325" name="Document" r:id="rId9" imgW="7261727" imgH="2376475" progId="Word.Document.8">
                  <p:embed/>
                </p:oleObj>
              </mc:Choice>
              <mc:Fallback>
                <p:oleObj name="Document" r:id="rId9" imgW="7261727" imgH="237647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3" y="3284984"/>
                        <a:ext cx="6408712" cy="21019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67544" y="5373216"/>
            <a:ext cx="7776864" cy="523220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注记  </a:t>
            </a:r>
            <a:r>
              <a:rPr kumimoji="0" lang="en-US" altLang="zh-CN" sz="2800" b="1" i="1" dirty="0">
                <a:solidFill>
                  <a:srgbClr val="9933FF"/>
                </a:solidFill>
                <a:ea typeface="隶书" pitchFamily="49" charset="-122"/>
              </a:rPr>
              <a:t>z</a:t>
            </a:r>
            <a:r>
              <a:rPr kumimoji="0" lang="zh-CN" altLang="en-US" sz="2800" b="1" dirty="0">
                <a:solidFill>
                  <a:srgbClr val="9933FF"/>
                </a:solidFill>
                <a:ea typeface="隶书" pitchFamily="49" charset="-122"/>
              </a:rPr>
              <a:t>轴截面法适合被积函数为</a:t>
            </a:r>
            <a:r>
              <a:rPr kumimoji="0" lang="en-US" altLang="zh-CN" sz="2800" b="1" i="1" dirty="0">
                <a:solidFill>
                  <a:srgbClr val="9933FF"/>
                </a:solidFill>
                <a:ea typeface="隶书" pitchFamily="49" charset="-122"/>
              </a:rPr>
              <a:t>z</a:t>
            </a:r>
            <a:r>
              <a:rPr kumimoji="0" lang="zh-CN" altLang="en-US" sz="2800" b="1" dirty="0">
                <a:solidFill>
                  <a:srgbClr val="9933FF"/>
                </a:solidFill>
                <a:ea typeface="隶书" pitchFamily="49" charset="-122"/>
              </a:rPr>
              <a:t>的单变量函数</a:t>
            </a:r>
            <a:endParaRPr kumimoji="0" lang="zh-CN" altLang="en-US" sz="2800" b="1" dirty="0"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388335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908050" y="385763"/>
          <a:ext cx="7605713" cy="1443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2806" name="Document" r:id="rId3" imgW="7733520" imgH="1467000" progId="Word.Document.8">
                  <p:embed/>
                </p:oleObj>
              </mc:Choice>
              <mc:Fallback>
                <p:oleObj name="Document" r:id="rId3" imgW="7733520" imgH="14670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385763"/>
                        <a:ext cx="7605713" cy="1443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685800" y="1885950"/>
          <a:ext cx="13906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2807" name="文档" r:id="rId5" imgW="1398960" imgH="476280" progId="Word.Document.8">
                  <p:embed/>
                </p:oleObj>
              </mc:Choice>
              <mc:Fallback>
                <p:oleObj name="文档" r:id="rId5" imgW="1398960" imgH="4762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885950"/>
                        <a:ext cx="139065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6"/>
          <p:cNvGraphicFramePr>
            <a:graphicFrameLocks noChangeAspect="1"/>
          </p:cNvGraphicFramePr>
          <p:nvPr/>
        </p:nvGraphicFramePr>
        <p:xfrm>
          <a:off x="1371600" y="2560638"/>
          <a:ext cx="1676400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2808" name="公式" r:id="rId7" imgW="1726920" imgH="774360" progId="Equation.3">
                  <p:embed/>
                </p:oleObj>
              </mc:Choice>
              <mc:Fallback>
                <p:oleObj name="公式" r:id="rId7" imgW="1726920" imgH="774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560638"/>
                        <a:ext cx="1676400" cy="750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7"/>
          <p:cNvGraphicFramePr>
            <a:graphicFrameLocks noChangeAspect="1"/>
          </p:cNvGraphicFramePr>
          <p:nvPr/>
        </p:nvGraphicFramePr>
        <p:xfrm>
          <a:off x="3200400" y="2425700"/>
          <a:ext cx="2198688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2809" name="公式" r:id="rId9" imgW="2273040" imgH="927000" progId="Equation.3">
                  <p:embed/>
                </p:oleObj>
              </mc:Choice>
              <mc:Fallback>
                <p:oleObj name="公式" r:id="rId9" imgW="2273040" imgH="9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425700"/>
                        <a:ext cx="2198688" cy="89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8"/>
          <p:cNvGraphicFramePr>
            <a:graphicFrameLocks noChangeAspect="1"/>
          </p:cNvGraphicFramePr>
          <p:nvPr/>
        </p:nvGraphicFramePr>
        <p:xfrm>
          <a:off x="1355725" y="3322638"/>
          <a:ext cx="39782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2810" name="公式" r:id="rId11" imgW="4101840" imgH="482400" progId="Equation.3">
                  <p:embed/>
                </p:oleObj>
              </mc:Choice>
              <mc:Fallback>
                <p:oleObj name="公式" r:id="rId11" imgW="410184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5725" y="3322638"/>
                        <a:ext cx="397827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9"/>
          <p:cNvGraphicFramePr>
            <a:graphicFrameLocks noChangeAspect="1"/>
          </p:cNvGraphicFramePr>
          <p:nvPr/>
        </p:nvGraphicFramePr>
        <p:xfrm>
          <a:off x="1447800" y="3856038"/>
          <a:ext cx="3505200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2811" name="公式" r:id="rId13" imgW="3619440" imgH="1054080" progId="Equation.3">
                  <p:embed/>
                </p:oleObj>
              </mc:Choice>
              <mc:Fallback>
                <p:oleObj name="公式" r:id="rId13" imgW="3619440" imgH="1054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856038"/>
                        <a:ext cx="3505200" cy="1020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10"/>
          <p:cNvGraphicFramePr>
            <a:graphicFrameLocks noChangeAspect="1"/>
          </p:cNvGraphicFramePr>
          <p:nvPr/>
        </p:nvGraphicFramePr>
        <p:xfrm>
          <a:off x="1295400" y="4932363"/>
          <a:ext cx="5467350" cy="1163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2812" name="文档" r:id="rId15" imgW="5486400" imgH="1168560" progId="Word.Document.8">
                  <p:embed/>
                </p:oleObj>
              </mc:Choice>
              <mc:Fallback>
                <p:oleObj name="文档" r:id="rId15" imgW="5486400" imgH="11685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932363"/>
                        <a:ext cx="5467350" cy="1163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5867400" y="1747070"/>
            <a:ext cx="2819400" cy="2291531"/>
            <a:chOff x="1344" y="1725"/>
            <a:chExt cx="1584" cy="1243"/>
          </a:xfrm>
        </p:grpSpPr>
        <p:sp>
          <p:nvSpPr>
            <p:cNvPr id="10261" name="Line 12"/>
            <p:cNvSpPr>
              <a:spLocks noChangeShapeType="1"/>
            </p:cNvSpPr>
            <p:nvPr/>
          </p:nvSpPr>
          <p:spPr bwMode="auto">
            <a:xfrm rot="8483042">
              <a:off x="1344" y="2677"/>
              <a:ext cx="650" cy="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2" name="Line 13"/>
            <p:cNvSpPr>
              <a:spLocks noChangeShapeType="1"/>
            </p:cNvSpPr>
            <p:nvPr/>
          </p:nvSpPr>
          <p:spPr bwMode="auto">
            <a:xfrm flipV="1">
              <a:off x="1923" y="1728"/>
              <a:ext cx="0" cy="7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3" name="Line 14"/>
            <p:cNvSpPr>
              <a:spLocks noChangeShapeType="1"/>
            </p:cNvSpPr>
            <p:nvPr/>
          </p:nvSpPr>
          <p:spPr bwMode="auto">
            <a:xfrm>
              <a:off x="1923" y="2503"/>
              <a:ext cx="90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252" name="Object 15"/>
            <p:cNvGraphicFramePr>
              <a:graphicFrameLocks noChangeAspect="1"/>
            </p:cNvGraphicFramePr>
            <p:nvPr/>
          </p:nvGraphicFramePr>
          <p:xfrm>
            <a:off x="1442" y="2892"/>
            <a:ext cx="75" cy="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2813" name="公式" r:id="rId17" imgW="152280" imgH="164880" progId="Equation.3">
                    <p:embed/>
                  </p:oleObj>
                </mc:Choice>
                <mc:Fallback>
                  <p:oleObj name="公式" r:id="rId17" imgW="1522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2" y="2892"/>
                          <a:ext cx="75" cy="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3" name="Object 16"/>
            <p:cNvGraphicFramePr>
              <a:graphicFrameLocks noChangeAspect="1"/>
            </p:cNvGraphicFramePr>
            <p:nvPr/>
          </p:nvGraphicFramePr>
          <p:xfrm>
            <a:off x="1903" y="2521"/>
            <a:ext cx="76" cy="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2814" name="公式" r:id="rId19" imgW="152280" imgH="164880" progId="Equation.3">
                    <p:embed/>
                  </p:oleObj>
                </mc:Choice>
                <mc:Fallback>
                  <p:oleObj name="公式" r:id="rId19" imgW="1522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3" y="2521"/>
                          <a:ext cx="76" cy="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4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55271778"/>
                </p:ext>
              </p:extLst>
            </p:nvPr>
          </p:nvGraphicFramePr>
          <p:xfrm>
            <a:off x="1812" y="1725"/>
            <a:ext cx="62" cy="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2815" name="Equation" r:id="rId21" imgW="126720" imgH="164880" progId="Equation.3">
                    <p:embed/>
                  </p:oleObj>
                </mc:Choice>
                <mc:Fallback>
                  <p:oleObj name="Equation" r:id="rId21" imgW="12672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2" y="1725"/>
                          <a:ext cx="62" cy="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5" name="Object 18"/>
            <p:cNvGraphicFramePr>
              <a:graphicFrameLocks noChangeAspect="1"/>
            </p:cNvGraphicFramePr>
            <p:nvPr/>
          </p:nvGraphicFramePr>
          <p:xfrm>
            <a:off x="2846" y="2466"/>
            <a:ext cx="82" cy="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2816" name="公式" r:id="rId23" imgW="164880" imgH="203040" progId="Equation.3">
                    <p:embed/>
                  </p:oleObj>
                </mc:Choice>
                <mc:Fallback>
                  <p:oleObj name="公式" r:id="rId23" imgW="16488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6" y="2466"/>
                          <a:ext cx="82" cy="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6092825" y="1905000"/>
            <a:ext cx="1984375" cy="1979613"/>
            <a:chOff x="3790" y="1824"/>
            <a:chExt cx="1250" cy="1247"/>
          </a:xfrm>
        </p:grpSpPr>
        <p:sp>
          <p:nvSpPr>
            <p:cNvPr id="10260" name="AutoShape 20"/>
            <p:cNvSpPr>
              <a:spLocks noChangeArrowheads="1"/>
            </p:cNvSpPr>
            <p:nvPr/>
          </p:nvSpPr>
          <p:spPr bwMode="auto">
            <a:xfrm rot="-903299">
              <a:off x="3790" y="1932"/>
              <a:ext cx="1082" cy="851"/>
            </a:xfrm>
            <a:prstGeom prst="triangle">
              <a:avLst>
                <a:gd name="adj" fmla="val 57412"/>
              </a:avLst>
            </a:prstGeom>
            <a:solidFill>
              <a:schemeClr val="accent1">
                <a:alpha val="50195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249" name="Object 23"/>
            <p:cNvGraphicFramePr>
              <a:graphicFrameLocks noChangeAspect="1"/>
            </p:cNvGraphicFramePr>
            <p:nvPr/>
          </p:nvGraphicFramePr>
          <p:xfrm>
            <a:off x="4957" y="2652"/>
            <a:ext cx="83" cy="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2817" name="公式" r:id="rId25" imgW="177480" imgH="304560" progId="Equation.3">
                    <p:embed/>
                  </p:oleObj>
                </mc:Choice>
                <mc:Fallback>
                  <p:oleObj name="公式" r:id="rId25" imgW="177480" imgH="304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57" y="2652"/>
                          <a:ext cx="83" cy="1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0" name="Object 24"/>
            <p:cNvGraphicFramePr>
              <a:graphicFrameLocks noChangeAspect="1"/>
            </p:cNvGraphicFramePr>
            <p:nvPr/>
          </p:nvGraphicFramePr>
          <p:xfrm>
            <a:off x="4368" y="1824"/>
            <a:ext cx="83" cy="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2818" name="公式" r:id="rId27" imgW="177480" imgH="304560" progId="Equation.3">
                    <p:embed/>
                  </p:oleObj>
                </mc:Choice>
                <mc:Fallback>
                  <p:oleObj name="公式" r:id="rId27" imgW="177480" imgH="304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83" cy="1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1" name="Object 25"/>
            <p:cNvGraphicFramePr>
              <a:graphicFrameLocks noChangeAspect="1"/>
            </p:cNvGraphicFramePr>
            <p:nvPr/>
          </p:nvGraphicFramePr>
          <p:xfrm>
            <a:off x="3936" y="2928"/>
            <a:ext cx="83" cy="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2819" name="公式" r:id="rId28" imgW="177480" imgH="304560" progId="Equation.3">
                    <p:embed/>
                  </p:oleObj>
                </mc:Choice>
                <mc:Fallback>
                  <p:oleObj name="公式" r:id="rId28" imgW="177480" imgH="304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2928"/>
                          <a:ext cx="83" cy="1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579" name="Text Box 27"/>
          <p:cNvSpPr txBox="1">
            <a:spLocks noChangeArrowheads="1"/>
          </p:cNvSpPr>
          <p:nvPr/>
        </p:nvSpPr>
        <p:spPr bwMode="auto">
          <a:xfrm>
            <a:off x="1928813" y="1787525"/>
            <a:ext cx="2590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zh-CN" altLang="en-US" sz="3600" b="1">
                <a:solidFill>
                  <a:srgbClr val="FF6600"/>
                </a:solidFill>
                <a:ea typeface="隶书" pitchFamily="49" charset="-122"/>
              </a:rPr>
              <a:t>截面法</a:t>
            </a:r>
            <a:endParaRPr kumimoji="0" lang="zh-CN" altLang="en-US" sz="4400" b="1">
              <a:ea typeface="隶书" pitchFamily="49" charset="-122"/>
            </a:endParaRPr>
          </a:p>
        </p:txBody>
      </p:sp>
      <p:sp>
        <p:nvSpPr>
          <p:cNvPr id="10259" name="Text Box 30"/>
          <p:cNvSpPr txBox="1">
            <a:spLocks noChangeArrowheads="1"/>
          </p:cNvSpPr>
          <p:nvPr/>
        </p:nvSpPr>
        <p:spPr bwMode="auto">
          <a:xfrm>
            <a:off x="539552" y="381000"/>
            <a:ext cx="1219200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 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10</a:t>
            </a:r>
            <a:endParaRPr lang="zh-CN" altLang="en-US" sz="28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535774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79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2148285"/>
              </p:ext>
            </p:extLst>
          </p:nvPr>
        </p:nvGraphicFramePr>
        <p:xfrm>
          <a:off x="322263" y="415925"/>
          <a:ext cx="8010525" cy="178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396" name="Document" r:id="rId3" imgW="8767699" imgH="1969860" progId="Word.Document.8">
                  <p:embed/>
                </p:oleObj>
              </mc:Choice>
              <mc:Fallback>
                <p:oleObj name="Document" r:id="rId3" imgW="8767699" imgH="1969860" progId="Word.Document.8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263" y="415925"/>
                        <a:ext cx="8010525" cy="178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0167031"/>
              </p:ext>
            </p:extLst>
          </p:nvPr>
        </p:nvGraphicFramePr>
        <p:xfrm>
          <a:off x="197475" y="2924944"/>
          <a:ext cx="8576088" cy="3024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397" name="Document" r:id="rId5" imgW="4980602" imgH="1753568" progId="Word.Document.8">
                  <p:embed/>
                </p:oleObj>
              </mc:Choice>
              <mc:Fallback>
                <p:oleObj name="Document" r:id="rId5" imgW="4980602" imgH="1753568" progId="Word.Document.8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475" y="2924944"/>
                        <a:ext cx="8576088" cy="30243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2491578"/>
              </p:ext>
            </p:extLst>
          </p:nvPr>
        </p:nvGraphicFramePr>
        <p:xfrm>
          <a:off x="197475" y="1988840"/>
          <a:ext cx="8749049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398" name="Document" r:id="rId7" imgW="4711302" imgH="541220" progId="Word.Document.8">
                  <p:embed/>
                </p:oleObj>
              </mc:Choice>
              <mc:Fallback>
                <p:oleObj name="Document" r:id="rId7" imgW="4711302" imgH="541220" progId="Word.Document.8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475" y="1988840"/>
                        <a:ext cx="8749049" cy="1008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2222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83" name="Object 15"/>
          <p:cNvGraphicFramePr>
            <a:graphicFrameLocks noChangeAspect="1"/>
          </p:cNvGraphicFramePr>
          <p:nvPr/>
        </p:nvGraphicFramePr>
        <p:xfrm>
          <a:off x="914400" y="1184275"/>
          <a:ext cx="2290763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3876" name="文档" r:id="rId3" imgW="2526840" imgH="895680" progId="Word.Document.8">
                  <p:embed/>
                </p:oleObj>
              </mc:Choice>
              <mc:Fallback>
                <p:oleObj name="文档" r:id="rId3" imgW="2526840" imgH="8956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84275"/>
                        <a:ext cx="2290763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16"/>
          <p:cNvGraphicFramePr>
            <a:graphicFrameLocks noChangeAspect="1"/>
          </p:cNvGraphicFramePr>
          <p:nvPr/>
        </p:nvGraphicFramePr>
        <p:xfrm>
          <a:off x="609600" y="438150"/>
          <a:ext cx="152400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3877" name="文档" r:id="rId5" imgW="1443240" imgH="664200" progId="Word.Document.8">
                  <p:embed/>
                </p:oleObj>
              </mc:Choice>
              <mc:Fallback>
                <p:oleObj name="文档" r:id="rId5" imgW="1443240" imgH="6642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38150"/>
                        <a:ext cx="1524000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5" name="Object 17"/>
          <p:cNvGraphicFramePr>
            <a:graphicFrameLocks noChangeAspect="1"/>
          </p:cNvGraphicFramePr>
          <p:nvPr/>
        </p:nvGraphicFramePr>
        <p:xfrm>
          <a:off x="2747963" y="1066800"/>
          <a:ext cx="281940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3878" name="公式" r:id="rId7" imgW="1498320" imgH="533160" progId="Equation.3">
                  <p:embed/>
                </p:oleObj>
              </mc:Choice>
              <mc:Fallback>
                <p:oleObj name="公式" r:id="rId7" imgW="149832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7963" y="1066800"/>
                        <a:ext cx="2819400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6" name="Object 18"/>
          <p:cNvGraphicFramePr>
            <a:graphicFrameLocks noChangeAspect="1"/>
          </p:cNvGraphicFramePr>
          <p:nvPr/>
        </p:nvGraphicFramePr>
        <p:xfrm>
          <a:off x="2476500" y="3392488"/>
          <a:ext cx="3548063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3879" name="公式" r:id="rId9" imgW="3632040" imgH="660240" progId="Equation.3">
                  <p:embed/>
                </p:oleObj>
              </mc:Choice>
              <mc:Fallback>
                <p:oleObj name="公式" r:id="rId9" imgW="363204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0" y="3392488"/>
                        <a:ext cx="3548063" cy="64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7" name="Object 19"/>
          <p:cNvGraphicFramePr>
            <a:graphicFrameLocks noChangeAspect="1"/>
          </p:cNvGraphicFramePr>
          <p:nvPr/>
        </p:nvGraphicFramePr>
        <p:xfrm>
          <a:off x="2519363" y="4022725"/>
          <a:ext cx="3814762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3880" name="文档" r:id="rId11" imgW="4123800" imgH="1176480" progId="Word.Document.8">
                  <p:embed/>
                </p:oleObj>
              </mc:Choice>
              <mc:Fallback>
                <p:oleObj name="文档" r:id="rId11" imgW="4123800" imgH="11764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9363" y="4022725"/>
                        <a:ext cx="3814762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281" name="Group 46"/>
          <p:cNvGrpSpPr>
            <a:grpSpLocks/>
          </p:cNvGrpSpPr>
          <p:nvPr/>
        </p:nvGrpSpPr>
        <p:grpSpPr bwMode="auto">
          <a:xfrm>
            <a:off x="6248400" y="685800"/>
            <a:ext cx="2819400" cy="2286000"/>
            <a:chOff x="3552" y="1248"/>
            <a:chExt cx="1776" cy="1440"/>
          </a:xfrm>
        </p:grpSpPr>
        <p:grpSp>
          <p:nvGrpSpPr>
            <p:cNvPr id="11283" name="Group 34"/>
            <p:cNvGrpSpPr>
              <a:grpSpLocks/>
            </p:cNvGrpSpPr>
            <p:nvPr/>
          </p:nvGrpSpPr>
          <p:grpSpPr bwMode="auto">
            <a:xfrm>
              <a:off x="3552" y="1248"/>
              <a:ext cx="1776" cy="1440"/>
              <a:chOff x="1344" y="1728"/>
              <a:chExt cx="1584" cy="1240"/>
            </a:xfrm>
          </p:grpSpPr>
          <p:sp>
            <p:nvSpPr>
              <p:cNvPr id="11285" name="Line 35"/>
              <p:cNvSpPr>
                <a:spLocks noChangeShapeType="1"/>
              </p:cNvSpPr>
              <p:nvPr/>
            </p:nvSpPr>
            <p:spPr bwMode="auto">
              <a:xfrm rot="8483042">
                <a:off x="1344" y="2677"/>
                <a:ext cx="650" cy="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6" name="Line 36"/>
              <p:cNvSpPr>
                <a:spLocks noChangeShapeType="1"/>
              </p:cNvSpPr>
              <p:nvPr/>
            </p:nvSpPr>
            <p:spPr bwMode="auto">
              <a:xfrm flipV="1">
                <a:off x="1923" y="1728"/>
                <a:ext cx="0" cy="7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7" name="Line 37"/>
              <p:cNvSpPr>
                <a:spLocks noChangeShapeType="1"/>
              </p:cNvSpPr>
              <p:nvPr/>
            </p:nvSpPr>
            <p:spPr bwMode="auto">
              <a:xfrm>
                <a:off x="1923" y="2503"/>
                <a:ext cx="90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1277" name="Object 26"/>
              <p:cNvGraphicFramePr>
                <a:graphicFrameLocks noChangeAspect="1"/>
              </p:cNvGraphicFramePr>
              <p:nvPr/>
            </p:nvGraphicFramePr>
            <p:xfrm>
              <a:off x="1442" y="2892"/>
              <a:ext cx="75" cy="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13881" name="公式" r:id="rId13" imgW="152280" imgH="164880" progId="Equation.3">
                      <p:embed/>
                    </p:oleObj>
                  </mc:Choice>
                  <mc:Fallback>
                    <p:oleObj name="公式" r:id="rId13" imgW="152280" imgH="1648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42" y="2892"/>
                            <a:ext cx="75" cy="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278" name="Object 27"/>
              <p:cNvGraphicFramePr>
                <a:graphicFrameLocks noChangeAspect="1"/>
              </p:cNvGraphicFramePr>
              <p:nvPr/>
            </p:nvGraphicFramePr>
            <p:xfrm>
              <a:off x="1903" y="2521"/>
              <a:ext cx="76" cy="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13882" name="公式" r:id="rId15" imgW="152280" imgH="164880" progId="Equation.3">
                      <p:embed/>
                    </p:oleObj>
                  </mc:Choice>
                  <mc:Fallback>
                    <p:oleObj name="公式" r:id="rId15" imgW="152280" imgH="1648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03" y="2521"/>
                            <a:ext cx="76" cy="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279" name="Object 28"/>
              <p:cNvGraphicFramePr>
                <a:graphicFrameLocks noChangeAspect="1"/>
              </p:cNvGraphicFramePr>
              <p:nvPr/>
            </p:nvGraphicFramePr>
            <p:xfrm>
              <a:off x="1806" y="1728"/>
              <a:ext cx="75" cy="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13883" name="公式" r:id="rId17" imgW="152280" imgH="152280" progId="Equation.3">
                      <p:embed/>
                    </p:oleObj>
                  </mc:Choice>
                  <mc:Fallback>
                    <p:oleObj name="公式" r:id="rId17" imgW="152280" imgH="1522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06" y="1728"/>
                            <a:ext cx="75" cy="7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280" name="Object 29"/>
              <p:cNvGraphicFramePr>
                <a:graphicFrameLocks noChangeAspect="1"/>
              </p:cNvGraphicFramePr>
              <p:nvPr/>
            </p:nvGraphicFramePr>
            <p:xfrm>
              <a:off x="2846" y="2466"/>
              <a:ext cx="82" cy="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13884" name="公式" r:id="rId19" imgW="164880" imgH="203040" progId="Equation.3">
                      <p:embed/>
                    </p:oleObj>
                  </mc:Choice>
                  <mc:Fallback>
                    <p:oleObj name="公式" r:id="rId19" imgW="164880" imgH="2030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46" y="2466"/>
                            <a:ext cx="82" cy="9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1284" name="AutoShape 42"/>
            <p:cNvSpPr>
              <a:spLocks noChangeArrowheads="1"/>
            </p:cNvSpPr>
            <p:nvPr/>
          </p:nvSpPr>
          <p:spPr bwMode="auto">
            <a:xfrm rot="-903299">
              <a:off x="3694" y="1452"/>
              <a:ext cx="1082" cy="851"/>
            </a:xfrm>
            <a:prstGeom prst="triangle">
              <a:avLst>
                <a:gd name="adj" fmla="val 57412"/>
              </a:avLst>
            </a:prstGeom>
            <a:solidFill>
              <a:schemeClr val="accent1">
                <a:alpha val="50195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274" name="Object 23"/>
            <p:cNvGraphicFramePr>
              <a:graphicFrameLocks noChangeAspect="1"/>
            </p:cNvGraphicFramePr>
            <p:nvPr/>
          </p:nvGraphicFramePr>
          <p:xfrm>
            <a:off x="4848" y="2220"/>
            <a:ext cx="83" cy="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3885" name="公式" r:id="rId21" imgW="177480" imgH="304560" progId="Equation.3">
                    <p:embed/>
                  </p:oleObj>
                </mc:Choice>
                <mc:Fallback>
                  <p:oleObj name="公式" r:id="rId21" imgW="177480" imgH="304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2220"/>
                          <a:ext cx="83" cy="1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5" name="Object 24"/>
            <p:cNvGraphicFramePr>
              <a:graphicFrameLocks noChangeAspect="1"/>
            </p:cNvGraphicFramePr>
            <p:nvPr/>
          </p:nvGraphicFramePr>
          <p:xfrm>
            <a:off x="4272" y="1344"/>
            <a:ext cx="83" cy="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3886" name="公式" r:id="rId23" imgW="177480" imgH="304560" progId="Equation.3">
                    <p:embed/>
                  </p:oleObj>
                </mc:Choice>
                <mc:Fallback>
                  <p:oleObj name="公式" r:id="rId23" imgW="177480" imgH="304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1344"/>
                          <a:ext cx="83" cy="1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6" name="Object 25"/>
            <p:cNvGraphicFramePr>
              <a:graphicFrameLocks noChangeAspect="1"/>
            </p:cNvGraphicFramePr>
            <p:nvPr/>
          </p:nvGraphicFramePr>
          <p:xfrm>
            <a:off x="3853" y="2460"/>
            <a:ext cx="83" cy="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3887" name="公式" r:id="rId24" imgW="177480" imgH="304560" progId="Equation.3">
                    <p:embed/>
                  </p:oleObj>
                </mc:Choice>
                <mc:Fallback>
                  <p:oleObj name="公式" r:id="rId24" imgW="177480" imgH="304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3" y="2460"/>
                          <a:ext cx="83" cy="1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282" name="Text Box 47"/>
          <p:cNvSpPr txBox="1">
            <a:spLocks noChangeArrowheads="1"/>
          </p:cNvSpPr>
          <p:nvPr/>
        </p:nvSpPr>
        <p:spPr bwMode="auto">
          <a:xfrm>
            <a:off x="1828800" y="330200"/>
            <a:ext cx="2590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zh-CN" altLang="en-US" sz="3600" b="1">
                <a:solidFill>
                  <a:srgbClr val="FF6600"/>
                </a:solidFill>
                <a:ea typeface="隶书" pitchFamily="49" charset="-122"/>
              </a:rPr>
              <a:t>投影法</a:t>
            </a:r>
            <a:endParaRPr kumimoji="0" lang="zh-CN" altLang="en-US" sz="4400" b="1">
              <a:ea typeface="隶书" pitchFamily="49" charset="-122"/>
            </a:endParaRPr>
          </a:p>
        </p:txBody>
      </p:sp>
      <p:graphicFrame>
        <p:nvGraphicFramePr>
          <p:cNvPr id="32788" name="Object 20"/>
          <p:cNvGraphicFramePr>
            <a:graphicFrameLocks noChangeAspect="1"/>
          </p:cNvGraphicFramePr>
          <p:nvPr/>
        </p:nvGraphicFramePr>
        <p:xfrm>
          <a:off x="2443163" y="2633663"/>
          <a:ext cx="3235325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3888" name="公式" r:id="rId25" imgW="3327120" imgH="660240" progId="Equation.3">
                  <p:embed/>
                </p:oleObj>
              </mc:Choice>
              <mc:Fallback>
                <p:oleObj name="公式" r:id="rId25" imgW="332712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3163" y="2633663"/>
                        <a:ext cx="3235325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9" name="Object 21"/>
          <p:cNvGraphicFramePr>
            <a:graphicFrameLocks noChangeAspect="1"/>
          </p:cNvGraphicFramePr>
          <p:nvPr/>
        </p:nvGraphicFramePr>
        <p:xfrm>
          <a:off x="1400175" y="2065338"/>
          <a:ext cx="4014788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3889" name="公式" r:id="rId27" imgW="2133360" imgH="279360" progId="Equation.3">
                  <p:embed/>
                </p:oleObj>
              </mc:Choice>
              <mc:Fallback>
                <p:oleObj name="公式" r:id="rId27" imgW="213336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0175" y="2065338"/>
                        <a:ext cx="4014788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90" name="Object 22"/>
          <p:cNvGraphicFramePr>
            <a:graphicFrameLocks noChangeAspect="1"/>
          </p:cNvGraphicFramePr>
          <p:nvPr/>
        </p:nvGraphicFramePr>
        <p:xfrm>
          <a:off x="609600" y="2698750"/>
          <a:ext cx="2290763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3890" name="文档" r:id="rId29" imgW="2526840" imgH="895680" progId="Word.Document.8">
                  <p:embed/>
                </p:oleObj>
              </mc:Choice>
              <mc:Fallback>
                <p:oleObj name="文档" r:id="rId29" imgW="2526840" imgH="8956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698750"/>
                        <a:ext cx="2290763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058753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33"/>
          <p:cNvGraphicFramePr>
            <a:graphicFrameLocks noChangeAspect="1"/>
          </p:cNvGraphicFramePr>
          <p:nvPr/>
        </p:nvGraphicFramePr>
        <p:xfrm>
          <a:off x="609600" y="536575"/>
          <a:ext cx="7337425" cy="229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4578" name="Document" r:id="rId3" imgW="7340760" imgH="2295360" progId="Word.Document.8">
                  <p:embed/>
                </p:oleObj>
              </mc:Choice>
              <mc:Fallback>
                <p:oleObj name="Document" r:id="rId3" imgW="7340760" imgH="22953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36575"/>
                        <a:ext cx="7337425" cy="229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82" name="Object 34"/>
          <p:cNvGraphicFramePr>
            <a:graphicFrameLocks noChangeAspect="1"/>
          </p:cNvGraphicFramePr>
          <p:nvPr/>
        </p:nvGraphicFramePr>
        <p:xfrm>
          <a:off x="1428750" y="2667000"/>
          <a:ext cx="4591050" cy="146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4579" name="文档" r:id="rId5" imgW="4798800" imgH="1536120" progId="Word.Document.8">
                  <p:embed/>
                </p:oleObj>
              </mc:Choice>
              <mc:Fallback>
                <p:oleObj name="文档" r:id="rId5" imgW="4798800" imgH="15361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2667000"/>
                        <a:ext cx="4591050" cy="146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83" name="Object 35"/>
          <p:cNvGraphicFramePr>
            <a:graphicFrameLocks noChangeAspect="1"/>
          </p:cNvGraphicFramePr>
          <p:nvPr/>
        </p:nvGraphicFramePr>
        <p:xfrm>
          <a:off x="990600" y="4286250"/>
          <a:ext cx="3943350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4580" name="文档" r:id="rId7" imgW="3657600" imgH="1258920" progId="Word.Document.8">
                  <p:embed/>
                </p:oleObj>
              </mc:Choice>
              <mc:Fallback>
                <p:oleObj name="文档" r:id="rId7" imgW="3657600" imgH="12589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286250"/>
                        <a:ext cx="3943350" cy="135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5715000" y="2697163"/>
            <a:ext cx="2667000" cy="1970087"/>
            <a:chOff x="3840" y="2352"/>
            <a:chExt cx="1680" cy="1241"/>
          </a:xfrm>
        </p:grpSpPr>
        <p:sp>
          <p:nvSpPr>
            <p:cNvPr id="12301" name="Oval 11"/>
            <p:cNvSpPr>
              <a:spLocks noChangeArrowheads="1"/>
            </p:cNvSpPr>
            <p:nvPr/>
          </p:nvSpPr>
          <p:spPr bwMode="auto">
            <a:xfrm>
              <a:off x="3888" y="2592"/>
              <a:ext cx="1392" cy="86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2" name="Oval 12"/>
            <p:cNvSpPr>
              <a:spLocks noChangeArrowheads="1"/>
            </p:cNvSpPr>
            <p:nvPr/>
          </p:nvSpPr>
          <p:spPr bwMode="auto">
            <a:xfrm>
              <a:off x="3888" y="2928"/>
              <a:ext cx="1392" cy="240"/>
            </a:xfrm>
            <a:prstGeom prst="ellipse">
              <a:avLst/>
            </a:prstGeom>
            <a:solidFill>
              <a:srgbClr val="66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3" name="Oval 13"/>
            <p:cNvSpPr>
              <a:spLocks noChangeArrowheads="1"/>
            </p:cNvSpPr>
            <p:nvPr/>
          </p:nvSpPr>
          <p:spPr bwMode="auto">
            <a:xfrm>
              <a:off x="4032" y="2688"/>
              <a:ext cx="1104" cy="192"/>
            </a:xfrm>
            <a:prstGeom prst="ellipse">
              <a:avLst/>
            </a:prstGeom>
            <a:solidFill>
              <a:srgbClr val="FFCC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2304" name="Group 20"/>
            <p:cNvGrpSpPr>
              <a:grpSpLocks/>
            </p:cNvGrpSpPr>
            <p:nvPr/>
          </p:nvGrpSpPr>
          <p:grpSpPr bwMode="auto">
            <a:xfrm>
              <a:off x="3888" y="2400"/>
              <a:ext cx="1632" cy="1056"/>
              <a:chOff x="3888" y="2400"/>
              <a:chExt cx="1632" cy="1056"/>
            </a:xfrm>
          </p:grpSpPr>
          <p:grpSp>
            <p:nvGrpSpPr>
              <p:cNvPr id="12307" name="Group 17"/>
              <p:cNvGrpSpPr>
                <a:grpSpLocks/>
              </p:cNvGrpSpPr>
              <p:nvPr/>
            </p:nvGrpSpPr>
            <p:grpSpPr bwMode="auto">
              <a:xfrm>
                <a:off x="4560" y="2400"/>
                <a:ext cx="0" cy="624"/>
                <a:chOff x="4560" y="2400"/>
                <a:chExt cx="0" cy="624"/>
              </a:xfrm>
            </p:grpSpPr>
            <p:sp>
              <p:nvSpPr>
                <p:cNvPr id="12310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4560" y="2400"/>
                  <a:ext cx="0" cy="38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311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4560" y="2880"/>
                  <a:ext cx="0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2308" name="Line 18"/>
              <p:cNvSpPr>
                <a:spLocks noChangeShapeType="1"/>
              </p:cNvSpPr>
              <p:nvPr/>
            </p:nvSpPr>
            <p:spPr bwMode="auto">
              <a:xfrm>
                <a:off x="4560" y="3024"/>
                <a:ext cx="96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09" name="Line 19"/>
              <p:cNvSpPr>
                <a:spLocks noChangeShapeType="1"/>
              </p:cNvSpPr>
              <p:nvPr/>
            </p:nvSpPr>
            <p:spPr bwMode="auto">
              <a:xfrm flipH="1">
                <a:off x="3888" y="3024"/>
                <a:ext cx="672" cy="4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12293" name="Object 36"/>
            <p:cNvGraphicFramePr>
              <a:graphicFrameLocks noChangeAspect="1"/>
            </p:cNvGraphicFramePr>
            <p:nvPr/>
          </p:nvGraphicFramePr>
          <p:xfrm>
            <a:off x="3840" y="3456"/>
            <a:ext cx="144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4581" name="公式" r:id="rId9" imgW="266400" imgH="253800" progId="Equation.3">
                    <p:embed/>
                  </p:oleObj>
                </mc:Choice>
                <mc:Fallback>
                  <p:oleObj name="公式" r:id="rId9" imgW="26640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3456"/>
                          <a:ext cx="144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4" name="Object 37"/>
            <p:cNvGraphicFramePr>
              <a:graphicFrameLocks noChangeAspect="1"/>
            </p:cNvGraphicFramePr>
            <p:nvPr/>
          </p:nvGraphicFramePr>
          <p:xfrm>
            <a:off x="5404" y="3072"/>
            <a:ext cx="11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4582" name="公式" r:id="rId11" imgW="266400" imgH="330120" progId="Equation.3">
                    <p:embed/>
                  </p:oleObj>
                </mc:Choice>
                <mc:Fallback>
                  <p:oleObj name="公式" r:id="rId11" imgW="266400" imgH="3301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04" y="3072"/>
                          <a:ext cx="116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5" name="Object 38"/>
            <p:cNvGraphicFramePr>
              <a:graphicFrameLocks noChangeAspect="1"/>
            </p:cNvGraphicFramePr>
            <p:nvPr/>
          </p:nvGraphicFramePr>
          <p:xfrm>
            <a:off x="4608" y="2352"/>
            <a:ext cx="106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4583" name="公式" r:id="rId13" imgW="215640" imgH="266400" progId="Equation.3">
                    <p:embed/>
                  </p:oleObj>
                </mc:Choice>
                <mc:Fallback>
                  <p:oleObj name="公式" r:id="rId13" imgW="215640" imgH="266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2352"/>
                          <a:ext cx="106" cy="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6" name="Object 39"/>
            <p:cNvGraphicFramePr>
              <a:graphicFrameLocks noChangeAspect="1"/>
            </p:cNvGraphicFramePr>
            <p:nvPr/>
          </p:nvGraphicFramePr>
          <p:xfrm>
            <a:off x="4512" y="3041"/>
            <a:ext cx="115" cy="1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4584" name="公式" r:id="rId15" imgW="228600" imgH="253800" progId="Equation.3">
                    <p:embed/>
                  </p:oleObj>
                </mc:Choice>
                <mc:Fallback>
                  <p:oleObj name="公式" r:id="rId15" imgW="22860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3041"/>
                          <a:ext cx="115" cy="1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2305" name="Group 27"/>
            <p:cNvGrpSpPr>
              <a:grpSpLocks/>
            </p:cNvGrpSpPr>
            <p:nvPr/>
          </p:nvGrpSpPr>
          <p:grpSpPr bwMode="auto">
            <a:xfrm>
              <a:off x="4800" y="2448"/>
              <a:ext cx="624" cy="336"/>
              <a:chOff x="4800" y="2448"/>
              <a:chExt cx="624" cy="336"/>
            </a:xfrm>
          </p:grpSpPr>
          <p:graphicFrame>
            <p:nvGraphicFramePr>
              <p:cNvPr id="12297" name="Object 40"/>
              <p:cNvGraphicFramePr>
                <a:graphicFrameLocks noChangeAspect="1"/>
              </p:cNvGraphicFramePr>
              <p:nvPr/>
            </p:nvGraphicFramePr>
            <p:xfrm>
              <a:off x="5248" y="2448"/>
              <a:ext cx="176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14585" name="公式" r:id="rId17" imgW="431640" imgH="469800" progId="Equation.3">
                      <p:embed/>
                    </p:oleObj>
                  </mc:Choice>
                  <mc:Fallback>
                    <p:oleObj name="公式" r:id="rId17" imgW="431640" imgH="4698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48" y="2448"/>
                            <a:ext cx="176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306" name="Line 26"/>
              <p:cNvSpPr>
                <a:spLocks noChangeShapeType="1"/>
              </p:cNvSpPr>
              <p:nvPr/>
            </p:nvSpPr>
            <p:spPr bwMode="auto">
              <a:xfrm flipH="1">
                <a:off x="4800" y="2544"/>
                <a:ext cx="432" cy="240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4605" name="Text Box 29"/>
          <p:cNvSpPr txBox="1">
            <a:spLocks noChangeArrowheads="1"/>
          </p:cNvSpPr>
          <p:nvPr/>
        </p:nvSpPr>
        <p:spPr bwMode="auto">
          <a:xfrm>
            <a:off x="609600" y="2533650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sp>
        <p:nvSpPr>
          <p:cNvPr id="12300" name="Text Box 30"/>
          <p:cNvSpPr txBox="1">
            <a:spLocks noChangeArrowheads="1"/>
          </p:cNvSpPr>
          <p:nvPr/>
        </p:nvSpPr>
        <p:spPr bwMode="auto">
          <a:xfrm>
            <a:off x="609600" y="609600"/>
            <a:ext cx="1219200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11</a:t>
            </a:r>
            <a:endParaRPr lang="zh-CN" altLang="en-US" sz="28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731407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4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05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189" name="Object 13"/>
          <p:cNvGraphicFramePr>
            <a:graphicFrameLocks noChangeAspect="1"/>
          </p:cNvGraphicFramePr>
          <p:nvPr/>
        </p:nvGraphicFramePr>
        <p:xfrm>
          <a:off x="381000" y="1714500"/>
          <a:ext cx="5954713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5464" name="公式" r:id="rId3" imgW="5816520" imgH="1130040" progId="Equation.3">
                  <p:embed/>
                </p:oleObj>
              </mc:Choice>
              <mc:Fallback>
                <p:oleObj name="公式" r:id="rId3" imgW="5816520" imgH="1130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714500"/>
                        <a:ext cx="5954713" cy="1157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0" name="Object 14"/>
          <p:cNvGraphicFramePr>
            <a:graphicFrameLocks noChangeAspect="1"/>
          </p:cNvGraphicFramePr>
          <p:nvPr/>
        </p:nvGraphicFramePr>
        <p:xfrm>
          <a:off x="6400800" y="1714500"/>
          <a:ext cx="2236788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5465" name="公式" r:id="rId5" imgW="2171520" imgH="927000" progId="Equation.3">
                  <p:embed/>
                </p:oleObj>
              </mc:Choice>
              <mc:Fallback>
                <p:oleObj name="公式" r:id="rId5" imgW="2171520" imgH="9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1714500"/>
                        <a:ext cx="2236788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1" name="Object 15"/>
          <p:cNvGraphicFramePr>
            <a:graphicFrameLocks noChangeAspect="1"/>
          </p:cNvGraphicFramePr>
          <p:nvPr/>
        </p:nvGraphicFramePr>
        <p:xfrm>
          <a:off x="1625600" y="2933700"/>
          <a:ext cx="3240088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5466" name="公式" r:id="rId7" imgW="3149280" imgH="927000" progId="Equation.3">
                  <p:embed/>
                </p:oleObj>
              </mc:Choice>
              <mc:Fallback>
                <p:oleObj name="公式" r:id="rId7" imgW="3149280" imgH="9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5600" y="2933700"/>
                        <a:ext cx="3240088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2" name="Object 16"/>
          <p:cNvGraphicFramePr>
            <a:graphicFrameLocks noChangeAspect="1"/>
          </p:cNvGraphicFramePr>
          <p:nvPr/>
        </p:nvGraphicFramePr>
        <p:xfrm>
          <a:off x="4938713" y="2944813"/>
          <a:ext cx="184308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5467" name="公式" r:id="rId9" imgW="1790640" imgH="888840" progId="Equation.3">
                  <p:embed/>
                </p:oleObj>
              </mc:Choice>
              <mc:Fallback>
                <p:oleObj name="公式" r:id="rId9" imgW="179064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8713" y="2944813"/>
                        <a:ext cx="1843087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17"/>
          <p:cNvGraphicFramePr>
            <a:graphicFrameLocks noChangeAspect="1"/>
          </p:cNvGraphicFramePr>
          <p:nvPr/>
        </p:nvGraphicFramePr>
        <p:xfrm>
          <a:off x="587375" y="495300"/>
          <a:ext cx="55626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5468" name="文档" r:id="rId11" imgW="5486400" imgH="1091520" progId="Word.Document.8">
                  <p:embed/>
                </p:oleObj>
              </mc:Choice>
              <mc:Fallback>
                <p:oleObj name="文档" r:id="rId11" imgW="5486400" imgH="10915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375" y="495300"/>
                        <a:ext cx="55626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2" name="Text Box 14"/>
          <p:cNvSpPr txBox="1">
            <a:spLocks noChangeArrowheads="1"/>
          </p:cNvSpPr>
          <p:nvPr/>
        </p:nvSpPr>
        <p:spPr bwMode="auto">
          <a:xfrm>
            <a:off x="781050" y="3154363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原式</a:t>
            </a:r>
          </a:p>
        </p:txBody>
      </p:sp>
    </p:spTree>
    <p:extLst>
      <p:ext uri="{BB962C8B-B14F-4D97-AF65-F5344CB8AC3E}">
        <p14:creationId xmlns:p14="http://schemas.microsoft.com/office/powerpoint/2010/main" val="425987436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"/>
                                        <p:tgtEl>
                                          <p:spTgt spid="3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0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0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82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0129034"/>
              </p:ext>
            </p:extLst>
          </p:nvPr>
        </p:nvGraphicFramePr>
        <p:xfrm>
          <a:off x="185738" y="423864"/>
          <a:ext cx="7933184" cy="13958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4993" name="Document" r:id="rId3" imgW="4346956" imgH="761451" progId="Word.Document.8">
                  <p:embed/>
                </p:oleObj>
              </mc:Choice>
              <mc:Fallback>
                <p:oleObj name="Document" r:id="rId3" imgW="4346956" imgH="76145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8" y="423864"/>
                        <a:ext cx="7933184" cy="13958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4572000" y="2743537"/>
            <a:ext cx="4333875" cy="3277751"/>
            <a:chOff x="4316486" y="551359"/>
            <a:chExt cx="4333875" cy="3277751"/>
          </a:xfrm>
        </p:grpSpPr>
        <p:sp>
          <p:nvSpPr>
            <p:cNvPr id="29699" name="Text Box 3"/>
            <p:cNvSpPr txBox="1">
              <a:spLocks noChangeArrowheads="1"/>
            </p:cNvSpPr>
            <p:nvPr/>
          </p:nvSpPr>
          <p:spPr bwMode="auto">
            <a:xfrm>
              <a:off x="6431285" y="3429000"/>
              <a:ext cx="1099981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图</a:t>
              </a:r>
              <a:r>
                <a:rPr lang="en-US" altLang="zh-CN" sz="2000" b="1"/>
                <a:t>13.2.8</a:t>
              </a:r>
            </a:p>
          </p:txBody>
        </p:sp>
        <p:grpSp>
          <p:nvGrpSpPr>
            <p:cNvPr id="29700" name="Group 4"/>
            <p:cNvGrpSpPr>
              <a:grpSpLocks/>
            </p:cNvGrpSpPr>
            <p:nvPr/>
          </p:nvGrpSpPr>
          <p:grpSpPr bwMode="auto">
            <a:xfrm>
              <a:off x="5783585" y="692150"/>
              <a:ext cx="2592388" cy="2447925"/>
              <a:chOff x="3288" y="436"/>
              <a:chExt cx="1633" cy="1542"/>
            </a:xfrm>
          </p:grpSpPr>
          <p:sp>
            <p:nvSpPr>
              <p:cNvPr id="29701" name="Line 5"/>
              <p:cNvSpPr>
                <a:spLocks noChangeShapeType="1"/>
              </p:cNvSpPr>
              <p:nvPr/>
            </p:nvSpPr>
            <p:spPr bwMode="auto">
              <a:xfrm>
                <a:off x="3348" y="1365"/>
                <a:ext cx="1254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 type="none" w="sm" len="sm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02" name="Line 6"/>
              <p:cNvSpPr>
                <a:spLocks noChangeShapeType="1"/>
              </p:cNvSpPr>
              <p:nvPr/>
            </p:nvSpPr>
            <p:spPr bwMode="auto">
              <a:xfrm>
                <a:off x="3288" y="1365"/>
                <a:ext cx="1089" cy="46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03" name="Line 7"/>
              <p:cNvSpPr>
                <a:spLocks noChangeShapeType="1"/>
              </p:cNvSpPr>
              <p:nvPr/>
            </p:nvSpPr>
            <p:spPr bwMode="auto">
              <a:xfrm flipV="1">
                <a:off x="3288" y="436"/>
                <a:ext cx="1" cy="9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04" name="Arc 8"/>
              <p:cNvSpPr>
                <a:spLocks/>
              </p:cNvSpPr>
              <p:nvPr/>
            </p:nvSpPr>
            <p:spPr bwMode="auto">
              <a:xfrm flipH="1">
                <a:off x="4153" y="1019"/>
                <a:ext cx="206" cy="71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05" name="Arc 9"/>
              <p:cNvSpPr>
                <a:spLocks/>
              </p:cNvSpPr>
              <p:nvPr/>
            </p:nvSpPr>
            <p:spPr bwMode="auto">
              <a:xfrm>
                <a:off x="4348" y="1019"/>
                <a:ext cx="275" cy="34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06" name="Arc 10"/>
              <p:cNvSpPr>
                <a:spLocks/>
              </p:cNvSpPr>
              <p:nvPr/>
            </p:nvSpPr>
            <p:spPr bwMode="auto">
              <a:xfrm flipV="1">
                <a:off x="3288" y="685"/>
                <a:ext cx="1198" cy="67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07" name="Line 11"/>
              <p:cNvSpPr>
                <a:spLocks noChangeShapeType="1"/>
              </p:cNvSpPr>
              <p:nvPr/>
            </p:nvSpPr>
            <p:spPr bwMode="auto">
              <a:xfrm flipH="1">
                <a:off x="3832" y="1141"/>
                <a:ext cx="1089" cy="83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08" name="Line 12"/>
              <p:cNvSpPr>
                <a:spLocks noChangeShapeType="1"/>
              </p:cNvSpPr>
              <p:nvPr/>
            </p:nvSpPr>
            <p:spPr bwMode="auto">
              <a:xfrm flipV="1">
                <a:off x="4596" y="1363"/>
                <a:ext cx="277" cy="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96767996"/>
                </p:ext>
              </p:extLst>
            </p:nvPr>
          </p:nvGraphicFramePr>
          <p:xfrm>
            <a:off x="4316486" y="551359"/>
            <a:ext cx="4333875" cy="3181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4994" name="Document" r:id="rId5" imgW="2884889" imgH="2123138" progId="Word.Document.8">
                    <p:embed/>
                  </p:oleObj>
                </mc:Choice>
                <mc:Fallback>
                  <p:oleObj name="Document" r:id="rId5" imgW="2884889" imgH="2123138" progId="Word.Document.8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6486" y="551359"/>
                          <a:ext cx="4333875" cy="3181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8238299"/>
              </p:ext>
            </p:extLst>
          </p:nvPr>
        </p:nvGraphicFramePr>
        <p:xfrm>
          <a:off x="199732" y="1799098"/>
          <a:ext cx="6100460" cy="14989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4995" name="Document" r:id="rId7" imgW="3261477" imgH="801754" progId="Word.Document.8">
                  <p:embed/>
                </p:oleObj>
              </mc:Choice>
              <mc:Fallback>
                <p:oleObj name="Document" r:id="rId7" imgW="3261477" imgH="801754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732" y="1799098"/>
                        <a:ext cx="6100460" cy="14989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7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3689946"/>
              </p:ext>
            </p:extLst>
          </p:nvPr>
        </p:nvGraphicFramePr>
        <p:xfrm>
          <a:off x="251520" y="3284984"/>
          <a:ext cx="5242619" cy="27027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4996" name="公式" r:id="rId9" imgW="2666880" imgH="1371600" progId="Equation.3">
                  <p:embed/>
                </p:oleObj>
              </mc:Choice>
              <mc:Fallback>
                <p:oleObj name="公式" r:id="rId9" imgW="2666880" imgH="1371600" progId="Equation.3">
                  <p:embed/>
                  <p:pic>
                    <p:nvPicPr>
                      <p:cNvPr id="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3284984"/>
                        <a:ext cx="5242619" cy="27027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8563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Text Box 12"/>
          <p:cNvSpPr txBox="1">
            <a:spLocks noChangeArrowheads="1"/>
          </p:cNvSpPr>
          <p:nvPr/>
        </p:nvSpPr>
        <p:spPr bwMode="auto">
          <a:xfrm>
            <a:off x="926976" y="1124744"/>
            <a:ext cx="5486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1. 重积分的性质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926976" y="3406552"/>
            <a:ext cx="7398338" cy="622796"/>
            <a:chOff x="1143000" y="3501008"/>
            <a:chExt cx="7398338" cy="622796"/>
          </a:xfrm>
        </p:grpSpPr>
        <p:sp>
          <p:nvSpPr>
            <p:cNvPr id="34829" name="Text Box 13"/>
            <p:cNvSpPr txBox="1">
              <a:spLocks noChangeArrowheads="1"/>
            </p:cNvSpPr>
            <p:nvPr/>
          </p:nvSpPr>
          <p:spPr bwMode="auto">
            <a:xfrm>
              <a:off x="1143000" y="3501008"/>
              <a:ext cx="548640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/>
                <a:t>在直角坐标系下的体积元素</a:t>
              </a:r>
            </a:p>
          </p:txBody>
        </p:sp>
        <p:graphicFrame>
          <p:nvGraphicFramePr>
            <p:cNvPr id="34830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1030752"/>
                </p:ext>
              </p:extLst>
            </p:nvPr>
          </p:nvGraphicFramePr>
          <p:xfrm>
            <a:off x="5580112" y="3573016"/>
            <a:ext cx="2961226" cy="550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8392" name="Equation" r:id="rId3" imgW="965160" imgH="228600" progId="Equation.3">
                    <p:embed/>
                  </p:oleObj>
                </mc:Choice>
                <mc:Fallback>
                  <p:oleObj name="Equation" r:id="rId3" imgW="96516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80112" y="3573016"/>
                          <a:ext cx="2961226" cy="550788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>
                          <a:solidFill>
                            <a:srgbClr val="9900FF"/>
                          </a:solidFill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831" name="Text Box 15"/>
          <p:cNvSpPr txBox="1">
            <a:spLocks noChangeArrowheads="1"/>
          </p:cNvSpPr>
          <p:nvPr/>
        </p:nvSpPr>
        <p:spPr bwMode="auto">
          <a:xfrm>
            <a:off x="925016" y="4005064"/>
            <a:ext cx="7823448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3.  重点</a:t>
            </a:r>
            <a:endParaRPr lang="en-US" altLang="zh-CN" sz="2800" b="1" dirty="0"/>
          </a:p>
          <a:p>
            <a:pPr eaLnBrk="1" hangingPunct="1">
              <a:spcBef>
                <a:spcPct val="50000"/>
              </a:spcBef>
            </a:pPr>
            <a:r>
              <a:rPr lang="en-US" altLang="zh-CN" b="1" dirty="0"/>
              <a:t>(1) </a:t>
            </a:r>
            <a:r>
              <a:rPr lang="zh-CN" altLang="en-US" b="1" dirty="0"/>
              <a:t>二重积分化为二次积分，二次积分换序</a:t>
            </a:r>
            <a:endParaRPr lang="en-US" altLang="zh-CN" b="1" dirty="0"/>
          </a:p>
          <a:p>
            <a:pPr eaLnBrk="1" hangingPunct="1">
              <a:spcBef>
                <a:spcPct val="50000"/>
              </a:spcBef>
            </a:pPr>
            <a:r>
              <a:rPr lang="en-US" altLang="zh-CN" b="1" dirty="0"/>
              <a:t>(2) </a:t>
            </a:r>
            <a:r>
              <a:rPr lang="zh-CN" altLang="en-US" b="1" dirty="0"/>
              <a:t>三重积分化为三次积分的两个方法：</a:t>
            </a:r>
            <a:r>
              <a:rPr lang="zh-CN" altLang="en-US" b="1" dirty="0">
                <a:solidFill>
                  <a:srgbClr val="9900CC"/>
                </a:solidFill>
              </a:rPr>
              <a:t>投影法与截面法.</a:t>
            </a:r>
          </a:p>
        </p:txBody>
      </p:sp>
      <p:sp>
        <p:nvSpPr>
          <p:cNvPr id="16390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381000"/>
            <a:ext cx="38100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四、小结</a:t>
            </a:r>
          </a:p>
        </p:txBody>
      </p:sp>
      <p:sp>
        <p:nvSpPr>
          <p:cNvPr id="34835" name="Text Box 19"/>
          <p:cNvSpPr txBox="1">
            <a:spLocks noChangeArrowheads="1"/>
          </p:cNvSpPr>
          <p:nvPr/>
        </p:nvSpPr>
        <p:spPr bwMode="auto">
          <a:xfrm>
            <a:off x="926976" y="1886744"/>
            <a:ext cx="5486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2. 重积分的直角计算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99592" y="2686472"/>
            <a:ext cx="7200800" cy="576064"/>
            <a:chOff x="1115616" y="2780928"/>
            <a:chExt cx="7200800" cy="576064"/>
          </a:xfrm>
        </p:grpSpPr>
        <p:sp>
          <p:nvSpPr>
            <p:cNvPr id="8" name="Text Box 13"/>
            <p:cNvSpPr txBox="1">
              <a:spLocks noChangeArrowheads="1"/>
            </p:cNvSpPr>
            <p:nvPr/>
          </p:nvSpPr>
          <p:spPr bwMode="auto">
            <a:xfrm>
              <a:off x="1115616" y="2780928"/>
              <a:ext cx="548640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/>
                <a:t>在直角坐标系下的体积元素</a:t>
              </a:r>
            </a:p>
          </p:txBody>
        </p:sp>
        <p:graphicFrame>
          <p:nvGraphicFramePr>
            <p:cNvPr id="9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04175466"/>
                </p:ext>
              </p:extLst>
            </p:nvPr>
          </p:nvGraphicFramePr>
          <p:xfrm>
            <a:off x="5587857" y="2780928"/>
            <a:ext cx="2728559" cy="5760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8393" name="Equation" r:id="rId5" imgW="850680" imgH="228600" progId="Equation.3">
                    <p:embed/>
                  </p:oleObj>
                </mc:Choice>
                <mc:Fallback>
                  <p:oleObj name="Equation" r:id="rId5" imgW="8506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87857" y="2780928"/>
                          <a:ext cx="2728559" cy="576064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>
                          <a:solidFill>
                            <a:srgbClr val="9900FF"/>
                          </a:solidFill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61000943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8" grpId="0" autoUpdateAnimBg="0"/>
      <p:bldP spid="34831" grpId="0" autoUpdateAnimBg="0"/>
      <p:bldP spid="34835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8692193"/>
              </p:ext>
            </p:extLst>
          </p:nvPr>
        </p:nvGraphicFramePr>
        <p:xfrm>
          <a:off x="473770" y="477837"/>
          <a:ext cx="7410598" cy="1584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5866" name="Document" r:id="rId3" imgW="3939766" imgH="840978" progId="Word.Document.8">
                  <p:embed/>
                </p:oleObj>
              </mc:Choice>
              <mc:Fallback>
                <p:oleObj name="Document" r:id="rId3" imgW="3939766" imgH="84097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70" y="477837"/>
                        <a:ext cx="7410598" cy="15840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1979712" y="2060848"/>
            <a:ext cx="4403725" cy="2952328"/>
            <a:chOff x="2544539" y="2348880"/>
            <a:chExt cx="4403725" cy="2952328"/>
          </a:xfrm>
        </p:grpSpPr>
        <p:graphicFrame>
          <p:nvGraphicFramePr>
            <p:cNvPr id="30723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74534634"/>
                </p:ext>
              </p:extLst>
            </p:nvPr>
          </p:nvGraphicFramePr>
          <p:xfrm>
            <a:off x="2544539" y="2348880"/>
            <a:ext cx="4403725" cy="2846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5867" name="Picture" r:id="rId5" imgW="2743200" imgH="1828800" progId="Word.Picture.8">
                    <p:embed/>
                  </p:oleObj>
                </mc:Choice>
                <mc:Fallback>
                  <p:oleObj name="Picture" r:id="rId5" imgW="2743200" imgH="1828800" progId="Word.Picture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539" y="2348880"/>
                          <a:ext cx="4403725" cy="28463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24" name="Text Box 4"/>
            <p:cNvSpPr txBox="1">
              <a:spLocks noChangeArrowheads="1"/>
            </p:cNvSpPr>
            <p:nvPr/>
          </p:nvSpPr>
          <p:spPr bwMode="auto">
            <a:xfrm>
              <a:off x="4264107" y="4901098"/>
              <a:ext cx="1099981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b="1" dirty="0"/>
                <a:t>图</a:t>
              </a:r>
              <a:r>
                <a:rPr lang="en-US" altLang="zh-CN" sz="2000" b="1" dirty="0"/>
                <a:t>13.2.9</a:t>
              </a:r>
            </a:p>
          </p:txBody>
        </p:sp>
        <p:grpSp>
          <p:nvGrpSpPr>
            <p:cNvPr id="30725" name="Group 5"/>
            <p:cNvGrpSpPr>
              <a:grpSpLocks/>
            </p:cNvGrpSpPr>
            <p:nvPr/>
          </p:nvGrpSpPr>
          <p:grpSpPr bwMode="auto">
            <a:xfrm>
              <a:off x="2987824" y="2564234"/>
              <a:ext cx="3384376" cy="2520950"/>
              <a:chOff x="8820" y="8796"/>
              <a:chExt cx="2881" cy="2341"/>
            </a:xfrm>
          </p:grpSpPr>
          <p:sp>
            <p:nvSpPr>
              <p:cNvPr id="30726" name="Line 6"/>
              <p:cNvSpPr>
                <a:spLocks noChangeShapeType="1"/>
              </p:cNvSpPr>
              <p:nvPr/>
            </p:nvSpPr>
            <p:spPr bwMode="auto">
              <a:xfrm>
                <a:off x="9900" y="10356"/>
                <a:ext cx="1801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27" name="Line 7"/>
              <p:cNvSpPr>
                <a:spLocks noChangeShapeType="1"/>
              </p:cNvSpPr>
              <p:nvPr/>
            </p:nvSpPr>
            <p:spPr bwMode="auto">
              <a:xfrm flipV="1">
                <a:off x="9900" y="8796"/>
                <a:ext cx="1" cy="156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28" name="Line 8"/>
              <p:cNvSpPr>
                <a:spLocks noChangeShapeType="1"/>
              </p:cNvSpPr>
              <p:nvPr/>
            </p:nvSpPr>
            <p:spPr bwMode="auto">
              <a:xfrm flipH="1">
                <a:off x="8820" y="10356"/>
                <a:ext cx="1081" cy="78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29" name="Oval 9"/>
              <p:cNvSpPr>
                <a:spLocks noChangeArrowheads="1"/>
              </p:cNvSpPr>
              <p:nvPr/>
            </p:nvSpPr>
            <p:spPr bwMode="auto">
              <a:xfrm>
                <a:off x="9180" y="9129"/>
                <a:ext cx="1441" cy="469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30" name="Line 10"/>
              <p:cNvSpPr>
                <a:spLocks noChangeShapeType="1"/>
              </p:cNvSpPr>
              <p:nvPr/>
            </p:nvSpPr>
            <p:spPr bwMode="auto">
              <a:xfrm flipV="1">
                <a:off x="9911" y="9420"/>
                <a:ext cx="709" cy="9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31" name="Line 11"/>
              <p:cNvSpPr>
                <a:spLocks noChangeShapeType="1"/>
              </p:cNvSpPr>
              <p:nvPr/>
            </p:nvSpPr>
            <p:spPr bwMode="auto">
              <a:xfrm flipH="1" flipV="1">
                <a:off x="9180" y="9420"/>
                <a:ext cx="721" cy="93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626096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3409757"/>
              </p:ext>
            </p:extLst>
          </p:nvPr>
        </p:nvGraphicFramePr>
        <p:xfrm>
          <a:off x="395536" y="260648"/>
          <a:ext cx="7768947" cy="122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6919" name="Document" r:id="rId3" imgW="4119059" imgH="649176" progId="Word.Document.8">
                  <p:embed/>
                </p:oleObj>
              </mc:Choice>
              <mc:Fallback>
                <p:oleObj name="Document" r:id="rId3" imgW="4119059" imgH="64917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260648"/>
                        <a:ext cx="7768947" cy="12241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6210237"/>
              </p:ext>
            </p:extLst>
          </p:nvPr>
        </p:nvGraphicFramePr>
        <p:xfrm>
          <a:off x="971599" y="4509120"/>
          <a:ext cx="5435315" cy="122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6920" name="Document" r:id="rId5" imgW="3044381" imgH="684802" progId="Word.Document.8">
                  <p:embed/>
                </p:oleObj>
              </mc:Choice>
              <mc:Fallback>
                <p:oleObj name="Document" r:id="rId5" imgW="3044381" imgH="68480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99" y="4509120"/>
                        <a:ext cx="5435315" cy="12241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8969977"/>
              </p:ext>
            </p:extLst>
          </p:nvPr>
        </p:nvGraphicFramePr>
        <p:xfrm>
          <a:off x="395536" y="1124744"/>
          <a:ext cx="8057755" cy="36412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6921" name="Document" r:id="rId7" imgW="4641457" imgH="2100827" progId="Word.Document.8">
                  <p:embed/>
                </p:oleObj>
              </mc:Choice>
              <mc:Fallback>
                <p:oleObj name="Document" r:id="rId7" imgW="4641457" imgH="2100827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124744"/>
                        <a:ext cx="8057755" cy="36412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5593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6737222"/>
              </p:ext>
            </p:extLst>
          </p:nvPr>
        </p:nvGraphicFramePr>
        <p:xfrm>
          <a:off x="185737" y="116632"/>
          <a:ext cx="8493531" cy="12196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8015" name="Document" r:id="rId3" imgW="5286624" imgH="766489" progId="Word.Document.8">
                  <p:embed/>
                </p:oleObj>
              </mc:Choice>
              <mc:Fallback>
                <p:oleObj name="Document" r:id="rId3" imgW="5286624" imgH="76648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" y="116632"/>
                        <a:ext cx="8493531" cy="12196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242952"/>
              </p:ext>
            </p:extLst>
          </p:nvPr>
        </p:nvGraphicFramePr>
        <p:xfrm>
          <a:off x="827584" y="2420888"/>
          <a:ext cx="7632849" cy="1618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8016" name="Document" r:id="rId5" imgW="4494206" imgH="951813" progId="Word.Document.8">
                  <p:embed/>
                </p:oleObj>
              </mc:Choice>
              <mc:Fallback>
                <p:oleObj name="Document" r:id="rId5" imgW="4494206" imgH="951813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420888"/>
                        <a:ext cx="7632849" cy="16185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6229525"/>
              </p:ext>
            </p:extLst>
          </p:nvPr>
        </p:nvGraphicFramePr>
        <p:xfrm>
          <a:off x="179512" y="1268760"/>
          <a:ext cx="6840760" cy="12529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8017" name="Document" r:id="rId7" imgW="3956327" imgH="731583" progId="Word.Document.8">
                  <p:embed/>
                </p:oleObj>
              </mc:Choice>
              <mc:Fallback>
                <p:oleObj name="Document" r:id="rId7" imgW="3956327" imgH="731583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1268760"/>
                        <a:ext cx="6840760" cy="12529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8354422"/>
              </p:ext>
            </p:extLst>
          </p:nvPr>
        </p:nvGraphicFramePr>
        <p:xfrm>
          <a:off x="340391" y="3717032"/>
          <a:ext cx="8480081" cy="2520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8018" name="Document" r:id="rId9" imgW="5286624" imgH="1577959" progId="Word.Document.8">
                  <p:embed/>
                </p:oleObj>
              </mc:Choice>
              <mc:Fallback>
                <p:oleObj name="Document" r:id="rId9" imgW="5286624" imgH="157795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391" y="3717032"/>
                        <a:ext cx="8480081" cy="25202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2838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3568" y="980728"/>
            <a:ext cx="76328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           作       业 </a:t>
            </a:r>
            <a:endParaRPr lang="en-US" altLang="zh-CN" sz="3200" b="1" dirty="0">
              <a:solidFill>
                <a:srgbClr val="0000FF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  <a:p>
            <a:r>
              <a:rPr lang="en-US" altLang="zh-CN" sz="32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P252:4(3), 5(4), 6(8,10,12), 7, 11, 13, 19(1).</a:t>
            </a:r>
            <a:endParaRPr lang="zh-CN" altLang="en-US" sz="3200" b="1" dirty="0">
              <a:solidFill>
                <a:srgbClr val="0000FF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  <a:p>
            <a:endParaRPr lang="zh-CN" altLang="en-US" sz="3200" b="1" dirty="0">
              <a:solidFill>
                <a:srgbClr val="0000FF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0466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"/>
          <p:cNvGraphicFramePr>
            <a:graphicFrameLocks noChangeAspect="1"/>
          </p:cNvGraphicFramePr>
          <p:nvPr>
            <p:extLst/>
          </p:nvPr>
        </p:nvGraphicFramePr>
        <p:xfrm>
          <a:off x="209128" y="116632"/>
          <a:ext cx="7531224" cy="13205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9387" name="Document" r:id="rId3" imgW="3944446" imgH="689840" progId="Word.Document.8">
                  <p:embed/>
                </p:oleObj>
              </mc:Choice>
              <mc:Fallback>
                <p:oleObj name="Document" r:id="rId3" imgW="3944446" imgH="689840" progId="Word.Document.8">
                  <p:embed/>
                  <p:pic>
                    <p:nvPicPr>
                      <p:cNvPr id="717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128" y="116632"/>
                        <a:ext cx="7531224" cy="13205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/>
          </p:nvPr>
        </p:nvGraphicFramePr>
        <p:xfrm>
          <a:off x="288032" y="1131370"/>
          <a:ext cx="7740352" cy="2154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9388" name="Document" r:id="rId5" imgW="3988730" imgH="1116986" progId="Word.Document.8">
                  <p:embed/>
                </p:oleObj>
              </mc:Choice>
              <mc:Fallback>
                <p:oleObj name="Document" r:id="rId5" imgW="3988730" imgH="1116986" progId="Word.Document.8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032" y="1131370"/>
                        <a:ext cx="7740352" cy="21547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118756" y="3073276"/>
          <a:ext cx="8845732" cy="294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9389" name="Document" r:id="rId7" imgW="4733624" imgH="1583717" progId="Word.Document.8">
                  <p:embed/>
                </p:oleObj>
              </mc:Choice>
              <mc:Fallback>
                <p:oleObj name="Document" r:id="rId7" imgW="4733624" imgH="1583717" progId="Word.Document.8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56" y="3073276"/>
                        <a:ext cx="8845732" cy="294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695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" descr="大网格"/>
          <p:cNvGraphicFramePr>
            <a:graphicFrameLocks noChangeAspect="1"/>
          </p:cNvGraphicFramePr>
          <p:nvPr/>
        </p:nvGraphicFramePr>
        <p:xfrm>
          <a:off x="609600" y="255588"/>
          <a:ext cx="6861175" cy="172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2319" name="Document" r:id="rId3" imgW="6862320" imgH="1733400" progId="Word.Document.8">
                  <p:embed/>
                </p:oleObj>
              </mc:Choice>
              <mc:Fallback>
                <p:oleObj name="Document" r:id="rId3" imgW="6862320" imgH="17334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55588"/>
                        <a:ext cx="6861175" cy="172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pattFill prst="lgGrid">
                              <a:fgClr>
                                <a:schemeClr val="tx2"/>
                              </a:fgClr>
                              <a:bgClr>
                                <a:srgbClr val="FFFFFF"/>
                              </a:bgClr>
                            </a:patt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6595296"/>
              </p:ext>
            </p:extLst>
          </p:nvPr>
        </p:nvGraphicFramePr>
        <p:xfrm>
          <a:off x="5859214" y="1976512"/>
          <a:ext cx="28892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2320" name="文档" r:id="rId5" imgW="2971800" imgH="458640" progId="Word.Document.8">
                  <p:embed/>
                </p:oleObj>
              </mc:Choice>
              <mc:Fallback>
                <p:oleObj name="文档" r:id="rId5" imgW="2971800" imgH="4586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9214" y="1976512"/>
                        <a:ext cx="288925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8694138"/>
              </p:ext>
            </p:extLst>
          </p:nvPr>
        </p:nvGraphicFramePr>
        <p:xfrm>
          <a:off x="1528514" y="1697112"/>
          <a:ext cx="40386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2321" name="公式" r:id="rId7" imgW="4038480" imgH="939600" progId="Equation.3">
                  <p:embed/>
                </p:oleObj>
              </mc:Choice>
              <mc:Fallback>
                <p:oleObj name="公式" r:id="rId7" imgW="403848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8514" y="1697112"/>
                        <a:ext cx="40386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2718517"/>
              </p:ext>
            </p:extLst>
          </p:nvPr>
        </p:nvGraphicFramePr>
        <p:xfrm>
          <a:off x="779463" y="2866132"/>
          <a:ext cx="374967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2322" name="文档" r:id="rId9" imgW="3761640" imgH="866880" progId="Word.Document.8">
                  <p:embed/>
                </p:oleObj>
              </mc:Choice>
              <mc:Fallback>
                <p:oleObj name="文档" r:id="rId9" imgW="3761640" imgH="8668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463" y="2866132"/>
                        <a:ext cx="374967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9701573"/>
              </p:ext>
            </p:extLst>
          </p:nvPr>
        </p:nvGraphicFramePr>
        <p:xfrm>
          <a:off x="4392613" y="2637532"/>
          <a:ext cx="3263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2323" name="公式" r:id="rId11" imgW="3263760" imgH="888840" progId="Equation.3">
                  <p:embed/>
                </p:oleObj>
              </mc:Choice>
              <mc:Fallback>
                <p:oleObj name="公式" r:id="rId11" imgW="326376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2613" y="2637532"/>
                        <a:ext cx="32639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8794629"/>
              </p:ext>
            </p:extLst>
          </p:nvPr>
        </p:nvGraphicFramePr>
        <p:xfrm>
          <a:off x="685800" y="3722216"/>
          <a:ext cx="2730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2324" name="文档" r:id="rId13" imgW="2720160" imgH="447480" progId="Word.Document.8">
                  <p:embed/>
                </p:oleObj>
              </mc:Choice>
              <mc:Fallback>
                <p:oleObj name="文档" r:id="rId13" imgW="2720160" imgH="4474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722216"/>
                        <a:ext cx="2730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6646334"/>
              </p:ext>
            </p:extLst>
          </p:nvPr>
        </p:nvGraphicFramePr>
        <p:xfrm>
          <a:off x="3352800" y="3493616"/>
          <a:ext cx="26924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2325" name="公式" r:id="rId15" imgW="2692080" imgH="939600" progId="Equation.3">
                  <p:embed/>
                </p:oleObj>
              </mc:Choice>
              <mc:Fallback>
                <p:oleObj name="公式" r:id="rId15" imgW="269208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493616"/>
                        <a:ext cx="26924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4673477"/>
              </p:ext>
            </p:extLst>
          </p:nvPr>
        </p:nvGraphicFramePr>
        <p:xfrm>
          <a:off x="6286500" y="3774604"/>
          <a:ext cx="20193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2326" name="公式" r:id="rId17" imgW="2019240" imgH="406080" progId="Equation.3">
                  <p:embed/>
                </p:oleObj>
              </mc:Choice>
              <mc:Fallback>
                <p:oleObj name="公式" r:id="rId17" imgW="201924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0" y="3774604"/>
                        <a:ext cx="20193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8438501"/>
              </p:ext>
            </p:extLst>
          </p:nvPr>
        </p:nvGraphicFramePr>
        <p:xfrm>
          <a:off x="639763" y="4584700"/>
          <a:ext cx="248285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2327" name="Document" r:id="rId19" imgW="2594714" imgH="924873" progId="Word.Document.8">
                  <p:embed/>
                </p:oleObj>
              </mc:Choice>
              <mc:Fallback>
                <p:oleObj name="Document" r:id="rId19" imgW="2594714" imgH="92487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63" y="4584700"/>
                        <a:ext cx="248285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4" name="Text Box 12"/>
          <p:cNvSpPr txBox="1">
            <a:spLocks noChangeArrowheads="1"/>
          </p:cNvSpPr>
          <p:nvPr/>
        </p:nvSpPr>
        <p:spPr bwMode="auto">
          <a:xfrm>
            <a:off x="467544" y="1887612"/>
            <a:ext cx="876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解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23565" name="Text Box 13"/>
          <p:cNvSpPr txBox="1">
            <a:spLocks noChangeArrowheads="1"/>
          </p:cNvSpPr>
          <p:nvPr/>
        </p:nvSpPr>
        <p:spPr bwMode="auto">
          <a:xfrm>
            <a:off x="7772400" y="2492896"/>
            <a:ext cx="10668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6000" b="1" dirty="0">
                <a:solidFill>
                  <a:srgbClr val="FF0000"/>
                </a:solidFill>
              </a:rPr>
              <a:t>?</a:t>
            </a:r>
            <a:endParaRPr lang="en-US" altLang="zh-CN" sz="6000" b="1" dirty="0"/>
          </a:p>
        </p:txBody>
      </p:sp>
      <p:sp>
        <p:nvSpPr>
          <p:cNvPr id="15374" name="Text Box 14"/>
          <p:cNvSpPr txBox="1">
            <a:spLocks noChangeArrowheads="1"/>
          </p:cNvSpPr>
          <p:nvPr/>
        </p:nvSpPr>
        <p:spPr bwMode="auto">
          <a:xfrm>
            <a:off x="381000" y="395288"/>
            <a:ext cx="762000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3148267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0" fill="hold"/>
                                        <p:tgtEl>
                                          <p:spTgt spid="235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0" fill="hold"/>
                                        <p:tgtEl>
                                          <p:spTgt spid="235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4" grpId="0" autoUpdateAnimBg="0"/>
      <p:bldP spid="23565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"/>
          <p:cNvGraphicFramePr>
            <a:graphicFrameLocks noChangeAspect="1"/>
          </p:cNvGraphicFramePr>
          <p:nvPr>
            <p:extLst/>
          </p:nvPr>
        </p:nvGraphicFramePr>
        <p:xfrm>
          <a:off x="179512" y="332656"/>
          <a:ext cx="7848872" cy="1100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0411" name="Document" r:id="rId3" imgW="4022212" imgH="561012" progId="Word.Document.8">
                  <p:embed/>
                </p:oleObj>
              </mc:Choice>
              <mc:Fallback>
                <p:oleObj name="Document" r:id="rId3" imgW="4022212" imgH="561012" progId="Word.Document.8">
                  <p:embed/>
                  <p:pic>
                    <p:nvPicPr>
                      <p:cNvPr id="92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332656"/>
                        <a:ext cx="7848872" cy="11009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/>
          </p:nvPr>
        </p:nvGraphicFramePr>
        <p:xfrm>
          <a:off x="179512" y="2708920"/>
          <a:ext cx="8201025" cy="317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0412" name="Document" r:id="rId5" imgW="4310233" imgH="1671881" progId="Word.Document.8">
                  <p:embed/>
                </p:oleObj>
              </mc:Choice>
              <mc:Fallback>
                <p:oleObj name="Document" r:id="rId5" imgW="4310233" imgH="1671881" progId="Word.Document.8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2708920"/>
                        <a:ext cx="8201025" cy="317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103187" y="1237404"/>
          <a:ext cx="8576827" cy="13995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0413" name="Document" r:id="rId7" imgW="4544970" imgH="699916" progId="Word.Document.8">
                  <p:embed/>
                </p:oleObj>
              </mc:Choice>
              <mc:Fallback>
                <p:oleObj name="Document" r:id="rId7" imgW="4544970" imgH="699916" progId="Word.Document.8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187" y="1237404"/>
                        <a:ext cx="8576827" cy="13995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0638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/>
          <p:cNvGraphicFramePr>
            <a:graphicFrameLocks noChangeAspect="1"/>
          </p:cNvGraphicFramePr>
          <p:nvPr>
            <p:extLst/>
          </p:nvPr>
        </p:nvGraphicFramePr>
        <p:xfrm>
          <a:off x="322833" y="332656"/>
          <a:ext cx="8569647" cy="1763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1435" name="Document" r:id="rId3" imgW="4492406" imgH="932021" progId="Word.Document.8">
                  <p:embed/>
                </p:oleObj>
              </mc:Choice>
              <mc:Fallback>
                <p:oleObj name="Document" r:id="rId3" imgW="4492406" imgH="932021" progId="Word.Document.8">
                  <p:embed/>
                  <p:pic>
                    <p:nvPicPr>
                      <p:cNvPr id="1024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833" y="332656"/>
                        <a:ext cx="8569647" cy="17633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/>
          </p:nvPr>
        </p:nvGraphicFramePr>
        <p:xfrm>
          <a:off x="251520" y="1770129"/>
          <a:ext cx="8136904" cy="13342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1436" name="Document" r:id="rId5" imgW="4313113" imgH="723666" progId="Word.Document.8">
                  <p:embed/>
                </p:oleObj>
              </mc:Choice>
              <mc:Fallback>
                <p:oleObj name="Document" r:id="rId5" imgW="4313113" imgH="723666" progId="Word.Document.8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770129"/>
                        <a:ext cx="8136904" cy="13342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252412" y="3140075"/>
          <a:ext cx="8640067" cy="2547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1437" name="Document" r:id="rId7" imgW="4969081" imgH="1466404" progId="Word.Document.8">
                  <p:embed/>
                </p:oleObj>
              </mc:Choice>
              <mc:Fallback>
                <p:oleObj name="Document" r:id="rId7" imgW="4969081" imgH="1466404" progId="Word.Document.8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2" y="3140075"/>
                        <a:ext cx="8640067" cy="25479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852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87905"/>
              </p:ext>
            </p:extLst>
          </p:nvPr>
        </p:nvGraphicFramePr>
        <p:xfrm>
          <a:off x="467544" y="358214"/>
          <a:ext cx="7200800" cy="17597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6442" name="Document" r:id="rId3" imgW="7643355" imgH="1885274" progId="Word.Document.8">
                  <p:embed/>
                </p:oleObj>
              </mc:Choice>
              <mc:Fallback>
                <p:oleObj name="Document" r:id="rId3" imgW="7643355" imgH="188527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358214"/>
                        <a:ext cx="7200800" cy="17597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5" name="Text Box 17"/>
          <p:cNvSpPr txBox="1">
            <a:spLocks noChangeArrowheads="1"/>
          </p:cNvSpPr>
          <p:nvPr/>
        </p:nvSpPr>
        <p:spPr bwMode="auto">
          <a:xfrm>
            <a:off x="247650" y="2289175"/>
            <a:ext cx="895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5611813" y="1700213"/>
            <a:ext cx="3352800" cy="3252787"/>
            <a:chOff x="3312" y="1791"/>
            <a:chExt cx="2112" cy="2049"/>
          </a:xfrm>
        </p:grpSpPr>
        <p:pic>
          <p:nvPicPr>
            <p:cNvPr id="14347" name="Picture 2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2" y="1791"/>
              <a:ext cx="2112" cy="2049"/>
            </a:xfrm>
            <a:prstGeom prst="rect">
              <a:avLst/>
            </a:prstGeom>
            <a:noFill/>
            <a:ln w="317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348" name="AutoShape 19"/>
            <p:cNvSpPr>
              <a:spLocks noChangeArrowheads="1"/>
            </p:cNvSpPr>
            <p:nvPr/>
          </p:nvSpPr>
          <p:spPr bwMode="auto">
            <a:xfrm rot="5409886">
              <a:off x="3023" y="2690"/>
              <a:ext cx="1440" cy="672"/>
            </a:xfrm>
            <a:prstGeom prst="parallelogram">
              <a:avLst>
                <a:gd name="adj" fmla="val 70694"/>
              </a:avLst>
            </a:prstGeom>
            <a:solidFill>
              <a:srgbClr val="00CC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9" name="AutoShape 20"/>
            <p:cNvSpPr>
              <a:spLocks noChangeArrowheads="1"/>
            </p:cNvSpPr>
            <p:nvPr/>
          </p:nvSpPr>
          <p:spPr bwMode="auto">
            <a:xfrm rot="5409886">
              <a:off x="3234" y="2177"/>
              <a:ext cx="994" cy="697"/>
            </a:xfrm>
            <a:prstGeom prst="parallelogram">
              <a:avLst>
                <a:gd name="adj" fmla="val 36082"/>
              </a:avLst>
            </a:prstGeom>
            <a:solidFill>
              <a:srgbClr val="00CC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7672" name="Text Box 24"/>
          <p:cNvSpPr txBox="1">
            <a:spLocks noChangeArrowheads="1"/>
          </p:cNvSpPr>
          <p:nvPr/>
        </p:nvSpPr>
        <p:spPr bwMode="auto">
          <a:xfrm>
            <a:off x="736600" y="231775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如图,</a:t>
            </a:r>
          </a:p>
        </p:txBody>
      </p:sp>
      <p:sp>
        <p:nvSpPr>
          <p:cNvPr id="14345" name="Text Box 32"/>
          <p:cNvSpPr txBox="1">
            <a:spLocks noChangeArrowheads="1"/>
          </p:cNvSpPr>
          <p:nvPr/>
        </p:nvSpPr>
        <p:spPr bwMode="auto">
          <a:xfrm>
            <a:off x="187739" y="332656"/>
            <a:ext cx="1219200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 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12</a:t>
            </a:r>
            <a:endParaRPr lang="zh-CN" altLang="en-US" sz="28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37912" name="Object 24"/>
          <p:cNvGraphicFramePr>
            <a:graphicFrameLocks noChangeAspect="1"/>
          </p:cNvGraphicFramePr>
          <p:nvPr/>
        </p:nvGraphicFramePr>
        <p:xfrm>
          <a:off x="827088" y="3754438"/>
          <a:ext cx="3744912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6443" name="公式" r:id="rId6" imgW="3466800" imgH="965160" progId="Equation.3">
                  <p:embed/>
                </p:oleObj>
              </mc:Choice>
              <mc:Fallback>
                <p:oleObj name="公式" r:id="rId6" imgW="346680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754438"/>
                        <a:ext cx="3744912" cy="97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1" name="Object 23"/>
          <p:cNvGraphicFramePr>
            <a:graphicFrameLocks noChangeAspect="1"/>
          </p:cNvGraphicFramePr>
          <p:nvPr/>
        </p:nvGraphicFramePr>
        <p:xfrm>
          <a:off x="900113" y="2998788"/>
          <a:ext cx="2808287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6444" name="公式" r:id="rId8" imgW="2387520" imgH="495000" progId="Equation.3">
                  <p:embed/>
                </p:oleObj>
              </mc:Choice>
              <mc:Fallback>
                <p:oleObj name="公式" r:id="rId8" imgW="238752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998788"/>
                        <a:ext cx="2808287" cy="579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6" name="Rectangle 25"/>
          <p:cNvSpPr>
            <a:spLocks noChangeArrowheads="1"/>
          </p:cNvSpPr>
          <p:nvPr/>
        </p:nvSpPr>
        <p:spPr bwMode="auto">
          <a:xfrm>
            <a:off x="0" y="2670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7915" name="Object 27"/>
          <p:cNvGraphicFramePr>
            <a:graphicFrameLocks noChangeAspect="1"/>
          </p:cNvGraphicFramePr>
          <p:nvPr/>
        </p:nvGraphicFramePr>
        <p:xfrm>
          <a:off x="1692275" y="2422525"/>
          <a:ext cx="3455988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6445" name="公式" r:id="rId10" imgW="3416040" imgH="406080" progId="Equation.3">
                  <p:embed/>
                </p:oleObj>
              </mc:Choice>
              <mc:Fallback>
                <p:oleObj name="公式" r:id="rId10" imgW="341604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422525"/>
                        <a:ext cx="3455988" cy="379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059808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7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27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25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7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7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7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65" grpId="0" autoUpdateAnimBg="0"/>
      <p:bldP spid="27672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6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7173962"/>
              </p:ext>
            </p:extLst>
          </p:nvPr>
        </p:nvGraphicFramePr>
        <p:xfrm>
          <a:off x="1820863" y="2665413"/>
          <a:ext cx="4983385" cy="9459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7558" name="公式" r:id="rId3" imgW="4533840" imgH="863280" progId="Equation.3">
                  <p:embed/>
                </p:oleObj>
              </mc:Choice>
              <mc:Fallback>
                <p:oleObj name="公式" r:id="rId3" imgW="4533840" imgH="863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0863" y="2665413"/>
                        <a:ext cx="4983385" cy="9459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3" name="Object 5"/>
          <p:cNvGraphicFramePr>
            <a:graphicFrameLocks noChangeAspect="1"/>
          </p:cNvGraphicFramePr>
          <p:nvPr/>
        </p:nvGraphicFramePr>
        <p:xfrm>
          <a:off x="1817688" y="3808413"/>
          <a:ext cx="4659312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7559" name="公式" r:id="rId5" imgW="4533840" imgH="876240" progId="Equation.3">
                  <p:embed/>
                </p:oleObj>
              </mc:Choice>
              <mc:Fallback>
                <p:oleObj name="公式" r:id="rId5" imgW="4533840" imgH="876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7688" y="3808413"/>
                        <a:ext cx="4659312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4" name="Object 6"/>
          <p:cNvGraphicFramePr>
            <a:graphicFrameLocks noChangeAspect="1"/>
          </p:cNvGraphicFramePr>
          <p:nvPr/>
        </p:nvGraphicFramePr>
        <p:xfrm>
          <a:off x="1863725" y="4722813"/>
          <a:ext cx="3394075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7560" name="公式" r:id="rId7" imgW="3301920" imgH="838080" progId="Equation.3">
                  <p:embed/>
                </p:oleObj>
              </mc:Choice>
              <mc:Fallback>
                <p:oleObj name="公式" r:id="rId7" imgW="330192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3725" y="4722813"/>
                        <a:ext cx="3394075" cy="86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5" name="Object 7"/>
          <p:cNvGraphicFramePr>
            <a:graphicFrameLocks noChangeAspect="1"/>
          </p:cNvGraphicFramePr>
          <p:nvPr/>
        </p:nvGraphicFramePr>
        <p:xfrm>
          <a:off x="5334000" y="4799013"/>
          <a:ext cx="847725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7561" name="公式" r:id="rId9" imgW="825480" imgH="838080" progId="Equation.3">
                  <p:embed/>
                </p:oleObj>
              </mc:Choice>
              <mc:Fallback>
                <p:oleObj name="公式" r:id="rId9" imgW="82548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799013"/>
                        <a:ext cx="847725" cy="86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2"/>
          <p:cNvGraphicFramePr>
            <a:graphicFrameLocks noChangeAspect="1"/>
          </p:cNvGraphicFramePr>
          <p:nvPr/>
        </p:nvGraphicFramePr>
        <p:xfrm>
          <a:off x="971550" y="620713"/>
          <a:ext cx="5761038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7562" name="公式" r:id="rId11" imgW="5219640" imgH="1015920" progId="Equation.3">
                  <p:embed/>
                </p:oleObj>
              </mc:Choice>
              <mc:Fallback>
                <p:oleObj name="公式" r:id="rId11" imgW="5219640" imgH="1015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620713"/>
                        <a:ext cx="5761038" cy="1055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8157157"/>
              </p:ext>
            </p:extLst>
          </p:nvPr>
        </p:nvGraphicFramePr>
        <p:xfrm>
          <a:off x="1762125" y="1658938"/>
          <a:ext cx="4898107" cy="10599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7563" name="公式" r:id="rId13" imgW="4698720" imgH="1079280" progId="Equation.3">
                  <p:embed/>
                </p:oleObj>
              </mc:Choice>
              <mc:Fallback>
                <p:oleObj name="公式" r:id="rId13" imgW="4698720" imgH="1079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125" y="1658938"/>
                        <a:ext cx="4898107" cy="10599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565470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2" descr="大网格"/>
          <p:cNvGraphicFramePr>
            <a:graphicFrameLocks noChangeAspect="1"/>
          </p:cNvGraphicFramePr>
          <p:nvPr/>
        </p:nvGraphicFramePr>
        <p:xfrm>
          <a:off x="661988" y="476250"/>
          <a:ext cx="7764462" cy="165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4640" name="Document" r:id="rId3" imgW="7767360" imgH="1658880" progId="Word.Document.8">
                  <p:embed/>
                </p:oleObj>
              </mc:Choice>
              <mc:Fallback>
                <p:oleObj name="Document" r:id="rId3" imgW="7767360" imgH="16588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988" y="476250"/>
                        <a:ext cx="7764462" cy="165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pattFill prst="lgGrid">
                              <a:fgClr>
                                <a:schemeClr val="tx2"/>
                              </a:fgClr>
                              <a:bgClr>
                                <a:srgbClr val="FFFFFF"/>
                              </a:bgClr>
                            </a:patt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533400" y="2335213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1143000" y="2411413"/>
          <a:ext cx="283210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4641" name="文档" r:id="rId5" imgW="2743200" imgH="459000" progId="Word.Document.8">
                  <p:embed/>
                </p:oleObj>
              </mc:Choice>
              <mc:Fallback>
                <p:oleObj name="文档" r:id="rId5" imgW="2743200" imgH="4590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411413"/>
                        <a:ext cx="2832100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3733800" y="2438400"/>
          <a:ext cx="15240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4642" name="公式" r:id="rId7" imgW="1434960" imgH="406080" progId="Equation.3">
                  <p:embed/>
                </p:oleObj>
              </mc:Choice>
              <mc:Fallback>
                <p:oleObj name="公式" r:id="rId7" imgW="143496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438400"/>
                        <a:ext cx="15240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3127437"/>
              </p:ext>
            </p:extLst>
          </p:nvPr>
        </p:nvGraphicFramePr>
        <p:xfrm>
          <a:off x="1019175" y="3030538"/>
          <a:ext cx="4584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4643" name="Document" r:id="rId9" imgW="4539939" imgH="458656" progId="Word.Document.8">
                  <p:embed/>
                </p:oleObj>
              </mc:Choice>
              <mc:Fallback>
                <p:oleObj name="Document" r:id="rId9" imgW="4539939" imgH="45865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9175" y="3030538"/>
                        <a:ext cx="4584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7"/>
          <p:cNvGraphicFramePr>
            <a:graphicFrameLocks noChangeAspect="1"/>
          </p:cNvGraphicFramePr>
          <p:nvPr/>
        </p:nvGraphicFramePr>
        <p:xfrm>
          <a:off x="1022350" y="3719513"/>
          <a:ext cx="3016250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4644" name="文档" r:id="rId11" imgW="2900520" imgH="447480" progId="Word.Document.8">
                  <p:embed/>
                </p:oleObj>
              </mc:Choice>
              <mc:Fallback>
                <p:oleObj name="文档" r:id="rId11" imgW="2900520" imgH="4474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2350" y="3719513"/>
                        <a:ext cx="3016250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Object 8"/>
          <p:cNvGraphicFramePr>
            <a:graphicFrameLocks noChangeAspect="1"/>
          </p:cNvGraphicFramePr>
          <p:nvPr/>
        </p:nvGraphicFramePr>
        <p:xfrm>
          <a:off x="962025" y="4392613"/>
          <a:ext cx="53213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4645" name="文档" r:id="rId13" imgW="5486400" imgH="520560" progId="Word.Document.8">
                  <p:embed/>
                </p:oleObj>
              </mc:Choice>
              <mc:Fallback>
                <p:oleObj name="文档" r:id="rId13" imgW="5486400" imgH="5205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025" y="4392613"/>
                        <a:ext cx="5321300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9" name="Object 9"/>
          <p:cNvGraphicFramePr>
            <a:graphicFrameLocks noChangeAspect="1"/>
          </p:cNvGraphicFramePr>
          <p:nvPr/>
        </p:nvGraphicFramePr>
        <p:xfrm>
          <a:off x="992188" y="5235575"/>
          <a:ext cx="6551612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4646" name="文档" r:id="rId15" imgW="6403320" imgH="933120" progId="Word.Document.8">
                  <p:embed/>
                </p:oleObj>
              </mc:Choice>
              <mc:Fallback>
                <p:oleObj name="文档" r:id="rId15" imgW="6403320" imgH="9331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2188" y="5235575"/>
                        <a:ext cx="6551612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6149602" y="2132013"/>
            <a:ext cx="2382838" cy="1960562"/>
            <a:chOff x="3792" y="1439"/>
            <a:chExt cx="1501" cy="1235"/>
          </a:xfrm>
        </p:grpSpPr>
        <p:sp>
          <p:nvSpPr>
            <p:cNvPr id="17427" name="AutoShape 17"/>
            <p:cNvSpPr>
              <a:spLocks noChangeArrowheads="1"/>
            </p:cNvSpPr>
            <p:nvPr/>
          </p:nvSpPr>
          <p:spPr bwMode="auto">
            <a:xfrm>
              <a:off x="4383" y="1988"/>
              <a:ext cx="460" cy="460"/>
            </a:xfrm>
            <a:prstGeom prst="rtTriangl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7428" name="Group 16"/>
            <p:cNvGrpSpPr>
              <a:grpSpLocks/>
            </p:cNvGrpSpPr>
            <p:nvPr/>
          </p:nvGrpSpPr>
          <p:grpSpPr bwMode="auto">
            <a:xfrm>
              <a:off x="3792" y="1439"/>
              <a:ext cx="1501" cy="1216"/>
              <a:chOff x="3792" y="1439"/>
              <a:chExt cx="1501" cy="1216"/>
            </a:xfrm>
          </p:grpSpPr>
          <p:sp>
            <p:nvSpPr>
              <p:cNvPr id="17430" name="Line 11"/>
              <p:cNvSpPr>
                <a:spLocks noChangeShapeType="1"/>
              </p:cNvSpPr>
              <p:nvPr/>
            </p:nvSpPr>
            <p:spPr bwMode="auto">
              <a:xfrm>
                <a:off x="3840" y="2448"/>
                <a:ext cx="14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31" name="Line 12"/>
              <p:cNvSpPr>
                <a:spLocks noChangeShapeType="1"/>
              </p:cNvSpPr>
              <p:nvPr/>
            </p:nvSpPr>
            <p:spPr bwMode="auto">
              <a:xfrm flipV="1">
                <a:off x="3936" y="1440"/>
                <a:ext cx="0" cy="12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7421" name="Object 13"/>
              <p:cNvGraphicFramePr>
                <a:graphicFrameLocks noChangeAspect="1"/>
              </p:cNvGraphicFramePr>
              <p:nvPr/>
            </p:nvGraphicFramePr>
            <p:xfrm>
              <a:off x="3792" y="2496"/>
              <a:ext cx="101" cy="1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94647" name="公式" r:id="rId17" imgW="228600" imgH="253800" progId="Equation.3">
                      <p:embed/>
                    </p:oleObj>
                  </mc:Choice>
                  <mc:Fallback>
                    <p:oleObj name="公式" r:id="rId17" imgW="228600" imgH="2538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92" y="2496"/>
                            <a:ext cx="101" cy="11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422" name="Object 14"/>
              <p:cNvGraphicFramePr>
                <a:graphicFrameLocks noChangeAspect="1"/>
              </p:cNvGraphicFramePr>
              <p:nvPr/>
            </p:nvGraphicFramePr>
            <p:xfrm>
              <a:off x="5176" y="2544"/>
              <a:ext cx="117" cy="1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94648" name="公式" r:id="rId19" imgW="266400" imgH="253800" progId="Equation.3">
                      <p:embed/>
                    </p:oleObj>
                  </mc:Choice>
                  <mc:Fallback>
                    <p:oleObj name="公式" r:id="rId19" imgW="266400" imgH="2538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76" y="2544"/>
                            <a:ext cx="117" cy="11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423" name="Object 15"/>
              <p:cNvGraphicFramePr>
                <a:graphicFrameLocks noChangeAspect="1"/>
              </p:cNvGraphicFramePr>
              <p:nvPr/>
            </p:nvGraphicFramePr>
            <p:xfrm>
              <a:off x="4032" y="1439"/>
              <a:ext cx="117" cy="1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94649" name="公式" r:id="rId21" imgW="266400" imgH="330120" progId="Equation.3">
                      <p:embed/>
                    </p:oleObj>
                  </mc:Choice>
                  <mc:Fallback>
                    <p:oleObj name="公式" r:id="rId21" imgW="266400" imgH="33012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32" y="1439"/>
                            <a:ext cx="117" cy="14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7417" name="Object 20"/>
            <p:cNvGraphicFramePr>
              <a:graphicFrameLocks noChangeAspect="1"/>
            </p:cNvGraphicFramePr>
            <p:nvPr/>
          </p:nvGraphicFramePr>
          <p:xfrm>
            <a:off x="3805" y="1921"/>
            <a:ext cx="83" cy="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4650" name="公式" r:id="rId23" imgW="177480" imgH="304560" progId="Equation.3">
                    <p:embed/>
                  </p:oleObj>
                </mc:Choice>
                <mc:Fallback>
                  <p:oleObj name="公式" r:id="rId23" imgW="177480" imgH="304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5" y="1921"/>
                          <a:ext cx="83" cy="1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8" name="Object 21"/>
            <p:cNvGraphicFramePr>
              <a:graphicFrameLocks noChangeAspect="1"/>
            </p:cNvGraphicFramePr>
            <p:nvPr/>
          </p:nvGraphicFramePr>
          <p:xfrm>
            <a:off x="4766" y="2518"/>
            <a:ext cx="101" cy="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4651" name="公式" r:id="rId25" imgW="215640" imgH="304560" progId="Equation.3">
                    <p:embed/>
                  </p:oleObj>
                </mc:Choice>
                <mc:Fallback>
                  <p:oleObj name="公式" r:id="rId25" imgW="215640" imgH="304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6" y="2518"/>
                          <a:ext cx="101" cy="1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9" name="Object 22"/>
            <p:cNvGraphicFramePr>
              <a:graphicFrameLocks noChangeAspect="1"/>
            </p:cNvGraphicFramePr>
            <p:nvPr/>
          </p:nvGraphicFramePr>
          <p:xfrm>
            <a:off x="4359" y="2531"/>
            <a:ext cx="83" cy="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4652" name="公式" r:id="rId27" imgW="177480" imgH="304560" progId="Equation.3">
                    <p:embed/>
                  </p:oleObj>
                </mc:Choice>
                <mc:Fallback>
                  <p:oleObj name="公式" r:id="rId27" imgW="177480" imgH="304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9" y="2531"/>
                          <a:ext cx="83" cy="1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29" name="Line 23"/>
            <p:cNvSpPr>
              <a:spLocks noChangeShapeType="1"/>
            </p:cNvSpPr>
            <p:nvPr/>
          </p:nvSpPr>
          <p:spPr bwMode="auto">
            <a:xfrm>
              <a:off x="3936" y="2003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7420" name="Object 24"/>
            <p:cNvGraphicFramePr>
              <a:graphicFrameLocks noChangeAspect="1"/>
            </p:cNvGraphicFramePr>
            <p:nvPr/>
          </p:nvGraphicFramePr>
          <p:xfrm>
            <a:off x="4464" y="2304"/>
            <a:ext cx="96" cy="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4653" name="公式" r:id="rId28" imgW="317160" imgH="291960" progId="Equation.3">
                    <p:embed/>
                  </p:oleObj>
                </mc:Choice>
                <mc:Fallback>
                  <p:oleObj name="公式" r:id="rId28" imgW="317160" imgH="291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2304"/>
                          <a:ext cx="96" cy="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426" name="Text Box 26"/>
          <p:cNvSpPr txBox="1">
            <a:spLocks noChangeArrowheads="1"/>
          </p:cNvSpPr>
          <p:nvPr/>
        </p:nvSpPr>
        <p:spPr bwMode="auto">
          <a:xfrm>
            <a:off x="457200" y="471488"/>
            <a:ext cx="762000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7296388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194942"/>
              </p:ext>
            </p:extLst>
          </p:nvPr>
        </p:nvGraphicFramePr>
        <p:xfrm>
          <a:off x="233933" y="841375"/>
          <a:ext cx="7866459" cy="2322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361" name="Document" r:id="rId3" imgW="4073696" imgH="1209109" progId="Word.Document.8">
                  <p:embed/>
                </p:oleObj>
              </mc:Choice>
              <mc:Fallback>
                <p:oleObj name="Document" r:id="rId3" imgW="4073696" imgH="120910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33" y="841375"/>
                        <a:ext cx="7866459" cy="23220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179512" y="188640"/>
            <a:ext cx="57470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二</a:t>
            </a:r>
            <a:r>
              <a:rPr lang="zh-CN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矩形区域上</a:t>
            </a:r>
            <a:r>
              <a:rPr lang="zh-CN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重积分的</a:t>
            </a:r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计算</a:t>
            </a:r>
            <a:r>
              <a:rPr lang="zh-CN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</a:t>
            </a:r>
            <a:endParaRPr lang="zh-CN" altLang="en-US" sz="32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1775186"/>
              </p:ext>
            </p:extLst>
          </p:nvPr>
        </p:nvGraphicFramePr>
        <p:xfrm>
          <a:off x="252413" y="2795588"/>
          <a:ext cx="4306887" cy="300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362" name="Document" r:id="rId5" imgW="2217761" imgH="1544133" progId="Word.Document.8">
                  <p:embed/>
                </p:oleObj>
              </mc:Choice>
              <mc:Fallback>
                <p:oleObj name="Document" r:id="rId5" imgW="2217761" imgH="1544133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3" y="2795588"/>
                        <a:ext cx="4306887" cy="300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4415407" y="2920194"/>
            <a:ext cx="4477073" cy="3346735"/>
            <a:chOff x="3872014" y="2920194"/>
            <a:chExt cx="4477073" cy="3346735"/>
          </a:xfrm>
        </p:grpSpPr>
        <p:sp>
          <p:nvSpPr>
            <p:cNvPr id="6147" name="Text Box 3"/>
            <p:cNvSpPr txBox="1">
              <a:spLocks noChangeArrowheads="1"/>
            </p:cNvSpPr>
            <p:nvPr/>
          </p:nvSpPr>
          <p:spPr bwMode="auto">
            <a:xfrm>
              <a:off x="6064307" y="5805264"/>
              <a:ext cx="127951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图</a:t>
              </a:r>
              <a:r>
                <a:rPr lang="en-US" altLang="zh-CN" sz="24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13.2.1</a:t>
              </a:r>
            </a:p>
          </p:txBody>
        </p:sp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24159186"/>
                </p:ext>
              </p:extLst>
            </p:nvPr>
          </p:nvGraphicFramePr>
          <p:xfrm>
            <a:off x="3872014" y="2920194"/>
            <a:ext cx="4477073" cy="33467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1363" name="Document" r:id="rId7" imgW="2632151" imgH="1966961" progId="Word.Document.8">
                    <p:embed/>
                  </p:oleObj>
                </mc:Choice>
                <mc:Fallback>
                  <p:oleObj name="Document" r:id="rId7" imgW="2632151" imgH="1966961" progId="Word.Document.8">
                    <p:embed/>
                    <p:pic>
                      <p:nvPicPr>
                        <p:cNvPr id="0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2014" y="2920194"/>
                          <a:ext cx="4477073" cy="33467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95320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2677759"/>
              </p:ext>
            </p:extLst>
          </p:nvPr>
        </p:nvGraphicFramePr>
        <p:xfrm>
          <a:off x="209128" y="116632"/>
          <a:ext cx="7531224" cy="13205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2451" name="Document" r:id="rId3" imgW="3944446" imgH="689840" progId="Word.Document.8">
                  <p:embed/>
                </p:oleObj>
              </mc:Choice>
              <mc:Fallback>
                <p:oleObj name="Document" r:id="rId3" imgW="3944446" imgH="6898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128" y="116632"/>
                        <a:ext cx="7531224" cy="13205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7280613"/>
              </p:ext>
            </p:extLst>
          </p:nvPr>
        </p:nvGraphicFramePr>
        <p:xfrm>
          <a:off x="288032" y="1131370"/>
          <a:ext cx="7740352" cy="2154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2452" name="Document" r:id="rId5" imgW="3988730" imgH="1116986" progId="Word.Document.8">
                  <p:embed/>
                </p:oleObj>
              </mc:Choice>
              <mc:Fallback>
                <p:oleObj name="Document" r:id="rId5" imgW="3988730" imgH="111698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032" y="1131370"/>
                        <a:ext cx="7740352" cy="21547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2785259"/>
              </p:ext>
            </p:extLst>
          </p:nvPr>
        </p:nvGraphicFramePr>
        <p:xfrm>
          <a:off x="118756" y="3073276"/>
          <a:ext cx="8845732" cy="294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2453" name="Document" r:id="rId7" imgW="4733624" imgH="1583717" progId="Word.Document.8">
                  <p:embed/>
                </p:oleObj>
              </mc:Choice>
              <mc:Fallback>
                <p:oleObj name="Document" r:id="rId7" imgW="4733624" imgH="1583717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56" y="3073276"/>
                        <a:ext cx="8845732" cy="294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5664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3052210"/>
              </p:ext>
            </p:extLst>
          </p:nvPr>
        </p:nvGraphicFramePr>
        <p:xfrm>
          <a:off x="251520" y="476671"/>
          <a:ext cx="8640960" cy="2468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393" name="Document" r:id="rId3" imgW="4642177" imgH="1327141" progId="Word.Document.8">
                  <p:embed/>
                </p:oleObj>
              </mc:Choice>
              <mc:Fallback>
                <p:oleObj name="Document" r:id="rId3" imgW="4642177" imgH="132714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476671"/>
                        <a:ext cx="8640960" cy="24688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7358911"/>
              </p:ext>
            </p:extLst>
          </p:nvPr>
        </p:nvGraphicFramePr>
        <p:xfrm>
          <a:off x="251520" y="2996952"/>
          <a:ext cx="8466137" cy="286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394" name="Document" r:id="rId5" imgW="4557211" imgH="1541974" progId="Word.Document.8">
                  <p:embed/>
                </p:oleObj>
              </mc:Choice>
              <mc:Fallback>
                <p:oleObj name="Document" r:id="rId5" imgW="4557211" imgH="1541974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2996952"/>
                        <a:ext cx="8466137" cy="2860675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>
                        <a:solidFill>
                          <a:srgbClr val="00B0F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8488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12529</TotalTime>
  <Words>417</Words>
  <Application>Microsoft Office PowerPoint</Application>
  <PresentationFormat>全屏显示(4:3)</PresentationFormat>
  <Paragraphs>84</Paragraphs>
  <Slides>53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53</vt:i4>
      </vt:variant>
    </vt:vector>
  </HeadingPairs>
  <TitlesOfParts>
    <vt:vector size="67" baseType="lpstr">
      <vt:lpstr>黑体</vt:lpstr>
      <vt:lpstr>楷体</vt:lpstr>
      <vt:lpstr>隶书</vt:lpstr>
      <vt:lpstr>宋体</vt:lpstr>
      <vt:lpstr>Arial</vt:lpstr>
      <vt:lpstr>Calibri</vt:lpstr>
      <vt:lpstr>Times New Roman</vt:lpstr>
      <vt:lpstr>Office 主题​​</vt:lpstr>
      <vt:lpstr>Document</vt:lpstr>
      <vt:lpstr>文档</vt:lpstr>
      <vt:lpstr>公式</vt:lpstr>
      <vt:lpstr>Equation</vt:lpstr>
      <vt:lpstr>BMP 图象</vt:lpstr>
      <vt:lpstr>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四、小结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 (Beijing)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weigm</dc:creator>
  <cp:lastModifiedBy>zhang_wei_zhang@outlook.com</cp:lastModifiedBy>
  <cp:revision>1828</cp:revision>
  <dcterms:created xsi:type="dcterms:W3CDTF">2011-08-03T11:31:34Z</dcterms:created>
  <dcterms:modified xsi:type="dcterms:W3CDTF">2018-05-01T13:43:41Z</dcterms:modified>
</cp:coreProperties>
</file>