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434" r:id="rId2"/>
    <p:sldId id="2478" r:id="rId3"/>
    <p:sldId id="2435" r:id="rId4"/>
    <p:sldId id="2436" r:id="rId5"/>
    <p:sldId id="2437" r:id="rId6"/>
    <p:sldId id="2438" r:id="rId7"/>
    <p:sldId id="2439" r:id="rId8"/>
    <p:sldId id="2440" r:id="rId9"/>
    <p:sldId id="2441" r:id="rId10"/>
    <p:sldId id="2442" r:id="rId11"/>
    <p:sldId id="2443" r:id="rId12"/>
    <p:sldId id="2479" r:id="rId13"/>
    <p:sldId id="2444" r:id="rId14"/>
    <p:sldId id="2445" r:id="rId15"/>
    <p:sldId id="2480" r:id="rId16"/>
    <p:sldId id="2481" r:id="rId17"/>
    <p:sldId id="2446" r:id="rId18"/>
    <p:sldId id="2447" r:id="rId19"/>
    <p:sldId id="2448" r:id="rId20"/>
    <p:sldId id="2449" r:id="rId21"/>
    <p:sldId id="2450" r:id="rId22"/>
    <p:sldId id="2451" r:id="rId23"/>
    <p:sldId id="2482" r:id="rId24"/>
    <p:sldId id="2452" r:id="rId25"/>
    <p:sldId id="2453" r:id="rId26"/>
    <p:sldId id="2457" r:id="rId27"/>
    <p:sldId id="2458" r:id="rId28"/>
    <p:sldId id="2484" r:id="rId29"/>
    <p:sldId id="2485" r:id="rId30"/>
    <p:sldId id="2487" r:id="rId31"/>
    <p:sldId id="2489" r:id="rId32"/>
    <p:sldId id="2461" r:id="rId33"/>
    <p:sldId id="2462" r:id="rId34"/>
    <p:sldId id="2463" r:id="rId35"/>
    <p:sldId id="2464" r:id="rId36"/>
    <p:sldId id="2465" r:id="rId37"/>
    <p:sldId id="2469" r:id="rId38"/>
    <p:sldId id="2473" r:id="rId39"/>
    <p:sldId id="2550" r:id="rId40"/>
    <p:sldId id="2544" r:id="rId41"/>
    <p:sldId id="2491" r:id="rId42"/>
    <p:sldId id="2492" r:id="rId43"/>
    <p:sldId id="2493" r:id="rId44"/>
    <p:sldId id="2494" r:id="rId45"/>
    <p:sldId id="2495" r:id="rId46"/>
    <p:sldId id="2496" r:id="rId47"/>
    <p:sldId id="2497" r:id="rId48"/>
    <p:sldId id="2498" r:id="rId49"/>
    <p:sldId id="2499" r:id="rId50"/>
    <p:sldId id="2500" r:id="rId51"/>
    <p:sldId id="2501" r:id="rId52"/>
    <p:sldId id="2502" r:id="rId53"/>
    <p:sldId id="2503" r:id="rId54"/>
    <p:sldId id="2504" r:id="rId55"/>
    <p:sldId id="2546" r:id="rId56"/>
    <p:sldId id="2506" r:id="rId57"/>
    <p:sldId id="2507" r:id="rId58"/>
    <p:sldId id="2511" r:id="rId59"/>
    <p:sldId id="2512" r:id="rId60"/>
    <p:sldId id="2522" r:id="rId61"/>
    <p:sldId id="2523" r:id="rId62"/>
    <p:sldId id="2524" r:id="rId63"/>
    <p:sldId id="2525" r:id="rId64"/>
    <p:sldId id="2526" r:id="rId65"/>
    <p:sldId id="2527" r:id="rId66"/>
    <p:sldId id="2528" r:id="rId67"/>
    <p:sldId id="2529" r:id="rId68"/>
    <p:sldId id="2530" r:id="rId69"/>
    <p:sldId id="2531" r:id="rId70"/>
    <p:sldId id="2532" r:id="rId71"/>
    <p:sldId id="2533" r:id="rId72"/>
    <p:sldId id="2542" r:id="rId73"/>
    <p:sldId id="2545" r:id="rId74"/>
    <p:sldId id="2433" r:id="rId75"/>
    <p:sldId id="2547" r:id="rId76"/>
    <p:sldId id="2548" r:id="rId77"/>
    <p:sldId id="2549" r:id="rId78"/>
    <p:sldId id="2534" r:id="rId7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9900FF"/>
    <a:srgbClr val="0000FF"/>
    <a:srgbClr val="CCFFCC"/>
    <a:srgbClr val="CC3300"/>
    <a:srgbClr val="FFFF99"/>
    <a:srgbClr val="FFCCFF"/>
    <a:srgbClr val="0000CC"/>
    <a:srgbClr val="9933FF"/>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1782" autoAdjust="0"/>
    <p:restoredTop sz="99538" autoAdjust="0"/>
  </p:normalViewPr>
  <p:slideViewPr>
    <p:cSldViewPr>
      <p:cViewPr>
        <p:scale>
          <a:sx n="64" d="100"/>
          <a:sy n="64" d="100"/>
        </p:scale>
        <p:origin x="-330" y="-420"/>
      </p:cViewPr>
      <p:guideLst>
        <p:guide orient="horz" pos="2160"/>
        <p:guide pos="2880"/>
      </p:guideLst>
    </p:cSldViewPr>
  </p:slideViewPr>
  <p:notesTextViewPr>
    <p:cViewPr>
      <p:scale>
        <a:sx n="1" d="1"/>
        <a:sy n="1" d="1"/>
      </p:scale>
      <p:origin x="0" y="0"/>
    </p:cViewPr>
  </p:notesTextViewPr>
  <p:sorterViewPr>
    <p:cViewPr>
      <p:scale>
        <a:sx n="64" d="100"/>
        <a:sy n="64" d="100"/>
      </p:scale>
      <p:origin x="0" y="114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wmf"/><Relationship Id="rId1" Type="http://schemas.openxmlformats.org/officeDocument/2006/relationships/image" Target="../media/image50.emf"/><Relationship Id="rId4" Type="http://schemas.openxmlformats.org/officeDocument/2006/relationships/image" Target="../media/image5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png"/><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57.wmf"/><Relationship Id="rId5" Type="http://schemas.openxmlformats.org/officeDocument/2006/relationships/image" Target="../media/image54.png"/><Relationship Id="rId4"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 Id="rId4" Type="http://schemas.openxmlformats.org/officeDocument/2006/relationships/image" Target="../media/image67.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wmf"/><Relationship Id="rId1" Type="http://schemas.openxmlformats.org/officeDocument/2006/relationships/image" Target="../media/image71.emf"/><Relationship Id="rId4"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7.wmf"/><Relationship Id="rId7" Type="http://schemas.openxmlformats.org/officeDocument/2006/relationships/image" Target="../media/image57.wmf"/><Relationship Id="rId12" Type="http://schemas.openxmlformats.org/officeDocument/2006/relationships/image" Target="../media/image85.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11" Type="http://schemas.openxmlformats.org/officeDocument/2006/relationships/image" Target="../media/image84.emf"/><Relationship Id="rId5" Type="http://schemas.openxmlformats.org/officeDocument/2006/relationships/image" Target="../media/image79.wmf"/><Relationship Id="rId10" Type="http://schemas.openxmlformats.org/officeDocument/2006/relationships/image" Target="../media/image83.wmf"/><Relationship Id="rId4" Type="http://schemas.openxmlformats.org/officeDocument/2006/relationships/image" Target="../media/image78.wmf"/><Relationship Id="rId9" Type="http://schemas.openxmlformats.org/officeDocument/2006/relationships/image" Target="../media/image82.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88.wmf"/><Relationship Id="rId7" Type="http://schemas.openxmlformats.org/officeDocument/2006/relationships/image" Target="../media/image75.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10" Type="http://schemas.openxmlformats.org/officeDocument/2006/relationships/image" Target="../media/image80.wmf"/><Relationship Id="rId4" Type="http://schemas.openxmlformats.org/officeDocument/2006/relationships/image" Target="../media/image89.wmf"/><Relationship Id="rId9"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4.wmf"/><Relationship Id="rId7" Type="http://schemas.openxmlformats.org/officeDocument/2006/relationships/image" Target="../media/image97.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57.wmf"/><Relationship Id="rId5" Type="http://schemas.openxmlformats.org/officeDocument/2006/relationships/image" Target="../media/image96.wmf"/><Relationship Id="rId4" Type="http://schemas.openxmlformats.org/officeDocument/2006/relationships/image" Target="../media/image9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100.wmf"/><Relationship Id="rId7" Type="http://schemas.openxmlformats.org/officeDocument/2006/relationships/image" Target="../media/image96.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10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wmf"/><Relationship Id="rId1" Type="http://schemas.openxmlformats.org/officeDocument/2006/relationships/image" Target="../media/image107.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emf"/><Relationship Id="rId1" Type="http://schemas.openxmlformats.org/officeDocument/2006/relationships/image" Target="../media/image110.wmf"/><Relationship Id="rId6" Type="http://schemas.openxmlformats.org/officeDocument/2006/relationships/image" Target="../media/image115.png"/><Relationship Id="rId5" Type="http://schemas.openxmlformats.org/officeDocument/2006/relationships/image" Target="../media/image114.wmf"/><Relationship Id="rId4" Type="http://schemas.openxmlformats.org/officeDocument/2006/relationships/image" Target="../media/image113.wmf"/><Relationship Id="rId9" Type="http://schemas.openxmlformats.org/officeDocument/2006/relationships/image" Target="../media/image11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1.wmf"/><Relationship Id="rId7" Type="http://schemas.openxmlformats.org/officeDocument/2006/relationships/image" Target="../media/image118.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png"/></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image" Target="../media/image124.emf"/><Relationship Id="rId7" Type="http://schemas.openxmlformats.org/officeDocument/2006/relationships/image" Target="../media/image128.emf"/><Relationship Id="rId2" Type="http://schemas.openxmlformats.org/officeDocument/2006/relationships/image" Target="../media/image123.emf"/><Relationship Id="rId1" Type="http://schemas.openxmlformats.org/officeDocument/2006/relationships/image" Target="../media/image122.emf"/><Relationship Id="rId6" Type="http://schemas.openxmlformats.org/officeDocument/2006/relationships/image" Target="../media/image127.emf"/><Relationship Id="rId5" Type="http://schemas.openxmlformats.org/officeDocument/2006/relationships/image" Target="../media/image126.emf"/><Relationship Id="rId4" Type="http://schemas.openxmlformats.org/officeDocument/2006/relationships/image" Target="../media/image125.emf"/><Relationship Id="rId9" Type="http://schemas.openxmlformats.org/officeDocument/2006/relationships/image" Target="../media/image13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1.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4.emf"/><Relationship Id="rId2" Type="http://schemas.openxmlformats.org/officeDocument/2006/relationships/image" Target="../media/image133.emf"/><Relationship Id="rId1" Type="http://schemas.openxmlformats.org/officeDocument/2006/relationships/image" Target="../media/image132.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image" Target="../media/image136.emf"/><Relationship Id="rId1" Type="http://schemas.openxmlformats.org/officeDocument/2006/relationships/image" Target="../media/image135.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1.emf"/><Relationship Id="rId2" Type="http://schemas.openxmlformats.org/officeDocument/2006/relationships/image" Target="../media/image140.emf"/><Relationship Id="rId1" Type="http://schemas.openxmlformats.org/officeDocument/2006/relationships/image" Target="../media/image13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image" Target="../media/image155.wmf"/><Relationship Id="rId3" Type="http://schemas.openxmlformats.org/officeDocument/2006/relationships/image" Target="../media/image145.wmf"/><Relationship Id="rId7" Type="http://schemas.openxmlformats.org/officeDocument/2006/relationships/image" Target="../media/image149.wmf"/><Relationship Id="rId12" Type="http://schemas.openxmlformats.org/officeDocument/2006/relationships/image" Target="../media/image154.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11" Type="http://schemas.openxmlformats.org/officeDocument/2006/relationships/image" Target="../media/image153.wmf"/><Relationship Id="rId5" Type="http://schemas.openxmlformats.org/officeDocument/2006/relationships/image" Target="../media/image147.wmf"/><Relationship Id="rId10" Type="http://schemas.openxmlformats.org/officeDocument/2006/relationships/image" Target="../media/image152.wmf"/><Relationship Id="rId4" Type="http://schemas.openxmlformats.org/officeDocument/2006/relationships/image" Target="../media/image146.wmf"/><Relationship Id="rId9" Type="http://schemas.openxmlformats.org/officeDocument/2006/relationships/image" Target="../media/image151.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5" Type="http://schemas.openxmlformats.org/officeDocument/2006/relationships/image" Target="../media/image160.wmf"/><Relationship Id="rId4" Type="http://schemas.openxmlformats.org/officeDocument/2006/relationships/image" Target="../media/image15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e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emf"/><Relationship Id="rId1" Type="http://schemas.openxmlformats.org/officeDocument/2006/relationships/image" Target="../media/image167.emf"/><Relationship Id="rId5" Type="http://schemas.openxmlformats.org/officeDocument/2006/relationships/image" Target="../media/image171.wmf"/><Relationship Id="rId4" Type="http://schemas.openxmlformats.org/officeDocument/2006/relationships/image" Target="../media/image170.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image" Target="../media/image180.wmf"/><Relationship Id="rId3" Type="http://schemas.openxmlformats.org/officeDocument/2006/relationships/image" Target="../media/image174.wmf"/><Relationship Id="rId7" Type="http://schemas.openxmlformats.org/officeDocument/2006/relationships/image" Target="../media/image148.wmf"/><Relationship Id="rId12" Type="http://schemas.openxmlformats.org/officeDocument/2006/relationships/image" Target="../media/image179.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47.wmf"/><Relationship Id="rId11" Type="http://schemas.openxmlformats.org/officeDocument/2006/relationships/image" Target="../media/image178.wmf"/><Relationship Id="rId5" Type="http://schemas.openxmlformats.org/officeDocument/2006/relationships/image" Target="../media/image176.wmf"/><Relationship Id="rId10" Type="http://schemas.openxmlformats.org/officeDocument/2006/relationships/image" Target="../media/image177.wmf"/><Relationship Id="rId4" Type="http://schemas.openxmlformats.org/officeDocument/2006/relationships/image" Target="../media/image175.wmf"/><Relationship Id="rId9" Type="http://schemas.openxmlformats.org/officeDocument/2006/relationships/image" Target="../media/image150.wmf"/><Relationship Id="rId14" Type="http://schemas.openxmlformats.org/officeDocument/2006/relationships/image" Target="../media/image18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83.emf"/><Relationship Id="rId1" Type="http://schemas.openxmlformats.org/officeDocument/2006/relationships/image" Target="../media/image182.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6.emf"/><Relationship Id="rId2" Type="http://schemas.openxmlformats.org/officeDocument/2006/relationships/image" Target="../media/image185.emf"/><Relationship Id="rId1" Type="http://schemas.openxmlformats.org/officeDocument/2006/relationships/image" Target="../media/image184.emf"/><Relationship Id="rId5" Type="http://schemas.openxmlformats.org/officeDocument/2006/relationships/image" Target="../media/image188.emf"/><Relationship Id="rId4" Type="http://schemas.openxmlformats.org/officeDocument/2006/relationships/image" Target="../media/image187.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1.emf"/><Relationship Id="rId2" Type="http://schemas.openxmlformats.org/officeDocument/2006/relationships/image" Target="../media/image190.wmf"/><Relationship Id="rId1" Type="http://schemas.openxmlformats.org/officeDocument/2006/relationships/image" Target="../media/image189.e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99.emf"/><Relationship Id="rId13" Type="http://schemas.openxmlformats.org/officeDocument/2006/relationships/image" Target="../media/image204.emf"/><Relationship Id="rId3" Type="http://schemas.openxmlformats.org/officeDocument/2006/relationships/image" Target="../media/image194.wmf"/><Relationship Id="rId7" Type="http://schemas.openxmlformats.org/officeDocument/2006/relationships/image" Target="../media/image198.wmf"/><Relationship Id="rId12" Type="http://schemas.openxmlformats.org/officeDocument/2006/relationships/image" Target="../media/image203.emf"/><Relationship Id="rId2" Type="http://schemas.openxmlformats.org/officeDocument/2006/relationships/image" Target="../media/image193.emf"/><Relationship Id="rId1" Type="http://schemas.openxmlformats.org/officeDocument/2006/relationships/image" Target="../media/image192.png"/><Relationship Id="rId6" Type="http://schemas.openxmlformats.org/officeDocument/2006/relationships/image" Target="../media/image197.wmf"/><Relationship Id="rId11" Type="http://schemas.openxmlformats.org/officeDocument/2006/relationships/image" Target="../media/image202.wmf"/><Relationship Id="rId5" Type="http://schemas.openxmlformats.org/officeDocument/2006/relationships/image" Target="../media/image196.wmf"/><Relationship Id="rId15" Type="http://schemas.openxmlformats.org/officeDocument/2006/relationships/image" Target="../media/image206.wmf"/><Relationship Id="rId10" Type="http://schemas.openxmlformats.org/officeDocument/2006/relationships/image" Target="../media/image201.emf"/><Relationship Id="rId4" Type="http://schemas.openxmlformats.org/officeDocument/2006/relationships/image" Target="../media/image195.wmf"/><Relationship Id="rId9" Type="http://schemas.openxmlformats.org/officeDocument/2006/relationships/image" Target="../media/image200.emf"/><Relationship Id="rId14" Type="http://schemas.openxmlformats.org/officeDocument/2006/relationships/image" Target="../media/image205.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 Id="rId4" Type="http://schemas.openxmlformats.org/officeDocument/2006/relationships/image" Target="../media/image2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 Id="rId5" Type="http://schemas.openxmlformats.org/officeDocument/2006/relationships/image" Target="../media/image215.emf"/><Relationship Id="rId4" Type="http://schemas.openxmlformats.org/officeDocument/2006/relationships/image" Target="../media/image21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18.emf"/><Relationship Id="rId2" Type="http://schemas.openxmlformats.org/officeDocument/2006/relationships/image" Target="../media/image217.emf"/><Relationship Id="rId1" Type="http://schemas.openxmlformats.org/officeDocument/2006/relationships/image" Target="../media/image216.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19.e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image" Target="../media/image223.wmf"/><Relationship Id="rId7" Type="http://schemas.openxmlformats.org/officeDocument/2006/relationships/image" Target="../media/image227.wmf"/><Relationship Id="rId2" Type="http://schemas.openxmlformats.org/officeDocument/2006/relationships/image" Target="../media/image222.wmf"/><Relationship Id="rId1" Type="http://schemas.openxmlformats.org/officeDocument/2006/relationships/image" Target="../media/image221.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26.wmf"/><Relationship Id="rId3" Type="http://schemas.openxmlformats.org/officeDocument/2006/relationships/image" Target="../media/image231.wmf"/><Relationship Id="rId7" Type="http://schemas.openxmlformats.org/officeDocument/2006/relationships/image" Target="../media/image225.wmf"/><Relationship Id="rId2" Type="http://schemas.openxmlformats.org/officeDocument/2006/relationships/image" Target="../media/image230.wmf"/><Relationship Id="rId1" Type="http://schemas.openxmlformats.org/officeDocument/2006/relationships/image" Target="../media/image229.wmf"/><Relationship Id="rId6" Type="http://schemas.openxmlformats.org/officeDocument/2006/relationships/image" Target="../media/image224.wmf"/><Relationship Id="rId5" Type="http://schemas.openxmlformats.org/officeDocument/2006/relationships/image" Target="../media/image223.wmf"/><Relationship Id="rId10" Type="http://schemas.openxmlformats.org/officeDocument/2006/relationships/image" Target="../media/image233.wmf"/><Relationship Id="rId4" Type="http://schemas.openxmlformats.org/officeDocument/2006/relationships/image" Target="../media/image232.wmf"/><Relationship Id="rId9" Type="http://schemas.openxmlformats.org/officeDocument/2006/relationships/image" Target="../media/image227.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36.emf"/><Relationship Id="rId2" Type="http://schemas.openxmlformats.org/officeDocument/2006/relationships/image" Target="../media/image235.emf"/><Relationship Id="rId1" Type="http://schemas.openxmlformats.org/officeDocument/2006/relationships/image" Target="../media/image234.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39.emf"/><Relationship Id="rId2" Type="http://schemas.openxmlformats.org/officeDocument/2006/relationships/image" Target="../media/image238.emf"/><Relationship Id="rId1" Type="http://schemas.openxmlformats.org/officeDocument/2006/relationships/image" Target="../media/image237.png"/><Relationship Id="rId6" Type="http://schemas.openxmlformats.org/officeDocument/2006/relationships/image" Target="../media/image241.emf"/><Relationship Id="rId5" Type="http://schemas.openxmlformats.org/officeDocument/2006/relationships/image" Target="../media/image197.wmf"/><Relationship Id="rId4" Type="http://schemas.openxmlformats.org/officeDocument/2006/relationships/image" Target="../media/image240.e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37.png"/><Relationship Id="rId13" Type="http://schemas.openxmlformats.org/officeDocument/2006/relationships/image" Target="../media/image197.wmf"/><Relationship Id="rId3" Type="http://schemas.openxmlformats.org/officeDocument/2006/relationships/image" Target="../media/image243.emf"/><Relationship Id="rId7" Type="http://schemas.openxmlformats.org/officeDocument/2006/relationships/image" Target="../media/image247.wmf"/><Relationship Id="rId12" Type="http://schemas.openxmlformats.org/officeDocument/2006/relationships/image" Target="../media/image251.emf"/><Relationship Id="rId2" Type="http://schemas.openxmlformats.org/officeDocument/2006/relationships/image" Target="../media/image206.wmf"/><Relationship Id="rId16" Type="http://schemas.openxmlformats.org/officeDocument/2006/relationships/image" Target="../media/image254.emf"/><Relationship Id="rId1" Type="http://schemas.openxmlformats.org/officeDocument/2006/relationships/image" Target="../media/image242.wmf"/><Relationship Id="rId6" Type="http://schemas.openxmlformats.org/officeDocument/2006/relationships/image" Target="../media/image246.wmf"/><Relationship Id="rId11" Type="http://schemas.openxmlformats.org/officeDocument/2006/relationships/image" Target="../media/image250.emf"/><Relationship Id="rId5" Type="http://schemas.openxmlformats.org/officeDocument/2006/relationships/image" Target="../media/image245.wmf"/><Relationship Id="rId15" Type="http://schemas.openxmlformats.org/officeDocument/2006/relationships/image" Target="../media/image253.wmf"/><Relationship Id="rId10" Type="http://schemas.openxmlformats.org/officeDocument/2006/relationships/image" Target="../media/image249.emf"/><Relationship Id="rId4" Type="http://schemas.openxmlformats.org/officeDocument/2006/relationships/image" Target="../media/image244.wmf"/><Relationship Id="rId9" Type="http://schemas.openxmlformats.org/officeDocument/2006/relationships/image" Target="../media/image248.emf"/><Relationship Id="rId14" Type="http://schemas.openxmlformats.org/officeDocument/2006/relationships/image" Target="../media/image252.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5.wmf"/><Relationship Id="rId6" Type="http://schemas.openxmlformats.org/officeDocument/2006/relationships/image" Target="../media/image260.wmf"/><Relationship Id="rId5" Type="http://schemas.openxmlformats.org/officeDocument/2006/relationships/image" Target="../media/image259.wmf"/><Relationship Id="rId4" Type="http://schemas.openxmlformats.org/officeDocument/2006/relationships/image" Target="../media/image258.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image" Target="../media/image263.wmf"/><Relationship Id="rId7" Type="http://schemas.openxmlformats.org/officeDocument/2006/relationships/image" Target="../media/image267.wmf"/><Relationship Id="rId2" Type="http://schemas.openxmlformats.org/officeDocument/2006/relationships/image" Target="../media/image262.wmf"/><Relationship Id="rId1" Type="http://schemas.openxmlformats.org/officeDocument/2006/relationships/image" Target="../media/image261.wmf"/><Relationship Id="rId6" Type="http://schemas.openxmlformats.org/officeDocument/2006/relationships/image" Target="../media/image266.wmf"/><Relationship Id="rId5" Type="http://schemas.openxmlformats.org/officeDocument/2006/relationships/image" Target="../media/image265.wmf"/><Relationship Id="rId10" Type="http://schemas.openxmlformats.org/officeDocument/2006/relationships/image" Target="../media/image270.wmf"/><Relationship Id="rId4" Type="http://schemas.openxmlformats.org/officeDocument/2006/relationships/image" Target="../media/image264.wmf"/><Relationship Id="rId9" Type="http://schemas.openxmlformats.org/officeDocument/2006/relationships/image" Target="../media/image26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23.wmf"/><Relationship Id="rId7" Type="http://schemas.openxmlformats.org/officeDocument/2006/relationships/image" Target="../media/image1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10" Type="http://schemas.openxmlformats.org/officeDocument/2006/relationships/image" Target="../media/image20.wmf"/><Relationship Id="rId4" Type="http://schemas.openxmlformats.org/officeDocument/2006/relationships/image" Target="../media/image24.wmf"/><Relationship Id="rId9" Type="http://schemas.openxmlformats.org/officeDocument/2006/relationships/image" Target="../media/image19.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73.wmf"/><Relationship Id="rId7" Type="http://schemas.openxmlformats.org/officeDocument/2006/relationships/image" Target="../media/image277.wmf"/><Relationship Id="rId2" Type="http://schemas.openxmlformats.org/officeDocument/2006/relationships/image" Target="../media/image272.wmf"/><Relationship Id="rId1" Type="http://schemas.openxmlformats.org/officeDocument/2006/relationships/image" Target="../media/image271.wmf"/><Relationship Id="rId6" Type="http://schemas.openxmlformats.org/officeDocument/2006/relationships/image" Target="../media/image276.wmf"/><Relationship Id="rId5" Type="http://schemas.openxmlformats.org/officeDocument/2006/relationships/image" Target="../media/image275.wmf"/><Relationship Id="rId4" Type="http://schemas.openxmlformats.org/officeDocument/2006/relationships/image" Target="../media/image274.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80.wmf"/><Relationship Id="rId2" Type="http://schemas.openxmlformats.org/officeDocument/2006/relationships/image" Target="../media/image279.wmf"/><Relationship Id="rId1" Type="http://schemas.openxmlformats.org/officeDocument/2006/relationships/image" Target="../media/image278.wmf"/><Relationship Id="rId6" Type="http://schemas.openxmlformats.org/officeDocument/2006/relationships/image" Target="../media/image282.wmf"/><Relationship Id="rId5" Type="http://schemas.openxmlformats.org/officeDocument/2006/relationships/image" Target="../media/image281.wmf"/><Relationship Id="rId4" Type="http://schemas.openxmlformats.org/officeDocument/2006/relationships/image" Target="../media/image275.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85.emf"/><Relationship Id="rId2" Type="http://schemas.openxmlformats.org/officeDocument/2006/relationships/image" Target="../media/image284.wmf"/><Relationship Id="rId1" Type="http://schemas.openxmlformats.org/officeDocument/2006/relationships/image" Target="../media/image283.wmf"/><Relationship Id="rId4" Type="http://schemas.openxmlformats.org/officeDocument/2006/relationships/image" Target="../media/image286.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94.wmf"/><Relationship Id="rId3" Type="http://schemas.openxmlformats.org/officeDocument/2006/relationships/image" Target="../media/image289.wmf"/><Relationship Id="rId7" Type="http://schemas.openxmlformats.org/officeDocument/2006/relationships/image" Target="../media/image293.wmf"/><Relationship Id="rId2" Type="http://schemas.openxmlformats.org/officeDocument/2006/relationships/image" Target="../media/image288.wmf"/><Relationship Id="rId1" Type="http://schemas.openxmlformats.org/officeDocument/2006/relationships/image" Target="../media/image287.wmf"/><Relationship Id="rId6" Type="http://schemas.openxmlformats.org/officeDocument/2006/relationships/image" Target="../media/image292.wmf"/><Relationship Id="rId5" Type="http://schemas.openxmlformats.org/officeDocument/2006/relationships/image" Target="../media/image291.wmf"/><Relationship Id="rId4" Type="http://schemas.openxmlformats.org/officeDocument/2006/relationships/image" Target="../media/image290.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296.emf"/><Relationship Id="rId1" Type="http://schemas.openxmlformats.org/officeDocument/2006/relationships/image" Target="../media/image295.e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image" Target="../media/image305.wmf"/><Relationship Id="rId3" Type="http://schemas.openxmlformats.org/officeDocument/2006/relationships/image" Target="../media/image299.emf"/><Relationship Id="rId7" Type="http://schemas.openxmlformats.org/officeDocument/2006/relationships/image" Target="../media/image195.wmf"/><Relationship Id="rId12" Type="http://schemas.openxmlformats.org/officeDocument/2006/relationships/image" Target="../media/image304.wmf"/><Relationship Id="rId2" Type="http://schemas.openxmlformats.org/officeDocument/2006/relationships/image" Target="../media/image298.emf"/><Relationship Id="rId1" Type="http://schemas.openxmlformats.org/officeDocument/2006/relationships/image" Target="../media/image297.emf"/><Relationship Id="rId6" Type="http://schemas.openxmlformats.org/officeDocument/2006/relationships/image" Target="../media/image194.wmf"/><Relationship Id="rId11" Type="http://schemas.openxmlformats.org/officeDocument/2006/relationships/image" Target="../media/image303.wmf"/><Relationship Id="rId5" Type="http://schemas.openxmlformats.org/officeDocument/2006/relationships/image" Target="../media/image301.emf"/><Relationship Id="rId15" Type="http://schemas.openxmlformats.org/officeDocument/2006/relationships/image" Target="../media/image307.emf"/><Relationship Id="rId10" Type="http://schemas.openxmlformats.org/officeDocument/2006/relationships/image" Target="../media/image302.wmf"/><Relationship Id="rId4" Type="http://schemas.openxmlformats.org/officeDocument/2006/relationships/image" Target="../media/image300.emf"/><Relationship Id="rId9" Type="http://schemas.openxmlformats.org/officeDocument/2006/relationships/image" Target="../media/image197.wmf"/><Relationship Id="rId14" Type="http://schemas.openxmlformats.org/officeDocument/2006/relationships/image" Target="../media/image306.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10.wmf"/><Relationship Id="rId2" Type="http://schemas.openxmlformats.org/officeDocument/2006/relationships/image" Target="../media/image309.wmf"/><Relationship Id="rId1" Type="http://schemas.openxmlformats.org/officeDocument/2006/relationships/image" Target="../media/image308.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image" Target="../media/image312.emf"/><Relationship Id="rId1" Type="http://schemas.openxmlformats.org/officeDocument/2006/relationships/image" Target="../media/image311.emf"/><Relationship Id="rId5" Type="http://schemas.openxmlformats.org/officeDocument/2006/relationships/image" Target="../media/image315.emf"/><Relationship Id="rId4" Type="http://schemas.openxmlformats.org/officeDocument/2006/relationships/image" Target="../media/image314.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18.emf"/><Relationship Id="rId2" Type="http://schemas.openxmlformats.org/officeDocument/2006/relationships/image" Target="../media/image317.emf"/><Relationship Id="rId1" Type="http://schemas.openxmlformats.org/officeDocument/2006/relationships/image" Target="../media/image316.emf"/><Relationship Id="rId4" Type="http://schemas.openxmlformats.org/officeDocument/2006/relationships/image" Target="../media/image319.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22.emf"/><Relationship Id="rId2" Type="http://schemas.openxmlformats.org/officeDocument/2006/relationships/image" Target="../media/image321.emf"/><Relationship Id="rId1" Type="http://schemas.openxmlformats.org/officeDocument/2006/relationships/image" Target="../media/image320.emf"/><Relationship Id="rId4" Type="http://schemas.openxmlformats.org/officeDocument/2006/relationships/image" Target="../media/image323.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324.e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329.wmf"/><Relationship Id="rId3" Type="http://schemas.openxmlformats.org/officeDocument/2006/relationships/image" Target="../media/image327.wmf"/><Relationship Id="rId7" Type="http://schemas.openxmlformats.org/officeDocument/2006/relationships/image" Target="../media/image196.wmf"/><Relationship Id="rId2" Type="http://schemas.openxmlformats.org/officeDocument/2006/relationships/image" Target="../media/image326.emf"/><Relationship Id="rId1" Type="http://schemas.openxmlformats.org/officeDocument/2006/relationships/image" Target="../media/image325.emf"/><Relationship Id="rId6" Type="http://schemas.openxmlformats.org/officeDocument/2006/relationships/image" Target="../media/image195.wmf"/><Relationship Id="rId11" Type="http://schemas.openxmlformats.org/officeDocument/2006/relationships/image" Target="../media/image331.wmf"/><Relationship Id="rId5" Type="http://schemas.openxmlformats.org/officeDocument/2006/relationships/image" Target="../media/image194.wmf"/><Relationship Id="rId10" Type="http://schemas.openxmlformats.org/officeDocument/2006/relationships/image" Target="../media/image330.wmf"/><Relationship Id="rId4" Type="http://schemas.openxmlformats.org/officeDocument/2006/relationships/image" Target="../media/image328.wmf"/><Relationship Id="rId9" Type="http://schemas.openxmlformats.org/officeDocument/2006/relationships/image" Target="../media/image96.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334.wmf"/><Relationship Id="rId3" Type="http://schemas.openxmlformats.org/officeDocument/2006/relationships/image" Target="../media/image194.wmf"/><Relationship Id="rId7" Type="http://schemas.openxmlformats.org/officeDocument/2006/relationships/image" Target="../media/image328.wmf"/><Relationship Id="rId12" Type="http://schemas.openxmlformats.org/officeDocument/2006/relationships/image" Target="../media/image330.wmf"/><Relationship Id="rId2" Type="http://schemas.openxmlformats.org/officeDocument/2006/relationships/image" Target="../media/image333.wmf"/><Relationship Id="rId1" Type="http://schemas.openxmlformats.org/officeDocument/2006/relationships/image" Target="../media/image332.wmf"/><Relationship Id="rId6" Type="http://schemas.openxmlformats.org/officeDocument/2006/relationships/image" Target="../media/image96.wmf"/><Relationship Id="rId11" Type="http://schemas.openxmlformats.org/officeDocument/2006/relationships/image" Target="../media/image337.wmf"/><Relationship Id="rId5" Type="http://schemas.openxmlformats.org/officeDocument/2006/relationships/image" Target="../media/image197.wmf"/><Relationship Id="rId10" Type="http://schemas.openxmlformats.org/officeDocument/2006/relationships/image" Target="../media/image336.wmf"/><Relationship Id="rId4" Type="http://schemas.openxmlformats.org/officeDocument/2006/relationships/image" Target="../media/image195.wmf"/><Relationship Id="rId9" Type="http://schemas.openxmlformats.org/officeDocument/2006/relationships/image" Target="../media/image335.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345.wmf"/><Relationship Id="rId3" Type="http://schemas.openxmlformats.org/officeDocument/2006/relationships/image" Target="../media/image340.wmf"/><Relationship Id="rId7" Type="http://schemas.openxmlformats.org/officeDocument/2006/relationships/image" Target="../media/image344.wmf"/><Relationship Id="rId2" Type="http://schemas.openxmlformats.org/officeDocument/2006/relationships/image" Target="../media/image339.wmf"/><Relationship Id="rId1" Type="http://schemas.openxmlformats.org/officeDocument/2006/relationships/image" Target="../media/image338.wmf"/><Relationship Id="rId6" Type="http://schemas.openxmlformats.org/officeDocument/2006/relationships/image" Target="../media/image343.wmf"/><Relationship Id="rId11" Type="http://schemas.openxmlformats.org/officeDocument/2006/relationships/image" Target="../media/image348.wmf"/><Relationship Id="rId5" Type="http://schemas.openxmlformats.org/officeDocument/2006/relationships/image" Target="../media/image342.wmf"/><Relationship Id="rId10" Type="http://schemas.openxmlformats.org/officeDocument/2006/relationships/image" Target="../media/image347.emf"/><Relationship Id="rId4" Type="http://schemas.openxmlformats.org/officeDocument/2006/relationships/image" Target="../media/image341.png"/><Relationship Id="rId9" Type="http://schemas.openxmlformats.org/officeDocument/2006/relationships/image" Target="../media/image346.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356.png"/><Relationship Id="rId3" Type="http://schemas.openxmlformats.org/officeDocument/2006/relationships/image" Target="../media/image351.wmf"/><Relationship Id="rId7" Type="http://schemas.openxmlformats.org/officeDocument/2006/relationships/image" Target="../media/image355.wmf"/><Relationship Id="rId2" Type="http://schemas.openxmlformats.org/officeDocument/2006/relationships/image" Target="../media/image350.wmf"/><Relationship Id="rId1" Type="http://schemas.openxmlformats.org/officeDocument/2006/relationships/image" Target="../media/image349.wmf"/><Relationship Id="rId6" Type="http://schemas.openxmlformats.org/officeDocument/2006/relationships/image" Target="../media/image354.wmf"/><Relationship Id="rId11" Type="http://schemas.openxmlformats.org/officeDocument/2006/relationships/image" Target="../media/image359.wmf"/><Relationship Id="rId5" Type="http://schemas.openxmlformats.org/officeDocument/2006/relationships/image" Target="../media/image353.wmf"/><Relationship Id="rId10" Type="http://schemas.openxmlformats.org/officeDocument/2006/relationships/image" Target="../media/image358.wmf"/><Relationship Id="rId4" Type="http://schemas.openxmlformats.org/officeDocument/2006/relationships/image" Target="../media/image352.wmf"/><Relationship Id="rId9" Type="http://schemas.openxmlformats.org/officeDocument/2006/relationships/image" Target="../media/image357.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367.wmf"/><Relationship Id="rId3" Type="http://schemas.openxmlformats.org/officeDocument/2006/relationships/image" Target="../media/image362.wmf"/><Relationship Id="rId7" Type="http://schemas.openxmlformats.org/officeDocument/2006/relationships/image" Target="../media/image366.wmf"/><Relationship Id="rId2" Type="http://schemas.openxmlformats.org/officeDocument/2006/relationships/image" Target="../media/image361.wmf"/><Relationship Id="rId1" Type="http://schemas.openxmlformats.org/officeDocument/2006/relationships/image" Target="../media/image360.wmf"/><Relationship Id="rId6" Type="http://schemas.openxmlformats.org/officeDocument/2006/relationships/image" Target="../media/image365.wmf"/><Relationship Id="rId5" Type="http://schemas.openxmlformats.org/officeDocument/2006/relationships/image" Target="../media/image364.wmf"/><Relationship Id="rId10" Type="http://schemas.openxmlformats.org/officeDocument/2006/relationships/image" Target="../media/image369.wmf"/><Relationship Id="rId4" Type="http://schemas.openxmlformats.org/officeDocument/2006/relationships/image" Target="../media/image363.wmf"/><Relationship Id="rId9" Type="http://schemas.openxmlformats.org/officeDocument/2006/relationships/image" Target="../media/image368.e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371.emf"/><Relationship Id="rId1" Type="http://schemas.openxmlformats.org/officeDocument/2006/relationships/image" Target="../media/image370.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74.emf"/><Relationship Id="rId2" Type="http://schemas.openxmlformats.org/officeDocument/2006/relationships/image" Target="../media/image373.emf"/><Relationship Id="rId1" Type="http://schemas.openxmlformats.org/officeDocument/2006/relationships/image" Target="../media/image372.emf"/><Relationship Id="rId4" Type="http://schemas.openxmlformats.org/officeDocument/2006/relationships/image" Target="../media/image375.e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377.wmf"/><Relationship Id="rId1" Type="http://schemas.openxmlformats.org/officeDocument/2006/relationships/image" Target="../media/image376.e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385.emf"/><Relationship Id="rId13" Type="http://schemas.openxmlformats.org/officeDocument/2006/relationships/image" Target="../media/image390.emf"/><Relationship Id="rId3" Type="http://schemas.openxmlformats.org/officeDocument/2006/relationships/image" Target="../media/image380.emf"/><Relationship Id="rId7" Type="http://schemas.openxmlformats.org/officeDocument/2006/relationships/image" Target="../media/image384.emf"/><Relationship Id="rId12" Type="http://schemas.openxmlformats.org/officeDocument/2006/relationships/image" Target="../media/image389.wmf"/><Relationship Id="rId2" Type="http://schemas.openxmlformats.org/officeDocument/2006/relationships/image" Target="../media/image379.emf"/><Relationship Id="rId16" Type="http://schemas.openxmlformats.org/officeDocument/2006/relationships/image" Target="../media/image393.wmf"/><Relationship Id="rId1" Type="http://schemas.openxmlformats.org/officeDocument/2006/relationships/image" Target="../media/image378.emf"/><Relationship Id="rId6" Type="http://schemas.openxmlformats.org/officeDocument/2006/relationships/image" Target="../media/image383.emf"/><Relationship Id="rId11" Type="http://schemas.openxmlformats.org/officeDocument/2006/relationships/image" Target="../media/image388.wmf"/><Relationship Id="rId5" Type="http://schemas.openxmlformats.org/officeDocument/2006/relationships/image" Target="../media/image382.emf"/><Relationship Id="rId15" Type="http://schemas.openxmlformats.org/officeDocument/2006/relationships/image" Target="../media/image392.wmf"/><Relationship Id="rId10" Type="http://schemas.openxmlformats.org/officeDocument/2006/relationships/image" Target="../media/image387.wmf"/><Relationship Id="rId4" Type="http://schemas.openxmlformats.org/officeDocument/2006/relationships/image" Target="../media/image381.emf"/><Relationship Id="rId9" Type="http://schemas.openxmlformats.org/officeDocument/2006/relationships/image" Target="../media/image386.emf"/><Relationship Id="rId14" Type="http://schemas.openxmlformats.org/officeDocument/2006/relationships/image" Target="../media/image39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40.wmf"/><Relationship Id="rId7" Type="http://schemas.openxmlformats.org/officeDocument/2006/relationships/image" Target="../media/image3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29.wmf"/><Relationship Id="rId11" Type="http://schemas.openxmlformats.org/officeDocument/2006/relationships/image" Target="../media/image34.wmf"/><Relationship Id="rId5" Type="http://schemas.openxmlformats.org/officeDocument/2006/relationships/image" Target="../media/image28.wmf"/><Relationship Id="rId10" Type="http://schemas.openxmlformats.org/officeDocument/2006/relationships/image" Target="../media/image33.wmf"/><Relationship Id="rId4" Type="http://schemas.openxmlformats.org/officeDocument/2006/relationships/image" Target="../media/image41.wmf"/><Relationship Id="rId9" Type="http://schemas.openxmlformats.org/officeDocument/2006/relationships/image" Target="../media/image32.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96.wmf"/><Relationship Id="rId2" Type="http://schemas.openxmlformats.org/officeDocument/2006/relationships/image" Target="../media/image395.wmf"/><Relationship Id="rId1" Type="http://schemas.openxmlformats.org/officeDocument/2006/relationships/image" Target="../media/image394.wmf"/><Relationship Id="rId6" Type="http://schemas.openxmlformats.org/officeDocument/2006/relationships/image" Target="../media/image399.emf"/><Relationship Id="rId5" Type="http://schemas.openxmlformats.org/officeDocument/2006/relationships/image" Target="../media/image398.emf"/><Relationship Id="rId4" Type="http://schemas.openxmlformats.org/officeDocument/2006/relationships/image" Target="../media/image397.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402.wmf"/><Relationship Id="rId7" Type="http://schemas.openxmlformats.org/officeDocument/2006/relationships/image" Target="../media/image406.wmf"/><Relationship Id="rId2" Type="http://schemas.openxmlformats.org/officeDocument/2006/relationships/image" Target="../media/image401.wmf"/><Relationship Id="rId1" Type="http://schemas.openxmlformats.org/officeDocument/2006/relationships/image" Target="../media/image400.wmf"/><Relationship Id="rId6" Type="http://schemas.openxmlformats.org/officeDocument/2006/relationships/image" Target="../media/image405.wmf"/><Relationship Id="rId5" Type="http://schemas.openxmlformats.org/officeDocument/2006/relationships/image" Target="../media/image404.emf"/><Relationship Id="rId4" Type="http://schemas.openxmlformats.org/officeDocument/2006/relationships/image" Target="../media/image40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45.wmf"/><Relationship Id="rId2" Type="http://schemas.openxmlformats.org/officeDocument/2006/relationships/image" Target="../media/image30.wmf"/><Relationship Id="rId1" Type="http://schemas.openxmlformats.org/officeDocument/2006/relationships/image" Target="../media/image31.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0.wmf"/><Relationship Id="rId5" Type="http://schemas.openxmlformats.org/officeDocument/2006/relationships/image" Target="../media/image49.emf"/><Relationship Id="rId4" Type="http://schemas.openxmlformats.org/officeDocument/2006/relationships/image" Target="../media/image4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09EA2063-D2F8-45A0-ADD8-5DBE4D6E31FD}" type="datetimeFigureOut">
              <a:rPr lang="zh-CN" altLang="en-US"/>
              <a:pPr>
                <a:defRPr/>
              </a:pPr>
              <a:t>2018-5-23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88B12A27-35E0-4088-9BD5-32DC85D3DD38}" type="slidenum">
              <a:rPr lang="zh-CN" altLang="en-US"/>
              <a:pPr>
                <a:defRPr/>
              </a:pPr>
              <a:t>‹#›</a:t>
            </a:fld>
            <a:endParaRPr lang="zh-CN" altLang="en-US"/>
          </a:p>
        </p:txBody>
      </p:sp>
    </p:spTree>
    <p:extLst>
      <p:ext uri="{BB962C8B-B14F-4D97-AF65-F5344CB8AC3E}">
        <p14:creationId xmlns:p14="http://schemas.microsoft.com/office/powerpoint/2010/main" xmlns="" val="37961484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a:lstStyle>
            <a:lvl1pPr eaLnBrk="0" hangingPunct="0">
              <a:defRPr kumimoji="1" sz="2600">
                <a:solidFill>
                  <a:schemeClr val="tx1"/>
                </a:solidFill>
                <a:latin typeface="Times New Roman" pitchFamily="18" charset="0"/>
                <a:ea typeface="宋体" pitchFamily="2" charset="-122"/>
              </a:defRPr>
            </a:lvl1pPr>
            <a:lvl2pPr marL="798448" indent="-307096" eaLnBrk="0" hangingPunct="0">
              <a:defRPr kumimoji="1" sz="2600">
                <a:solidFill>
                  <a:schemeClr val="tx1"/>
                </a:solidFill>
                <a:latin typeface="Times New Roman" pitchFamily="18" charset="0"/>
                <a:ea typeface="宋体" pitchFamily="2" charset="-122"/>
              </a:defRPr>
            </a:lvl2pPr>
            <a:lvl3pPr marL="1228382" indent="-245676" eaLnBrk="0" hangingPunct="0">
              <a:defRPr kumimoji="1" sz="2600">
                <a:solidFill>
                  <a:schemeClr val="tx1"/>
                </a:solidFill>
                <a:latin typeface="Times New Roman" pitchFamily="18" charset="0"/>
                <a:ea typeface="宋体" pitchFamily="2" charset="-122"/>
              </a:defRPr>
            </a:lvl3pPr>
            <a:lvl4pPr marL="1719735" indent="-245676" eaLnBrk="0" hangingPunct="0">
              <a:defRPr kumimoji="1" sz="2600">
                <a:solidFill>
                  <a:schemeClr val="tx1"/>
                </a:solidFill>
                <a:latin typeface="Times New Roman" pitchFamily="18" charset="0"/>
                <a:ea typeface="宋体" pitchFamily="2" charset="-122"/>
              </a:defRPr>
            </a:lvl4pPr>
            <a:lvl5pPr marL="2211088" indent="-245676" eaLnBrk="0" hangingPunct="0">
              <a:defRPr kumimoji="1" sz="2600">
                <a:solidFill>
                  <a:schemeClr val="tx1"/>
                </a:solidFill>
                <a:latin typeface="Times New Roman" pitchFamily="18" charset="0"/>
                <a:ea typeface="宋体" pitchFamily="2" charset="-122"/>
              </a:defRPr>
            </a:lvl5pPr>
            <a:lvl6pPr marL="2702441" indent="-245676"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3193793" indent="-245676"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685146" indent="-245676"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4176499" indent="-245676"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eaLnBrk="1" hangingPunct="1"/>
            <a:fld id="{F5CDBDF5-31C2-489F-BFA1-6D3491FC4956}" type="slidenum">
              <a:rPr lang="en-US" altLang="zh-CN" sz="1300"/>
              <a:pPr eaLnBrk="1" hangingPunct="1"/>
              <a:t>61</a:t>
            </a:fld>
            <a:endParaRPr lang="en-US" altLang="zh-CN"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12"/>
          <p:cNvSpPr>
            <a:spLocks noChangeArrowheads="1"/>
          </p:cNvSpPr>
          <p:nvPr userDrawn="1"/>
        </p:nvSpPr>
        <p:spPr bwMode="auto">
          <a:xfrm>
            <a:off x="7467600" y="90488"/>
            <a:ext cx="1447800" cy="304800"/>
          </a:xfrm>
          <a:prstGeom prst="rect">
            <a:avLst/>
          </a:prstGeom>
          <a:solidFill>
            <a:srgbClr val="FFC000"/>
          </a:solidFill>
          <a:ln w="9525">
            <a:solidFill>
              <a:srgbClr val="FF3300"/>
            </a:solidFill>
            <a:miter lim="800000"/>
            <a:headEnd/>
            <a:tailEnd/>
          </a:ln>
          <a:effectLst>
            <a:outerShdw dist="35921" dir="2700000" algn="ctr" rotWithShape="0">
              <a:schemeClr val="bg2"/>
            </a:outerShdw>
          </a:effectLst>
        </p:spPr>
        <p:txBody>
          <a:bodyPr wrap="none" lIns="90000" tIns="46800" rIns="90000" bIns="46800" anchor="ctr"/>
          <a:lstStyle/>
          <a:p>
            <a:endParaRPr lang="zh-CN" altLang="en-US">
              <a:solidFill>
                <a:srgbClr val="FFC000"/>
              </a:solidFill>
            </a:endParaRPr>
          </a:p>
        </p:txBody>
      </p:sp>
      <p:sp>
        <p:nvSpPr>
          <p:cNvPr id="3" name="Text Box 13"/>
          <p:cNvSpPr txBox="1">
            <a:spLocks noChangeArrowheads="1"/>
          </p:cNvSpPr>
          <p:nvPr userDrawn="1"/>
        </p:nvSpPr>
        <p:spPr bwMode="auto">
          <a:xfrm>
            <a:off x="7391400" y="-26988"/>
            <a:ext cx="1828800" cy="525463"/>
          </a:xfrm>
          <a:prstGeom prst="rect">
            <a:avLst/>
          </a:prstGeom>
          <a:noFill/>
          <a:ln>
            <a:noFill/>
          </a:ln>
          <a:effectLst>
            <a:outerShdw dist="35921" dir="2700000" algn="ctr" rotWithShape="0">
              <a:schemeClr val="bg2">
                <a:lumMod val="90000"/>
                <a:alpha val="72000"/>
              </a:scheme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lIns="90000" tIns="46800" rIns="90000" bIns="46800">
            <a:spAutoFit/>
          </a:bodyPr>
          <a:lstStyle/>
          <a:p>
            <a:pPr fontAlgn="auto">
              <a:spcBef>
                <a:spcPct val="50000"/>
              </a:spcBef>
              <a:spcAft>
                <a:spcPts val="0"/>
              </a:spcAft>
              <a:defRPr/>
            </a:pPr>
            <a:r>
              <a:rPr lang="zh-CN" altLang="en-US" sz="2800" b="1" dirty="0">
                <a:solidFill>
                  <a:srgbClr val="0070C0"/>
                </a:solidFill>
                <a:latin typeface="+mn-lt"/>
                <a:ea typeface="隶书" pitchFamily="49" charset="-122"/>
              </a:rPr>
              <a:t>数学分析</a:t>
            </a:r>
          </a:p>
        </p:txBody>
      </p:sp>
      <p:pic>
        <p:nvPicPr>
          <p:cNvPr id="4" name="Picture 10" descr="F:\My Documents\数学资源库\模版\上一步.gif">
            <a:hlinkClick r:id="" action="ppaction://hlinkshowjump?jump=previousslide" tooltip="上一页"/>
          </p:cNvPr>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794625" y="6400800"/>
            <a:ext cx="523875" cy="341313"/>
          </a:xfrm>
          <a:prstGeom prst="rect">
            <a:avLst/>
          </a:prstGeom>
          <a:noFill/>
          <a:ln w="3175">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pic>
        <p:nvPicPr>
          <p:cNvPr id="5" name="Picture 11" descr="F:\My Documents\数学资源库\模版\下一步.gif">
            <a:hlinkClick r:id="" action="ppaction://hlinkshowjump?jump=nextslide" tooltip="下一页"/>
          </p:cNvPr>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8431213" y="6400800"/>
            <a:ext cx="5334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92864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F37E3469-C9F7-4E65-AEE6-9EA263931E6C}" type="datetimeFigureOut">
              <a:rPr lang="zh-CN" altLang="en-US"/>
              <a:pPr>
                <a:defRPr/>
              </a:pPr>
              <a:t>2018-5-23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67D77E67-6BD2-45B3-9B25-C31754ADFE39}" type="slidenum">
              <a:rPr lang="zh-CN" altLang="en-US"/>
              <a:pPr>
                <a:defRPr/>
              </a:pPr>
              <a:t>‹#›</a:t>
            </a:fld>
            <a:endParaRPr lang="zh-CN" altLang="en-US"/>
          </a:p>
        </p:txBody>
      </p:sp>
    </p:spTree>
    <p:extLst>
      <p:ext uri="{BB962C8B-B14F-4D97-AF65-F5344CB8AC3E}">
        <p14:creationId xmlns:p14="http://schemas.microsoft.com/office/powerpoint/2010/main" xmlns="" val="8461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01A277AF-1308-4A1F-8C38-0AAB8F47A431}" type="datetimeFigureOut">
              <a:rPr lang="zh-CN" altLang="en-US"/>
              <a:pPr>
                <a:defRPr/>
              </a:pPr>
              <a:t>2018-5-23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5A39BEF3-F2AE-48B8-AB14-18887C7689B8}" type="slidenum">
              <a:rPr lang="zh-CN" altLang="en-US"/>
              <a:pPr>
                <a:defRPr/>
              </a:pPr>
              <a:t>‹#›</a:t>
            </a:fld>
            <a:endParaRPr lang="zh-CN" altLang="en-US"/>
          </a:p>
        </p:txBody>
      </p:sp>
    </p:spTree>
    <p:extLst>
      <p:ext uri="{BB962C8B-B14F-4D97-AF65-F5344CB8AC3E}">
        <p14:creationId xmlns:p14="http://schemas.microsoft.com/office/powerpoint/2010/main" xmlns="" val="2642726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427733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2pPr algn="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A995D329-90F5-4CAE-9EBE-43184450826E}" type="datetimeFigureOut">
              <a:rPr lang="zh-CN" altLang="en-US"/>
              <a:pPr>
                <a:defRPr/>
              </a:pPr>
              <a:t>2018-5-23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4E2C8B21-D173-4BE9-B5D3-C5745EE74ED1}" type="slidenum">
              <a:rPr lang="zh-CN" altLang="en-US"/>
              <a:pPr>
                <a:defRPr/>
              </a:pPr>
              <a:t>‹#›</a:t>
            </a:fld>
            <a:endParaRPr lang="zh-CN" altLang="en-US"/>
          </a:p>
        </p:txBody>
      </p:sp>
    </p:spTree>
    <p:extLst>
      <p:ext uri="{BB962C8B-B14F-4D97-AF65-F5344CB8AC3E}">
        <p14:creationId xmlns:p14="http://schemas.microsoft.com/office/powerpoint/2010/main" xmlns="" val="118558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7ECCBEBE-E710-440D-B446-333E2BB128F2}" type="datetimeFigureOut">
              <a:rPr lang="zh-CN" altLang="en-US"/>
              <a:pPr>
                <a:defRPr/>
              </a:pPr>
              <a:t>2018-5-23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5E494A05-ECAF-4B02-B91D-6155830D321D}" type="slidenum">
              <a:rPr lang="zh-CN" altLang="en-US"/>
              <a:pPr>
                <a:defRPr/>
              </a:pPr>
              <a:t>‹#›</a:t>
            </a:fld>
            <a:endParaRPr lang="zh-CN" altLang="en-US"/>
          </a:p>
        </p:txBody>
      </p:sp>
    </p:spTree>
    <p:extLst>
      <p:ext uri="{BB962C8B-B14F-4D97-AF65-F5344CB8AC3E}">
        <p14:creationId xmlns:p14="http://schemas.microsoft.com/office/powerpoint/2010/main" xmlns="" val="1215994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7CDA2205-2F65-4FA4-B0D0-0F98FF35F5F2}" type="datetimeFigureOut">
              <a:rPr lang="zh-CN" altLang="en-US"/>
              <a:pPr>
                <a:defRPr/>
              </a:pPr>
              <a:t>2018-5-23</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3A8A1421-D580-41BD-B50F-155C6F12644B}" type="slidenum">
              <a:rPr lang="zh-CN" altLang="en-US"/>
              <a:pPr>
                <a:defRPr/>
              </a:pPr>
              <a:t>‹#›</a:t>
            </a:fld>
            <a:endParaRPr lang="zh-CN" altLang="en-US"/>
          </a:p>
        </p:txBody>
      </p:sp>
    </p:spTree>
    <p:extLst>
      <p:ext uri="{BB962C8B-B14F-4D97-AF65-F5344CB8AC3E}">
        <p14:creationId xmlns:p14="http://schemas.microsoft.com/office/powerpoint/2010/main" xmlns="" val="212302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77D4A50E-C0C3-48FF-96D6-2ABC2CCE7F27}" type="datetimeFigureOut">
              <a:rPr lang="zh-CN" altLang="en-US"/>
              <a:pPr>
                <a:defRPr/>
              </a:pPr>
              <a:t>2018-5-23</a:t>
            </a:fld>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2E305D2B-4C1D-4642-9F68-290A6B6C1019}" type="slidenum">
              <a:rPr lang="zh-CN" altLang="en-US"/>
              <a:pPr>
                <a:defRPr/>
              </a:pPr>
              <a:t>‹#›</a:t>
            </a:fld>
            <a:endParaRPr lang="zh-CN" altLang="en-US"/>
          </a:p>
        </p:txBody>
      </p:sp>
    </p:spTree>
    <p:extLst>
      <p:ext uri="{BB962C8B-B14F-4D97-AF65-F5344CB8AC3E}">
        <p14:creationId xmlns:p14="http://schemas.microsoft.com/office/powerpoint/2010/main" xmlns="" val="188286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2EBB88D1-2487-4C2B-ABEE-7E2EF677FA7A}" type="datetimeFigureOut">
              <a:rPr lang="zh-CN" altLang="en-US"/>
              <a:pPr>
                <a:defRPr/>
              </a:pPr>
              <a:t>2018-5-23</a:t>
            </a:fld>
            <a:endParaRPr lang="zh-CN" altLang="en-US"/>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DB116AD0-BD8B-40D9-ACEA-1A23A252945C}" type="slidenum">
              <a:rPr lang="zh-CN" altLang="en-US"/>
              <a:pPr>
                <a:defRPr/>
              </a:pPr>
              <a:t>‹#›</a:t>
            </a:fld>
            <a:endParaRPr lang="zh-CN" altLang="en-US"/>
          </a:p>
        </p:txBody>
      </p:sp>
    </p:spTree>
    <p:extLst>
      <p:ext uri="{BB962C8B-B14F-4D97-AF65-F5344CB8AC3E}">
        <p14:creationId xmlns:p14="http://schemas.microsoft.com/office/powerpoint/2010/main" xmlns="" val="313836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C2EFA301-F3D2-4FA8-BC4B-9D24F490412B}" type="datetimeFigureOut">
              <a:rPr lang="zh-CN" altLang="en-US"/>
              <a:pPr>
                <a:defRPr/>
              </a:pPr>
              <a:t>2018-5-23</a:t>
            </a:fld>
            <a:endParaRPr lang="zh-CN" altLang="en-US"/>
          </a:p>
        </p:txBody>
      </p:sp>
      <p:sp>
        <p:nvSpPr>
          <p:cNvPr id="3"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E5BFA812-AF8E-4B01-B108-E4AC295D4758}" type="slidenum">
              <a:rPr lang="zh-CN" altLang="en-US"/>
              <a:pPr>
                <a:defRPr/>
              </a:pPr>
              <a:t>‹#›</a:t>
            </a:fld>
            <a:endParaRPr lang="zh-CN" altLang="en-US"/>
          </a:p>
        </p:txBody>
      </p:sp>
    </p:spTree>
    <p:extLst>
      <p:ext uri="{BB962C8B-B14F-4D97-AF65-F5344CB8AC3E}">
        <p14:creationId xmlns:p14="http://schemas.microsoft.com/office/powerpoint/2010/main" xmlns="" val="12256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69FAE03D-D561-4DF2-A8D3-530C32A4D0D0}" type="datetimeFigureOut">
              <a:rPr lang="zh-CN" altLang="en-US"/>
              <a:pPr>
                <a:defRPr/>
              </a:pPr>
              <a:t>2018-5-23</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69B5443F-F8B7-4792-B6AA-799378C178B0}" type="slidenum">
              <a:rPr lang="zh-CN" altLang="en-US"/>
              <a:pPr>
                <a:defRPr/>
              </a:pPr>
              <a:t>‹#›</a:t>
            </a:fld>
            <a:endParaRPr lang="zh-CN" altLang="en-US"/>
          </a:p>
        </p:txBody>
      </p:sp>
    </p:spTree>
    <p:extLst>
      <p:ext uri="{BB962C8B-B14F-4D97-AF65-F5344CB8AC3E}">
        <p14:creationId xmlns:p14="http://schemas.microsoft.com/office/powerpoint/2010/main" xmlns="" val="183359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D69BB99E-A477-4826-940B-DB3822B446D5}" type="datetimeFigureOut">
              <a:rPr lang="zh-CN" altLang="en-US"/>
              <a:pPr>
                <a:defRPr/>
              </a:pPr>
              <a:t>2018-5-23</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3AA44B02-C823-41DF-B851-233CEA3DAF3D}" type="slidenum">
              <a:rPr lang="zh-CN" altLang="en-US"/>
              <a:pPr>
                <a:defRPr/>
              </a:pPr>
              <a:t>‹#›</a:t>
            </a:fld>
            <a:endParaRPr lang="zh-CN" altLang="en-US"/>
          </a:p>
        </p:txBody>
      </p:sp>
    </p:spTree>
    <p:extLst>
      <p:ext uri="{BB962C8B-B14F-4D97-AF65-F5344CB8AC3E}">
        <p14:creationId xmlns:p14="http://schemas.microsoft.com/office/powerpoint/2010/main" xmlns="" val="337486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12"/>
          <p:cNvSpPr>
            <a:spLocks noChangeArrowheads="1"/>
          </p:cNvSpPr>
          <p:nvPr userDrawn="1"/>
        </p:nvSpPr>
        <p:spPr bwMode="auto">
          <a:xfrm>
            <a:off x="7467600" y="90488"/>
            <a:ext cx="1447800" cy="304800"/>
          </a:xfrm>
          <a:prstGeom prst="rect">
            <a:avLst/>
          </a:prstGeom>
          <a:solidFill>
            <a:srgbClr val="FFC000"/>
          </a:solidFill>
          <a:ln w="9525">
            <a:solidFill>
              <a:srgbClr val="FF3300"/>
            </a:solidFill>
            <a:miter lim="800000"/>
            <a:headEnd/>
            <a:tailEnd/>
          </a:ln>
          <a:effectLst>
            <a:outerShdw dist="35921" dir="2700000" algn="ctr" rotWithShape="0">
              <a:schemeClr val="bg2"/>
            </a:outerShdw>
          </a:effectLst>
        </p:spPr>
        <p:txBody>
          <a:bodyPr wrap="none" lIns="90000" tIns="46800" rIns="90000" bIns="46800" anchor="ctr"/>
          <a:lstStyle/>
          <a:p>
            <a:endParaRPr lang="zh-CN" altLang="en-US">
              <a:solidFill>
                <a:srgbClr val="FFC000"/>
              </a:solidFill>
            </a:endParaRPr>
          </a:p>
        </p:txBody>
      </p:sp>
      <p:sp>
        <p:nvSpPr>
          <p:cNvPr id="8" name="Text Box 13"/>
          <p:cNvSpPr txBox="1">
            <a:spLocks noChangeArrowheads="1"/>
          </p:cNvSpPr>
          <p:nvPr userDrawn="1"/>
        </p:nvSpPr>
        <p:spPr bwMode="auto">
          <a:xfrm>
            <a:off x="7391400" y="-26988"/>
            <a:ext cx="1828800" cy="525463"/>
          </a:xfrm>
          <a:prstGeom prst="rect">
            <a:avLst/>
          </a:prstGeom>
          <a:noFill/>
          <a:ln>
            <a:noFill/>
          </a:ln>
          <a:effectLst>
            <a:outerShdw dist="35921" dir="2700000" algn="ctr" rotWithShape="0">
              <a:schemeClr val="bg2">
                <a:lumMod val="90000"/>
                <a:alpha val="72000"/>
              </a:scheme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lIns="90000" tIns="46800" rIns="90000" bIns="46800">
            <a:spAutoFit/>
          </a:bodyPr>
          <a:lstStyle/>
          <a:p>
            <a:pPr fontAlgn="auto">
              <a:spcBef>
                <a:spcPct val="50000"/>
              </a:spcBef>
              <a:spcAft>
                <a:spcPts val="0"/>
              </a:spcAft>
              <a:defRPr/>
            </a:pPr>
            <a:r>
              <a:rPr lang="zh-CN" altLang="en-US" sz="2800" b="1" dirty="0">
                <a:solidFill>
                  <a:srgbClr val="0070C0"/>
                </a:solidFill>
                <a:latin typeface="+mn-lt"/>
                <a:ea typeface="隶书" pitchFamily="49" charset="-122"/>
              </a:rPr>
              <a:t>数学分析</a:t>
            </a:r>
          </a:p>
        </p:txBody>
      </p:sp>
      <p:pic>
        <p:nvPicPr>
          <p:cNvPr id="1028" name="Picture 10" descr="F:\My Documents\数学资源库\模版\上一步.gif">
            <a:hlinkClick r:id="" action="ppaction://hlinkshowjump?jump=previousslide" tooltip="上一页"/>
          </p:cNvPr>
          <p:cNvPicPr>
            <a:picLocks noChangeAspect="1" noChangeArrowheads="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7794625" y="6400800"/>
            <a:ext cx="523875" cy="341313"/>
          </a:xfrm>
          <a:prstGeom prst="rect">
            <a:avLst/>
          </a:prstGeom>
          <a:noFill/>
          <a:ln w="3175">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pic>
        <p:nvPicPr>
          <p:cNvPr id="1029" name="Picture 11" descr="F:\My Documents\数学资源库\模版\下一步.gif">
            <a:hlinkClick r:id="" action="ppaction://hlinkshowjump?jump=nextslide" tooltip="下一页"/>
          </p:cNvPr>
          <p:cNvPicPr>
            <a:picLocks noChangeAspect="1" noChangeArrowheads="1"/>
          </p:cNvPicPr>
          <p:nvPr userDrawn="1"/>
        </p:nvPicPr>
        <p:blipFill>
          <a:blip r:embed="rId15">
            <a:extLst>
              <a:ext uri="{28A0092B-C50C-407E-A947-70E740481C1C}">
                <a14:useLocalDpi xmlns:a14="http://schemas.microsoft.com/office/drawing/2010/main" xmlns="" val="0"/>
              </a:ext>
            </a:extLst>
          </a:blip>
          <a:srcRect/>
          <a:stretch>
            <a:fillRect/>
          </a:stretch>
        </p:blipFill>
        <p:spPr bwMode="auto">
          <a:xfrm>
            <a:off x="8431213" y="6400800"/>
            <a:ext cx="5334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7.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Microsoft_Office_Word_97_-_2003___7.doc"/><Relationship Id="rId5" Type="http://schemas.openxmlformats.org/officeDocument/2006/relationships/oleObject" Target="../embeddings/oleObject49.bin"/><Relationship Id="rId4" Type="http://schemas.openxmlformats.org/officeDocument/2006/relationships/oleObject" Target="../embeddings/oleObject48.bin"/><Relationship Id="rId9" Type="http://schemas.openxmlformats.org/officeDocument/2006/relationships/oleObject" Target="../embeddings/oleObject5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3.bin"/><Relationship Id="rId7" Type="http://schemas.openxmlformats.org/officeDocument/2006/relationships/oleObject" Target="../embeddings/Microsoft_Office_Word_97_-_2003___9.doc"/><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Microsoft_Office_Word_97_-_2003___8.doc"/><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__10.doc"/><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Microsoft_Office_Word_97_-_2003___12.doc"/><Relationship Id="rId5" Type="http://schemas.openxmlformats.org/officeDocument/2006/relationships/oleObject" Target="../embeddings/Microsoft_Office_Word_97_-_2003___11.doc"/><Relationship Id="rId4" Type="http://schemas.openxmlformats.org/officeDocument/2006/relationships/oleObject" Target="../embeddings/oleObject5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Microsoft_Office_Word_97_-_2003___15.doc"/><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58.bin"/><Relationship Id="rId5" Type="http://schemas.openxmlformats.org/officeDocument/2006/relationships/oleObject" Target="../embeddings/Microsoft_Office_Word_97_-_2003___14.doc"/><Relationship Id="rId4" Type="http://schemas.openxmlformats.org/officeDocument/2006/relationships/oleObject" Target="../embeddings/Microsoft_Office_Word_97_-_2003___13.doc"/></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__16.doc"/><Relationship Id="rId7" Type="http://schemas.openxmlformats.org/officeDocument/2006/relationships/oleObject" Target="../embeddings/Microsoft_Office_Word_97_-_2003___19.doc"/><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Microsoft_Office_Word_97_-_2003___18.doc"/><Relationship Id="rId5" Type="http://schemas.openxmlformats.org/officeDocument/2006/relationships/oleObject" Target="../embeddings/Microsoft_Office_Word_97_-_2003___17.doc"/><Relationship Id="rId4" Type="http://schemas.openxmlformats.org/officeDocument/2006/relationships/image" Target="../media/image68.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Office_Word_97_-_2003___20.doc"/><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oleObject" Target="../embeddings/Microsoft_Office_Word_97_-_2003___21.doc"/><Relationship Id="rId4" Type="http://schemas.openxmlformats.org/officeDocument/2006/relationships/image" Target="../media/image68.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Word_97_-_2003___22.doc"/><Relationship Id="rId7" Type="http://schemas.openxmlformats.org/officeDocument/2006/relationships/hyperlink" Target="v-10-3.PPT" TargetMode="External"/><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Microsoft_Office_Word_97_-_2003___25.doc"/><Relationship Id="rId5" Type="http://schemas.openxmlformats.org/officeDocument/2006/relationships/oleObject" Target="../embeddings/Microsoft_Office_Word_97_-_2003___24.doc"/><Relationship Id="rId4" Type="http://schemas.openxmlformats.org/officeDocument/2006/relationships/oleObject" Target="../embeddings/Microsoft_Office_Word_97_-_2003___23.doc"/></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oleObject" Target="../embeddings/Microsoft_Office_Word_97_-_2003___30.doc"/><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oleObject" Target="../embeddings/Microsoft_Office_Word_97_-_2003___29.doc"/><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67.bin"/><Relationship Id="rId11" Type="http://schemas.openxmlformats.org/officeDocument/2006/relationships/oleObject" Target="../embeddings/oleObject71.bin"/><Relationship Id="rId5" Type="http://schemas.openxmlformats.org/officeDocument/2006/relationships/oleObject" Target="../embeddings/Microsoft_Office_Word_97_-_2003___27.doc"/><Relationship Id="rId10" Type="http://schemas.openxmlformats.org/officeDocument/2006/relationships/oleObject" Target="../embeddings/Microsoft_Office_Word_97_-_2003___28.doc"/><Relationship Id="rId4" Type="http://schemas.openxmlformats.org/officeDocument/2006/relationships/oleObject" Target="../embeddings/Microsoft_Office_Word_97_-_2003___26.doc"/><Relationship Id="rId9" Type="http://schemas.openxmlformats.org/officeDocument/2006/relationships/oleObject" Target="../embeddings/oleObject70.bin"/><Relationship Id="rId14" Type="http://schemas.openxmlformats.org/officeDocument/2006/relationships/oleObject" Target="../embeddings/Microsoft_Office_Word_97_-_2003___31.doc"/></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oleObject" Target="../embeddings/oleObject72.bin"/><Relationship Id="rId7" Type="http://schemas.openxmlformats.org/officeDocument/2006/relationships/oleObject" Target="../embeddings/oleObject75.bin"/><Relationship Id="rId12"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74.bin"/><Relationship Id="rId11" Type="http://schemas.openxmlformats.org/officeDocument/2006/relationships/oleObject" Target="../embeddings/oleObject79.bin"/><Relationship Id="rId5" Type="http://schemas.openxmlformats.org/officeDocument/2006/relationships/oleObject" Target="../embeddings/Microsoft_Office_Word_97_-_2003___32.doc"/><Relationship Id="rId10" Type="http://schemas.openxmlformats.org/officeDocument/2006/relationships/oleObject" Target="../embeddings/oleObject78.bin"/><Relationship Id="rId4" Type="http://schemas.openxmlformats.org/officeDocument/2006/relationships/oleObject" Target="../embeddings/oleObject73.bin"/><Relationship Id="rId9" Type="http://schemas.openxmlformats.org/officeDocument/2006/relationships/oleObject" Target="../embeddings/oleObject77.bin"/></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Microsoft_Office_Word_97_-_2003___2.doc"/></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oleObject" Target="../embeddings/Microsoft_Office_Word_97_-_2003___33.doc"/><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82.bin"/><Relationship Id="rId5" Type="http://schemas.openxmlformats.org/officeDocument/2006/relationships/oleObject" Target="../embeddings/oleObject81.bin"/><Relationship Id="rId10" Type="http://schemas.openxmlformats.org/officeDocument/2006/relationships/oleObject" Target="../embeddings/Microsoft_Office_Word_97_-_2003___35.doc"/><Relationship Id="rId4" Type="http://schemas.openxmlformats.org/officeDocument/2006/relationships/oleObject" Target="../embeddings/Microsoft_Office_Word_97_-_2003___34.doc"/><Relationship Id="rId9" Type="http://schemas.openxmlformats.org/officeDocument/2006/relationships/oleObject" Target="../embeddings/oleObject85.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oleObject" Target="../embeddings/Microsoft_Office_Word_97_-_2003___36.doc"/><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88.bin"/><Relationship Id="rId11" Type="http://schemas.openxmlformats.org/officeDocument/2006/relationships/oleObject" Target="../embeddings/oleObject93.bin"/><Relationship Id="rId5" Type="http://schemas.openxmlformats.org/officeDocument/2006/relationships/oleObject" Target="../embeddings/oleObject87.bin"/><Relationship Id="rId10" Type="http://schemas.openxmlformats.org/officeDocument/2006/relationships/oleObject" Target="../embeddings/oleObject92.bin"/><Relationship Id="rId4" Type="http://schemas.openxmlformats.org/officeDocument/2006/relationships/oleObject" Target="../embeddings/oleObject86.bin"/><Relationship Id="rId9" Type="http://schemas.openxmlformats.org/officeDocument/2006/relationships/oleObject" Target="../embeddings/oleObject91.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Word_97_-_2003___37.doc"/><Relationship Id="rId7" Type="http://schemas.openxmlformats.org/officeDocument/2006/relationships/oleObject" Target="../embeddings/Microsoft_Office_Word_97_-_2003___40.doc"/><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Microsoft_Office_Word_97_-_2003___39.doc"/><Relationship Id="rId5" Type="http://schemas.openxmlformats.org/officeDocument/2006/relationships/oleObject" Target="../embeddings/oleObject94.bin"/><Relationship Id="rId4" Type="http://schemas.openxmlformats.org/officeDocument/2006/relationships/oleObject" Target="../embeddings/Microsoft_Office_Word_97_-_2003___38.doc"/></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Word_97_-_2003___41.doc"/><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oleObject" Target="../embeddings/Microsoft_Office_Word_97_-_2003___42.doc"/><Relationship Id="rId4" Type="http://schemas.openxmlformats.org/officeDocument/2006/relationships/oleObject" Target="../embeddings/oleObject95.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oleObject" Target="../embeddings/Microsoft_Office_Word_97_-_2003___43.doc"/><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96.bin"/><Relationship Id="rId11" Type="http://schemas.openxmlformats.org/officeDocument/2006/relationships/oleObject" Target="../embeddings/oleObject101.bin"/><Relationship Id="rId5" Type="http://schemas.openxmlformats.org/officeDocument/2006/relationships/oleObject" Target="../embeddings/Microsoft_Office_Word_97_-_2003___45.doc"/><Relationship Id="rId10" Type="http://schemas.openxmlformats.org/officeDocument/2006/relationships/oleObject" Target="../embeddings/oleObject100.bin"/><Relationship Id="rId4" Type="http://schemas.openxmlformats.org/officeDocument/2006/relationships/oleObject" Target="../embeddings/Microsoft_Office_Word_97_-_2003___44.doc"/><Relationship Id="rId9" Type="http://schemas.openxmlformats.org/officeDocument/2006/relationships/oleObject" Target="../embeddings/oleObject99.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05.bin"/><Relationship Id="rId5" Type="http://schemas.openxmlformats.org/officeDocument/2006/relationships/oleObject" Target="../embeddings/oleObject104.bin"/><Relationship Id="rId4" Type="http://schemas.openxmlformats.org/officeDocument/2006/relationships/oleObject" Target="../embeddings/oleObject103.bin"/><Relationship Id="rId9" Type="http://schemas.openxmlformats.org/officeDocument/2006/relationships/oleObject" Target="../embeddings/oleObject108.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oleObject" Target="../embeddings/oleObject109.bin"/><Relationship Id="rId7"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11.bin"/><Relationship Id="rId11" Type="http://schemas.openxmlformats.org/officeDocument/2006/relationships/oleObject" Target="../embeddings/Microsoft_Office_Word_97_-_2003___47.doc"/><Relationship Id="rId5" Type="http://schemas.openxmlformats.org/officeDocument/2006/relationships/oleObject" Target="../embeddings/oleObject110.bin"/><Relationship Id="rId10" Type="http://schemas.openxmlformats.org/officeDocument/2006/relationships/oleObject" Target="../embeddings/oleObject115.bin"/><Relationship Id="rId4" Type="http://schemas.openxmlformats.org/officeDocument/2006/relationships/oleObject" Target="../embeddings/Microsoft_Office_Word_97_-_2003___46.doc"/><Relationship Id="rId9" Type="http://schemas.openxmlformats.org/officeDocument/2006/relationships/oleObject" Target="../embeddings/oleObject114.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__48.doc"/><Relationship Id="rId2" Type="http://schemas.openxmlformats.org/officeDocument/2006/relationships/slideLayout" Target="../slideLayouts/slideLayout6.xml"/><Relationship Id="rId1" Type="http://schemas.openxmlformats.org/officeDocument/2006/relationships/vmlDrawing" Target="../drawings/vmlDrawing25.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Office_Word_97_-_2003___49.doc"/><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oleObject" Target="../embeddings/Microsoft_Office_Word_97_-_2003___51.doc"/><Relationship Id="rId4" Type="http://schemas.openxmlformats.org/officeDocument/2006/relationships/oleObject" Target="../embeddings/Microsoft_Office_Word_97_-_2003___50.doc"/></Relationships>
</file>

<file path=ppt/slides/_rels/slide29.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Microsoft_Office_Word_97_-_2003___54.doc"/><Relationship Id="rId5" Type="http://schemas.openxmlformats.org/officeDocument/2006/relationships/oleObject" Target="../embeddings/Microsoft_Office_Word_97_-_2003___53.doc"/><Relationship Id="rId4" Type="http://schemas.openxmlformats.org/officeDocument/2006/relationships/oleObject" Target="../embeddings/Microsoft_Office_Word_97_-_2003___52.doc"/></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Office_Word_97_-_2003___55.doc"/><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oleObject" Target="../embeddings/Microsoft_Office_Word_97_-_2003___57.doc"/><Relationship Id="rId4" Type="http://schemas.openxmlformats.org/officeDocument/2006/relationships/oleObject" Target="../embeddings/Microsoft_Office_Word_97_-_2003___56.doc"/></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Office_Word_97_-_2003___58.doc"/><Relationship Id="rId2" Type="http://schemas.openxmlformats.org/officeDocument/2006/relationships/slideLayout" Target="../slideLayouts/slideLayout7.xml"/><Relationship Id="rId1" Type="http://schemas.openxmlformats.org/officeDocument/2006/relationships/vmlDrawing" Target="../drawings/vmlDrawing29.v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oleObject" Target="../embeddings/oleObject126.bin"/><Relationship Id="rId3" Type="http://schemas.openxmlformats.org/officeDocument/2006/relationships/oleObject" Target="../embeddings/oleObject116.bin"/><Relationship Id="rId7" Type="http://schemas.openxmlformats.org/officeDocument/2006/relationships/oleObject" Target="../embeddings/oleObject120.bin"/><Relationship Id="rId12"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19.bin"/><Relationship Id="rId11" Type="http://schemas.openxmlformats.org/officeDocument/2006/relationships/oleObject" Target="../embeddings/oleObject124.bin"/><Relationship Id="rId5" Type="http://schemas.openxmlformats.org/officeDocument/2006/relationships/oleObject" Target="../embeddings/oleObject118.bin"/><Relationship Id="rId15" Type="http://schemas.openxmlformats.org/officeDocument/2006/relationships/oleObject" Target="../embeddings/oleObject128.bin"/><Relationship Id="rId10" Type="http://schemas.openxmlformats.org/officeDocument/2006/relationships/oleObject" Target="../embeddings/oleObject123.bin"/><Relationship Id="rId4" Type="http://schemas.openxmlformats.org/officeDocument/2006/relationships/oleObject" Target="../embeddings/oleObject117.bin"/><Relationship Id="rId9" Type="http://schemas.openxmlformats.org/officeDocument/2006/relationships/oleObject" Target="../embeddings/oleObject122.bin"/><Relationship Id="rId14" Type="http://schemas.openxmlformats.org/officeDocument/2006/relationships/oleObject" Target="../embeddings/oleObject127.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Office_Word_97_-_2003___59.doc"/><Relationship Id="rId7"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Microsoft_Office_Word_97_-_2003___62.doc"/><Relationship Id="rId5" Type="http://schemas.openxmlformats.org/officeDocument/2006/relationships/oleObject" Target="../embeddings/Microsoft_Office_Word_97_-_2003___61.doc"/><Relationship Id="rId4" Type="http://schemas.openxmlformats.org/officeDocument/2006/relationships/oleObject" Target="../embeddings/Microsoft_Office_Word_97_-_2003___60.doc"/></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oleObject" Target="../embeddings/Microsoft_Office_Word_97_-_2003___63.doc"/><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31.bin"/><Relationship Id="rId5" Type="http://schemas.openxmlformats.org/officeDocument/2006/relationships/oleObject" Target="../embeddings/oleObject130.bin"/><Relationship Id="rId4" Type="http://schemas.openxmlformats.org/officeDocument/2006/relationships/oleObject" Target="../embeddings/Microsoft_Office_Word_97_-_2003___64.doc"/></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Office_Word_97_-_2003___65.doc"/><Relationship Id="rId7"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34.bin"/><Relationship Id="rId5" Type="http://schemas.openxmlformats.org/officeDocument/2006/relationships/oleObject" Target="../embeddings/Microsoft_Office_Word_97_-_2003___67.doc"/><Relationship Id="rId4" Type="http://schemas.openxmlformats.org/officeDocument/2006/relationships/oleObject" Target="../embeddings/Microsoft_Office_Word_97_-_2003___66.doc"/></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41.bin"/><Relationship Id="rId13" Type="http://schemas.openxmlformats.org/officeDocument/2006/relationships/oleObject" Target="../embeddings/oleObject146.bin"/><Relationship Id="rId3" Type="http://schemas.openxmlformats.org/officeDocument/2006/relationships/oleObject" Target="../embeddings/oleObject136.bin"/><Relationship Id="rId7" Type="http://schemas.openxmlformats.org/officeDocument/2006/relationships/oleObject" Target="../embeddings/oleObject140.bin"/><Relationship Id="rId12" Type="http://schemas.openxmlformats.org/officeDocument/2006/relationships/oleObject" Target="../embeddings/oleObject145.bin"/><Relationship Id="rId2" Type="http://schemas.openxmlformats.org/officeDocument/2006/relationships/slideLayout" Target="../slideLayouts/slideLayout7.xml"/><Relationship Id="rId16" Type="http://schemas.openxmlformats.org/officeDocument/2006/relationships/oleObject" Target="../embeddings/oleObject149.bin"/><Relationship Id="rId1" Type="http://schemas.openxmlformats.org/officeDocument/2006/relationships/vmlDrawing" Target="../drawings/vmlDrawing34.vml"/><Relationship Id="rId6" Type="http://schemas.openxmlformats.org/officeDocument/2006/relationships/oleObject" Target="../embeddings/oleObject139.bin"/><Relationship Id="rId11" Type="http://schemas.openxmlformats.org/officeDocument/2006/relationships/oleObject" Target="../embeddings/oleObject144.bin"/><Relationship Id="rId5" Type="http://schemas.openxmlformats.org/officeDocument/2006/relationships/oleObject" Target="../embeddings/oleObject138.bin"/><Relationship Id="rId15" Type="http://schemas.openxmlformats.org/officeDocument/2006/relationships/oleObject" Target="../embeddings/oleObject148.bin"/><Relationship Id="rId10" Type="http://schemas.openxmlformats.org/officeDocument/2006/relationships/oleObject" Target="../embeddings/oleObject143.bin"/><Relationship Id="rId4" Type="http://schemas.openxmlformats.org/officeDocument/2006/relationships/oleObject" Target="../embeddings/oleObject137.bin"/><Relationship Id="rId9" Type="http://schemas.openxmlformats.org/officeDocument/2006/relationships/oleObject" Target="../embeddings/oleObject142.bin"/><Relationship Id="rId14" Type="http://schemas.openxmlformats.org/officeDocument/2006/relationships/oleObject" Target="../embeddings/oleObject147.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Office_Word_97_-_2003___68.doc"/><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oleObject" Target="../embeddings/Microsoft_Office_Word_97_-_2003___69.doc"/></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Office_Word_97_-_2003___70.doc"/><Relationship Id="rId7" Type="http://schemas.openxmlformats.org/officeDocument/2006/relationships/oleObject" Target="../embeddings/oleObject153.bin"/><Relationship Id="rId2" Type="http://schemas.openxmlformats.org/officeDocument/2006/relationships/slideLayout" Target="../slideLayouts/slideLayout6.xml"/><Relationship Id="rId1" Type="http://schemas.openxmlformats.org/officeDocument/2006/relationships/vmlDrawing" Target="../drawings/vmlDrawing36.vml"/><Relationship Id="rId6" Type="http://schemas.openxmlformats.org/officeDocument/2006/relationships/oleObject" Target="../embeddings/oleObject152.bin"/><Relationship Id="rId5" Type="http://schemas.openxmlformats.org/officeDocument/2006/relationships/oleObject" Target="../embeddings/oleObject151.bin"/><Relationship Id="rId4" Type="http://schemas.openxmlformats.org/officeDocument/2006/relationships/oleObject" Target="../embeddings/oleObject150.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Office_Word_97_-_2003___71.doc"/><Relationship Id="rId2" Type="http://schemas.openxmlformats.org/officeDocument/2006/relationships/slideLayout" Target="../slideLayouts/slideLayout6.xml"/><Relationship Id="rId1" Type="http://schemas.openxmlformats.org/officeDocument/2006/relationships/vmlDrawing" Target="../drawings/vmlDrawing37.vml"/><Relationship Id="rId5" Type="http://schemas.openxmlformats.org/officeDocument/2006/relationships/oleObject" Target="../embeddings/Microsoft_Office_Word_97_-_2003___72.doc"/><Relationship Id="rId4" Type="http://schemas.openxmlformats.org/officeDocument/2006/relationships/oleObject" Target="../embeddings/oleObject154.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59.bin"/><Relationship Id="rId13" Type="http://schemas.openxmlformats.org/officeDocument/2006/relationships/oleObject" Target="../embeddings/oleObject163.bin"/><Relationship Id="rId3" Type="http://schemas.openxmlformats.org/officeDocument/2006/relationships/oleObject" Target="../embeddings/oleObject155.bin"/><Relationship Id="rId7" Type="http://schemas.openxmlformats.org/officeDocument/2006/relationships/oleObject" Target="../embeddings/oleObject158.bin"/><Relationship Id="rId12" Type="http://schemas.openxmlformats.org/officeDocument/2006/relationships/oleObject" Target="../embeddings/oleObject162.bin"/><Relationship Id="rId17" Type="http://schemas.openxmlformats.org/officeDocument/2006/relationships/oleObject" Target="../embeddings/oleObject167.bin"/><Relationship Id="rId2" Type="http://schemas.openxmlformats.org/officeDocument/2006/relationships/slideLayout" Target="../slideLayouts/slideLayout7.xml"/><Relationship Id="rId16" Type="http://schemas.openxmlformats.org/officeDocument/2006/relationships/oleObject" Target="../embeddings/oleObject166.bin"/><Relationship Id="rId1" Type="http://schemas.openxmlformats.org/officeDocument/2006/relationships/vmlDrawing" Target="../drawings/vmlDrawing38.vml"/><Relationship Id="rId6" Type="http://schemas.openxmlformats.org/officeDocument/2006/relationships/oleObject" Target="../embeddings/oleObject157.bin"/><Relationship Id="rId11" Type="http://schemas.openxmlformats.org/officeDocument/2006/relationships/oleObject" Target="../embeddings/oleObject161.bin"/><Relationship Id="rId5" Type="http://schemas.openxmlformats.org/officeDocument/2006/relationships/oleObject" Target="../embeddings/oleObject156.bin"/><Relationship Id="rId15" Type="http://schemas.openxmlformats.org/officeDocument/2006/relationships/oleObject" Target="../embeddings/oleObject165.bin"/><Relationship Id="rId10" Type="http://schemas.openxmlformats.org/officeDocument/2006/relationships/oleObject" Target="../embeddings/oleObject160.bin"/><Relationship Id="rId4" Type="http://schemas.openxmlformats.org/officeDocument/2006/relationships/oleObject" Target="../embeddings/Microsoft_Office_Word_97_-_2003___73.doc"/><Relationship Id="rId9" Type="http://schemas.openxmlformats.org/officeDocument/2006/relationships/oleObject" Target="../embeddings/Microsoft_Office_Word_97_-_2003___74.doc"/><Relationship Id="rId14" Type="http://schemas.openxmlformats.org/officeDocument/2006/relationships/oleObject" Target="../embeddings/oleObject164.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Microsoft_Office_Word_97_-_2003___75.doc"/><Relationship Id="rId5" Type="http://schemas.openxmlformats.org/officeDocument/2006/relationships/oleObject" Target="../embeddings/oleObject170.bin"/><Relationship Id="rId4" Type="http://schemas.openxmlformats.org/officeDocument/2006/relationships/oleObject" Target="../embeddings/oleObject169.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1.bin"/><Relationship Id="rId7" Type="http://schemas.openxmlformats.org/officeDocument/2006/relationships/oleObject" Target="../embeddings/oleObject175.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74.bin"/><Relationship Id="rId5" Type="http://schemas.openxmlformats.org/officeDocument/2006/relationships/oleObject" Target="../embeddings/oleObject173.bin"/><Relationship Id="rId4" Type="http://schemas.openxmlformats.org/officeDocument/2006/relationships/oleObject" Target="../embeddings/oleObject17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41.vml"/><Relationship Id="rId5" Type="http://schemas.openxmlformats.org/officeDocument/2006/relationships/oleObject" Target="../embeddings/oleObject178.bin"/><Relationship Id="rId4" Type="http://schemas.openxmlformats.org/officeDocument/2006/relationships/oleObject" Target="../embeddings/oleObject177.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7.xml"/><Relationship Id="rId1" Type="http://schemas.openxmlformats.org/officeDocument/2006/relationships/vmlDrawing" Target="../drawings/vmlDrawing42.vml"/></Relationships>
</file>

<file path=ppt/slides/_rels/slide4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84.bin"/><Relationship Id="rId3" Type="http://schemas.openxmlformats.org/officeDocument/2006/relationships/oleObject" Target="../embeddings/Microsoft_Office_Word_97_-_2003___76.doc"/><Relationship Id="rId7" Type="http://schemas.openxmlformats.org/officeDocument/2006/relationships/oleObject" Target="../embeddings/oleObject183.bin"/><Relationship Id="rId12"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82.bin"/><Relationship Id="rId11" Type="http://schemas.openxmlformats.org/officeDocument/2006/relationships/oleObject" Target="../embeddings/oleObject187.bin"/><Relationship Id="rId5" Type="http://schemas.openxmlformats.org/officeDocument/2006/relationships/oleObject" Target="../embeddings/oleObject181.bin"/><Relationship Id="rId10" Type="http://schemas.openxmlformats.org/officeDocument/2006/relationships/oleObject" Target="../embeddings/oleObject186.bin"/><Relationship Id="rId4" Type="http://schemas.openxmlformats.org/officeDocument/2006/relationships/oleObject" Target="../embeddings/oleObject180.bin"/><Relationship Id="rId9" Type="http://schemas.openxmlformats.org/officeDocument/2006/relationships/oleObject" Target="../embeddings/oleObject185.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94.bin"/><Relationship Id="rId13" Type="http://schemas.openxmlformats.org/officeDocument/2006/relationships/oleObject" Target="../embeddings/oleObject199.bin"/><Relationship Id="rId3" Type="http://schemas.openxmlformats.org/officeDocument/2006/relationships/oleObject" Target="../embeddings/oleObject189.bin"/><Relationship Id="rId7" Type="http://schemas.openxmlformats.org/officeDocument/2006/relationships/oleObject" Target="../embeddings/oleObject193.bin"/><Relationship Id="rId12"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92.bin"/><Relationship Id="rId11" Type="http://schemas.openxmlformats.org/officeDocument/2006/relationships/oleObject" Target="../embeddings/oleObject197.bin"/><Relationship Id="rId5" Type="http://schemas.openxmlformats.org/officeDocument/2006/relationships/oleObject" Target="../embeddings/oleObject191.bin"/><Relationship Id="rId10" Type="http://schemas.openxmlformats.org/officeDocument/2006/relationships/oleObject" Target="../embeddings/oleObject196.bin"/><Relationship Id="rId4" Type="http://schemas.openxmlformats.org/officeDocument/2006/relationships/oleObject" Target="../embeddings/oleObject190.bin"/><Relationship Id="rId9" Type="http://schemas.openxmlformats.org/officeDocument/2006/relationships/oleObject" Target="../embeddings/oleObject195.bin"/><Relationship Id="rId14" Type="http://schemas.openxmlformats.org/officeDocument/2006/relationships/oleObject" Target="../embeddings/oleObject200.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Microsoft_Office_Word_97_-_2003___77.doc"/><Relationship Id="rId2" Type="http://schemas.openxmlformats.org/officeDocument/2006/relationships/slideLayout" Target="../slideLayouts/slideLayout7.xml"/><Relationship Id="rId1" Type="http://schemas.openxmlformats.org/officeDocument/2006/relationships/vmlDrawing" Target="../drawings/vmlDrawing45.vml"/><Relationship Id="rId5" Type="http://schemas.openxmlformats.org/officeDocument/2006/relationships/oleObject" Target="../embeddings/Microsoft_Office_Word_97_-_2003___79.doc"/><Relationship Id="rId4" Type="http://schemas.openxmlformats.org/officeDocument/2006/relationships/oleObject" Target="../embeddings/Microsoft_Office_Word_97_-_2003___78.doc"/></Relationships>
</file>

<file path=ppt/slides/_rels/slide52.xml.rels><?xml version="1.0" encoding="UTF-8" standalone="yes"?>
<Relationships xmlns="http://schemas.openxmlformats.org/package/2006/relationships"><Relationship Id="rId8" Type="http://schemas.openxmlformats.org/officeDocument/2006/relationships/oleObject" Target="../embeddings/Microsoft_Office_Word_97_-_2003___80.doc"/><Relationship Id="rId3" Type="http://schemas.openxmlformats.org/officeDocument/2006/relationships/oleObject" Target="../embeddings/oleObject201.bin"/><Relationship Id="rId7"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204.bin"/><Relationship Id="rId5" Type="http://schemas.openxmlformats.org/officeDocument/2006/relationships/oleObject" Target="../embeddings/oleObject203.bin"/><Relationship Id="rId4" Type="http://schemas.openxmlformats.org/officeDocument/2006/relationships/oleObject" Target="../embeddings/oleObject202.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11.bin"/><Relationship Id="rId13" Type="http://schemas.openxmlformats.org/officeDocument/2006/relationships/oleObject" Target="../embeddings/oleObject216.bin"/><Relationship Id="rId18" Type="http://schemas.openxmlformats.org/officeDocument/2006/relationships/oleObject" Target="../embeddings/oleObject221.bin"/><Relationship Id="rId3" Type="http://schemas.openxmlformats.org/officeDocument/2006/relationships/oleObject" Target="../embeddings/oleObject206.bin"/><Relationship Id="rId7" Type="http://schemas.openxmlformats.org/officeDocument/2006/relationships/oleObject" Target="../embeddings/oleObject210.bin"/><Relationship Id="rId12" Type="http://schemas.openxmlformats.org/officeDocument/2006/relationships/oleObject" Target="../embeddings/oleObject215.bin"/><Relationship Id="rId17" Type="http://schemas.openxmlformats.org/officeDocument/2006/relationships/oleObject" Target="../embeddings/oleObject220.bin"/><Relationship Id="rId2" Type="http://schemas.openxmlformats.org/officeDocument/2006/relationships/slideLayout" Target="../slideLayouts/slideLayout7.xml"/><Relationship Id="rId16" Type="http://schemas.openxmlformats.org/officeDocument/2006/relationships/oleObject" Target="../embeddings/oleObject219.bin"/><Relationship Id="rId1" Type="http://schemas.openxmlformats.org/officeDocument/2006/relationships/vmlDrawing" Target="../drawings/vmlDrawing47.vml"/><Relationship Id="rId6" Type="http://schemas.openxmlformats.org/officeDocument/2006/relationships/oleObject" Target="../embeddings/oleObject209.bin"/><Relationship Id="rId11" Type="http://schemas.openxmlformats.org/officeDocument/2006/relationships/oleObject" Target="../embeddings/oleObject214.bin"/><Relationship Id="rId5" Type="http://schemas.openxmlformats.org/officeDocument/2006/relationships/oleObject" Target="../embeddings/oleObject208.bin"/><Relationship Id="rId15" Type="http://schemas.openxmlformats.org/officeDocument/2006/relationships/oleObject" Target="../embeddings/oleObject218.bin"/><Relationship Id="rId10" Type="http://schemas.openxmlformats.org/officeDocument/2006/relationships/oleObject" Target="../embeddings/oleObject213.bin"/><Relationship Id="rId4" Type="http://schemas.openxmlformats.org/officeDocument/2006/relationships/oleObject" Target="../embeddings/oleObject207.bin"/><Relationship Id="rId9" Type="http://schemas.openxmlformats.org/officeDocument/2006/relationships/oleObject" Target="../embeddings/oleObject212.bin"/><Relationship Id="rId14" Type="http://schemas.openxmlformats.org/officeDocument/2006/relationships/oleObject" Target="../embeddings/oleObject217.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27.bin"/><Relationship Id="rId3" Type="http://schemas.openxmlformats.org/officeDocument/2006/relationships/oleObject" Target="../embeddings/oleObject222.bin"/><Relationship Id="rId7" Type="http://schemas.openxmlformats.org/officeDocument/2006/relationships/oleObject" Target="../embeddings/oleObject226.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225.bin"/><Relationship Id="rId5" Type="http://schemas.openxmlformats.org/officeDocument/2006/relationships/oleObject" Target="../embeddings/oleObject224.bin"/><Relationship Id="rId4" Type="http://schemas.openxmlformats.org/officeDocument/2006/relationships/oleObject" Target="../embeddings/oleObject223.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33.bin"/><Relationship Id="rId3" Type="http://schemas.openxmlformats.org/officeDocument/2006/relationships/oleObject" Target="../embeddings/oleObject228.bin"/><Relationship Id="rId7" Type="http://schemas.openxmlformats.org/officeDocument/2006/relationships/oleObject" Target="../embeddings/oleObject232.bin"/><Relationship Id="rId12" Type="http://schemas.openxmlformats.org/officeDocument/2006/relationships/oleObject" Target="../embeddings/oleObject237.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231.bin"/><Relationship Id="rId11" Type="http://schemas.openxmlformats.org/officeDocument/2006/relationships/oleObject" Target="../embeddings/oleObject236.bin"/><Relationship Id="rId5" Type="http://schemas.openxmlformats.org/officeDocument/2006/relationships/oleObject" Target="../embeddings/oleObject230.bin"/><Relationship Id="rId10" Type="http://schemas.openxmlformats.org/officeDocument/2006/relationships/oleObject" Target="../embeddings/oleObject235.bin"/><Relationship Id="rId4" Type="http://schemas.openxmlformats.org/officeDocument/2006/relationships/oleObject" Target="../embeddings/oleObject229.bin"/><Relationship Id="rId9" Type="http://schemas.openxmlformats.org/officeDocument/2006/relationships/oleObject" Target="../embeddings/oleObject234.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43.bin"/><Relationship Id="rId3" Type="http://schemas.openxmlformats.org/officeDocument/2006/relationships/oleObject" Target="../embeddings/oleObject238.bin"/><Relationship Id="rId7" Type="http://schemas.openxmlformats.org/officeDocument/2006/relationships/oleObject" Target="../embeddings/oleObject242.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241.bin"/><Relationship Id="rId5" Type="http://schemas.openxmlformats.org/officeDocument/2006/relationships/oleObject" Target="../embeddings/oleObject240.bin"/><Relationship Id="rId4" Type="http://schemas.openxmlformats.org/officeDocument/2006/relationships/oleObject" Target="../embeddings/oleObject239.bin"/><Relationship Id="rId9" Type="http://schemas.openxmlformats.org/officeDocument/2006/relationships/oleObject" Target="../embeddings/oleObject244.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50.bin"/><Relationship Id="rId3" Type="http://schemas.openxmlformats.org/officeDocument/2006/relationships/oleObject" Target="../embeddings/oleObject245.bin"/><Relationship Id="rId7" Type="http://schemas.openxmlformats.org/officeDocument/2006/relationships/oleObject" Target="../embeddings/oleObject249.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248.bin"/><Relationship Id="rId5" Type="http://schemas.openxmlformats.org/officeDocument/2006/relationships/oleObject" Target="../embeddings/oleObject247.bin"/><Relationship Id="rId4" Type="http://schemas.openxmlformats.org/officeDocument/2006/relationships/oleObject" Target="../embeddings/oleObject246.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51.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254.bin"/><Relationship Id="rId5" Type="http://schemas.openxmlformats.org/officeDocument/2006/relationships/oleObject" Target="../embeddings/oleObject253.bin"/><Relationship Id="rId4" Type="http://schemas.openxmlformats.org/officeDocument/2006/relationships/oleObject" Target="../embeddings/oleObject252.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60.bin"/><Relationship Id="rId3" Type="http://schemas.openxmlformats.org/officeDocument/2006/relationships/oleObject" Target="../embeddings/oleObject255.bin"/><Relationship Id="rId7" Type="http://schemas.openxmlformats.org/officeDocument/2006/relationships/oleObject" Target="../embeddings/oleObject259.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oleObject" Target="../embeddings/oleObject258.bin"/><Relationship Id="rId5" Type="http://schemas.openxmlformats.org/officeDocument/2006/relationships/oleObject" Target="../embeddings/oleObject257.bin"/><Relationship Id="rId10" Type="http://schemas.openxmlformats.org/officeDocument/2006/relationships/oleObject" Target="../embeddings/oleObject262.bin"/><Relationship Id="rId4" Type="http://schemas.openxmlformats.org/officeDocument/2006/relationships/oleObject" Target="../embeddings/oleObject256.bin"/><Relationship Id="rId9" Type="http://schemas.openxmlformats.org/officeDocument/2006/relationships/oleObject" Target="../embeddings/oleObject26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1.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Microsoft_Office_Word_97_-_2003___4.doc"/><Relationship Id="rId9" Type="http://schemas.openxmlformats.org/officeDocument/2006/relationships/oleObject" Target="../embeddings/oleObject16.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Microsoft_Office_Word_97_-_2003___81.doc"/><Relationship Id="rId2" Type="http://schemas.openxmlformats.org/officeDocument/2006/relationships/slideLayout" Target="../slideLayouts/slideLayout6.xml"/><Relationship Id="rId1" Type="http://schemas.openxmlformats.org/officeDocument/2006/relationships/vmlDrawing" Target="../drawings/vmlDrawing54.vml"/><Relationship Id="rId4" Type="http://schemas.openxmlformats.org/officeDocument/2006/relationships/oleObject" Target="../embeddings/Microsoft_Office_Word_97_-_2003___82.doc"/></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67.bin"/><Relationship Id="rId13" Type="http://schemas.openxmlformats.org/officeDocument/2006/relationships/oleObject" Target="../embeddings/oleObject272.bin"/><Relationship Id="rId18" Type="http://schemas.openxmlformats.org/officeDocument/2006/relationships/oleObject" Target="../embeddings/Microsoft_Office_Word_97_-_2003___83.doc"/><Relationship Id="rId3" Type="http://schemas.openxmlformats.org/officeDocument/2006/relationships/notesSlide" Target="../notesSlides/notesSlide1.xml"/><Relationship Id="rId7" Type="http://schemas.openxmlformats.org/officeDocument/2006/relationships/oleObject" Target="../embeddings/oleObject266.bin"/><Relationship Id="rId12" Type="http://schemas.openxmlformats.org/officeDocument/2006/relationships/oleObject" Target="../embeddings/oleObject271.bin"/><Relationship Id="rId17" Type="http://schemas.openxmlformats.org/officeDocument/2006/relationships/oleObject" Target="../embeddings/oleObject276.bin"/><Relationship Id="rId2" Type="http://schemas.openxmlformats.org/officeDocument/2006/relationships/slideLayout" Target="../slideLayouts/slideLayout7.xml"/><Relationship Id="rId16" Type="http://schemas.openxmlformats.org/officeDocument/2006/relationships/oleObject" Target="../embeddings/oleObject275.bin"/><Relationship Id="rId1" Type="http://schemas.openxmlformats.org/officeDocument/2006/relationships/vmlDrawing" Target="../drawings/vmlDrawing55.vml"/><Relationship Id="rId6" Type="http://schemas.openxmlformats.org/officeDocument/2006/relationships/oleObject" Target="../embeddings/oleObject265.bin"/><Relationship Id="rId11" Type="http://schemas.openxmlformats.org/officeDocument/2006/relationships/oleObject" Target="../embeddings/oleObject270.bin"/><Relationship Id="rId5" Type="http://schemas.openxmlformats.org/officeDocument/2006/relationships/oleObject" Target="../embeddings/oleObject264.bin"/><Relationship Id="rId15" Type="http://schemas.openxmlformats.org/officeDocument/2006/relationships/oleObject" Target="../embeddings/oleObject274.bin"/><Relationship Id="rId10" Type="http://schemas.openxmlformats.org/officeDocument/2006/relationships/oleObject" Target="../embeddings/oleObject269.bin"/><Relationship Id="rId4" Type="http://schemas.openxmlformats.org/officeDocument/2006/relationships/oleObject" Target="../embeddings/oleObject263.bin"/><Relationship Id="rId9" Type="http://schemas.openxmlformats.org/officeDocument/2006/relationships/oleObject" Target="../embeddings/oleObject268.bin"/><Relationship Id="rId14" Type="http://schemas.openxmlformats.org/officeDocument/2006/relationships/oleObject" Target="../embeddings/oleObject273.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77.bin"/><Relationship Id="rId2" Type="http://schemas.openxmlformats.org/officeDocument/2006/relationships/slideLayout" Target="../slideLayouts/slideLayout7.xml"/><Relationship Id="rId1" Type="http://schemas.openxmlformats.org/officeDocument/2006/relationships/vmlDrawing" Target="../drawings/vmlDrawing56.vml"/><Relationship Id="rId5" Type="http://schemas.openxmlformats.org/officeDocument/2006/relationships/oleObject" Target="../embeddings/oleObject279.bin"/><Relationship Id="rId4" Type="http://schemas.openxmlformats.org/officeDocument/2006/relationships/oleObject" Target="../embeddings/oleObject278.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80.bin"/><Relationship Id="rId7" Type="http://schemas.openxmlformats.org/officeDocument/2006/relationships/oleObject" Target="../embeddings/oleObject284.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283.bin"/><Relationship Id="rId5" Type="http://schemas.openxmlformats.org/officeDocument/2006/relationships/oleObject" Target="../embeddings/oleObject282.bin"/><Relationship Id="rId4" Type="http://schemas.openxmlformats.org/officeDocument/2006/relationships/oleObject" Target="../embeddings/oleObject281.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85.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oleObject" Target="../embeddings/oleObject288.bin"/><Relationship Id="rId5" Type="http://schemas.openxmlformats.org/officeDocument/2006/relationships/oleObject" Target="../embeddings/oleObject287.bin"/><Relationship Id="rId4" Type="http://schemas.openxmlformats.org/officeDocument/2006/relationships/oleObject" Target="../embeddings/oleObject286.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Microsoft_Office_Word_97_-_2003___84.doc"/><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oleObject" Target="../embeddings/oleObject291.bin"/><Relationship Id="rId5" Type="http://schemas.openxmlformats.org/officeDocument/2006/relationships/oleObject" Target="../embeddings/oleObject290.bin"/><Relationship Id="rId4" Type="http://schemas.openxmlformats.org/officeDocument/2006/relationships/oleObject" Target="../embeddings/oleObject289.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Microsoft_Office_Word_97_-_2003___85.doc"/><Relationship Id="rId2" Type="http://schemas.openxmlformats.org/officeDocument/2006/relationships/slideLayout" Target="../slideLayouts/slideLayout7.xml"/><Relationship Id="rId1" Type="http://schemas.openxmlformats.org/officeDocument/2006/relationships/vmlDrawing" Target="../drawings/vmlDrawing60.v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295.bin"/><Relationship Id="rId13" Type="http://schemas.openxmlformats.org/officeDocument/2006/relationships/oleObject" Target="../embeddings/oleObject300.bin"/><Relationship Id="rId3" Type="http://schemas.openxmlformats.org/officeDocument/2006/relationships/oleObject" Target="../embeddings/Microsoft_Office_Word_97_-_2003___86.doc"/><Relationship Id="rId7" Type="http://schemas.openxmlformats.org/officeDocument/2006/relationships/oleObject" Target="../embeddings/oleObject294.bin"/><Relationship Id="rId12" Type="http://schemas.openxmlformats.org/officeDocument/2006/relationships/oleObject" Target="../embeddings/oleObject299.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oleObject" Target="../embeddings/oleObject293.bin"/><Relationship Id="rId11" Type="http://schemas.openxmlformats.org/officeDocument/2006/relationships/oleObject" Target="../embeddings/oleObject298.bin"/><Relationship Id="rId5" Type="http://schemas.openxmlformats.org/officeDocument/2006/relationships/oleObject" Target="../embeddings/oleObject292.bin"/><Relationship Id="rId15" Type="http://schemas.openxmlformats.org/officeDocument/2006/relationships/oleObject" Target="../embeddings/oleObject302.bin"/><Relationship Id="rId10" Type="http://schemas.openxmlformats.org/officeDocument/2006/relationships/oleObject" Target="../embeddings/oleObject297.bin"/><Relationship Id="rId4" Type="http://schemas.openxmlformats.org/officeDocument/2006/relationships/oleObject" Target="../embeddings/Microsoft_Office_Word_97_-_2003___87.doc"/><Relationship Id="rId9" Type="http://schemas.openxmlformats.org/officeDocument/2006/relationships/oleObject" Target="../embeddings/oleObject296.bin"/><Relationship Id="rId14" Type="http://schemas.openxmlformats.org/officeDocument/2006/relationships/oleObject" Target="../embeddings/oleObject301.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308.bin"/><Relationship Id="rId13" Type="http://schemas.openxmlformats.org/officeDocument/2006/relationships/oleObject" Target="../embeddings/oleObject313.bin"/><Relationship Id="rId3" Type="http://schemas.openxmlformats.org/officeDocument/2006/relationships/oleObject" Target="../embeddings/oleObject303.bin"/><Relationship Id="rId7" Type="http://schemas.openxmlformats.org/officeDocument/2006/relationships/oleObject" Target="../embeddings/oleObject307.bin"/><Relationship Id="rId12" Type="http://schemas.openxmlformats.org/officeDocument/2006/relationships/oleObject" Target="../embeddings/oleObject312.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oleObject" Target="../embeddings/oleObject306.bin"/><Relationship Id="rId11" Type="http://schemas.openxmlformats.org/officeDocument/2006/relationships/oleObject" Target="../embeddings/oleObject311.bin"/><Relationship Id="rId5" Type="http://schemas.openxmlformats.org/officeDocument/2006/relationships/oleObject" Target="../embeddings/oleObject305.bin"/><Relationship Id="rId15" Type="http://schemas.openxmlformats.org/officeDocument/2006/relationships/oleObject" Target="../embeddings/oleObject315.bin"/><Relationship Id="rId10" Type="http://schemas.openxmlformats.org/officeDocument/2006/relationships/oleObject" Target="../embeddings/oleObject310.bin"/><Relationship Id="rId4" Type="http://schemas.openxmlformats.org/officeDocument/2006/relationships/oleObject" Target="../embeddings/oleObject304.bin"/><Relationship Id="rId9" Type="http://schemas.openxmlformats.org/officeDocument/2006/relationships/oleObject" Target="../embeddings/oleObject309.bin"/><Relationship Id="rId14" Type="http://schemas.openxmlformats.org/officeDocument/2006/relationships/oleObject" Target="../embeddings/oleObject314.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319.bin"/><Relationship Id="rId13" Type="http://schemas.openxmlformats.org/officeDocument/2006/relationships/oleObject" Target="../embeddings/oleObject324.bin"/><Relationship Id="rId3" Type="http://schemas.openxmlformats.org/officeDocument/2006/relationships/oleObject" Target="../embeddings/Microsoft_Office_Word_97_-_2003___88.doc"/><Relationship Id="rId7" Type="http://schemas.openxmlformats.org/officeDocument/2006/relationships/oleObject" Target="../embeddings/oleObject318.bin"/><Relationship Id="rId12" Type="http://schemas.openxmlformats.org/officeDocument/2006/relationships/oleObject" Target="../embeddings/oleObject323.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oleObject" Target="../embeddings/oleObject317.bin"/><Relationship Id="rId11" Type="http://schemas.openxmlformats.org/officeDocument/2006/relationships/oleObject" Target="../embeddings/oleObject322.bin"/><Relationship Id="rId5" Type="http://schemas.openxmlformats.org/officeDocument/2006/relationships/oleObject" Target="../embeddings/oleObject316.bin"/><Relationship Id="rId10" Type="http://schemas.openxmlformats.org/officeDocument/2006/relationships/oleObject" Target="../embeddings/oleObject321.bin"/><Relationship Id="rId4" Type="http://schemas.openxmlformats.org/officeDocument/2006/relationships/oleObject" Target="../embeddings/Microsoft_Office_Word_97_-_2003___89.doc"/><Relationship Id="rId9" Type="http://schemas.openxmlformats.org/officeDocument/2006/relationships/oleObject" Target="../embeddings/oleObject320.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21.bin"/><Relationship Id="rId12"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0.bin"/><Relationship Id="rId11" Type="http://schemas.openxmlformats.org/officeDocument/2006/relationships/oleObject" Target="../embeddings/oleObject25.bin"/><Relationship Id="rId5" Type="http://schemas.openxmlformats.org/officeDocument/2006/relationships/oleObject" Target="../embeddings/oleObject19.bin"/><Relationship Id="rId10" Type="http://schemas.openxmlformats.org/officeDocument/2006/relationships/oleObject" Target="../embeddings/oleObject24.bin"/><Relationship Id="rId4" Type="http://schemas.openxmlformats.org/officeDocument/2006/relationships/oleObject" Target="../embeddings/oleObject18.bin"/><Relationship Id="rId9" Type="http://schemas.openxmlformats.org/officeDocument/2006/relationships/oleObject" Target="../embeddings/oleObject23.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330.bin"/><Relationship Id="rId13" Type="http://schemas.openxmlformats.org/officeDocument/2006/relationships/oleObject" Target="../embeddings/oleObject335.bin"/><Relationship Id="rId3" Type="http://schemas.openxmlformats.org/officeDocument/2006/relationships/oleObject" Target="../embeddings/oleObject325.bin"/><Relationship Id="rId7" Type="http://schemas.openxmlformats.org/officeDocument/2006/relationships/oleObject" Target="../embeddings/oleObject329.bin"/><Relationship Id="rId12" Type="http://schemas.openxmlformats.org/officeDocument/2006/relationships/oleObject" Target="../embeddings/oleObject334.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oleObject" Target="../embeddings/oleObject328.bin"/><Relationship Id="rId11" Type="http://schemas.openxmlformats.org/officeDocument/2006/relationships/oleObject" Target="../embeddings/oleObject333.bin"/><Relationship Id="rId5" Type="http://schemas.openxmlformats.org/officeDocument/2006/relationships/oleObject" Target="../embeddings/oleObject327.bin"/><Relationship Id="rId10" Type="http://schemas.openxmlformats.org/officeDocument/2006/relationships/oleObject" Target="../embeddings/oleObject332.bin"/><Relationship Id="rId4" Type="http://schemas.openxmlformats.org/officeDocument/2006/relationships/oleObject" Target="../embeddings/oleObject326.bin"/><Relationship Id="rId9" Type="http://schemas.openxmlformats.org/officeDocument/2006/relationships/oleObject" Target="../embeddings/oleObject331.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341.bin"/><Relationship Id="rId3" Type="http://schemas.openxmlformats.org/officeDocument/2006/relationships/oleObject" Target="../embeddings/oleObject336.bin"/><Relationship Id="rId7" Type="http://schemas.openxmlformats.org/officeDocument/2006/relationships/oleObject" Target="../embeddings/oleObject340.bin"/><Relationship Id="rId12" Type="http://schemas.openxmlformats.org/officeDocument/2006/relationships/oleObject" Target="../embeddings/oleObject345.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oleObject" Target="../embeddings/oleObject339.bin"/><Relationship Id="rId11" Type="http://schemas.openxmlformats.org/officeDocument/2006/relationships/oleObject" Target="../embeddings/oleObject344.bin"/><Relationship Id="rId5" Type="http://schemas.openxmlformats.org/officeDocument/2006/relationships/oleObject" Target="../embeddings/oleObject338.bin"/><Relationship Id="rId10" Type="http://schemas.openxmlformats.org/officeDocument/2006/relationships/oleObject" Target="../embeddings/oleObject343.bin"/><Relationship Id="rId4" Type="http://schemas.openxmlformats.org/officeDocument/2006/relationships/oleObject" Target="../embeddings/oleObject337.bin"/><Relationship Id="rId9" Type="http://schemas.openxmlformats.org/officeDocument/2006/relationships/oleObject" Target="../embeddings/oleObject342.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46.bin"/><Relationship Id="rId2" Type="http://schemas.openxmlformats.org/officeDocument/2006/relationships/slideLayout" Target="../slideLayouts/slideLayout2.xml"/><Relationship Id="rId1" Type="http://schemas.openxmlformats.org/officeDocument/2006/relationships/vmlDrawing" Target="../drawings/vmlDrawing66.vml"/><Relationship Id="rId4" Type="http://schemas.openxmlformats.org/officeDocument/2006/relationships/oleObject" Target="../embeddings/oleObject347.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48.bin"/><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oleObject" Target="../embeddings/oleObject351.bin"/><Relationship Id="rId5" Type="http://schemas.openxmlformats.org/officeDocument/2006/relationships/oleObject" Target="../embeddings/oleObject350.bin"/><Relationship Id="rId4" Type="http://schemas.openxmlformats.org/officeDocument/2006/relationships/oleObject" Target="../embeddings/oleObject349.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Microsoft_Office_Word_97_-_2003___90.doc"/><Relationship Id="rId2" Type="http://schemas.openxmlformats.org/officeDocument/2006/relationships/slideLayout" Target="../slideLayouts/slideLayout7.xml"/><Relationship Id="rId1" Type="http://schemas.openxmlformats.org/officeDocument/2006/relationships/vmlDrawing" Target="../drawings/vmlDrawing68.vml"/><Relationship Id="rId4" Type="http://schemas.openxmlformats.org/officeDocument/2006/relationships/oleObject" Target="../embeddings/oleObject352.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358.bin"/><Relationship Id="rId13" Type="http://schemas.openxmlformats.org/officeDocument/2006/relationships/oleObject" Target="../embeddings/oleObject363.bin"/><Relationship Id="rId18" Type="http://schemas.openxmlformats.org/officeDocument/2006/relationships/oleObject" Target="../embeddings/oleObject368.bin"/><Relationship Id="rId3" Type="http://schemas.openxmlformats.org/officeDocument/2006/relationships/oleObject" Target="../embeddings/oleObject353.bin"/><Relationship Id="rId7" Type="http://schemas.openxmlformats.org/officeDocument/2006/relationships/oleObject" Target="../embeddings/oleObject357.bin"/><Relationship Id="rId12" Type="http://schemas.openxmlformats.org/officeDocument/2006/relationships/oleObject" Target="../embeddings/oleObject362.bin"/><Relationship Id="rId17" Type="http://schemas.openxmlformats.org/officeDocument/2006/relationships/oleObject" Target="../embeddings/oleObject367.bin"/><Relationship Id="rId2" Type="http://schemas.openxmlformats.org/officeDocument/2006/relationships/slideLayout" Target="../slideLayouts/slideLayout7.xml"/><Relationship Id="rId16" Type="http://schemas.openxmlformats.org/officeDocument/2006/relationships/oleObject" Target="../embeddings/oleObject366.bin"/><Relationship Id="rId1" Type="http://schemas.openxmlformats.org/officeDocument/2006/relationships/vmlDrawing" Target="../drawings/vmlDrawing69.vml"/><Relationship Id="rId6" Type="http://schemas.openxmlformats.org/officeDocument/2006/relationships/oleObject" Target="../embeddings/oleObject356.bin"/><Relationship Id="rId11" Type="http://schemas.openxmlformats.org/officeDocument/2006/relationships/oleObject" Target="../embeddings/oleObject361.bin"/><Relationship Id="rId5" Type="http://schemas.openxmlformats.org/officeDocument/2006/relationships/oleObject" Target="../embeddings/oleObject355.bin"/><Relationship Id="rId15" Type="http://schemas.openxmlformats.org/officeDocument/2006/relationships/oleObject" Target="../embeddings/oleObject365.bin"/><Relationship Id="rId10" Type="http://schemas.openxmlformats.org/officeDocument/2006/relationships/oleObject" Target="../embeddings/oleObject360.bin"/><Relationship Id="rId4" Type="http://schemas.openxmlformats.org/officeDocument/2006/relationships/oleObject" Target="../embeddings/oleObject354.bin"/><Relationship Id="rId9" Type="http://schemas.openxmlformats.org/officeDocument/2006/relationships/oleObject" Target="../embeddings/oleObject359.bin"/><Relationship Id="rId14" Type="http://schemas.openxmlformats.org/officeDocument/2006/relationships/oleObject" Target="../embeddings/oleObject364.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374.bin"/><Relationship Id="rId3" Type="http://schemas.openxmlformats.org/officeDocument/2006/relationships/oleObject" Target="../embeddings/oleObject369.bin"/><Relationship Id="rId7" Type="http://schemas.openxmlformats.org/officeDocument/2006/relationships/oleObject" Target="../embeddings/oleObject373.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oleObject" Target="../embeddings/oleObject372.bin"/><Relationship Id="rId5" Type="http://schemas.openxmlformats.org/officeDocument/2006/relationships/oleObject" Target="../embeddings/oleObject371.bin"/><Relationship Id="rId4" Type="http://schemas.openxmlformats.org/officeDocument/2006/relationships/oleObject" Target="../embeddings/oleObject370.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380.bin"/><Relationship Id="rId3" Type="http://schemas.openxmlformats.org/officeDocument/2006/relationships/oleObject" Target="../embeddings/oleObject375.bin"/><Relationship Id="rId7" Type="http://schemas.openxmlformats.org/officeDocument/2006/relationships/oleObject" Target="../embeddings/oleObject379.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oleObject" Target="../embeddings/oleObject378.bin"/><Relationship Id="rId5" Type="http://schemas.openxmlformats.org/officeDocument/2006/relationships/oleObject" Target="../embeddings/oleObject377.bin"/><Relationship Id="rId4" Type="http://schemas.openxmlformats.org/officeDocument/2006/relationships/oleObject" Target="../embeddings/oleObject376.bin"/><Relationship Id="rId9" Type="http://schemas.openxmlformats.org/officeDocument/2006/relationships/oleObject" Target="../embeddings/oleObject38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oleObject" Target="../embeddings/oleObject35.bin"/><Relationship Id="rId3" Type="http://schemas.openxmlformats.org/officeDocument/2006/relationships/oleObject" Target="../embeddings/Microsoft_Office_Word_97_-_2003___5.doc"/><Relationship Id="rId7" Type="http://schemas.openxmlformats.org/officeDocument/2006/relationships/oleObject" Target="../embeddings/oleObject30.bin"/><Relationship Id="rId12" Type="http://schemas.openxmlformats.org/officeDocument/2006/relationships/oleObject" Target="../embeddings/Microsoft_Office_Word_97_-_2003___6.doc"/><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9.bin"/><Relationship Id="rId11" Type="http://schemas.openxmlformats.org/officeDocument/2006/relationships/oleObject" Target="../embeddings/oleObject34.bin"/><Relationship Id="rId5" Type="http://schemas.openxmlformats.org/officeDocument/2006/relationships/oleObject" Target="../embeddings/oleObject28.bin"/><Relationship Id="rId10" Type="http://schemas.openxmlformats.org/officeDocument/2006/relationships/oleObject" Target="../embeddings/oleObject33.bin"/><Relationship Id="rId4" Type="http://schemas.openxmlformats.org/officeDocument/2006/relationships/oleObject" Target="../embeddings/oleObject27.bin"/><Relationship Id="rId9"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6.bin"/><Relationship Id="rId3" Type="http://schemas.openxmlformats.org/officeDocument/2006/relationships/oleObject" Target="../embeddings/oleObject36.bin"/><Relationship Id="rId7" Type="http://schemas.openxmlformats.org/officeDocument/2006/relationships/oleObject" Target="../embeddings/oleObject40.bin"/><Relationship Id="rId12"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9.bin"/><Relationship Id="rId11" Type="http://schemas.openxmlformats.org/officeDocument/2006/relationships/oleObject" Target="../embeddings/oleObject44.bin"/><Relationship Id="rId5" Type="http://schemas.openxmlformats.org/officeDocument/2006/relationships/oleObject" Target="../embeddings/oleObject38.bin"/><Relationship Id="rId10" Type="http://schemas.openxmlformats.org/officeDocument/2006/relationships/oleObject" Target="../embeddings/oleObject43.bin"/><Relationship Id="rId4" Type="http://schemas.openxmlformats.org/officeDocument/2006/relationships/oleObject" Target="../embeddings/oleObject37.bin"/><Relationship Id="rId9" Type="http://schemas.openxmlformats.org/officeDocument/2006/relationships/oleObject" Target="../embeddings/oleObject4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bwMode="auto">
          <a:xfrm>
            <a:off x="-71470" y="284609"/>
            <a:ext cx="9286940" cy="184824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b="1" dirty="0" smtClean="0">
                <a:solidFill>
                  <a:srgbClr val="0000CC"/>
                </a:solidFill>
                <a:latin typeface="Times New Roman" pitchFamily="18" charset="0"/>
                <a:ea typeface="隶书" pitchFamily="49" charset="-122"/>
                <a:cs typeface="Times New Roman" pitchFamily="18" charset="0"/>
              </a:rPr>
              <a:t>   </a:t>
            </a:r>
            <a:r>
              <a:rPr lang="zh-CN" altLang="en-US" b="1" dirty="0" smtClean="0">
                <a:solidFill>
                  <a:srgbClr val="0000CC"/>
                </a:solidFill>
                <a:latin typeface="Times New Roman" pitchFamily="18" charset="0"/>
                <a:ea typeface="隶书" pitchFamily="49" charset="-122"/>
                <a:cs typeface="Times New Roman" pitchFamily="18" charset="0"/>
              </a:rPr>
              <a:t>                      第三</a:t>
            </a:r>
            <a:r>
              <a:rPr lang="zh-CN" altLang="en-US" b="1" dirty="0" smtClean="0">
                <a:solidFill>
                  <a:srgbClr val="0000CC"/>
                </a:solidFill>
                <a:latin typeface="Times New Roman" pitchFamily="18" charset="0"/>
                <a:ea typeface="隶书" pitchFamily="49" charset="-122"/>
                <a:cs typeface="Times New Roman" pitchFamily="18" charset="0"/>
              </a:rPr>
              <a:t>节   </a:t>
            </a:r>
            <a:r>
              <a:rPr lang="en-US" altLang="zh-CN" b="1" dirty="0" smtClean="0">
                <a:solidFill>
                  <a:srgbClr val="0000CC"/>
                </a:solidFill>
                <a:latin typeface="Times New Roman" pitchFamily="18" charset="0"/>
                <a:ea typeface="隶书" pitchFamily="49" charset="-122"/>
                <a:cs typeface="Times New Roman" pitchFamily="18" charset="0"/>
              </a:rPr>
              <a:t/>
            </a:r>
            <a:br>
              <a:rPr lang="en-US" altLang="zh-CN" b="1" dirty="0" smtClean="0">
                <a:solidFill>
                  <a:srgbClr val="0000CC"/>
                </a:solidFill>
                <a:latin typeface="Times New Roman" pitchFamily="18" charset="0"/>
                <a:ea typeface="隶书" pitchFamily="49" charset="-122"/>
                <a:cs typeface="Times New Roman" pitchFamily="18" charset="0"/>
              </a:rPr>
            </a:br>
            <a:r>
              <a:rPr lang="en-US" altLang="zh-CN" b="1" dirty="0" smtClean="0">
                <a:solidFill>
                  <a:srgbClr val="0000CC"/>
                </a:solidFill>
                <a:latin typeface="Times New Roman" pitchFamily="18" charset="0"/>
                <a:ea typeface="隶书" pitchFamily="49" charset="-122"/>
                <a:cs typeface="Times New Roman" pitchFamily="18" charset="0"/>
              </a:rPr>
              <a:t>Green</a:t>
            </a:r>
            <a:r>
              <a:rPr lang="zh-CN" altLang="en-US" b="1" dirty="0" smtClean="0">
                <a:solidFill>
                  <a:srgbClr val="0000CC"/>
                </a:solidFill>
                <a:latin typeface="Times New Roman" pitchFamily="18" charset="0"/>
                <a:ea typeface="隶书" pitchFamily="49" charset="-122"/>
                <a:cs typeface="Times New Roman" pitchFamily="18" charset="0"/>
              </a:rPr>
              <a:t>公式</a:t>
            </a:r>
            <a:r>
              <a:rPr lang="zh-CN" altLang="en-US" b="1" dirty="0" smtClean="0">
                <a:solidFill>
                  <a:srgbClr val="0000CC"/>
                </a:solidFill>
                <a:latin typeface="Times New Roman" pitchFamily="18" charset="0"/>
                <a:ea typeface="隶书" pitchFamily="49" charset="-122"/>
                <a:cs typeface="Times New Roman" pitchFamily="18" charset="0"/>
              </a:rPr>
              <a:t>、</a:t>
            </a:r>
            <a:r>
              <a:rPr lang="en-US" altLang="zh-CN" b="1" dirty="0" smtClean="0">
                <a:solidFill>
                  <a:srgbClr val="0000CC"/>
                </a:solidFill>
                <a:latin typeface="Times New Roman" pitchFamily="18" charset="0"/>
                <a:ea typeface="隶书" pitchFamily="49" charset="-122"/>
                <a:cs typeface="Times New Roman" pitchFamily="18" charset="0"/>
              </a:rPr>
              <a:t>Gauss</a:t>
            </a:r>
            <a:r>
              <a:rPr lang="zh-CN" altLang="en-US" b="1" dirty="0">
                <a:solidFill>
                  <a:srgbClr val="0000CC"/>
                </a:solidFill>
                <a:latin typeface="Times New Roman" pitchFamily="18" charset="0"/>
                <a:ea typeface="隶书" pitchFamily="49" charset="-122"/>
                <a:cs typeface="Times New Roman" pitchFamily="18" charset="0"/>
              </a:rPr>
              <a:t>公式和</a:t>
            </a:r>
            <a:r>
              <a:rPr lang="en-US" altLang="zh-CN" b="1" dirty="0">
                <a:solidFill>
                  <a:srgbClr val="0000CC"/>
                </a:solidFill>
                <a:latin typeface="Times New Roman" pitchFamily="18" charset="0"/>
                <a:ea typeface="隶书" pitchFamily="49" charset="-122"/>
                <a:cs typeface="Times New Roman" pitchFamily="18" charset="0"/>
              </a:rPr>
              <a:t>Stokes</a:t>
            </a:r>
            <a:r>
              <a:rPr lang="zh-CN" altLang="en-US" b="1" dirty="0">
                <a:solidFill>
                  <a:srgbClr val="0000CC"/>
                </a:solidFill>
                <a:latin typeface="Times New Roman" pitchFamily="18" charset="0"/>
                <a:ea typeface="隶书" pitchFamily="49" charset="-122"/>
                <a:cs typeface="Times New Roman" pitchFamily="18" charset="0"/>
              </a:rPr>
              <a:t>公式</a:t>
            </a:r>
            <a:br>
              <a:rPr lang="zh-CN" altLang="en-US" b="1" dirty="0">
                <a:solidFill>
                  <a:srgbClr val="0000CC"/>
                </a:solidFill>
                <a:latin typeface="Times New Roman" pitchFamily="18" charset="0"/>
                <a:ea typeface="隶书" pitchFamily="49" charset="-122"/>
                <a:cs typeface="Times New Roman" pitchFamily="18" charset="0"/>
              </a:rPr>
            </a:br>
            <a:endParaRPr lang="zh-CN" altLang="en-US" b="1" dirty="0" smtClean="0">
              <a:solidFill>
                <a:srgbClr val="0000CC"/>
              </a:solidFill>
              <a:latin typeface="Times New Roman" pitchFamily="18" charset="0"/>
              <a:ea typeface="隶书" pitchFamily="49" charset="-122"/>
              <a:cs typeface="Times New Roman" pitchFamily="18" charset="0"/>
            </a:endParaRPr>
          </a:p>
        </p:txBody>
      </p:sp>
      <p:sp>
        <p:nvSpPr>
          <p:cNvPr id="41987" name="Rectangle 3"/>
          <p:cNvSpPr>
            <a:spLocks noGrp="1" noChangeArrowheads="1"/>
          </p:cNvSpPr>
          <p:nvPr>
            <p:ph type="subTitle" idx="1"/>
          </p:nvPr>
        </p:nvSpPr>
        <p:spPr bwMode="auto">
          <a:xfrm>
            <a:off x="681288" y="1844824"/>
            <a:ext cx="8176992" cy="151216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gn="l" eaLnBrk="1" hangingPunct="1"/>
            <a:r>
              <a:rPr lang="zh-CN" altLang="en-US" sz="3600" b="1" dirty="0" smtClean="0">
                <a:solidFill>
                  <a:srgbClr val="9900CC"/>
                </a:solidFill>
                <a:latin typeface="Times New Roman" pitchFamily="18" charset="0"/>
                <a:ea typeface="隶书" pitchFamily="49" charset="-122"/>
                <a:cs typeface="Times New Roman" pitchFamily="18" charset="0"/>
              </a:rPr>
              <a:t>一、</a:t>
            </a:r>
            <a:r>
              <a:rPr lang="en-US" altLang="zh-CN" sz="3600" b="1" dirty="0">
                <a:solidFill>
                  <a:srgbClr val="9900CC"/>
                </a:solidFill>
                <a:latin typeface="Times New Roman" pitchFamily="18" charset="0"/>
                <a:ea typeface="隶书" pitchFamily="49" charset="-122"/>
                <a:cs typeface="Times New Roman" pitchFamily="18" charset="0"/>
              </a:rPr>
              <a:t>Green</a:t>
            </a:r>
            <a:r>
              <a:rPr lang="zh-CN" altLang="en-US" sz="3600" b="1" dirty="0" smtClean="0">
                <a:solidFill>
                  <a:srgbClr val="9900CC"/>
                </a:solidFill>
                <a:latin typeface="Times New Roman" pitchFamily="18" charset="0"/>
                <a:ea typeface="隶书" pitchFamily="49" charset="-122"/>
                <a:cs typeface="Times New Roman" pitchFamily="18" charset="0"/>
              </a:rPr>
              <a:t>公式</a:t>
            </a:r>
            <a:endParaRPr lang="en-US" altLang="zh-CN" sz="3600" b="1" dirty="0">
              <a:solidFill>
                <a:srgbClr val="9900CC"/>
              </a:solidFill>
              <a:latin typeface="Times New Roman" pitchFamily="18" charset="0"/>
              <a:ea typeface="隶书" pitchFamily="49" charset="-122"/>
              <a:cs typeface="Times New Roman" pitchFamily="18" charset="0"/>
            </a:endParaRPr>
          </a:p>
          <a:p>
            <a:pPr lvl="1" algn="l" eaLnBrk="1" hangingPunct="1"/>
            <a:r>
              <a:rPr lang="zh-CN" altLang="en-US" sz="3600" b="1" dirty="0" smtClean="0">
                <a:solidFill>
                  <a:srgbClr val="9900CC"/>
                </a:solidFill>
                <a:latin typeface="Times New Roman" pitchFamily="18" charset="0"/>
                <a:ea typeface="隶书" pitchFamily="49" charset="-122"/>
                <a:cs typeface="Times New Roman" pitchFamily="18" charset="0"/>
              </a:rPr>
              <a:t>二</a:t>
            </a:r>
            <a:r>
              <a:rPr lang="zh-CN" altLang="en-US" sz="3600" b="1" dirty="0">
                <a:solidFill>
                  <a:srgbClr val="9900CC"/>
                </a:solidFill>
                <a:latin typeface="Times New Roman" pitchFamily="18" charset="0"/>
                <a:ea typeface="隶书" pitchFamily="49" charset="-122"/>
                <a:cs typeface="Times New Roman" pitchFamily="18" charset="0"/>
              </a:rPr>
              <a:t>、</a:t>
            </a:r>
            <a:r>
              <a:rPr lang="zh-CN" altLang="en-US" sz="3600" b="1" dirty="0" smtClean="0">
                <a:solidFill>
                  <a:srgbClr val="9900CC"/>
                </a:solidFill>
                <a:latin typeface="Times New Roman" pitchFamily="18" charset="0"/>
                <a:ea typeface="隶书" pitchFamily="49" charset="-122"/>
                <a:cs typeface="Times New Roman" pitchFamily="18" charset="0"/>
              </a:rPr>
              <a:t>平面曲线</a:t>
            </a:r>
            <a:r>
              <a:rPr lang="zh-CN" altLang="en-US" sz="3600" b="1" dirty="0" smtClean="0">
                <a:solidFill>
                  <a:srgbClr val="9900CC"/>
                </a:solidFill>
                <a:latin typeface="Times New Roman" pitchFamily="18" charset="0"/>
                <a:ea typeface="隶书" pitchFamily="49" charset="-122"/>
                <a:cs typeface="Times New Roman" pitchFamily="18" charset="0"/>
              </a:rPr>
              <a:t>积分与路径无关的条件</a:t>
            </a:r>
            <a:endParaRPr lang="en-US" altLang="zh-CN" sz="3600" b="1" dirty="0" smtClean="0">
              <a:solidFill>
                <a:srgbClr val="9900CC"/>
              </a:solidFill>
              <a:latin typeface="Times New Roman" pitchFamily="18" charset="0"/>
              <a:ea typeface="隶书" pitchFamily="49" charset="-122"/>
              <a:cs typeface="Times New Roman" pitchFamily="18" charset="0"/>
            </a:endParaRPr>
          </a:p>
          <a:p>
            <a:pPr lvl="1" algn="l" eaLnBrk="1" hangingPunct="1"/>
            <a:r>
              <a:rPr lang="zh-CN" altLang="en-US" sz="3600" b="1" dirty="0" smtClean="0">
                <a:solidFill>
                  <a:srgbClr val="9900CC"/>
                </a:solidFill>
                <a:latin typeface="Times New Roman" pitchFamily="18" charset="0"/>
                <a:ea typeface="隶书" pitchFamily="49" charset="-122"/>
                <a:cs typeface="Times New Roman" pitchFamily="18" charset="0"/>
              </a:rPr>
              <a:t>  </a:t>
            </a:r>
          </a:p>
        </p:txBody>
      </p:sp>
      <p:sp>
        <p:nvSpPr>
          <p:cNvPr id="4" name="Rectangle 1029"/>
          <p:cNvSpPr>
            <a:spLocks noChangeArrowheads="1"/>
          </p:cNvSpPr>
          <p:nvPr/>
        </p:nvSpPr>
        <p:spPr bwMode="auto">
          <a:xfrm>
            <a:off x="1531565" y="4663405"/>
            <a:ext cx="5632723" cy="1285875"/>
          </a:xfrm>
          <a:prstGeom prst="rect">
            <a:avLst/>
          </a:prstGeom>
          <a:solidFill>
            <a:srgbClr val="FFFF99"/>
          </a:solidFill>
          <a:ln w="9525">
            <a:solidFill>
              <a:srgbClr val="FFCCFF"/>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0" lvl="1" eaLnBrk="0" hangingPunct="0">
              <a:defRPr/>
            </a:pPr>
            <a:r>
              <a:rPr lang="zh-CN" altLang="en-US" sz="3200" b="1" dirty="0">
                <a:solidFill>
                  <a:srgbClr val="00B050"/>
                </a:solidFill>
                <a:latin typeface="楷体_GB2312" pitchFamily="49" charset="-122"/>
                <a:ea typeface="楷体_GB2312" pitchFamily="49" charset="-122"/>
              </a:rPr>
              <a:t>重点</a:t>
            </a:r>
            <a:r>
              <a:rPr lang="zh-CN" altLang="en-US" sz="3200" b="1" dirty="0" smtClean="0">
                <a:solidFill>
                  <a:srgbClr val="00B050"/>
                </a:solidFill>
                <a:latin typeface="楷体_GB2312" pitchFamily="49" charset="-122"/>
                <a:ea typeface="楷体_GB2312" pitchFamily="49" charset="-122"/>
              </a:rPr>
              <a:t>：三个公式的运用</a:t>
            </a:r>
            <a:endParaRPr lang="en-US" altLang="zh-CN" sz="3200" b="1" dirty="0">
              <a:solidFill>
                <a:srgbClr val="00B050"/>
              </a:solidFill>
              <a:latin typeface="楷体_GB2312" pitchFamily="49" charset="-122"/>
              <a:ea typeface="楷体_GB2312" pitchFamily="49" charset="-122"/>
            </a:endParaRPr>
          </a:p>
          <a:p>
            <a:pPr eaLnBrk="0" hangingPunct="0">
              <a:defRPr/>
            </a:pPr>
            <a:r>
              <a:rPr lang="zh-CN" altLang="en-US" sz="3200" b="1" dirty="0">
                <a:solidFill>
                  <a:srgbClr val="00B050"/>
                </a:solidFill>
                <a:latin typeface="楷体_GB2312" pitchFamily="49" charset="-122"/>
                <a:ea typeface="楷体_GB2312" pitchFamily="49" charset="-122"/>
              </a:rPr>
              <a:t>难点</a:t>
            </a:r>
            <a:r>
              <a:rPr lang="zh-CN" altLang="en-US" sz="3200" b="1" dirty="0" smtClean="0">
                <a:solidFill>
                  <a:srgbClr val="00B050"/>
                </a:solidFill>
                <a:latin typeface="楷体_GB2312" pitchFamily="49" charset="-122"/>
                <a:ea typeface="楷体_GB2312" pitchFamily="49" charset="-122"/>
              </a:rPr>
              <a:t>：相关公式的证明与运用</a:t>
            </a:r>
            <a:endParaRPr lang="zh-CN" altLang="en-US" sz="3200" b="1" dirty="0">
              <a:solidFill>
                <a:srgbClr val="00B050"/>
              </a:solidFill>
              <a:latin typeface="楷体_GB2312" pitchFamily="49" charset="-122"/>
              <a:ea typeface="楷体_GB2312" pitchFamily="49" charset="-122"/>
            </a:endParaRPr>
          </a:p>
        </p:txBody>
      </p:sp>
      <p:sp>
        <p:nvSpPr>
          <p:cNvPr id="5" name="Rectangle 3"/>
          <p:cNvSpPr txBox="1">
            <a:spLocks noChangeArrowheads="1"/>
          </p:cNvSpPr>
          <p:nvPr/>
        </p:nvSpPr>
        <p:spPr bwMode="auto">
          <a:xfrm>
            <a:off x="681288" y="3212976"/>
            <a:ext cx="7162800" cy="144016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lvl="1" algn="l" eaLnBrk="1" hangingPunct="1"/>
            <a:r>
              <a:rPr lang="zh-CN" altLang="en-US" sz="3600" b="1" dirty="0" smtClean="0">
                <a:solidFill>
                  <a:srgbClr val="9900FF"/>
                </a:solidFill>
                <a:latin typeface="Times New Roman" pitchFamily="18" charset="0"/>
                <a:ea typeface="隶书" pitchFamily="49" charset="-122"/>
                <a:cs typeface="Times New Roman" pitchFamily="18" charset="0"/>
              </a:rPr>
              <a:t>三、</a:t>
            </a:r>
            <a:r>
              <a:rPr lang="en-US" altLang="zh-CN" sz="3600" b="1" dirty="0">
                <a:solidFill>
                  <a:srgbClr val="9900FF"/>
                </a:solidFill>
                <a:latin typeface="Times New Roman" pitchFamily="18" charset="0"/>
                <a:ea typeface="隶书" pitchFamily="49" charset="-122"/>
                <a:cs typeface="Times New Roman" pitchFamily="18" charset="0"/>
              </a:rPr>
              <a:t> Gauss</a:t>
            </a:r>
            <a:r>
              <a:rPr lang="zh-CN" altLang="en-US" sz="3600" b="1" dirty="0" smtClean="0">
                <a:solidFill>
                  <a:srgbClr val="9900FF"/>
                </a:solidFill>
                <a:latin typeface="Times New Roman" pitchFamily="18" charset="0"/>
                <a:ea typeface="隶书" pitchFamily="49" charset="-122"/>
                <a:cs typeface="Times New Roman" pitchFamily="18" charset="0"/>
              </a:rPr>
              <a:t>公式</a:t>
            </a:r>
            <a:endParaRPr lang="en-US" altLang="zh-CN" sz="3600" b="1" dirty="0" smtClean="0">
              <a:solidFill>
                <a:srgbClr val="9900FF"/>
              </a:solidFill>
              <a:latin typeface="Times New Roman" pitchFamily="18" charset="0"/>
              <a:ea typeface="隶书" pitchFamily="49" charset="-122"/>
              <a:cs typeface="Times New Roman" pitchFamily="18" charset="0"/>
            </a:endParaRPr>
          </a:p>
          <a:p>
            <a:pPr lvl="1" algn="l" eaLnBrk="1" hangingPunct="1"/>
            <a:r>
              <a:rPr lang="zh-CN" altLang="en-US" sz="3600" b="1" dirty="0" smtClean="0">
                <a:solidFill>
                  <a:srgbClr val="9900FF"/>
                </a:solidFill>
                <a:latin typeface="Times New Roman" pitchFamily="18" charset="0"/>
                <a:ea typeface="隶书" pitchFamily="49" charset="-122"/>
                <a:cs typeface="Times New Roman" pitchFamily="18" charset="0"/>
              </a:rPr>
              <a:t>四、 </a:t>
            </a:r>
            <a:r>
              <a:rPr lang="en-US" altLang="zh-CN" sz="3600" b="1" dirty="0" smtClean="0">
                <a:solidFill>
                  <a:srgbClr val="9900FF"/>
                </a:solidFill>
                <a:latin typeface="Times New Roman" pitchFamily="18" charset="0"/>
                <a:ea typeface="隶书" pitchFamily="49" charset="-122"/>
                <a:cs typeface="Times New Roman" pitchFamily="18" charset="0"/>
              </a:rPr>
              <a:t>Stokes</a:t>
            </a:r>
            <a:r>
              <a:rPr lang="zh-CN" altLang="en-US" sz="3600" b="1" dirty="0" smtClean="0">
                <a:solidFill>
                  <a:srgbClr val="9900FF"/>
                </a:solidFill>
                <a:latin typeface="Times New Roman" pitchFamily="18" charset="0"/>
                <a:ea typeface="隶书" pitchFamily="49" charset="-122"/>
                <a:cs typeface="Times New Roman" pitchFamily="18" charset="0"/>
              </a:rPr>
              <a:t>公式</a:t>
            </a:r>
          </a:p>
        </p:txBody>
      </p:sp>
    </p:spTree>
    <p:extLst>
      <p:ext uri="{BB962C8B-B14F-4D97-AF65-F5344CB8AC3E}">
        <p14:creationId xmlns:p14="http://schemas.microsoft.com/office/powerpoint/2010/main" xmlns="" val="1959932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Text Box 9"/>
          <p:cNvSpPr txBox="1">
            <a:spLocks noChangeArrowheads="1"/>
          </p:cNvSpPr>
          <p:nvPr/>
        </p:nvSpPr>
        <p:spPr bwMode="auto">
          <a:xfrm>
            <a:off x="5494338" y="1219200"/>
            <a:ext cx="4048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G</a:t>
            </a:r>
          </a:p>
        </p:txBody>
      </p:sp>
      <p:grpSp>
        <p:nvGrpSpPr>
          <p:cNvPr id="2" name="Group 43"/>
          <p:cNvGrpSpPr>
            <a:grpSpLocks/>
          </p:cNvGrpSpPr>
          <p:nvPr/>
        </p:nvGrpSpPr>
        <p:grpSpPr bwMode="auto">
          <a:xfrm>
            <a:off x="5053013" y="1219200"/>
            <a:ext cx="3124200" cy="2290763"/>
            <a:chOff x="3264" y="975"/>
            <a:chExt cx="1968" cy="1443"/>
          </a:xfrm>
        </p:grpSpPr>
        <p:sp>
          <p:nvSpPr>
            <p:cNvPr id="7196" name="Oval 4"/>
            <p:cNvSpPr>
              <a:spLocks noChangeArrowheads="1"/>
            </p:cNvSpPr>
            <p:nvPr/>
          </p:nvSpPr>
          <p:spPr bwMode="auto">
            <a:xfrm rot="-2447409">
              <a:off x="3264" y="975"/>
              <a:ext cx="1968" cy="1443"/>
            </a:xfrm>
            <a:prstGeom prst="ellipse">
              <a:avLst/>
            </a:prstGeom>
            <a:solidFill>
              <a:srgbClr val="FFCCCC"/>
            </a:solidFill>
            <a:ln w="19050">
              <a:solidFill>
                <a:schemeClr val="tx1"/>
              </a:solidFill>
              <a:round/>
              <a:headEnd/>
              <a:tailEnd/>
            </a:ln>
          </p:spPr>
          <p:txBody>
            <a:bodyPr wrap="none" anchor="ctr"/>
            <a:lstStyle/>
            <a:p>
              <a:endParaRPr lang="zh-CN" altLang="en-US"/>
            </a:p>
          </p:txBody>
        </p:sp>
        <p:sp>
          <p:nvSpPr>
            <p:cNvPr id="7197" name="Oval 5"/>
            <p:cNvSpPr>
              <a:spLocks noChangeArrowheads="1"/>
            </p:cNvSpPr>
            <p:nvPr/>
          </p:nvSpPr>
          <p:spPr bwMode="auto">
            <a:xfrm>
              <a:off x="4478" y="1172"/>
              <a:ext cx="393" cy="558"/>
            </a:xfrm>
            <a:prstGeom prst="ellipse">
              <a:avLst/>
            </a:prstGeom>
            <a:solidFill>
              <a:srgbClr val="EEECBF"/>
            </a:solidFill>
            <a:ln w="19050">
              <a:solidFill>
                <a:schemeClr val="tx1"/>
              </a:solidFill>
              <a:round/>
              <a:headEnd/>
              <a:tailEnd/>
            </a:ln>
          </p:spPr>
          <p:txBody>
            <a:bodyPr wrap="none" anchor="ctr"/>
            <a:lstStyle/>
            <a:p>
              <a:pPr algn="ctr"/>
              <a:endParaRPr lang="zh-CN" altLang="zh-CN" b="1"/>
            </a:p>
          </p:txBody>
        </p:sp>
        <p:sp>
          <p:nvSpPr>
            <p:cNvPr id="7198" name="Oval 6"/>
            <p:cNvSpPr>
              <a:spLocks noChangeArrowheads="1"/>
            </p:cNvSpPr>
            <p:nvPr/>
          </p:nvSpPr>
          <p:spPr bwMode="auto">
            <a:xfrm>
              <a:off x="3756" y="1649"/>
              <a:ext cx="558" cy="558"/>
            </a:xfrm>
            <a:prstGeom prst="ellipse">
              <a:avLst/>
            </a:prstGeom>
            <a:solidFill>
              <a:srgbClr val="EEECBF"/>
            </a:solidFill>
            <a:ln w="19050">
              <a:solidFill>
                <a:schemeClr val="tx1"/>
              </a:solidFill>
              <a:round/>
              <a:headEnd/>
              <a:tailEnd/>
            </a:ln>
          </p:spPr>
          <p:txBody>
            <a:bodyPr wrap="none" anchor="ctr"/>
            <a:lstStyle/>
            <a:p>
              <a:pPr algn="ctr"/>
              <a:endParaRPr lang="zh-CN" altLang="zh-CN" b="1"/>
            </a:p>
          </p:txBody>
        </p:sp>
        <p:sp>
          <p:nvSpPr>
            <p:cNvPr id="7199" name="Text Box 16"/>
            <p:cNvSpPr txBox="1">
              <a:spLocks noChangeArrowheads="1"/>
            </p:cNvSpPr>
            <p:nvPr/>
          </p:nvSpPr>
          <p:spPr bwMode="auto">
            <a:xfrm>
              <a:off x="3408" y="1968"/>
              <a:ext cx="1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D</a:t>
              </a:r>
              <a:endParaRPr lang="en-US" altLang="zh-CN" b="1"/>
            </a:p>
          </p:txBody>
        </p:sp>
        <p:sp>
          <p:nvSpPr>
            <p:cNvPr id="7200" name="Line 17"/>
            <p:cNvSpPr>
              <a:spLocks noChangeShapeType="1"/>
            </p:cNvSpPr>
            <p:nvPr/>
          </p:nvSpPr>
          <p:spPr bwMode="auto">
            <a:xfrm flipV="1">
              <a:off x="4773" y="2058"/>
              <a:ext cx="131" cy="131"/>
            </a:xfrm>
            <a:prstGeom prst="line">
              <a:avLst/>
            </a:prstGeom>
            <a:noFill/>
            <a:ln w="19050">
              <a:solidFill>
                <a:srgbClr val="FF66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201" name="Line 20"/>
            <p:cNvSpPr>
              <a:spLocks noChangeShapeType="1"/>
            </p:cNvSpPr>
            <p:nvPr/>
          </p:nvSpPr>
          <p:spPr bwMode="auto">
            <a:xfrm flipH="1">
              <a:off x="3592" y="1237"/>
              <a:ext cx="98" cy="99"/>
            </a:xfrm>
            <a:prstGeom prst="line">
              <a:avLst/>
            </a:prstGeom>
            <a:noFill/>
            <a:ln w="19050">
              <a:solidFill>
                <a:srgbClr val="FF66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202" name="Line 27"/>
            <p:cNvSpPr>
              <a:spLocks noChangeShapeType="1"/>
            </p:cNvSpPr>
            <p:nvPr/>
          </p:nvSpPr>
          <p:spPr bwMode="auto">
            <a:xfrm flipV="1">
              <a:off x="4478" y="1402"/>
              <a:ext cx="0" cy="131"/>
            </a:xfrm>
            <a:prstGeom prst="line">
              <a:avLst/>
            </a:prstGeom>
            <a:noFill/>
            <a:ln w="19050">
              <a:solidFill>
                <a:srgbClr val="FF66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203" name="Line 28"/>
            <p:cNvSpPr>
              <a:spLocks noChangeShapeType="1"/>
            </p:cNvSpPr>
            <p:nvPr/>
          </p:nvSpPr>
          <p:spPr bwMode="auto">
            <a:xfrm flipV="1">
              <a:off x="3756" y="1861"/>
              <a:ext cx="0" cy="131"/>
            </a:xfrm>
            <a:prstGeom prst="line">
              <a:avLst/>
            </a:prstGeom>
            <a:noFill/>
            <a:ln w="19050">
              <a:solidFill>
                <a:srgbClr val="FF66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7175" name="Object 30"/>
            <p:cNvGraphicFramePr>
              <a:graphicFrameLocks noChangeAspect="1"/>
            </p:cNvGraphicFramePr>
            <p:nvPr/>
          </p:nvGraphicFramePr>
          <p:xfrm>
            <a:off x="4539" y="1200"/>
            <a:ext cx="165" cy="196"/>
          </p:xfrm>
          <a:graphic>
            <a:graphicData uri="http://schemas.openxmlformats.org/presentationml/2006/ole">
              <p:oleObj spid="_x0000_s2239924" name="公式" r:id="rId3" imgW="381000" imgH="457200" progId="Equation.3">
                <p:embed/>
              </p:oleObj>
            </a:graphicData>
          </a:graphic>
        </p:graphicFrame>
        <p:graphicFrame>
          <p:nvGraphicFramePr>
            <p:cNvPr id="7176" name="Object 31"/>
            <p:cNvGraphicFramePr>
              <a:graphicFrameLocks noChangeAspect="1"/>
            </p:cNvGraphicFramePr>
            <p:nvPr/>
          </p:nvGraphicFramePr>
          <p:xfrm>
            <a:off x="3764" y="1868"/>
            <a:ext cx="163" cy="197"/>
          </p:xfrm>
          <a:graphic>
            <a:graphicData uri="http://schemas.openxmlformats.org/presentationml/2006/ole">
              <p:oleObj spid="_x0000_s2239925" name="公式" r:id="rId4" imgW="381000" imgH="457200" progId="Equation.3">
                <p:embed/>
              </p:oleObj>
            </a:graphicData>
          </a:graphic>
        </p:graphicFrame>
      </p:grpSp>
      <p:sp>
        <p:nvSpPr>
          <p:cNvPr id="26656" name="Text Box 32"/>
          <p:cNvSpPr txBox="1">
            <a:spLocks noChangeArrowheads="1"/>
          </p:cNvSpPr>
          <p:nvPr/>
        </p:nvSpPr>
        <p:spPr bwMode="auto">
          <a:xfrm>
            <a:off x="7591425" y="2971800"/>
            <a:ext cx="369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F</a:t>
            </a:r>
          </a:p>
        </p:txBody>
      </p:sp>
      <p:grpSp>
        <p:nvGrpSpPr>
          <p:cNvPr id="3" name="Group 47"/>
          <p:cNvGrpSpPr>
            <a:grpSpLocks/>
          </p:cNvGrpSpPr>
          <p:nvPr/>
        </p:nvGrpSpPr>
        <p:grpSpPr bwMode="auto">
          <a:xfrm>
            <a:off x="7162800" y="1981200"/>
            <a:ext cx="1101725" cy="973138"/>
            <a:chOff x="4608" y="1440"/>
            <a:chExt cx="694" cy="613"/>
          </a:xfrm>
        </p:grpSpPr>
        <p:grpSp>
          <p:nvGrpSpPr>
            <p:cNvPr id="7190" name="Group 45"/>
            <p:cNvGrpSpPr>
              <a:grpSpLocks/>
            </p:cNvGrpSpPr>
            <p:nvPr/>
          </p:nvGrpSpPr>
          <p:grpSpPr bwMode="auto">
            <a:xfrm>
              <a:off x="4608" y="1440"/>
              <a:ext cx="694" cy="613"/>
              <a:chOff x="4608" y="1440"/>
              <a:chExt cx="694" cy="613"/>
            </a:xfrm>
          </p:grpSpPr>
          <p:sp>
            <p:nvSpPr>
              <p:cNvPr id="7193" name="Text Box 13"/>
              <p:cNvSpPr txBox="1">
                <a:spLocks noChangeArrowheads="1"/>
              </p:cNvSpPr>
              <p:nvPr/>
            </p:nvSpPr>
            <p:spPr bwMode="auto">
              <a:xfrm>
                <a:off x="5058" y="1765"/>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C</a:t>
                </a:r>
                <a:endParaRPr lang="en-US" altLang="zh-CN" b="1"/>
              </a:p>
            </p:txBody>
          </p:sp>
          <p:sp>
            <p:nvSpPr>
              <p:cNvPr id="7194" name="Text Box 15"/>
              <p:cNvSpPr txBox="1">
                <a:spLocks noChangeArrowheads="1"/>
              </p:cNvSpPr>
              <p:nvPr/>
            </p:nvSpPr>
            <p:spPr bwMode="auto">
              <a:xfrm>
                <a:off x="4608" y="1440"/>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E</a:t>
                </a:r>
              </a:p>
            </p:txBody>
          </p:sp>
          <p:sp>
            <p:nvSpPr>
              <p:cNvPr id="7195" name="Line 8"/>
              <p:cNvSpPr>
                <a:spLocks noChangeShapeType="1"/>
              </p:cNvSpPr>
              <p:nvPr/>
            </p:nvSpPr>
            <p:spPr bwMode="auto">
              <a:xfrm>
                <a:off x="4802" y="1671"/>
                <a:ext cx="262" cy="119"/>
              </a:xfrm>
              <a:prstGeom prst="line">
                <a:avLst/>
              </a:prstGeom>
              <a:noFill/>
              <a:ln w="2540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7191" name="Line 22"/>
            <p:cNvSpPr>
              <a:spLocks noChangeShapeType="1"/>
            </p:cNvSpPr>
            <p:nvPr/>
          </p:nvSpPr>
          <p:spPr bwMode="auto">
            <a:xfrm flipH="1" flipV="1">
              <a:off x="4835" y="1731"/>
              <a:ext cx="131" cy="69"/>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2" name="Line 24"/>
            <p:cNvSpPr>
              <a:spLocks noChangeShapeType="1"/>
            </p:cNvSpPr>
            <p:nvPr/>
          </p:nvSpPr>
          <p:spPr bwMode="auto">
            <a:xfrm>
              <a:off x="4901" y="1656"/>
              <a:ext cx="131" cy="69"/>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5" name="Group 46"/>
          <p:cNvGrpSpPr>
            <a:grpSpLocks/>
          </p:cNvGrpSpPr>
          <p:nvPr/>
        </p:nvGrpSpPr>
        <p:grpSpPr bwMode="auto">
          <a:xfrm>
            <a:off x="6357938" y="2667000"/>
            <a:ext cx="1262062" cy="1171575"/>
            <a:chOff x="4032" y="1920"/>
            <a:chExt cx="795" cy="738"/>
          </a:xfrm>
        </p:grpSpPr>
        <p:graphicFrame>
          <p:nvGraphicFramePr>
            <p:cNvPr id="7174" name="Object 29"/>
            <p:cNvGraphicFramePr>
              <a:graphicFrameLocks noChangeAspect="1"/>
            </p:cNvGraphicFramePr>
            <p:nvPr/>
          </p:nvGraphicFramePr>
          <p:xfrm>
            <a:off x="4674" y="2261"/>
            <a:ext cx="153" cy="198"/>
          </p:xfrm>
          <a:graphic>
            <a:graphicData uri="http://schemas.openxmlformats.org/presentationml/2006/ole">
              <p:oleObj spid="_x0000_s2239926" name="公式" r:id="rId5" imgW="355446" imgH="457002" progId="Equation.3">
                <p:embed/>
              </p:oleObj>
            </a:graphicData>
          </a:graphic>
        </p:graphicFrame>
        <p:grpSp>
          <p:nvGrpSpPr>
            <p:cNvPr id="7184" name="Group 44"/>
            <p:cNvGrpSpPr>
              <a:grpSpLocks/>
            </p:cNvGrpSpPr>
            <p:nvPr/>
          </p:nvGrpSpPr>
          <p:grpSpPr bwMode="auto">
            <a:xfrm>
              <a:off x="4032" y="1920"/>
              <a:ext cx="667" cy="738"/>
              <a:chOff x="4032" y="1920"/>
              <a:chExt cx="667" cy="738"/>
            </a:xfrm>
          </p:grpSpPr>
          <p:sp>
            <p:nvSpPr>
              <p:cNvPr id="7187" name="Text Box 10"/>
              <p:cNvSpPr txBox="1">
                <a:spLocks noChangeArrowheads="1"/>
              </p:cNvSpPr>
              <p:nvPr/>
            </p:nvSpPr>
            <p:spPr bwMode="auto">
              <a:xfrm>
                <a:off x="4444" y="2370"/>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A</a:t>
                </a:r>
              </a:p>
            </p:txBody>
          </p:sp>
          <p:sp>
            <p:nvSpPr>
              <p:cNvPr id="7188" name="Text Box 12"/>
              <p:cNvSpPr txBox="1">
                <a:spLocks noChangeArrowheads="1"/>
              </p:cNvSpPr>
              <p:nvPr/>
            </p:nvSpPr>
            <p:spPr bwMode="auto">
              <a:xfrm>
                <a:off x="4032" y="1920"/>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B</a:t>
                </a:r>
              </a:p>
            </p:txBody>
          </p:sp>
          <p:sp>
            <p:nvSpPr>
              <p:cNvPr id="7189" name="Line 7"/>
              <p:cNvSpPr>
                <a:spLocks noChangeShapeType="1"/>
              </p:cNvSpPr>
              <p:nvPr/>
            </p:nvSpPr>
            <p:spPr bwMode="auto">
              <a:xfrm>
                <a:off x="4156" y="2184"/>
                <a:ext cx="262" cy="262"/>
              </a:xfrm>
              <a:prstGeom prst="line">
                <a:avLst/>
              </a:prstGeom>
              <a:noFill/>
              <a:ln w="2540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7185" name="Line 25"/>
            <p:cNvSpPr>
              <a:spLocks noChangeShapeType="1"/>
            </p:cNvSpPr>
            <p:nvPr/>
          </p:nvSpPr>
          <p:spPr bwMode="auto">
            <a:xfrm rot="377184" flipH="1" flipV="1">
              <a:off x="4124" y="2282"/>
              <a:ext cx="131" cy="76"/>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86" name="Line 26"/>
            <p:cNvSpPr>
              <a:spLocks noChangeShapeType="1"/>
            </p:cNvSpPr>
            <p:nvPr/>
          </p:nvSpPr>
          <p:spPr bwMode="auto">
            <a:xfrm rot="383366">
              <a:off x="4287" y="2250"/>
              <a:ext cx="131" cy="108"/>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7182" name="Text Box 34"/>
          <p:cNvSpPr txBox="1">
            <a:spLocks noChangeArrowheads="1"/>
          </p:cNvSpPr>
          <p:nvPr/>
        </p:nvSpPr>
        <p:spPr bwMode="auto">
          <a:xfrm>
            <a:off x="914400" y="838200"/>
            <a:ext cx="2286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CC"/>
                </a:solidFill>
                <a:latin typeface="黑体" pitchFamily="2" charset="-122"/>
                <a:ea typeface="黑体" pitchFamily="2" charset="-122"/>
              </a:rPr>
              <a:t>证明</a:t>
            </a:r>
            <a:r>
              <a:rPr lang="en-US" altLang="zh-CN" sz="2800" b="1" dirty="0">
                <a:solidFill>
                  <a:srgbClr val="0000CC"/>
                </a:solidFill>
                <a:latin typeface="黑体" pitchFamily="2" charset="-122"/>
                <a:ea typeface="黑体" pitchFamily="2" charset="-122"/>
              </a:rPr>
              <a:t>(3)</a:t>
            </a:r>
          </a:p>
        </p:txBody>
      </p:sp>
      <p:graphicFrame>
        <p:nvGraphicFramePr>
          <p:cNvPr id="26659" name="Object 35"/>
          <p:cNvGraphicFramePr>
            <a:graphicFrameLocks noChangeAspect="1"/>
          </p:cNvGraphicFramePr>
          <p:nvPr/>
        </p:nvGraphicFramePr>
        <p:xfrm>
          <a:off x="609600" y="1516063"/>
          <a:ext cx="4456113" cy="2738437"/>
        </p:xfrm>
        <a:graphic>
          <a:graphicData uri="http://schemas.openxmlformats.org/presentationml/2006/ole">
            <p:oleObj spid="_x0000_s2239927" name="文档" r:id="rId6" imgW="4465320" imgH="2750820" progId="Word.Document.8">
              <p:embed/>
            </p:oleObj>
          </a:graphicData>
        </a:graphic>
      </p:graphicFrame>
      <p:sp>
        <p:nvSpPr>
          <p:cNvPr id="26672" name="Text Box 48"/>
          <p:cNvSpPr txBox="1">
            <a:spLocks noChangeArrowheads="1"/>
          </p:cNvSpPr>
          <p:nvPr/>
        </p:nvSpPr>
        <p:spPr bwMode="auto">
          <a:xfrm>
            <a:off x="709613" y="3824288"/>
            <a:ext cx="2362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由</a:t>
            </a:r>
            <a:r>
              <a:rPr lang="en-US" altLang="zh-CN" sz="2800" b="1"/>
              <a:t>(2)</a:t>
            </a:r>
            <a:r>
              <a:rPr lang="zh-CN" altLang="en-US" sz="2800" b="1"/>
              <a:t>知</a:t>
            </a:r>
          </a:p>
        </p:txBody>
      </p:sp>
      <p:graphicFrame>
        <p:nvGraphicFramePr>
          <p:cNvPr id="26673" name="Object 49"/>
          <p:cNvGraphicFramePr>
            <a:graphicFrameLocks noChangeAspect="1"/>
          </p:cNvGraphicFramePr>
          <p:nvPr/>
        </p:nvGraphicFramePr>
        <p:xfrm>
          <a:off x="2386013" y="3657600"/>
          <a:ext cx="2411412" cy="871538"/>
        </p:xfrm>
        <a:graphic>
          <a:graphicData uri="http://schemas.openxmlformats.org/presentationml/2006/ole">
            <p:oleObj spid="_x0000_s2239928" name="公式" r:id="rId7" imgW="2743200" imgH="990600" progId="Equation.3">
              <p:embed/>
            </p:oleObj>
          </a:graphicData>
        </a:graphic>
      </p:graphicFrame>
      <p:graphicFrame>
        <p:nvGraphicFramePr>
          <p:cNvPr id="26674" name="Object 50"/>
          <p:cNvGraphicFramePr>
            <a:graphicFrameLocks noChangeAspect="1"/>
          </p:cNvGraphicFramePr>
          <p:nvPr/>
        </p:nvGraphicFramePr>
        <p:xfrm>
          <a:off x="862013" y="4813300"/>
          <a:ext cx="3111500" cy="660400"/>
        </p:xfrm>
        <a:graphic>
          <a:graphicData uri="http://schemas.openxmlformats.org/presentationml/2006/ole">
            <p:oleObj spid="_x0000_s2239929" name="公式" r:id="rId8" imgW="3111500" imgH="660400" progId="Equation.3">
              <p:embed/>
            </p:oleObj>
          </a:graphicData>
        </a:graphic>
      </p:graphicFrame>
      <p:graphicFrame>
        <p:nvGraphicFramePr>
          <p:cNvPr id="26675" name="Object 51"/>
          <p:cNvGraphicFramePr>
            <a:graphicFrameLocks noChangeAspect="1"/>
          </p:cNvGraphicFramePr>
          <p:nvPr/>
        </p:nvGraphicFramePr>
        <p:xfrm>
          <a:off x="3605213" y="4800600"/>
          <a:ext cx="4089400" cy="660400"/>
        </p:xfrm>
        <a:graphic>
          <a:graphicData uri="http://schemas.openxmlformats.org/presentationml/2006/ole">
            <p:oleObj spid="_x0000_s2239930" name="公式" r:id="rId9" imgW="4089400" imgH="660400" progId="Equation.3">
              <p:embed/>
            </p:oleObj>
          </a:graphicData>
        </a:graphic>
      </p:graphicFrame>
    </p:spTree>
    <p:extLst>
      <p:ext uri="{BB962C8B-B14F-4D97-AF65-F5344CB8AC3E}">
        <p14:creationId xmlns:p14="http://schemas.microsoft.com/office/powerpoint/2010/main" xmlns="" val="331382787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59"/>
                                        </p:tgtEl>
                                        <p:attrNameLst>
                                          <p:attrName>style.visibility</p:attrName>
                                        </p:attrNameLst>
                                      </p:cBhvr>
                                      <p:to>
                                        <p:strVal val="visible"/>
                                      </p:to>
                                    </p:set>
                                    <p:animEffect transition="in" filter="wipe(left)">
                                      <p:cBhvr>
                                        <p:cTn id="7" dur="500"/>
                                        <p:tgtEl>
                                          <p:spTgt spid="26659"/>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vertic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6633"/>
                                        </p:tgtEl>
                                        <p:attrNameLst>
                                          <p:attrName>style.visibility</p:attrName>
                                        </p:attrNameLst>
                                      </p:cBhvr>
                                      <p:to>
                                        <p:strVal val="visible"/>
                                      </p:to>
                                    </p:set>
                                    <p:animEffect transition="in" filter="wipe(left)">
                                      <p:cBhvr>
                                        <p:cTn id="25" dur="500"/>
                                        <p:tgtEl>
                                          <p:spTgt spid="26633"/>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6656"/>
                                        </p:tgtEl>
                                        <p:attrNameLst>
                                          <p:attrName>style.visibility</p:attrName>
                                        </p:attrNameLst>
                                      </p:cBhvr>
                                      <p:to>
                                        <p:strVal val="visible"/>
                                      </p:to>
                                    </p:set>
                                    <p:animEffect transition="in" filter="wipe(left)">
                                      <p:cBhvr>
                                        <p:cTn id="29" dur="500"/>
                                        <p:tgtEl>
                                          <p:spTgt spid="2665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6672"/>
                                        </p:tgtEl>
                                        <p:attrNameLst>
                                          <p:attrName>style.visibility</p:attrName>
                                        </p:attrNameLst>
                                      </p:cBhvr>
                                      <p:to>
                                        <p:strVal val="visible"/>
                                      </p:to>
                                    </p:set>
                                    <p:animEffect transition="in" filter="wipe(left)">
                                      <p:cBhvr>
                                        <p:cTn id="34" dur="500"/>
                                        <p:tgtEl>
                                          <p:spTgt spid="2667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6673"/>
                                        </p:tgtEl>
                                        <p:attrNameLst>
                                          <p:attrName>style.visibility</p:attrName>
                                        </p:attrNameLst>
                                      </p:cBhvr>
                                      <p:to>
                                        <p:strVal val="visible"/>
                                      </p:to>
                                    </p:set>
                                    <p:animEffect transition="in" filter="wipe(left)">
                                      <p:cBhvr>
                                        <p:cTn id="39" dur="500"/>
                                        <p:tgtEl>
                                          <p:spTgt spid="2667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6674"/>
                                        </p:tgtEl>
                                        <p:attrNameLst>
                                          <p:attrName>style.visibility</p:attrName>
                                        </p:attrNameLst>
                                      </p:cBhvr>
                                      <p:to>
                                        <p:strVal val="visible"/>
                                      </p:to>
                                    </p:set>
                                    <p:animEffect transition="in" filter="wipe(left)">
                                      <p:cBhvr>
                                        <p:cTn id="44" dur="500"/>
                                        <p:tgtEl>
                                          <p:spTgt spid="26674"/>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26675"/>
                                        </p:tgtEl>
                                        <p:attrNameLst>
                                          <p:attrName>style.visibility</p:attrName>
                                        </p:attrNameLst>
                                      </p:cBhvr>
                                      <p:to>
                                        <p:strVal val="visible"/>
                                      </p:to>
                                    </p:set>
                                    <p:animEffect transition="in" filter="wipe(left)">
                                      <p:cBhvr>
                                        <p:cTn id="48" dur="500"/>
                                        <p:tgtEl>
                                          <p:spTgt spid="26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utoUpdateAnimBg="0"/>
      <p:bldP spid="26656" grpId="0" autoUpdateAnimBg="0"/>
      <p:bldP spid="2667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78" name="Object 30"/>
          <p:cNvGraphicFramePr>
            <a:graphicFrameLocks noChangeAspect="1"/>
          </p:cNvGraphicFramePr>
          <p:nvPr/>
        </p:nvGraphicFramePr>
        <p:xfrm>
          <a:off x="900113" y="1438275"/>
          <a:ext cx="2216150" cy="585788"/>
        </p:xfrm>
        <a:graphic>
          <a:graphicData uri="http://schemas.openxmlformats.org/presentationml/2006/ole">
            <p:oleObj spid="_x0000_s2240824" name="公式" r:id="rId3" imgW="2298700" imgH="609600" progId="Equation.3">
              <p:embed/>
            </p:oleObj>
          </a:graphicData>
        </a:graphic>
      </p:graphicFrame>
      <p:graphicFrame>
        <p:nvGraphicFramePr>
          <p:cNvPr id="8195" name="Object 31"/>
          <p:cNvGraphicFramePr>
            <a:graphicFrameLocks noChangeAspect="1"/>
          </p:cNvGraphicFramePr>
          <p:nvPr/>
        </p:nvGraphicFramePr>
        <p:xfrm>
          <a:off x="946150" y="692150"/>
          <a:ext cx="3775075" cy="581025"/>
        </p:xfrm>
        <a:graphic>
          <a:graphicData uri="http://schemas.openxmlformats.org/presentationml/2006/ole">
            <p:oleObj spid="_x0000_s2240825" name="公式" r:id="rId4" imgW="4292600" imgH="660400" progId="Equation.3">
              <p:embed/>
            </p:oleObj>
          </a:graphicData>
        </a:graphic>
      </p:graphicFrame>
      <p:graphicFrame>
        <p:nvGraphicFramePr>
          <p:cNvPr id="27682" name="Object 34"/>
          <p:cNvGraphicFramePr>
            <a:graphicFrameLocks noChangeAspect="1"/>
          </p:cNvGraphicFramePr>
          <p:nvPr/>
        </p:nvGraphicFramePr>
        <p:xfrm>
          <a:off x="3740150" y="1522413"/>
          <a:ext cx="4597400" cy="469900"/>
        </p:xfrm>
        <a:graphic>
          <a:graphicData uri="http://schemas.openxmlformats.org/presentationml/2006/ole">
            <p:oleObj spid="_x0000_s2240826" name="公式" r:id="rId5" imgW="4978400" imgH="508000" progId="Equation.3">
              <p:embed/>
            </p:oleObj>
          </a:graphicData>
        </a:graphic>
      </p:graphicFrame>
      <p:graphicFrame>
        <p:nvGraphicFramePr>
          <p:cNvPr id="27683" name="Object 35"/>
          <p:cNvGraphicFramePr>
            <a:graphicFrameLocks noChangeAspect="1"/>
          </p:cNvGraphicFramePr>
          <p:nvPr/>
        </p:nvGraphicFramePr>
        <p:xfrm>
          <a:off x="1454150" y="3643313"/>
          <a:ext cx="6191250" cy="2500312"/>
        </p:xfrm>
        <a:graphic>
          <a:graphicData uri="http://schemas.openxmlformats.org/presentationml/2006/ole">
            <p:oleObj spid="_x0000_s2240827" name="文档" r:id="rId6" imgW="6134213" imgH="2485976" progId="Word.Document.8">
              <p:embed/>
            </p:oleObj>
          </a:graphicData>
        </a:graphic>
      </p:graphicFrame>
      <p:graphicFrame>
        <p:nvGraphicFramePr>
          <p:cNvPr id="27685" name="Object 37"/>
          <p:cNvGraphicFramePr>
            <a:graphicFrameLocks noChangeAspect="1"/>
          </p:cNvGraphicFramePr>
          <p:nvPr/>
        </p:nvGraphicFramePr>
        <p:xfrm>
          <a:off x="1184275" y="2114550"/>
          <a:ext cx="6750050" cy="1263650"/>
        </p:xfrm>
        <a:graphic>
          <a:graphicData uri="http://schemas.openxmlformats.org/presentationml/2006/ole">
            <p:oleObj spid="_x0000_s2240828" name="文档" r:id="rId7" imgW="6902421" imgH="1308788" progId="Word.Document.8">
              <p:embed/>
            </p:oleObj>
          </a:graphicData>
        </a:graphic>
      </p:graphicFrame>
    </p:spTree>
    <p:extLst>
      <p:ext uri="{BB962C8B-B14F-4D97-AF65-F5344CB8AC3E}">
        <p14:creationId xmlns:p14="http://schemas.microsoft.com/office/powerpoint/2010/main" xmlns="" val="92038695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78"/>
                                        </p:tgtEl>
                                        <p:attrNameLst>
                                          <p:attrName>style.visibility</p:attrName>
                                        </p:attrNameLst>
                                      </p:cBhvr>
                                      <p:to>
                                        <p:strVal val="visible"/>
                                      </p:to>
                                    </p:set>
                                    <p:animEffect transition="in" filter="wipe(left)">
                                      <p:cBhvr>
                                        <p:cTn id="7" dur="500"/>
                                        <p:tgtEl>
                                          <p:spTgt spid="2767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682"/>
                                        </p:tgtEl>
                                        <p:attrNameLst>
                                          <p:attrName>style.visibility</p:attrName>
                                        </p:attrNameLst>
                                      </p:cBhvr>
                                      <p:to>
                                        <p:strVal val="visible"/>
                                      </p:to>
                                    </p:set>
                                    <p:animEffect transition="in" filter="wipe(left)">
                                      <p:cBhvr>
                                        <p:cTn id="11" dur="500"/>
                                        <p:tgtEl>
                                          <p:spTgt spid="2768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7685"/>
                                        </p:tgtEl>
                                        <p:attrNameLst>
                                          <p:attrName>style.visibility</p:attrName>
                                        </p:attrNameLst>
                                      </p:cBhvr>
                                      <p:to>
                                        <p:strVal val="visible"/>
                                      </p:to>
                                    </p:set>
                                    <p:animEffect transition="in" filter="wipe(left)">
                                      <p:cBhvr>
                                        <p:cTn id="16" dur="500"/>
                                        <p:tgtEl>
                                          <p:spTgt spid="276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7683"/>
                                        </p:tgtEl>
                                        <p:attrNameLst>
                                          <p:attrName>style.visibility</p:attrName>
                                        </p:attrNameLst>
                                      </p:cBhvr>
                                      <p:to>
                                        <p:strVal val="visible"/>
                                      </p:to>
                                    </p:set>
                                    <p:animEffect transition="in" filter="wipe(left)">
                                      <p:cBhvr>
                                        <p:cTn id="21" dur="500"/>
                                        <p:tgtEl>
                                          <p:spTgt spid="27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extLst>
              <p:ext uri="{D42A27DB-BD31-4B8C-83A1-F6EECF244321}">
                <p14:modId xmlns:p14="http://schemas.microsoft.com/office/powerpoint/2010/main" xmlns="" val="725651177"/>
              </p:ext>
            </p:extLst>
          </p:nvPr>
        </p:nvGraphicFramePr>
        <p:xfrm>
          <a:off x="58561" y="785794"/>
          <a:ext cx="8598185" cy="1578818"/>
        </p:xfrm>
        <a:graphic>
          <a:graphicData uri="http://schemas.openxmlformats.org/presentationml/2006/ole">
            <p:oleObj spid="_x0000_s2279671" name="Document" r:id="rId3" imgW="9098941" imgH="1687355" progId="Word.Document.8">
              <p:embed/>
            </p:oleObj>
          </a:graphicData>
        </a:graphic>
      </p:graphicFrame>
      <p:grpSp>
        <p:nvGrpSpPr>
          <p:cNvPr id="14340" name="Group 4"/>
          <p:cNvGrpSpPr>
            <a:grpSpLocks/>
          </p:cNvGrpSpPr>
          <p:nvPr/>
        </p:nvGrpSpPr>
        <p:grpSpPr bwMode="auto">
          <a:xfrm>
            <a:off x="5364158" y="3894533"/>
            <a:ext cx="3208338" cy="2241550"/>
            <a:chOff x="1882" y="2478"/>
            <a:chExt cx="2021" cy="1412"/>
          </a:xfrm>
        </p:grpSpPr>
        <p:grpSp>
          <p:nvGrpSpPr>
            <p:cNvPr id="14341" name="Group 5"/>
            <p:cNvGrpSpPr>
              <a:grpSpLocks noChangeAspect="1"/>
            </p:cNvGrpSpPr>
            <p:nvPr/>
          </p:nvGrpSpPr>
          <p:grpSpPr bwMode="auto">
            <a:xfrm>
              <a:off x="1882" y="2478"/>
              <a:ext cx="2021" cy="1346"/>
              <a:chOff x="2368" y="2568"/>
              <a:chExt cx="1840" cy="1225"/>
            </a:xfrm>
          </p:grpSpPr>
          <p:sp>
            <p:nvSpPr>
              <p:cNvPr id="14342" name="Arc 6"/>
              <p:cNvSpPr>
                <a:spLocks noChangeAspect="1"/>
              </p:cNvSpPr>
              <p:nvPr/>
            </p:nvSpPr>
            <p:spPr bwMode="auto">
              <a:xfrm flipH="1">
                <a:off x="2585" y="2934"/>
                <a:ext cx="593" cy="859"/>
              </a:xfrm>
              <a:custGeom>
                <a:avLst/>
                <a:gdLst>
                  <a:gd name="G0" fmla="+- 0 0 0"/>
                  <a:gd name="G1" fmla="+- 21600 0 0"/>
                  <a:gd name="G2" fmla="+- 21600 0 0"/>
                  <a:gd name="T0" fmla="*/ 0 w 18963"/>
                  <a:gd name="T1" fmla="*/ 0 h 21600"/>
                  <a:gd name="T2" fmla="*/ 18963 w 18963"/>
                  <a:gd name="T3" fmla="*/ 11257 h 21600"/>
                  <a:gd name="T4" fmla="*/ 0 w 18963"/>
                  <a:gd name="T5" fmla="*/ 21600 h 21600"/>
                </a:gdLst>
                <a:ahLst/>
                <a:cxnLst>
                  <a:cxn ang="0">
                    <a:pos x="T0" y="T1"/>
                  </a:cxn>
                  <a:cxn ang="0">
                    <a:pos x="T2" y="T3"/>
                  </a:cxn>
                  <a:cxn ang="0">
                    <a:pos x="T4" y="T5"/>
                  </a:cxn>
                </a:cxnLst>
                <a:rect l="0" t="0" r="r" b="b"/>
                <a:pathLst>
                  <a:path w="18963" h="21600" fill="none" extrusionOk="0">
                    <a:moveTo>
                      <a:pt x="-1" y="0"/>
                    </a:moveTo>
                    <a:cubicBezTo>
                      <a:pt x="7904" y="0"/>
                      <a:pt x="15177" y="4317"/>
                      <a:pt x="18962" y="11257"/>
                    </a:cubicBezTo>
                  </a:path>
                  <a:path w="18963" h="21600" stroke="0" extrusionOk="0">
                    <a:moveTo>
                      <a:pt x="-1" y="0"/>
                    </a:moveTo>
                    <a:cubicBezTo>
                      <a:pt x="7904" y="0"/>
                      <a:pt x="15177" y="4317"/>
                      <a:pt x="18962" y="11257"/>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43" name="Line 7"/>
              <p:cNvSpPr>
                <a:spLocks noChangeAspect="1" noChangeShapeType="1"/>
              </p:cNvSpPr>
              <p:nvPr/>
            </p:nvSpPr>
            <p:spPr bwMode="auto">
              <a:xfrm>
                <a:off x="2423" y="3380"/>
                <a:ext cx="1727"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344" name="Line 8"/>
              <p:cNvSpPr>
                <a:spLocks noChangeAspect="1" noChangeShapeType="1"/>
              </p:cNvSpPr>
              <p:nvPr/>
            </p:nvSpPr>
            <p:spPr bwMode="auto">
              <a:xfrm flipV="1">
                <a:off x="2585" y="2629"/>
                <a:ext cx="0" cy="912"/>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345" name="Arc 9"/>
              <p:cNvSpPr>
                <a:spLocks noChangeAspect="1"/>
              </p:cNvSpPr>
              <p:nvPr/>
            </p:nvSpPr>
            <p:spPr bwMode="auto">
              <a:xfrm>
                <a:off x="3159" y="2933"/>
                <a:ext cx="593" cy="859"/>
              </a:xfrm>
              <a:custGeom>
                <a:avLst/>
                <a:gdLst>
                  <a:gd name="G0" fmla="+- 0 0 0"/>
                  <a:gd name="G1" fmla="+- 21600 0 0"/>
                  <a:gd name="G2" fmla="+- 21600 0 0"/>
                  <a:gd name="T0" fmla="*/ 0 w 18963"/>
                  <a:gd name="T1" fmla="*/ 0 h 21600"/>
                  <a:gd name="T2" fmla="*/ 18963 w 18963"/>
                  <a:gd name="T3" fmla="*/ 11257 h 21600"/>
                  <a:gd name="T4" fmla="*/ 0 w 18963"/>
                  <a:gd name="T5" fmla="*/ 21600 h 21600"/>
                </a:gdLst>
                <a:ahLst/>
                <a:cxnLst>
                  <a:cxn ang="0">
                    <a:pos x="T0" y="T1"/>
                  </a:cxn>
                  <a:cxn ang="0">
                    <a:pos x="T2" y="T3"/>
                  </a:cxn>
                  <a:cxn ang="0">
                    <a:pos x="T4" y="T5"/>
                  </a:cxn>
                </a:cxnLst>
                <a:rect l="0" t="0" r="r" b="b"/>
                <a:pathLst>
                  <a:path w="18963" h="21600" fill="none" extrusionOk="0">
                    <a:moveTo>
                      <a:pt x="-1" y="0"/>
                    </a:moveTo>
                    <a:cubicBezTo>
                      <a:pt x="7904" y="0"/>
                      <a:pt x="15177" y="4317"/>
                      <a:pt x="18962" y="11257"/>
                    </a:cubicBezTo>
                  </a:path>
                  <a:path w="18963" h="21600" stroke="0" extrusionOk="0">
                    <a:moveTo>
                      <a:pt x="-1" y="0"/>
                    </a:moveTo>
                    <a:cubicBezTo>
                      <a:pt x="7904" y="0"/>
                      <a:pt x="15177" y="4317"/>
                      <a:pt x="18962" y="11257"/>
                    </a:cubicBezTo>
                    <a:lnTo>
                      <a:pt x="0" y="21600"/>
                    </a:lnTo>
                    <a:close/>
                  </a:path>
                </a:pathLst>
              </a:custGeom>
              <a:noFill/>
              <a:ln w="19050">
                <a:solidFill>
                  <a:schemeClr val="tx1"/>
                </a:solidFill>
                <a:round/>
                <a:headEnd type="stealth" w="med" len="me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346" name="Object 10"/>
              <p:cNvGraphicFramePr>
                <a:graphicFrameLocks noChangeAspect="1"/>
              </p:cNvGraphicFramePr>
              <p:nvPr/>
            </p:nvGraphicFramePr>
            <p:xfrm>
              <a:off x="3379" y="2795"/>
              <a:ext cx="544" cy="205"/>
            </p:xfrm>
            <a:graphic>
              <a:graphicData uri="http://schemas.openxmlformats.org/presentationml/2006/ole">
                <p:oleObj spid="_x0000_s2279672" name="Equation" r:id="rId4" imgW="508000" imgH="190500" progId="">
                  <p:embed/>
                </p:oleObj>
              </a:graphicData>
            </a:graphic>
          </p:graphicFrame>
          <p:sp>
            <p:nvSpPr>
              <p:cNvPr id="14347" name="Text Box 11"/>
              <p:cNvSpPr txBox="1">
                <a:spLocks noChangeAspect="1" noChangeArrowheads="1"/>
              </p:cNvSpPr>
              <p:nvPr/>
            </p:nvSpPr>
            <p:spPr bwMode="auto">
              <a:xfrm>
                <a:off x="2368" y="3353"/>
                <a:ext cx="234"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i="1" dirty="0">
                    <a:latin typeface="Times New Roman" pitchFamily="18" charset="0"/>
                    <a:cs typeface="Times New Roman" pitchFamily="18" charset="0"/>
                  </a:rPr>
                  <a:t>O</a:t>
                </a:r>
              </a:p>
            </p:txBody>
          </p:sp>
          <p:sp>
            <p:nvSpPr>
              <p:cNvPr id="14348" name="Text Box 12"/>
              <p:cNvSpPr txBox="1">
                <a:spLocks noChangeAspect="1" noChangeArrowheads="1"/>
              </p:cNvSpPr>
              <p:nvPr/>
            </p:nvSpPr>
            <p:spPr bwMode="auto">
              <a:xfrm>
                <a:off x="4014" y="3339"/>
                <a:ext cx="194"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i="1" dirty="0">
                    <a:latin typeface="Times New Roman" pitchFamily="18" charset="0"/>
                    <a:cs typeface="Times New Roman" pitchFamily="18" charset="0"/>
                  </a:rPr>
                  <a:t>x</a:t>
                </a:r>
              </a:p>
            </p:txBody>
          </p:sp>
          <p:sp>
            <p:nvSpPr>
              <p:cNvPr id="14349" name="Text Box 13"/>
              <p:cNvSpPr txBox="1">
                <a:spLocks noChangeAspect="1" noChangeArrowheads="1"/>
              </p:cNvSpPr>
              <p:nvPr/>
            </p:nvSpPr>
            <p:spPr bwMode="auto">
              <a:xfrm>
                <a:off x="2381" y="2568"/>
                <a:ext cx="189"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i="1" dirty="0">
                    <a:latin typeface="Times New Roman" pitchFamily="18" charset="0"/>
                    <a:cs typeface="Times New Roman" pitchFamily="18" charset="0"/>
                  </a:rPr>
                  <a:t>y</a:t>
                </a:r>
              </a:p>
            </p:txBody>
          </p:sp>
          <p:sp>
            <p:nvSpPr>
              <p:cNvPr id="14350" name="Text Box 14"/>
              <p:cNvSpPr txBox="1">
                <a:spLocks noChangeAspect="1" noChangeArrowheads="1"/>
              </p:cNvSpPr>
              <p:nvPr/>
            </p:nvSpPr>
            <p:spPr bwMode="auto">
              <a:xfrm>
                <a:off x="3651" y="3336"/>
                <a:ext cx="204" cy="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latin typeface="Symbol" pitchFamily="18" charset="2"/>
                    <a:cs typeface="Times New Roman" pitchFamily="18" charset="0"/>
                  </a:rPr>
                  <a:t>p</a:t>
                </a:r>
              </a:p>
            </p:txBody>
          </p:sp>
        </p:grpSp>
        <p:sp>
          <p:nvSpPr>
            <p:cNvPr id="14351" name="Text Box 15"/>
            <p:cNvSpPr txBox="1">
              <a:spLocks noChangeArrowheads="1"/>
            </p:cNvSpPr>
            <p:nvPr/>
          </p:nvSpPr>
          <p:spPr bwMode="auto">
            <a:xfrm>
              <a:off x="2564" y="3657"/>
              <a:ext cx="63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800" b="1"/>
                <a:t>图</a:t>
              </a:r>
              <a:r>
                <a:rPr lang="en-US" altLang="zh-CN" sz="1800" b="1"/>
                <a:t>14.3.8</a:t>
              </a:r>
            </a:p>
          </p:txBody>
        </p:sp>
        <p:grpSp>
          <p:nvGrpSpPr>
            <p:cNvPr id="14352" name="Group 16"/>
            <p:cNvGrpSpPr>
              <a:grpSpLocks/>
            </p:cNvGrpSpPr>
            <p:nvPr/>
          </p:nvGrpSpPr>
          <p:grpSpPr bwMode="auto">
            <a:xfrm>
              <a:off x="2109" y="3377"/>
              <a:ext cx="1270" cy="0"/>
              <a:chOff x="2109" y="3385"/>
              <a:chExt cx="1270" cy="0"/>
            </a:xfrm>
          </p:grpSpPr>
          <p:sp>
            <p:nvSpPr>
              <p:cNvPr id="14353" name="Line 17"/>
              <p:cNvSpPr>
                <a:spLocks noChangeShapeType="1"/>
              </p:cNvSpPr>
              <p:nvPr/>
            </p:nvSpPr>
            <p:spPr bwMode="auto">
              <a:xfrm>
                <a:off x="2109" y="3385"/>
                <a:ext cx="635"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354" name="Line 18"/>
              <p:cNvSpPr>
                <a:spLocks noChangeShapeType="1"/>
              </p:cNvSpPr>
              <p:nvPr/>
            </p:nvSpPr>
            <p:spPr bwMode="auto">
              <a:xfrm>
                <a:off x="2562" y="3385"/>
                <a:ext cx="81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graphicFrame>
        <p:nvGraphicFramePr>
          <p:cNvPr id="2" name="对象 1"/>
          <p:cNvGraphicFramePr>
            <a:graphicFrameLocks noChangeAspect="1"/>
          </p:cNvGraphicFramePr>
          <p:nvPr>
            <p:extLst>
              <p:ext uri="{D42A27DB-BD31-4B8C-83A1-F6EECF244321}">
                <p14:modId xmlns:p14="http://schemas.microsoft.com/office/powerpoint/2010/main" xmlns="" val="1628217175"/>
              </p:ext>
            </p:extLst>
          </p:nvPr>
        </p:nvGraphicFramePr>
        <p:xfrm>
          <a:off x="37174" y="2513986"/>
          <a:ext cx="7488832" cy="1327322"/>
        </p:xfrm>
        <a:graphic>
          <a:graphicData uri="http://schemas.openxmlformats.org/presentationml/2006/ole">
            <p:oleObj spid="_x0000_s2279673" name="Document" r:id="rId5" imgW="8533700" imgH="1506708" progId="Word.Document.8">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852362521"/>
              </p:ext>
            </p:extLst>
          </p:nvPr>
        </p:nvGraphicFramePr>
        <p:xfrm>
          <a:off x="571472" y="3714752"/>
          <a:ext cx="4558962" cy="2507258"/>
        </p:xfrm>
        <a:graphic>
          <a:graphicData uri="http://schemas.openxmlformats.org/presentationml/2006/ole">
            <p:oleObj spid="_x0000_s2279674" name="Document" r:id="rId6" imgW="5608551" imgH="3091211" progId="Word.Document.8">
              <p:embed/>
            </p:oleObj>
          </a:graphicData>
        </a:graphic>
      </p:graphicFrame>
      <p:sp>
        <p:nvSpPr>
          <p:cNvPr id="21" name="Text Box 24"/>
          <p:cNvSpPr txBox="1">
            <a:spLocks noChangeArrowheads="1"/>
          </p:cNvSpPr>
          <p:nvPr/>
        </p:nvSpPr>
        <p:spPr bwMode="auto">
          <a:xfrm>
            <a:off x="1810652" y="119698"/>
            <a:ext cx="354716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rgbClr val="CC3300"/>
                </a:solidFill>
                <a:latin typeface="黑体" pitchFamily="2" charset="-122"/>
                <a:ea typeface="黑体" pitchFamily="2" charset="-122"/>
              </a:rPr>
              <a:t>（</a:t>
            </a:r>
            <a:r>
              <a:rPr lang="en-US" altLang="zh-CN" sz="2800" b="1" dirty="0" smtClean="0">
                <a:solidFill>
                  <a:srgbClr val="CC3300"/>
                </a:solidFill>
                <a:latin typeface="黑体" pitchFamily="2" charset="-122"/>
                <a:ea typeface="黑体" pitchFamily="2" charset="-122"/>
              </a:rPr>
              <a:t>1</a:t>
            </a:r>
            <a:r>
              <a:rPr lang="zh-CN" altLang="en-US" sz="2800" b="1" dirty="0" smtClean="0">
                <a:solidFill>
                  <a:srgbClr val="CC3300"/>
                </a:solidFill>
                <a:latin typeface="黑体" pitchFamily="2" charset="-122"/>
                <a:ea typeface="黑体" pitchFamily="2" charset="-122"/>
              </a:rPr>
              <a:t>）</a:t>
            </a:r>
            <a:r>
              <a:rPr lang="en-US" altLang="zh-CN" sz="2800" b="1" dirty="0" smtClean="0">
                <a:solidFill>
                  <a:srgbClr val="CC3300"/>
                </a:solidFill>
                <a:latin typeface="黑体" pitchFamily="2" charset="-122"/>
                <a:ea typeface="黑体" pitchFamily="2" charset="-122"/>
              </a:rPr>
              <a:t> </a:t>
            </a:r>
            <a:r>
              <a:rPr lang="zh-CN" altLang="en-US" sz="2800" b="1" dirty="0">
                <a:solidFill>
                  <a:srgbClr val="CC3300"/>
                </a:solidFill>
                <a:latin typeface="黑体" pitchFamily="2" charset="-122"/>
                <a:ea typeface="黑体" pitchFamily="2" charset="-122"/>
              </a:rPr>
              <a:t>简化曲线积分</a:t>
            </a:r>
          </a:p>
        </p:txBody>
      </p:sp>
      <p:sp>
        <p:nvSpPr>
          <p:cNvPr id="22" name="Rectangle 25"/>
          <p:cNvSpPr txBox="1">
            <a:spLocks noChangeArrowheads="1"/>
          </p:cNvSpPr>
          <p:nvPr/>
        </p:nvSpPr>
        <p:spPr bwMode="auto">
          <a:xfrm>
            <a:off x="241962" y="71414"/>
            <a:ext cx="2077616" cy="685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9900FF"/>
                </a:solidFill>
                <a:effectLst/>
                <a:uLnTx/>
                <a:uFillTx/>
                <a:latin typeface="黑体" pitchFamily="2" charset="-122"/>
                <a:ea typeface="黑体" pitchFamily="2" charset="-122"/>
                <a:cs typeface="Times New Roman" pitchFamily="18" charset="0"/>
              </a:rPr>
              <a:t>3</a:t>
            </a:r>
            <a:r>
              <a:rPr kumimoji="0" lang="zh-CN" altLang="en-US" sz="2800" b="1" i="0" u="none" strike="noStrike" kern="1200" cap="none" spc="0" normalizeH="0" baseline="0" noProof="0" smtClean="0">
                <a:ln>
                  <a:noFill/>
                </a:ln>
                <a:solidFill>
                  <a:srgbClr val="9900FF"/>
                </a:solidFill>
                <a:effectLst/>
                <a:uLnTx/>
                <a:uFillTx/>
                <a:latin typeface="黑体" pitchFamily="2" charset="-122"/>
                <a:ea typeface="黑体" pitchFamily="2" charset="-122"/>
                <a:cs typeface="Times New Roman" pitchFamily="18" charset="0"/>
              </a:rPr>
              <a:t>、应用</a:t>
            </a:r>
            <a:endParaRPr kumimoji="0" lang="zh-CN" altLang="en-US" sz="2800" b="1" i="0" u="none" strike="noStrike" kern="1200" cap="none" spc="0" normalizeH="0" baseline="0" noProof="0" dirty="0" smtClean="0">
              <a:ln>
                <a:noFill/>
              </a:ln>
              <a:solidFill>
                <a:srgbClr val="9900FF"/>
              </a:solidFill>
              <a:effectLst/>
              <a:uLnTx/>
              <a:uFillTx/>
              <a:latin typeface="黑体" pitchFamily="2" charset="-122"/>
              <a:ea typeface="黑体" pitchFamily="2" charset="-122"/>
              <a:cs typeface="Times New Roman" pitchFamily="18" charset="0"/>
            </a:endParaRPr>
          </a:p>
        </p:txBody>
      </p:sp>
    </p:spTree>
    <p:extLst>
      <p:ext uri="{BB962C8B-B14F-4D97-AF65-F5344CB8AC3E}">
        <p14:creationId xmlns:p14="http://schemas.microsoft.com/office/powerpoint/2010/main" xmlns="" val="4383530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ipe(left)">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nvGraphicFramePr>
        <p:xfrm>
          <a:off x="5586386" y="1333480"/>
          <a:ext cx="1562100" cy="1481138"/>
        </p:xfrm>
        <a:graphic>
          <a:graphicData uri="http://schemas.openxmlformats.org/presentationml/2006/ole">
            <p:oleObj spid="_x0000_s2241916" name="BMP 图象" r:id="rId3" imgW="657317" imgH="724001" progId="PBrush">
              <p:embed/>
            </p:oleObj>
          </a:graphicData>
        </a:graphic>
      </p:graphicFrame>
      <p:grpSp>
        <p:nvGrpSpPr>
          <p:cNvPr id="2" name="Group 26"/>
          <p:cNvGrpSpPr>
            <a:grpSpLocks/>
          </p:cNvGrpSpPr>
          <p:nvPr/>
        </p:nvGrpSpPr>
        <p:grpSpPr bwMode="auto">
          <a:xfrm>
            <a:off x="5167286" y="571480"/>
            <a:ext cx="2857500" cy="2630488"/>
            <a:chOff x="3336" y="912"/>
            <a:chExt cx="1800" cy="1657"/>
          </a:xfrm>
        </p:grpSpPr>
        <p:sp>
          <p:nvSpPr>
            <p:cNvPr id="9239" name="Line 4"/>
            <p:cNvSpPr>
              <a:spLocks noChangeShapeType="1"/>
            </p:cNvSpPr>
            <p:nvPr/>
          </p:nvSpPr>
          <p:spPr bwMode="auto">
            <a:xfrm>
              <a:off x="3336" y="2319"/>
              <a:ext cx="1642"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40" name="Line 5"/>
            <p:cNvSpPr>
              <a:spLocks noChangeShapeType="1"/>
            </p:cNvSpPr>
            <p:nvPr/>
          </p:nvSpPr>
          <p:spPr bwMode="auto">
            <a:xfrm flipV="1">
              <a:off x="3595" y="1182"/>
              <a:ext cx="0" cy="1348"/>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41" name="Text Box 6"/>
            <p:cNvSpPr txBox="1">
              <a:spLocks noChangeArrowheads="1"/>
            </p:cNvSpPr>
            <p:nvPr/>
          </p:nvSpPr>
          <p:spPr bwMode="auto">
            <a:xfrm>
              <a:off x="4924" y="2176"/>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i="1">
                  <a:ea typeface="幼圆" pitchFamily="49" charset="-122"/>
                </a:rPr>
                <a:t>x</a:t>
              </a:r>
            </a:p>
          </p:txBody>
        </p:sp>
        <p:sp>
          <p:nvSpPr>
            <p:cNvPr id="9242" name="Text Box 7"/>
            <p:cNvSpPr txBox="1">
              <a:spLocks noChangeArrowheads="1"/>
            </p:cNvSpPr>
            <p:nvPr/>
          </p:nvSpPr>
          <p:spPr bwMode="auto">
            <a:xfrm>
              <a:off x="3495" y="912"/>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幼圆" pitchFamily="49" charset="-122"/>
                </a:rPr>
                <a:t>y</a:t>
              </a:r>
            </a:p>
          </p:txBody>
        </p:sp>
        <p:sp>
          <p:nvSpPr>
            <p:cNvPr id="9243" name="Text Box 8"/>
            <p:cNvSpPr txBox="1">
              <a:spLocks noChangeArrowheads="1"/>
            </p:cNvSpPr>
            <p:nvPr/>
          </p:nvSpPr>
          <p:spPr bwMode="auto">
            <a:xfrm>
              <a:off x="3361" y="2242"/>
              <a:ext cx="22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b="1" i="1">
                  <a:ea typeface="幼圆" pitchFamily="49" charset="-122"/>
                </a:rPr>
                <a:t>o</a:t>
              </a:r>
            </a:p>
          </p:txBody>
        </p:sp>
      </p:grpSp>
      <p:sp>
        <p:nvSpPr>
          <p:cNvPr id="32777" name="Text Box 9"/>
          <p:cNvSpPr txBox="1">
            <a:spLocks noChangeArrowheads="1"/>
          </p:cNvSpPr>
          <p:nvPr/>
        </p:nvSpPr>
        <p:spPr bwMode="auto">
          <a:xfrm>
            <a:off x="6127724" y="2781280"/>
            <a:ext cx="3698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幼圆" pitchFamily="49" charset="-122"/>
              </a:rPr>
              <a:t>L</a:t>
            </a:r>
          </a:p>
        </p:txBody>
      </p:sp>
      <p:sp>
        <p:nvSpPr>
          <p:cNvPr id="32778" name="Line 10"/>
          <p:cNvSpPr>
            <a:spLocks noChangeShapeType="1"/>
          </p:cNvSpPr>
          <p:nvPr/>
        </p:nvSpPr>
        <p:spPr bwMode="auto">
          <a:xfrm flipH="1">
            <a:off x="5875311" y="2797155"/>
            <a:ext cx="479425" cy="0"/>
          </a:xfrm>
          <a:prstGeom prst="line">
            <a:avLst/>
          </a:prstGeom>
          <a:noFill/>
          <a:ln w="28575">
            <a:solidFill>
              <a:srgbClr val="FF33CC"/>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2779" name="Line 11"/>
          <p:cNvSpPr>
            <a:spLocks noChangeShapeType="1"/>
          </p:cNvSpPr>
          <p:nvPr/>
        </p:nvSpPr>
        <p:spPr bwMode="auto">
          <a:xfrm flipV="1">
            <a:off x="5586386" y="1790680"/>
            <a:ext cx="0" cy="534988"/>
          </a:xfrm>
          <a:prstGeom prst="line">
            <a:avLst/>
          </a:prstGeom>
          <a:noFill/>
          <a:ln w="28575">
            <a:solidFill>
              <a:srgbClr val="FF33CC"/>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88067" name="Object 3"/>
          <p:cNvGraphicFramePr>
            <a:graphicFrameLocks noChangeAspect="1"/>
          </p:cNvGraphicFramePr>
          <p:nvPr/>
        </p:nvGraphicFramePr>
        <p:xfrm>
          <a:off x="854049" y="1565255"/>
          <a:ext cx="3779837" cy="1681163"/>
        </p:xfrm>
        <a:graphic>
          <a:graphicData uri="http://schemas.openxmlformats.org/presentationml/2006/ole">
            <p:oleObj spid="_x0000_s2241917" name="Document" r:id="rId4" imgW="3829616" imgH="1634150" progId="Word.Document.8">
              <p:embed/>
            </p:oleObj>
          </a:graphicData>
        </a:graphic>
      </p:graphicFrame>
      <p:graphicFrame>
        <p:nvGraphicFramePr>
          <p:cNvPr id="88068" name="Object 4"/>
          <p:cNvGraphicFramePr>
            <a:graphicFrameLocks noChangeAspect="1"/>
          </p:cNvGraphicFramePr>
          <p:nvPr/>
        </p:nvGraphicFramePr>
        <p:xfrm>
          <a:off x="1623986" y="3394055"/>
          <a:ext cx="3160713" cy="758825"/>
        </p:xfrm>
        <a:graphic>
          <a:graphicData uri="http://schemas.openxmlformats.org/presentationml/2006/ole">
            <p:oleObj spid="_x0000_s2241918" name="Document" r:id="rId5" imgW="2765834" imgH="683537" progId="Word.Document.8">
              <p:embed/>
            </p:oleObj>
          </a:graphicData>
        </a:graphic>
      </p:graphicFrame>
      <p:grpSp>
        <p:nvGrpSpPr>
          <p:cNvPr id="3" name="Group 29"/>
          <p:cNvGrpSpPr>
            <a:grpSpLocks/>
          </p:cNvGrpSpPr>
          <p:nvPr/>
        </p:nvGrpSpPr>
        <p:grpSpPr bwMode="auto">
          <a:xfrm>
            <a:off x="5281586" y="1135043"/>
            <a:ext cx="2057400" cy="2043112"/>
            <a:chOff x="3408" y="1267"/>
            <a:chExt cx="1296" cy="1287"/>
          </a:xfrm>
        </p:grpSpPr>
        <p:sp>
          <p:nvSpPr>
            <p:cNvPr id="9236" name="Text Box 16"/>
            <p:cNvSpPr txBox="1">
              <a:spLocks noChangeArrowheads="1"/>
            </p:cNvSpPr>
            <p:nvPr/>
          </p:nvSpPr>
          <p:spPr bwMode="auto">
            <a:xfrm>
              <a:off x="3408" y="1267"/>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i="1">
                  <a:ea typeface="幼圆" pitchFamily="49" charset="-122"/>
                </a:rPr>
                <a:t>A</a:t>
              </a:r>
            </a:p>
          </p:txBody>
        </p:sp>
        <p:sp>
          <p:nvSpPr>
            <p:cNvPr id="9237" name="Text Box 17"/>
            <p:cNvSpPr txBox="1">
              <a:spLocks noChangeArrowheads="1"/>
            </p:cNvSpPr>
            <p:nvPr/>
          </p:nvSpPr>
          <p:spPr bwMode="auto">
            <a:xfrm>
              <a:off x="4464" y="2304"/>
              <a:ext cx="24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i="1">
                  <a:ea typeface="幼圆" pitchFamily="49" charset="-122"/>
                </a:rPr>
                <a:t>B</a:t>
              </a:r>
            </a:p>
          </p:txBody>
        </p:sp>
        <p:sp>
          <p:nvSpPr>
            <p:cNvPr id="9238" name="Arc 27"/>
            <p:cNvSpPr>
              <a:spLocks/>
            </p:cNvSpPr>
            <p:nvPr/>
          </p:nvSpPr>
          <p:spPr bwMode="auto">
            <a:xfrm>
              <a:off x="3610" y="1396"/>
              <a:ext cx="960" cy="935"/>
            </a:xfrm>
            <a:custGeom>
              <a:avLst/>
              <a:gdLst>
                <a:gd name="T0" fmla="*/ 0 w 21600"/>
                <a:gd name="T1" fmla="*/ 0 h 22798"/>
                <a:gd name="T2" fmla="*/ 43 w 21600"/>
                <a:gd name="T3" fmla="*/ 38 h 22798"/>
                <a:gd name="T4" fmla="*/ 0 w 21600"/>
                <a:gd name="T5" fmla="*/ 36 h 22798"/>
                <a:gd name="T6" fmla="*/ 0 60000 65536"/>
                <a:gd name="T7" fmla="*/ 0 60000 65536"/>
                <a:gd name="T8" fmla="*/ 0 60000 65536"/>
                <a:gd name="T9" fmla="*/ 0 w 21600"/>
                <a:gd name="T10" fmla="*/ 0 h 22798"/>
                <a:gd name="T11" fmla="*/ 21600 w 21600"/>
                <a:gd name="T12" fmla="*/ 22798 h 22798"/>
              </a:gdLst>
              <a:ahLst/>
              <a:cxnLst>
                <a:cxn ang="T6">
                  <a:pos x="T0" y="T1"/>
                </a:cxn>
                <a:cxn ang="T7">
                  <a:pos x="T2" y="T3"/>
                </a:cxn>
                <a:cxn ang="T8">
                  <a:pos x="T4" y="T5"/>
                </a:cxn>
              </a:cxnLst>
              <a:rect l="T9" t="T10" r="T11" b="T12"/>
              <a:pathLst>
                <a:path w="21600" h="22798" fill="none" extrusionOk="0">
                  <a:moveTo>
                    <a:pt x="-1" y="0"/>
                  </a:moveTo>
                  <a:cubicBezTo>
                    <a:pt x="11929" y="0"/>
                    <a:pt x="21600" y="9670"/>
                    <a:pt x="21600" y="21600"/>
                  </a:cubicBezTo>
                  <a:cubicBezTo>
                    <a:pt x="21600" y="21999"/>
                    <a:pt x="21588" y="22399"/>
                    <a:pt x="21566" y="22797"/>
                  </a:cubicBezTo>
                </a:path>
                <a:path w="21600" h="22798" stroke="0" extrusionOk="0">
                  <a:moveTo>
                    <a:pt x="-1" y="0"/>
                  </a:moveTo>
                  <a:cubicBezTo>
                    <a:pt x="11929" y="0"/>
                    <a:pt x="21600" y="9670"/>
                    <a:pt x="21600" y="21600"/>
                  </a:cubicBezTo>
                  <a:cubicBezTo>
                    <a:pt x="21600" y="21999"/>
                    <a:pt x="21588" y="22399"/>
                    <a:pt x="21566" y="22797"/>
                  </a:cubicBezTo>
                  <a:lnTo>
                    <a:pt x="0" y="21600"/>
                  </a:lnTo>
                  <a:close/>
                </a:path>
              </a:pathLst>
            </a:cu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aphicFrame>
        <p:nvGraphicFramePr>
          <p:cNvPr id="88069" name="Object 5"/>
          <p:cNvGraphicFramePr>
            <a:graphicFrameLocks noChangeAspect="1"/>
          </p:cNvGraphicFramePr>
          <p:nvPr/>
        </p:nvGraphicFramePr>
        <p:xfrm>
          <a:off x="6119786" y="2095480"/>
          <a:ext cx="228600" cy="211138"/>
        </p:xfrm>
        <a:graphic>
          <a:graphicData uri="http://schemas.openxmlformats.org/presentationml/2006/ole">
            <p:oleObj spid="_x0000_s2241919" name="公式" r:id="rId6" imgW="342603" imgH="317225" progId="Equation.3">
              <p:embed/>
            </p:oleObj>
          </a:graphicData>
        </a:graphic>
      </p:graphicFrame>
      <p:sp>
        <p:nvSpPr>
          <p:cNvPr id="32783" name="Line 15"/>
          <p:cNvSpPr>
            <a:spLocks noChangeShapeType="1"/>
          </p:cNvSpPr>
          <p:nvPr/>
        </p:nvSpPr>
        <p:spPr bwMode="auto">
          <a:xfrm>
            <a:off x="6562699" y="1638280"/>
            <a:ext cx="138112" cy="133350"/>
          </a:xfrm>
          <a:prstGeom prst="line">
            <a:avLst/>
          </a:prstGeom>
          <a:noFill/>
          <a:ln w="28575">
            <a:solidFill>
              <a:srgbClr val="FF33CC"/>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4" name="Group 35"/>
          <p:cNvGrpSpPr>
            <a:grpSpLocks/>
          </p:cNvGrpSpPr>
          <p:nvPr/>
        </p:nvGrpSpPr>
        <p:grpSpPr bwMode="auto">
          <a:xfrm>
            <a:off x="4595786" y="3254355"/>
            <a:ext cx="3009900" cy="590550"/>
            <a:chOff x="2065" y="3360"/>
            <a:chExt cx="1896" cy="372"/>
          </a:xfrm>
        </p:grpSpPr>
        <p:graphicFrame>
          <p:nvGraphicFramePr>
            <p:cNvPr id="9223" name="Object 7"/>
            <p:cNvGraphicFramePr>
              <a:graphicFrameLocks noChangeAspect="1"/>
            </p:cNvGraphicFramePr>
            <p:nvPr/>
          </p:nvGraphicFramePr>
          <p:xfrm>
            <a:off x="2065" y="3485"/>
            <a:ext cx="1896" cy="247"/>
          </p:xfrm>
          <a:graphic>
            <a:graphicData uri="http://schemas.openxmlformats.org/presentationml/2006/ole">
              <p:oleObj spid="_x0000_s2241920" name="公式" r:id="rId7" imgW="3009900" imgH="393700" progId="Equation.3">
                <p:embed/>
              </p:oleObj>
            </a:graphicData>
          </a:graphic>
        </p:graphicFrame>
        <p:sp>
          <p:nvSpPr>
            <p:cNvPr id="9235" name="Text Box 33"/>
            <p:cNvSpPr txBox="1">
              <a:spLocks noChangeArrowheads="1"/>
            </p:cNvSpPr>
            <p:nvPr/>
          </p:nvSpPr>
          <p:spPr bwMode="auto">
            <a:xfrm rot="5309543">
              <a:off x="3123" y="3318"/>
              <a:ext cx="28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200" b="1">
                  <a:ea typeface="幼圆" pitchFamily="49" charset="-122"/>
                  <a:sym typeface="Symbol" pitchFamily="18" charset="2"/>
                </a:rPr>
                <a:t></a:t>
              </a:r>
              <a:endParaRPr lang="en-US" altLang="zh-CN" sz="3200" b="1">
                <a:ea typeface="幼圆" pitchFamily="49" charset="-122"/>
              </a:endParaRPr>
            </a:p>
          </p:txBody>
        </p:sp>
      </p:grpSp>
      <p:graphicFrame>
        <p:nvGraphicFramePr>
          <p:cNvPr id="88070" name="Object 6"/>
          <p:cNvGraphicFramePr>
            <a:graphicFrameLocks noChangeAspect="1"/>
          </p:cNvGraphicFramePr>
          <p:nvPr/>
        </p:nvGraphicFramePr>
        <p:xfrm>
          <a:off x="938186" y="4229080"/>
          <a:ext cx="5638800" cy="635000"/>
        </p:xfrm>
        <a:graphic>
          <a:graphicData uri="http://schemas.openxmlformats.org/presentationml/2006/ole">
            <p:oleObj spid="_x0000_s2241921" name="文档" r:id="rId8" imgW="5550730" imgH="652486" progId="Word.Document.8">
              <p:embed/>
            </p:oleObj>
          </a:graphicData>
        </a:graphic>
      </p:graphicFrame>
      <p:sp>
        <p:nvSpPr>
          <p:cNvPr id="32807" name="Text Box 39"/>
          <p:cNvSpPr txBox="1">
            <a:spLocks noChangeArrowheads="1"/>
          </p:cNvSpPr>
          <p:nvPr/>
        </p:nvSpPr>
        <p:spPr bwMode="auto">
          <a:xfrm>
            <a:off x="861986" y="3375005"/>
            <a:ext cx="762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CC"/>
                </a:solidFill>
                <a:latin typeface="黑体" pitchFamily="2" charset="-122"/>
                <a:ea typeface="黑体" pitchFamily="2" charset="-122"/>
              </a:rPr>
              <a:t>解</a:t>
            </a:r>
          </a:p>
        </p:txBody>
      </p:sp>
      <p:sp>
        <p:nvSpPr>
          <p:cNvPr id="32808" name="Text Box 40"/>
          <p:cNvSpPr txBox="1">
            <a:spLocks noChangeArrowheads="1"/>
          </p:cNvSpPr>
          <p:nvPr/>
        </p:nvSpPr>
        <p:spPr bwMode="auto">
          <a:xfrm>
            <a:off x="785786" y="1576368"/>
            <a:ext cx="7620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CC"/>
                </a:solidFill>
                <a:latin typeface="黑体" pitchFamily="2" charset="-122"/>
                <a:ea typeface="黑体" pitchFamily="2" charset="-122"/>
              </a:rPr>
              <a:t>例</a:t>
            </a:r>
            <a:r>
              <a:rPr lang="en-US" altLang="zh-CN" sz="2800" b="1">
                <a:solidFill>
                  <a:srgbClr val="0000CC"/>
                </a:solidFill>
                <a:latin typeface="黑体" pitchFamily="2" charset="-122"/>
                <a:ea typeface="黑体" pitchFamily="2" charset="-122"/>
              </a:rPr>
              <a:t>1</a:t>
            </a:r>
          </a:p>
        </p:txBody>
      </p:sp>
    </p:spTree>
    <p:extLst>
      <p:ext uri="{BB962C8B-B14F-4D97-AF65-F5344CB8AC3E}">
        <p14:creationId xmlns:p14="http://schemas.microsoft.com/office/powerpoint/2010/main" xmlns="" val="184461736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808"/>
                                        </p:tgtEl>
                                        <p:attrNameLst>
                                          <p:attrName>style.visibility</p:attrName>
                                        </p:attrNameLst>
                                      </p:cBhvr>
                                      <p:to>
                                        <p:strVal val="visible"/>
                                      </p:to>
                                    </p:set>
                                    <p:animEffect transition="in" filter="wipe(left)">
                                      <p:cBhvr>
                                        <p:cTn id="7" dur="500"/>
                                        <p:tgtEl>
                                          <p:spTgt spid="328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8067"/>
                                        </p:tgtEl>
                                        <p:attrNameLst>
                                          <p:attrName>style.visibility</p:attrName>
                                        </p:attrNameLst>
                                      </p:cBhvr>
                                      <p:to>
                                        <p:strVal val="visible"/>
                                      </p:to>
                                    </p:set>
                                    <p:animEffect transition="in" filter="wipe(left)">
                                      <p:cBhvr>
                                        <p:cTn id="12" dur="500"/>
                                        <p:tgtEl>
                                          <p:spTgt spid="88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807"/>
                                        </p:tgtEl>
                                        <p:attrNameLst>
                                          <p:attrName>style.visibility</p:attrName>
                                        </p:attrNameLst>
                                      </p:cBhvr>
                                      <p:to>
                                        <p:strVal val="visible"/>
                                      </p:to>
                                    </p:set>
                                    <p:animEffect transition="in" filter="wipe(left)">
                                      <p:cBhvr>
                                        <p:cTn id="17" dur="500"/>
                                        <p:tgtEl>
                                          <p:spTgt spid="328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nodeType="afterGroup">
                            <p:stCondLst>
                              <p:cond delay="1000"/>
                            </p:stCondLst>
                            <p:childTnLst>
                              <p:par>
                                <p:cTn id="28" presetID="9" presetClass="entr" presetSubtype="0" fill="hold" nodeType="afterEffect">
                                  <p:stCondLst>
                                    <p:cond delay="0"/>
                                  </p:stCondLst>
                                  <p:childTnLst>
                                    <p:set>
                                      <p:cBhvr>
                                        <p:cTn id="29" dur="1" fill="hold">
                                          <p:stCondLst>
                                            <p:cond delay="0"/>
                                          </p:stCondLst>
                                        </p:cTn>
                                        <p:tgtEl>
                                          <p:spTgt spid="88066"/>
                                        </p:tgtEl>
                                        <p:attrNameLst>
                                          <p:attrName>style.visibility</p:attrName>
                                        </p:attrNameLst>
                                      </p:cBhvr>
                                      <p:to>
                                        <p:strVal val="visible"/>
                                      </p:to>
                                    </p:set>
                                    <p:animEffect transition="in" filter="dissolve">
                                      <p:cBhvr>
                                        <p:cTn id="30" dur="500"/>
                                        <p:tgtEl>
                                          <p:spTgt spid="88066"/>
                                        </p:tgtEl>
                                      </p:cBhvr>
                                    </p:animEffect>
                                  </p:childTnLst>
                                </p:cTn>
                              </p:par>
                            </p:childTnLst>
                          </p:cTn>
                        </p:par>
                        <p:par>
                          <p:cTn id="31" fill="hold" nodeType="afterGroup">
                            <p:stCondLst>
                              <p:cond delay="1500"/>
                            </p:stCondLst>
                            <p:childTnLst>
                              <p:par>
                                <p:cTn id="32" presetID="22" presetClass="entr" presetSubtype="8" fill="hold" nodeType="afterEffect">
                                  <p:stCondLst>
                                    <p:cond delay="0"/>
                                  </p:stCondLst>
                                  <p:childTnLst>
                                    <p:set>
                                      <p:cBhvr>
                                        <p:cTn id="33" dur="1" fill="hold">
                                          <p:stCondLst>
                                            <p:cond delay="0"/>
                                          </p:stCondLst>
                                        </p:cTn>
                                        <p:tgtEl>
                                          <p:spTgt spid="88069"/>
                                        </p:tgtEl>
                                        <p:attrNameLst>
                                          <p:attrName>style.visibility</p:attrName>
                                        </p:attrNameLst>
                                      </p:cBhvr>
                                      <p:to>
                                        <p:strVal val="visible"/>
                                      </p:to>
                                    </p:set>
                                    <p:animEffect transition="in" filter="wipe(left)">
                                      <p:cBhvr>
                                        <p:cTn id="34" dur="500"/>
                                        <p:tgtEl>
                                          <p:spTgt spid="8806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88068"/>
                                        </p:tgtEl>
                                        <p:attrNameLst>
                                          <p:attrName>style.visibility</p:attrName>
                                        </p:attrNameLst>
                                      </p:cBhvr>
                                      <p:to>
                                        <p:strVal val="visible"/>
                                      </p:to>
                                    </p:set>
                                    <p:animEffect transition="in" filter="wipe(left)">
                                      <p:cBhvr>
                                        <p:cTn id="39" dur="500"/>
                                        <p:tgtEl>
                                          <p:spTgt spid="8806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2777"/>
                                        </p:tgtEl>
                                        <p:attrNameLst>
                                          <p:attrName>style.visibility</p:attrName>
                                        </p:attrNameLst>
                                      </p:cBhvr>
                                      <p:to>
                                        <p:strVal val="visible"/>
                                      </p:to>
                                    </p:set>
                                    <p:animEffect transition="in" filter="wipe(left)">
                                      <p:cBhvr>
                                        <p:cTn id="44" dur="500"/>
                                        <p:tgtEl>
                                          <p:spTgt spid="32777"/>
                                        </p:tgtEl>
                                      </p:cBhvr>
                                    </p:animEffect>
                                  </p:childTnLst>
                                </p:cTn>
                              </p:par>
                            </p:childTnLst>
                          </p:cTn>
                        </p:par>
                        <p:par>
                          <p:cTn id="45" fill="hold" nodeType="afterGroup">
                            <p:stCondLst>
                              <p:cond delay="500"/>
                            </p:stCondLst>
                            <p:childTnLst>
                              <p:par>
                                <p:cTn id="46" presetID="22" presetClass="entr" presetSubtype="2" fill="hold" grpId="0" nodeType="afterEffect">
                                  <p:stCondLst>
                                    <p:cond delay="0"/>
                                  </p:stCondLst>
                                  <p:childTnLst>
                                    <p:set>
                                      <p:cBhvr>
                                        <p:cTn id="47" dur="1" fill="hold">
                                          <p:stCondLst>
                                            <p:cond delay="0"/>
                                          </p:stCondLst>
                                        </p:cTn>
                                        <p:tgtEl>
                                          <p:spTgt spid="32778"/>
                                        </p:tgtEl>
                                        <p:attrNameLst>
                                          <p:attrName>style.visibility</p:attrName>
                                        </p:attrNameLst>
                                      </p:cBhvr>
                                      <p:to>
                                        <p:strVal val="visible"/>
                                      </p:to>
                                    </p:set>
                                    <p:animEffect transition="in" filter="wipe(right)">
                                      <p:cBhvr>
                                        <p:cTn id="48" dur="500"/>
                                        <p:tgtEl>
                                          <p:spTgt spid="32778"/>
                                        </p:tgtEl>
                                      </p:cBhvr>
                                    </p:animEffect>
                                  </p:childTnLst>
                                </p:cTn>
                              </p:par>
                            </p:childTnLst>
                          </p:cTn>
                        </p:par>
                        <p:par>
                          <p:cTn id="49" fill="hold" nodeType="afterGroup">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32779"/>
                                        </p:tgtEl>
                                        <p:attrNameLst>
                                          <p:attrName>style.visibility</p:attrName>
                                        </p:attrNameLst>
                                      </p:cBhvr>
                                      <p:to>
                                        <p:strVal val="visible"/>
                                      </p:to>
                                    </p:set>
                                    <p:animEffect transition="in" filter="wipe(down)">
                                      <p:cBhvr>
                                        <p:cTn id="52" dur="500"/>
                                        <p:tgtEl>
                                          <p:spTgt spid="32779"/>
                                        </p:tgtEl>
                                      </p:cBhvr>
                                    </p:animEffect>
                                  </p:childTnLst>
                                </p:cTn>
                              </p:par>
                            </p:childTnLst>
                          </p:cTn>
                        </p:par>
                        <p:par>
                          <p:cTn id="53" fill="hold" nodeType="afterGroup">
                            <p:stCondLst>
                              <p:cond delay="1500"/>
                            </p:stCondLst>
                            <p:childTnLst>
                              <p:par>
                                <p:cTn id="54" presetID="22" presetClass="entr" presetSubtype="1" fill="hold" grpId="0" nodeType="afterEffect">
                                  <p:stCondLst>
                                    <p:cond delay="0"/>
                                  </p:stCondLst>
                                  <p:childTnLst>
                                    <p:set>
                                      <p:cBhvr>
                                        <p:cTn id="55" dur="1" fill="hold">
                                          <p:stCondLst>
                                            <p:cond delay="0"/>
                                          </p:stCondLst>
                                        </p:cTn>
                                        <p:tgtEl>
                                          <p:spTgt spid="32783"/>
                                        </p:tgtEl>
                                        <p:attrNameLst>
                                          <p:attrName>style.visibility</p:attrName>
                                        </p:attrNameLst>
                                      </p:cBhvr>
                                      <p:to>
                                        <p:strVal val="visible"/>
                                      </p:to>
                                    </p:set>
                                    <p:animEffect transition="in" filter="wipe(up)">
                                      <p:cBhvr>
                                        <p:cTn id="56" dur="500"/>
                                        <p:tgtEl>
                                          <p:spTgt spid="3278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88070"/>
                                        </p:tgtEl>
                                        <p:attrNameLst>
                                          <p:attrName>style.visibility</p:attrName>
                                        </p:attrNameLst>
                                      </p:cBhvr>
                                      <p:to>
                                        <p:strVal val="visible"/>
                                      </p:to>
                                    </p:set>
                                    <p:animEffect transition="in" filter="wipe(left)">
                                      <p:cBhvr>
                                        <p:cTn id="66" dur="500"/>
                                        <p:tgtEl>
                                          <p:spTgt spid="8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autoUpdateAnimBg="0"/>
      <p:bldP spid="32778" grpId="0" animBg="1"/>
      <p:bldP spid="32779" grpId="0" animBg="1"/>
      <p:bldP spid="32783" grpId="0" animBg="1"/>
      <p:bldP spid="32807" grpId="0" autoUpdateAnimBg="0"/>
      <p:bldP spid="3280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3"/>
          <p:cNvGraphicFramePr>
            <a:graphicFrameLocks noChangeAspect="1"/>
          </p:cNvGraphicFramePr>
          <p:nvPr/>
        </p:nvGraphicFramePr>
        <p:xfrm>
          <a:off x="760384" y="428604"/>
          <a:ext cx="2603500" cy="825500"/>
        </p:xfrm>
        <a:graphic>
          <a:graphicData uri="http://schemas.openxmlformats.org/presentationml/2006/ole">
            <p:oleObj spid="_x0000_s2242934" name="公式" r:id="rId3" imgW="2603500" imgH="825500" progId="Equation.3">
              <p:embed/>
            </p:oleObj>
          </a:graphicData>
        </a:graphic>
      </p:graphicFrame>
      <p:graphicFrame>
        <p:nvGraphicFramePr>
          <p:cNvPr id="33796" name="Object 4"/>
          <p:cNvGraphicFramePr>
            <a:graphicFrameLocks noChangeAspect="1"/>
          </p:cNvGraphicFramePr>
          <p:nvPr/>
        </p:nvGraphicFramePr>
        <p:xfrm>
          <a:off x="665134" y="1425554"/>
          <a:ext cx="4368800" cy="609600"/>
        </p:xfrm>
        <a:graphic>
          <a:graphicData uri="http://schemas.openxmlformats.org/presentationml/2006/ole">
            <p:oleObj spid="_x0000_s2242935" name="公式" r:id="rId4" imgW="4368800" imgH="609600" progId="Equation.3">
              <p:embed/>
            </p:oleObj>
          </a:graphicData>
        </a:graphic>
      </p:graphicFrame>
      <p:graphicFrame>
        <p:nvGraphicFramePr>
          <p:cNvPr id="33797" name="Object 5"/>
          <p:cNvGraphicFramePr>
            <a:graphicFrameLocks noChangeAspect="1"/>
          </p:cNvGraphicFramePr>
          <p:nvPr/>
        </p:nvGraphicFramePr>
        <p:xfrm>
          <a:off x="500034" y="2492354"/>
          <a:ext cx="4584700" cy="609600"/>
        </p:xfrm>
        <a:graphic>
          <a:graphicData uri="http://schemas.openxmlformats.org/presentationml/2006/ole">
            <p:oleObj spid="_x0000_s2242936" name="公式" r:id="rId5" imgW="4584700" imgH="609600" progId="Equation.3">
              <p:embed/>
            </p:oleObj>
          </a:graphicData>
        </a:graphic>
      </p:graphicFrame>
      <p:graphicFrame>
        <p:nvGraphicFramePr>
          <p:cNvPr id="33798" name="Object 6"/>
          <p:cNvGraphicFramePr>
            <a:graphicFrameLocks noChangeAspect="1"/>
          </p:cNvGraphicFramePr>
          <p:nvPr/>
        </p:nvGraphicFramePr>
        <p:xfrm>
          <a:off x="766734" y="3495654"/>
          <a:ext cx="4470400" cy="965200"/>
        </p:xfrm>
        <a:graphic>
          <a:graphicData uri="http://schemas.openxmlformats.org/presentationml/2006/ole">
            <p:oleObj spid="_x0000_s2242937" name="公式" r:id="rId6" imgW="4470400" imgH="965200" progId="Equation.3">
              <p:embed/>
            </p:oleObj>
          </a:graphicData>
        </a:graphic>
      </p:graphicFrame>
      <p:graphicFrame>
        <p:nvGraphicFramePr>
          <p:cNvPr id="10246" name="Object 29"/>
          <p:cNvGraphicFramePr>
            <a:graphicFrameLocks noChangeAspect="1"/>
          </p:cNvGraphicFramePr>
          <p:nvPr/>
        </p:nvGraphicFramePr>
        <p:xfrm>
          <a:off x="5986434" y="1196954"/>
          <a:ext cx="1562100" cy="1481138"/>
        </p:xfrm>
        <a:graphic>
          <a:graphicData uri="http://schemas.openxmlformats.org/presentationml/2006/ole">
            <p:oleObj spid="_x0000_s2242938" name="BMP 图象" r:id="rId7" imgW="657317" imgH="724001" progId="PBrush">
              <p:embed/>
            </p:oleObj>
          </a:graphicData>
        </a:graphic>
      </p:graphicFrame>
      <p:grpSp>
        <p:nvGrpSpPr>
          <p:cNvPr id="10248" name="Group 30"/>
          <p:cNvGrpSpPr>
            <a:grpSpLocks/>
          </p:cNvGrpSpPr>
          <p:nvPr/>
        </p:nvGrpSpPr>
        <p:grpSpPr bwMode="auto">
          <a:xfrm>
            <a:off x="5567334" y="434954"/>
            <a:ext cx="2857500" cy="2630488"/>
            <a:chOff x="3336" y="912"/>
            <a:chExt cx="1800" cy="1657"/>
          </a:xfrm>
        </p:grpSpPr>
        <p:sp>
          <p:nvSpPr>
            <p:cNvPr id="10257" name="Line 31"/>
            <p:cNvSpPr>
              <a:spLocks noChangeShapeType="1"/>
            </p:cNvSpPr>
            <p:nvPr/>
          </p:nvSpPr>
          <p:spPr bwMode="auto">
            <a:xfrm>
              <a:off x="3336" y="2319"/>
              <a:ext cx="1642"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58" name="Line 32"/>
            <p:cNvSpPr>
              <a:spLocks noChangeShapeType="1"/>
            </p:cNvSpPr>
            <p:nvPr/>
          </p:nvSpPr>
          <p:spPr bwMode="auto">
            <a:xfrm flipV="1">
              <a:off x="3595" y="1182"/>
              <a:ext cx="0" cy="1348"/>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59" name="Text Box 33"/>
            <p:cNvSpPr txBox="1">
              <a:spLocks noChangeArrowheads="1"/>
            </p:cNvSpPr>
            <p:nvPr/>
          </p:nvSpPr>
          <p:spPr bwMode="auto">
            <a:xfrm>
              <a:off x="4924" y="2176"/>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i="1">
                  <a:ea typeface="幼圆" pitchFamily="49" charset="-122"/>
                </a:rPr>
                <a:t>x</a:t>
              </a:r>
            </a:p>
          </p:txBody>
        </p:sp>
        <p:sp>
          <p:nvSpPr>
            <p:cNvPr id="10260" name="Text Box 34"/>
            <p:cNvSpPr txBox="1">
              <a:spLocks noChangeArrowheads="1"/>
            </p:cNvSpPr>
            <p:nvPr/>
          </p:nvSpPr>
          <p:spPr bwMode="auto">
            <a:xfrm>
              <a:off x="3495" y="912"/>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幼圆" pitchFamily="49" charset="-122"/>
                </a:rPr>
                <a:t>y</a:t>
              </a:r>
            </a:p>
          </p:txBody>
        </p:sp>
        <p:sp>
          <p:nvSpPr>
            <p:cNvPr id="10261" name="Text Box 35"/>
            <p:cNvSpPr txBox="1">
              <a:spLocks noChangeArrowheads="1"/>
            </p:cNvSpPr>
            <p:nvPr/>
          </p:nvSpPr>
          <p:spPr bwMode="auto">
            <a:xfrm>
              <a:off x="3361" y="2242"/>
              <a:ext cx="22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b="1" i="1">
                  <a:ea typeface="幼圆" pitchFamily="49" charset="-122"/>
                </a:rPr>
                <a:t>o</a:t>
              </a:r>
            </a:p>
          </p:txBody>
        </p:sp>
      </p:grpSp>
      <p:sp>
        <p:nvSpPr>
          <p:cNvPr id="10249" name="Text Box 36"/>
          <p:cNvSpPr txBox="1">
            <a:spLocks noChangeArrowheads="1"/>
          </p:cNvSpPr>
          <p:nvPr/>
        </p:nvSpPr>
        <p:spPr bwMode="auto">
          <a:xfrm>
            <a:off x="6527772" y="2644754"/>
            <a:ext cx="3698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幼圆" pitchFamily="49" charset="-122"/>
              </a:rPr>
              <a:t>L</a:t>
            </a:r>
          </a:p>
        </p:txBody>
      </p:sp>
      <p:sp>
        <p:nvSpPr>
          <p:cNvPr id="10250" name="Line 37"/>
          <p:cNvSpPr>
            <a:spLocks noChangeShapeType="1"/>
          </p:cNvSpPr>
          <p:nvPr/>
        </p:nvSpPr>
        <p:spPr bwMode="auto">
          <a:xfrm flipH="1">
            <a:off x="6275359" y="2660629"/>
            <a:ext cx="479425" cy="0"/>
          </a:xfrm>
          <a:prstGeom prst="line">
            <a:avLst/>
          </a:prstGeom>
          <a:noFill/>
          <a:ln w="28575">
            <a:solidFill>
              <a:srgbClr val="FF33CC"/>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51" name="Line 38"/>
          <p:cNvSpPr>
            <a:spLocks noChangeShapeType="1"/>
          </p:cNvSpPr>
          <p:nvPr/>
        </p:nvSpPr>
        <p:spPr bwMode="auto">
          <a:xfrm flipV="1">
            <a:off x="5986434" y="1654154"/>
            <a:ext cx="0" cy="534988"/>
          </a:xfrm>
          <a:prstGeom prst="line">
            <a:avLst/>
          </a:prstGeom>
          <a:noFill/>
          <a:ln w="28575">
            <a:solidFill>
              <a:srgbClr val="FF33CC"/>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10252" name="Group 39"/>
          <p:cNvGrpSpPr>
            <a:grpSpLocks/>
          </p:cNvGrpSpPr>
          <p:nvPr/>
        </p:nvGrpSpPr>
        <p:grpSpPr bwMode="auto">
          <a:xfrm>
            <a:off x="5681634" y="998517"/>
            <a:ext cx="2057400" cy="2043112"/>
            <a:chOff x="3408" y="1267"/>
            <a:chExt cx="1296" cy="1287"/>
          </a:xfrm>
        </p:grpSpPr>
        <p:sp>
          <p:nvSpPr>
            <p:cNvPr id="10254" name="Text Box 40"/>
            <p:cNvSpPr txBox="1">
              <a:spLocks noChangeArrowheads="1"/>
            </p:cNvSpPr>
            <p:nvPr/>
          </p:nvSpPr>
          <p:spPr bwMode="auto">
            <a:xfrm>
              <a:off x="3408" y="1267"/>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i="1">
                  <a:ea typeface="幼圆" pitchFamily="49" charset="-122"/>
                </a:rPr>
                <a:t>A</a:t>
              </a:r>
            </a:p>
          </p:txBody>
        </p:sp>
        <p:sp>
          <p:nvSpPr>
            <p:cNvPr id="10255" name="Text Box 41"/>
            <p:cNvSpPr txBox="1">
              <a:spLocks noChangeArrowheads="1"/>
            </p:cNvSpPr>
            <p:nvPr/>
          </p:nvSpPr>
          <p:spPr bwMode="auto">
            <a:xfrm>
              <a:off x="4464" y="2304"/>
              <a:ext cx="24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i="1">
                  <a:ea typeface="幼圆" pitchFamily="49" charset="-122"/>
                </a:rPr>
                <a:t>B</a:t>
              </a:r>
            </a:p>
          </p:txBody>
        </p:sp>
        <p:sp>
          <p:nvSpPr>
            <p:cNvPr id="10256" name="Arc 42"/>
            <p:cNvSpPr>
              <a:spLocks/>
            </p:cNvSpPr>
            <p:nvPr/>
          </p:nvSpPr>
          <p:spPr bwMode="auto">
            <a:xfrm>
              <a:off x="3610" y="1396"/>
              <a:ext cx="960" cy="935"/>
            </a:xfrm>
            <a:custGeom>
              <a:avLst/>
              <a:gdLst>
                <a:gd name="T0" fmla="*/ 0 w 21600"/>
                <a:gd name="T1" fmla="*/ 0 h 22798"/>
                <a:gd name="T2" fmla="*/ 43 w 21600"/>
                <a:gd name="T3" fmla="*/ 38 h 22798"/>
                <a:gd name="T4" fmla="*/ 0 w 21600"/>
                <a:gd name="T5" fmla="*/ 36 h 22798"/>
                <a:gd name="T6" fmla="*/ 0 60000 65536"/>
                <a:gd name="T7" fmla="*/ 0 60000 65536"/>
                <a:gd name="T8" fmla="*/ 0 60000 65536"/>
                <a:gd name="T9" fmla="*/ 0 w 21600"/>
                <a:gd name="T10" fmla="*/ 0 h 22798"/>
                <a:gd name="T11" fmla="*/ 21600 w 21600"/>
                <a:gd name="T12" fmla="*/ 22798 h 22798"/>
              </a:gdLst>
              <a:ahLst/>
              <a:cxnLst>
                <a:cxn ang="T6">
                  <a:pos x="T0" y="T1"/>
                </a:cxn>
                <a:cxn ang="T7">
                  <a:pos x="T2" y="T3"/>
                </a:cxn>
                <a:cxn ang="T8">
                  <a:pos x="T4" y="T5"/>
                </a:cxn>
              </a:cxnLst>
              <a:rect l="T9" t="T10" r="T11" b="T12"/>
              <a:pathLst>
                <a:path w="21600" h="22798" fill="none" extrusionOk="0">
                  <a:moveTo>
                    <a:pt x="-1" y="0"/>
                  </a:moveTo>
                  <a:cubicBezTo>
                    <a:pt x="11929" y="0"/>
                    <a:pt x="21600" y="9670"/>
                    <a:pt x="21600" y="21600"/>
                  </a:cubicBezTo>
                  <a:cubicBezTo>
                    <a:pt x="21600" y="21999"/>
                    <a:pt x="21588" y="22399"/>
                    <a:pt x="21566" y="22797"/>
                  </a:cubicBezTo>
                </a:path>
                <a:path w="21600" h="22798" stroke="0" extrusionOk="0">
                  <a:moveTo>
                    <a:pt x="-1" y="0"/>
                  </a:moveTo>
                  <a:cubicBezTo>
                    <a:pt x="11929" y="0"/>
                    <a:pt x="21600" y="9670"/>
                    <a:pt x="21600" y="21600"/>
                  </a:cubicBezTo>
                  <a:cubicBezTo>
                    <a:pt x="21600" y="21999"/>
                    <a:pt x="21588" y="22399"/>
                    <a:pt x="21566" y="22797"/>
                  </a:cubicBezTo>
                  <a:lnTo>
                    <a:pt x="0" y="21600"/>
                  </a:lnTo>
                  <a:close/>
                </a:path>
              </a:pathLst>
            </a:cu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aphicFrame>
        <p:nvGraphicFramePr>
          <p:cNvPr id="10247" name="Object 43"/>
          <p:cNvGraphicFramePr>
            <a:graphicFrameLocks noChangeAspect="1"/>
          </p:cNvGraphicFramePr>
          <p:nvPr/>
        </p:nvGraphicFramePr>
        <p:xfrm>
          <a:off x="6519834" y="1958954"/>
          <a:ext cx="228600" cy="211138"/>
        </p:xfrm>
        <a:graphic>
          <a:graphicData uri="http://schemas.openxmlformats.org/presentationml/2006/ole">
            <p:oleObj spid="_x0000_s2242939" name="公式" r:id="rId8" imgW="342603" imgH="317225" progId="Equation.3">
              <p:embed/>
            </p:oleObj>
          </a:graphicData>
        </a:graphic>
      </p:graphicFrame>
      <p:sp>
        <p:nvSpPr>
          <p:cNvPr id="10253" name="Line 44"/>
          <p:cNvSpPr>
            <a:spLocks noChangeShapeType="1"/>
          </p:cNvSpPr>
          <p:nvPr/>
        </p:nvSpPr>
        <p:spPr bwMode="auto">
          <a:xfrm>
            <a:off x="6962747" y="1501754"/>
            <a:ext cx="138112" cy="133350"/>
          </a:xfrm>
          <a:prstGeom prst="line">
            <a:avLst/>
          </a:prstGeom>
          <a:noFill/>
          <a:ln w="28575">
            <a:solidFill>
              <a:srgbClr val="FF33CC"/>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 name="Text Box 24"/>
          <p:cNvSpPr txBox="1">
            <a:spLocks noChangeArrowheads="1"/>
          </p:cNvSpPr>
          <p:nvPr/>
        </p:nvSpPr>
        <p:spPr bwMode="auto">
          <a:xfrm>
            <a:off x="556938" y="4698064"/>
            <a:ext cx="6301078" cy="1169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rgbClr val="0000FF"/>
                </a:solidFill>
                <a:latin typeface="黑体" pitchFamily="2" charset="-122"/>
                <a:ea typeface="黑体" pitchFamily="2" charset="-122"/>
              </a:rPr>
              <a:t>注记</a:t>
            </a:r>
            <a:r>
              <a:rPr lang="en-US" altLang="zh-CN" sz="2800" b="1" dirty="0" smtClean="0">
                <a:solidFill>
                  <a:srgbClr val="0000FF"/>
                </a:solidFill>
                <a:latin typeface="黑体" pitchFamily="2" charset="-122"/>
                <a:ea typeface="黑体" pitchFamily="2" charset="-122"/>
              </a:rPr>
              <a:t>: </a:t>
            </a:r>
            <a:r>
              <a:rPr lang="zh-CN" altLang="en-US" sz="2800" b="1" dirty="0" smtClean="0">
                <a:solidFill>
                  <a:srgbClr val="9900FF"/>
                </a:solidFill>
                <a:latin typeface="黑体" pitchFamily="2" charset="-122"/>
                <a:ea typeface="黑体" pitchFamily="2" charset="-122"/>
              </a:rPr>
              <a:t>使用公式的条件</a:t>
            </a:r>
            <a:r>
              <a:rPr lang="en-US" altLang="zh-CN" sz="2800" b="1" dirty="0" smtClean="0">
                <a:solidFill>
                  <a:srgbClr val="9900FF"/>
                </a:solidFill>
                <a:latin typeface="黑体" pitchFamily="2" charset="-122"/>
                <a:ea typeface="黑体" pitchFamily="2" charset="-122"/>
              </a:rPr>
              <a:t>:</a:t>
            </a:r>
          </a:p>
          <a:p>
            <a:pPr eaLnBrk="1" hangingPunct="1">
              <a:spcBef>
                <a:spcPct val="50000"/>
              </a:spcBef>
            </a:pPr>
            <a:r>
              <a:rPr lang="zh-CN" altLang="en-US" sz="2800" b="1" dirty="0" smtClean="0">
                <a:solidFill>
                  <a:srgbClr val="CC3300"/>
                </a:solidFill>
                <a:latin typeface="黑体" pitchFamily="2" charset="-122"/>
                <a:ea typeface="黑体" pitchFamily="2" charset="-122"/>
              </a:rPr>
              <a:t>曲线封闭正向</a:t>
            </a:r>
            <a:r>
              <a:rPr lang="en-US" altLang="zh-CN" sz="2800" b="1" dirty="0" smtClean="0">
                <a:solidFill>
                  <a:srgbClr val="CC3300"/>
                </a:solidFill>
                <a:latin typeface="黑体" pitchFamily="2" charset="-122"/>
                <a:ea typeface="黑体" pitchFamily="2" charset="-122"/>
              </a:rPr>
              <a:t>+</a:t>
            </a:r>
            <a:r>
              <a:rPr lang="zh-CN" altLang="en-US" sz="2800" b="1" dirty="0" smtClean="0">
                <a:solidFill>
                  <a:srgbClr val="CC3300"/>
                </a:solidFill>
                <a:latin typeface="黑体" pitchFamily="2" charset="-122"/>
                <a:ea typeface="黑体" pitchFamily="2" charset="-122"/>
              </a:rPr>
              <a:t>被积函数有连续偏导</a:t>
            </a:r>
            <a:r>
              <a:rPr lang="en-US" altLang="zh-CN" sz="2800" b="1" dirty="0" smtClean="0">
                <a:solidFill>
                  <a:srgbClr val="CC3300"/>
                </a:solidFill>
                <a:latin typeface="黑体" pitchFamily="2" charset="-122"/>
                <a:ea typeface="黑体" pitchFamily="2" charset="-122"/>
              </a:rPr>
              <a:t>. </a:t>
            </a:r>
            <a:endParaRPr lang="zh-CN" altLang="en-US" sz="2800" b="1" dirty="0">
              <a:solidFill>
                <a:srgbClr val="CC3300"/>
              </a:solidFill>
              <a:latin typeface="黑体" pitchFamily="2" charset="-122"/>
              <a:ea typeface="黑体" pitchFamily="2" charset="-122"/>
            </a:endParaRPr>
          </a:p>
        </p:txBody>
      </p:sp>
    </p:spTree>
    <p:extLst>
      <p:ext uri="{BB962C8B-B14F-4D97-AF65-F5344CB8AC3E}">
        <p14:creationId xmlns:p14="http://schemas.microsoft.com/office/powerpoint/2010/main" xmlns="" val="225066547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wipe(left)">
                                      <p:cBhvr>
                                        <p:cTn id="7" dur="500"/>
                                        <p:tgtEl>
                                          <p:spTgt spid="33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wipe(left)">
                                      <p:cBhvr>
                                        <p:cTn id="12" dur="500"/>
                                        <p:tgtEl>
                                          <p:spTgt spid="33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798"/>
                                        </p:tgtEl>
                                        <p:attrNameLst>
                                          <p:attrName>style.visibility</p:attrName>
                                        </p:attrNameLst>
                                      </p:cBhvr>
                                      <p:to>
                                        <p:strVal val="visible"/>
                                      </p:to>
                                    </p:set>
                                    <p:animEffect transition="in" filter="wipe(left)">
                                      <p:cBhvr>
                                        <p:cTn id="17" dur="500"/>
                                        <p:tgtEl>
                                          <p:spTgt spid="337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extLst>
              <p:ext uri="{D42A27DB-BD31-4B8C-83A1-F6EECF244321}">
                <p14:modId xmlns:p14="http://schemas.microsoft.com/office/powerpoint/2010/main" xmlns="" val="3557371412"/>
              </p:ext>
            </p:extLst>
          </p:nvPr>
        </p:nvGraphicFramePr>
        <p:xfrm>
          <a:off x="390524" y="390525"/>
          <a:ext cx="7925891" cy="1768684"/>
        </p:xfrm>
        <a:graphic>
          <a:graphicData uri="http://schemas.openxmlformats.org/presentationml/2006/ole">
            <p:oleObj spid="_x0000_s2280692" name="Document" r:id="rId3" imgW="8721633" imgH="1964442" progId="Word.Document.8">
              <p:embed/>
            </p:oleObj>
          </a:graphicData>
        </a:graphic>
      </p:graphicFrame>
      <p:sp>
        <p:nvSpPr>
          <p:cNvPr id="15363" name="Text Box 3"/>
          <p:cNvSpPr txBox="1">
            <a:spLocks noChangeArrowheads="1"/>
          </p:cNvSpPr>
          <p:nvPr/>
        </p:nvSpPr>
        <p:spPr bwMode="auto">
          <a:xfrm>
            <a:off x="6969556" y="6300028"/>
            <a:ext cx="100700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800" b="1" dirty="0"/>
              <a:t>图</a:t>
            </a:r>
            <a:r>
              <a:rPr lang="en-US" altLang="zh-CN" sz="1800" b="1" dirty="0"/>
              <a:t>14.3.9</a:t>
            </a:r>
          </a:p>
        </p:txBody>
      </p:sp>
      <p:pic>
        <p:nvPicPr>
          <p:cNvPr id="999438" name="Picture 1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01403" y="3821565"/>
            <a:ext cx="3435093" cy="2433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1415297839"/>
              </p:ext>
            </p:extLst>
          </p:nvPr>
        </p:nvGraphicFramePr>
        <p:xfrm>
          <a:off x="390525" y="1988840"/>
          <a:ext cx="7869238" cy="1408113"/>
        </p:xfrm>
        <a:graphic>
          <a:graphicData uri="http://schemas.openxmlformats.org/presentationml/2006/ole">
            <p:oleObj spid="_x0000_s2280693" name="Document" r:id="rId5" imgW="8581943" imgH="1542693" progId="Word.Document.8">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821118890"/>
              </p:ext>
            </p:extLst>
          </p:nvPr>
        </p:nvGraphicFramePr>
        <p:xfrm>
          <a:off x="467544" y="4600524"/>
          <a:ext cx="4991100" cy="1873250"/>
        </p:xfrm>
        <a:graphic>
          <a:graphicData uri="http://schemas.openxmlformats.org/presentationml/2006/ole">
            <p:oleObj spid="_x0000_s2280694" name="Document" r:id="rId6" imgW="5747817" imgH="2201226" progId="Word.Document.8">
              <p:embed/>
            </p:oleObj>
          </a:graphicData>
        </a:graphic>
      </p:graphicFrame>
      <p:cxnSp>
        <p:nvCxnSpPr>
          <p:cNvPr id="5" name="直接箭头连接符 4"/>
          <p:cNvCxnSpPr/>
          <p:nvPr/>
        </p:nvCxnSpPr>
        <p:spPr>
          <a:xfrm>
            <a:off x="6033452" y="5589240"/>
            <a:ext cx="1943111"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 name="对象 5"/>
          <p:cNvGraphicFramePr>
            <a:graphicFrameLocks noChangeAspect="1"/>
          </p:cNvGraphicFramePr>
          <p:nvPr>
            <p:extLst>
              <p:ext uri="{D42A27DB-BD31-4B8C-83A1-F6EECF244321}">
                <p14:modId xmlns:p14="http://schemas.microsoft.com/office/powerpoint/2010/main" xmlns="" val="845690695"/>
              </p:ext>
            </p:extLst>
          </p:nvPr>
        </p:nvGraphicFramePr>
        <p:xfrm>
          <a:off x="395536" y="3356992"/>
          <a:ext cx="6117242" cy="1245171"/>
        </p:xfrm>
        <a:graphic>
          <a:graphicData uri="http://schemas.openxmlformats.org/presentationml/2006/ole">
            <p:oleObj spid="_x0000_s2280695" name="Document" r:id="rId7" imgW="6776052" imgH="1386877" progId="Word.Document.8">
              <p:embed/>
            </p:oleObj>
          </a:graphicData>
        </a:graphic>
      </p:graphicFrame>
    </p:spTree>
    <p:extLst>
      <p:ext uri="{BB962C8B-B14F-4D97-AF65-F5344CB8AC3E}">
        <p14:creationId xmlns:p14="http://schemas.microsoft.com/office/powerpoint/2010/main" xmlns="" val="764719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extLst>
              <p:ext uri="{D42A27DB-BD31-4B8C-83A1-F6EECF244321}">
                <p14:modId xmlns:p14="http://schemas.microsoft.com/office/powerpoint/2010/main" xmlns="" val="1060878491"/>
              </p:ext>
            </p:extLst>
          </p:nvPr>
        </p:nvGraphicFramePr>
        <p:xfrm>
          <a:off x="614363" y="554038"/>
          <a:ext cx="7600950" cy="1679575"/>
        </p:xfrm>
        <a:graphic>
          <a:graphicData uri="http://schemas.openxmlformats.org/presentationml/2006/ole">
            <p:oleObj spid="_x0000_s2281593" name="Document" r:id="rId3" imgW="8439013" imgH="1870520" progId="Word.Document.8">
              <p:embed/>
            </p:oleObj>
          </a:graphicData>
        </a:graphic>
      </p:graphicFrame>
      <p:pic>
        <p:nvPicPr>
          <p:cNvPr id="4" name="Picture 1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572132" y="3571876"/>
            <a:ext cx="3435093" cy="2433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5" name="直接箭头连接符 4"/>
          <p:cNvCxnSpPr/>
          <p:nvPr/>
        </p:nvCxnSpPr>
        <p:spPr>
          <a:xfrm>
            <a:off x="6028642" y="5339551"/>
            <a:ext cx="1943111"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 name="对象 1"/>
          <p:cNvGraphicFramePr>
            <a:graphicFrameLocks noChangeAspect="1"/>
          </p:cNvGraphicFramePr>
          <p:nvPr>
            <p:extLst>
              <p:ext uri="{D42A27DB-BD31-4B8C-83A1-F6EECF244321}">
                <p14:modId xmlns:p14="http://schemas.microsoft.com/office/powerpoint/2010/main" xmlns="" val="1534104107"/>
              </p:ext>
            </p:extLst>
          </p:nvPr>
        </p:nvGraphicFramePr>
        <p:xfrm>
          <a:off x="571472" y="2214554"/>
          <a:ext cx="6384925" cy="1528762"/>
        </p:xfrm>
        <a:graphic>
          <a:graphicData uri="http://schemas.openxmlformats.org/presentationml/2006/ole">
            <p:oleObj spid="_x0000_s2281594" name="Document" r:id="rId5" imgW="7092155" imgH="1703188" progId="Word.Document.8">
              <p:embed/>
            </p:oleObj>
          </a:graphicData>
        </a:graphic>
      </p:graphicFrame>
    </p:spTree>
    <p:extLst>
      <p:ext uri="{BB962C8B-B14F-4D97-AF65-F5344CB8AC3E}">
        <p14:creationId xmlns:p14="http://schemas.microsoft.com/office/powerpoint/2010/main" xmlns="" val="2679346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757238" y="593725"/>
          <a:ext cx="7486650" cy="1827213"/>
        </p:xfrm>
        <a:graphic>
          <a:graphicData uri="http://schemas.openxmlformats.org/presentationml/2006/ole">
            <p:oleObj spid="_x0000_s2243834" name="文档" r:id="rId3" imgW="6936595" imgH="1933247" progId="Word.Document.8">
              <p:embed/>
            </p:oleObj>
          </a:graphicData>
        </a:graphic>
      </p:graphicFrame>
      <p:graphicFrame>
        <p:nvGraphicFramePr>
          <p:cNvPr id="36867" name="Object 3"/>
          <p:cNvGraphicFramePr>
            <a:graphicFrameLocks noChangeAspect="1"/>
          </p:cNvGraphicFramePr>
          <p:nvPr/>
        </p:nvGraphicFramePr>
        <p:xfrm>
          <a:off x="914400" y="4298950"/>
          <a:ext cx="7888288" cy="1339850"/>
        </p:xfrm>
        <a:graphic>
          <a:graphicData uri="http://schemas.openxmlformats.org/presentationml/2006/ole">
            <p:oleObj spid="_x0000_s2243835" name="文档" r:id="rId4" imgW="7907952" imgH="1369303" progId="Word.Document.8">
              <p:embed/>
            </p:oleObj>
          </a:graphicData>
        </a:graphic>
      </p:graphicFrame>
      <p:graphicFrame>
        <p:nvGraphicFramePr>
          <p:cNvPr id="36868" name="Object 4"/>
          <p:cNvGraphicFramePr>
            <a:graphicFrameLocks noChangeAspect="1"/>
          </p:cNvGraphicFramePr>
          <p:nvPr/>
        </p:nvGraphicFramePr>
        <p:xfrm>
          <a:off x="1603375" y="2582863"/>
          <a:ext cx="5238750" cy="773112"/>
        </p:xfrm>
        <a:graphic>
          <a:graphicData uri="http://schemas.openxmlformats.org/presentationml/2006/ole">
            <p:oleObj spid="_x0000_s2243836" name="文档" r:id="rId5" imgW="5195448" imgH="772893" progId="Word.Document.8">
              <p:embed/>
            </p:oleObj>
          </a:graphicData>
        </a:graphic>
      </p:graphicFrame>
      <p:sp>
        <p:nvSpPr>
          <p:cNvPr id="36869" name="Text Box 5"/>
          <p:cNvSpPr txBox="1">
            <a:spLocks noChangeArrowheads="1"/>
          </p:cNvSpPr>
          <p:nvPr/>
        </p:nvSpPr>
        <p:spPr bwMode="auto">
          <a:xfrm>
            <a:off x="685800" y="2582863"/>
            <a:ext cx="541338"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0000CC"/>
                </a:solidFill>
                <a:ea typeface="黑体" pitchFamily="2" charset="-122"/>
              </a:rPr>
              <a:t>解</a:t>
            </a:r>
          </a:p>
        </p:txBody>
      </p:sp>
      <p:graphicFrame>
        <p:nvGraphicFramePr>
          <p:cNvPr id="36870" name="Object 6"/>
          <p:cNvGraphicFramePr>
            <a:graphicFrameLocks noChangeAspect="1"/>
          </p:cNvGraphicFramePr>
          <p:nvPr/>
        </p:nvGraphicFramePr>
        <p:xfrm>
          <a:off x="1058863" y="3192463"/>
          <a:ext cx="5268912" cy="1160462"/>
        </p:xfrm>
        <a:graphic>
          <a:graphicData uri="http://schemas.openxmlformats.org/presentationml/2006/ole">
            <p:oleObj spid="_x0000_s2243837" name="文档" r:id="rId6" imgW="5265841" imgH="1162529" progId="Word.Document.8">
              <p:embed/>
            </p:oleObj>
          </a:graphicData>
        </a:graphic>
      </p:graphicFrame>
      <p:sp>
        <p:nvSpPr>
          <p:cNvPr id="11271" name="Text Box 8">
            <a:hlinkClick r:id="rId7" action="ppaction://hlinkpres?slideindex=27&amp;slidetitle=幻灯片 27"/>
          </p:cNvPr>
          <p:cNvSpPr txBox="1">
            <a:spLocks noChangeArrowheads="1"/>
          </p:cNvSpPr>
          <p:nvPr/>
        </p:nvSpPr>
        <p:spPr bwMode="auto">
          <a:xfrm>
            <a:off x="685800" y="685800"/>
            <a:ext cx="1143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CC"/>
                </a:solidFill>
                <a:latin typeface="黑体" pitchFamily="2" charset="-122"/>
                <a:ea typeface="黑体" pitchFamily="2" charset="-122"/>
              </a:rPr>
              <a:t>例 </a:t>
            </a:r>
            <a:r>
              <a:rPr lang="en-US" altLang="zh-CN" sz="2800" b="1">
                <a:solidFill>
                  <a:srgbClr val="0000CC"/>
                </a:solidFill>
                <a:latin typeface="黑体" pitchFamily="2" charset="-122"/>
                <a:ea typeface="黑体" pitchFamily="2" charset="-122"/>
              </a:rPr>
              <a:t>2</a:t>
            </a:r>
          </a:p>
        </p:txBody>
      </p:sp>
    </p:spTree>
    <p:extLst>
      <p:ext uri="{BB962C8B-B14F-4D97-AF65-F5344CB8AC3E}">
        <p14:creationId xmlns:p14="http://schemas.microsoft.com/office/powerpoint/2010/main" xmlns="" val="283160983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wipe(left)">
                                      <p:cBhvr>
                                        <p:cTn id="7" dur="500"/>
                                        <p:tgtEl>
                                          <p:spTgt spid="3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wipe(left)">
                                      <p:cBhvr>
                                        <p:cTn id="12" dur="500"/>
                                        <p:tgtEl>
                                          <p:spTgt spid="368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870"/>
                                        </p:tgtEl>
                                        <p:attrNameLst>
                                          <p:attrName>style.visibility</p:attrName>
                                        </p:attrNameLst>
                                      </p:cBhvr>
                                      <p:to>
                                        <p:strVal val="visible"/>
                                      </p:to>
                                    </p:set>
                                    <p:animEffect transition="in" filter="wipe(left)">
                                      <p:cBhvr>
                                        <p:cTn id="17" dur="500"/>
                                        <p:tgtEl>
                                          <p:spTgt spid="36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867"/>
                                        </p:tgtEl>
                                        <p:attrNameLst>
                                          <p:attrName>style.visibility</p:attrName>
                                        </p:attrNameLst>
                                      </p:cBhvr>
                                      <p:to>
                                        <p:strVal val="visible"/>
                                      </p:to>
                                    </p:set>
                                    <p:animEffect transition="in" filter="wipe(left)">
                                      <p:cBhvr>
                                        <p:cTn id="22"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788025" y="3546475"/>
            <a:ext cx="2138363" cy="1676400"/>
            <a:chOff x="3646" y="2570"/>
            <a:chExt cx="1347" cy="1056"/>
          </a:xfrm>
        </p:grpSpPr>
        <p:sp>
          <p:nvSpPr>
            <p:cNvPr id="12321" name="Oval 3"/>
            <p:cNvSpPr>
              <a:spLocks noChangeArrowheads="1"/>
            </p:cNvSpPr>
            <p:nvPr/>
          </p:nvSpPr>
          <p:spPr bwMode="auto">
            <a:xfrm rot="-1715387">
              <a:off x="3646" y="2799"/>
              <a:ext cx="1347" cy="827"/>
            </a:xfrm>
            <a:prstGeom prst="ellipse">
              <a:avLst/>
            </a:prstGeom>
            <a:solidFill>
              <a:schemeClr val="hlink"/>
            </a:solidFill>
            <a:ln w="19050">
              <a:solidFill>
                <a:schemeClr val="tx1"/>
              </a:solidFill>
              <a:round/>
              <a:headEnd/>
              <a:tailEnd/>
            </a:ln>
          </p:spPr>
          <p:txBody>
            <a:bodyPr wrap="none" anchor="ctr"/>
            <a:lstStyle/>
            <a:p>
              <a:pPr algn="ctr"/>
              <a:endParaRPr lang="zh-CN" altLang="zh-CN" b="1">
                <a:ea typeface="幼圆" pitchFamily="49" charset="-122"/>
              </a:endParaRPr>
            </a:p>
          </p:txBody>
        </p:sp>
        <p:sp>
          <p:nvSpPr>
            <p:cNvPr id="12322" name="Line 4"/>
            <p:cNvSpPr>
              <a:spLocks noChangeShapeType="1"/>
            </p:cNvSpPr>
            <p:nvPr/>
          </p:nvSpPr>
          <p:spPr bwMode="auto">
            <a:xfrm rot="20570308" flipV="1">
              <a:off x="4805" y="3204"/>
              <a:ext cx="113" cy="10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23" name="Line 5"/>
            <p:cNvSpPr>
              <a:spLocks noChangeShapeType="1"/>
            </p:cNvSpPr>
            <p:nvPr/>
          </p:nvSpPr>
          <p:spPr bwMode="auto">
            <a:xfrm flipH="1">
              <a:off x="3867" y="2932"/>
              <a:ext cx="112" cy="99"/>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2301" name="Object 6"/>
            <p:cNvGraphicFramePr>
              <a:graphicFrameLocks noChangeAspect="1"/>
            </p:cNvGraphicFramePr>
            <p:nvPr/>
          </p:nvGraphicFramePr>
          <p:xfrm>
            <a:off x="4473" y="2570"/>
            <a:ext cx="141" cy="138"/>
          </p:xfrm>
          <a:graphic>
            <a:graphicData uri="http://schemas.openxmlformats.org/presentationml/2006/ole">
              <p:oleObj spid="_x0000_s2245354" name="公式" r:id="rId3" imgW="266469" imgH="291847" progId="Equation.3">
                <p:embed/>
              </p:oleObj>
            </a:graphicData>
          </a:graphic>
        </p:graphicFrame>
      </p:grpSp>
      <p:graphicFrame>
        <p:nvGraphicFramePr>
          <p:cNvPr id="12290" name="Object 7"/>
          <p:cNvGraphicFramePr>
            <a:graphicFrameLocks noChangeAspect="1"/>
          </p:cNvGraphicFramePr>
          <p:nvPr/>
        </p:nvGraphicFramePr>
        <p:xfrm>
          <a:off x="762000" y="762000"/>
          <a:ext cx="3600450" cy="773113"/>
        </p:xfrm>
        <a:graphic>
          <a:graphicData uri="http://schemas.openxmlformats.org/presentationml/2006/ole">
            <p:oleObj spid="_x0000_s2245355" name="文档" r:id="rId4" imgW="3574890" imgH="771956" progId="Word.Document.8">
              <p:embed/>
            </p:oleObj>
          </a:graphicData>
        </a:graphic>
      </p:graphicFrame>
      <p:graphicFrame>
        <p:nvGraphicFramePr>
          <p:cNvPr id="85000" name="Object 8"/>
          <p:cNvGraphicFramePr>
            <a:graphicFrameLocks noChangeAspect="1"/>
          </p:cNvGraphicFramePr>
          <p:nvPr/>
        </p:nvGraphicFramePr>
        <p:xfrm>
          <a:off x="819150" y="2773363"/>
          <a:ext cx="4286250" cy="742950"/>
        </p:xfrm>
        <a:graphic>
          <a:graphicData uri="http://schemas.openxmlformats.org/presentationml/2006/ole">
            <p:oleObj spid="_x0000_s2245356" name="文档" r:id="rId5" imgW="4250352" imgH="744386" progId="Word.Document.8">
              <p:embed/>
            </p:oleObj>
          </a:graphicData>
        </a:graphic>
      </p:graphicFrame>
      <p:graphicFrame>
        <p:nvGraphicFramePr>
          <p:cNvPr id="85001" name="Object 9"/>
          <p:cNvGraphicFramePr>
            <a:graphicFrameLocks noChangeAspect="1"/>
          </p:cNvGraphicFramePr>
          <p:nvPr/>
        </p:nvGraphicFramePr>
        <p:xfrm>
          <a:off x="7177088" y="4146550"/>
          <a:ext cx="304800" cy="288925"/>
        </p:xfrm>
        <a:graphic>
          <a:graphicData uri="http://schemas.openxmlformats.org/presentationml/2006/ole">
            <p:oleObj spid="_x0000_s2245357" name="公式" r:id="rId6" imgW="393529" imgH="418918" progId="Equation.3">
              <p:embed/>
            </p:oleObj>
          </a:graphicData>
        </a:graphic>
      </p:graphicFrame>
      <p:grpSp>
        <p:nvGrpSpPr>
          <p:cNvPr id="3" name="Group 10"/>
          <p:cNvGrpSpPr>
            <a:grpSpLocks/>
          </p:cNvGrpSpPr>
          <p:nvPr/>
        </p:nvGrpSpPr>
        <p:grpSpPr bwMode="auto">
          <a:xfrm>
            <a:off x="6275388" y="4191000"/>
            <a:ext cx="879475" cy="990600"/>
            <a:chOff x="3953" y="3028"/>
            <a:chExt cx="554" cy="537"/>
          </a:xfrm>
        </p:grpSpPr>
        <p:sp>
          <p:nvSpPr>
            <p:cNvPr id="12319" name="Oval 11"/>
            <p:cNvSpPr>
              <a:spLocks noChangeArrowheads="1"/>
            </p:cNvSpPr>
            <p:nvPr/>
          </p:nvSpPr>
          <p:spPr bwMode="auto">
            <a:xfrm>
              <a:off x="3953" y="3196"/>
              <a:ext cx="449" cy="365"/>
            </a:xfrm>
            <a:prstGeom prst="ellipse">
              <a:avLst/>
            </a:prstGeom>
            <a:solidFill>
              <a:srgbClr val="CCFFFF"/>
            </a:solidFill>
            <a:ln w="19050">
              <a:solidFill>
                <a:schemeClr val="tx1"/>
              </a:solidFill>
              <a:round/>
              <a:headEnd/>
              <a:tailEnd/>
            </a:ln>
          </p:spPr>
          <p:txBody>
            <a:bodyPr wrap="none" anchor="ctr"/>
            <a:lstStyle/>
            <a:p>
              <a:pPr algn="ctr"/>
              <a:endParaRPr lang="zh-CN" altLang="zh-CN" b="1">
                <a:ea typeface="幼圆" pitchFamily="49" charset="-122"/>
              </a:endParaRPr>
            </a:p>
          </p:txBody>
        </p:sp>
        <p:graphicFrame>
          <p:nvGraphicFramePr>
            <p:cNvPr id="12299" name="Object 12"/>
            <p:cNvGraphicFramePr>
              <a:graphicFrameLocks noChangeAspect="1"/>
            </p:cNvGraphicFramePr>
            <p:nvPr/>
          </p:nvGraphicFramePr>
          <p:xfrm>
            <a:off x="4402" y="3461"/>
            <a:ext cx="105" cy="104"/>
          </p:xfrm>
          <a:graphic>
            <a:graphicData uri="http://schemas.openxmlformats.org/presentationml/2006/ole">
              <p:oleObj spid="_x0000_s2245358" name="公式" r:id="rId7" imgW="215713" imgH="241091" progId="Equation.3">
                <p:embed/>
              </p:oleObj>
            </a:graphicData>
          </a:graphic>
        </p:graphicFrame>
        <p:sp>
          <p:nvSpPr>
            <p:cNvPr id="12320" name="Line 13"/>
            <p:cNvSpPr>
              <a:spLocks noChangeShapeType="1"/>
            </p:cNvSpPr>
            <p:nvPr/>
          </p:nvSpPr>
          <p:spPr bwMode="auto">
            <a:xfrm rot="409408" flipH="1" flipV="1">
              <a:off x="4290" y="3229"/>
              <a:ext cx="75" cy="33"/>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2300" name="Object 14"/>
            <p:cNvGraphicFramePr>
              <a:graphicFrameLocks noChangeAspect="1"/>
            </p:cNvGraphicFramePr>
            <p:nvPr/>
          </p:nvGraphicFramePr>
          <p:xfrm>
            <a:off x="4282" y="3028"/>
            <a:ext cx="86" cy="175"/>
          </p:xfrm>
          <a:graphic>
            <a:graphicData uri="http://schemas.openxmlformats.org/presentationml/2006/ole">
              <p:oleObj spid="_x0000_s2245359" name="公式" r:id="rId8" imgW="165028" imgH="368140" progId="Equation.3">
                <p:embed/>
              </p:oleObj>
            </a:graphicData>
          </a:graphic>
        </p:graphicFrame>
      </p:grpSp>
      <p:grpSp>
        <p:nvGrpSpPr>
          <p:cNvPr id="12304" name="Group 15"/>
          <p:cNvGrpSpPr>
            <a:grpSpLocks/>
          </p:cNvGrpSpPr>
          <p:nvPr/>
        </p:nvGrpSpPr>
        <p:grpSpPr bwMode="auto">
          <a:xfrm>
            <a:off x="5791200" y="152400"/>
            <a:ext cx="2617788" cy="2424113"/>
            <a:chOff x="3648" y="432"/>
            <a:chExt cx="1649" cy="1527"/>
          </a:xfrm>
        </p:grpSpPr>
        <p:sp>
          <p:nvSpPr>
            <p:cNvPr id="12311" name="Oval 16"/>
            <p:cNvSpPr>
              <a:spLocks noChangeArrowheads="1"/>
            </p:cNvSpPr>
            <p:nvPr/>
          </p:nvSpPr>
          <p:spPr bwMode="auto">
            <a:xfrm rot="1497978">
              <a:off x="3896" y="860"/>
              <a:ext cx="958" cy="638"/>
            </a:xfrm>
            <a:prstGeom prst="ellipse">
              <a:avLst/>
            </a:prstGeom>
            <a:solidFill>
              <a:srgbClr val="FFEBFF"/>
            </a:solidFill>
            <a:ln w="19050">
              <a:solidFill>
                <a:schemeClr val="tx1"/>
              </a:solidFill>
              <a:round/>
              <a:headEnd/>
              <a:tailEnd/>
            </a:ln>
          </p:spPr>
          <p:txBody>
            <a:bodyPr wrap="none" anchor="ctr"/>
            <a:lstStyle/>
            <a:p>
              <a:pPr algn="ctr"/>
              <a:endParaRPr lang="zh-CN" altLang="zh-CN" b="1">
                <a:ea typeface="幼圆" pitchFamily="49" charset="-122"/>
              </a:endParaRPr>
            </a:p>
          </p:txBody>
        </p:sp>
        <p:sp>
          <p:nvSpPr>
            <p:cNvPr id="12312" name="Line 17"/>
            <p:cNvSpPr>
              <a:spLocks noChangeShapeType="1"/>
            </p:cNvSpPr>
            <p:nvPr/>
          </p:nvSpPr>
          <p:spPr bwMode="auto">
            <a:xfrm>
              <a:off x="3648" y="1640"/>
              <a:ext cx="1489"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13" name="Line 18"/>
            <p:cNvSpPr>
              <a:spLocks noChangeShapeType="1"/>
            </p:cNvSpPr>
            <p:nvPr/>
          </p:nvSpPr>
          <p:spPr bwMode="auto">
            <a:xfrm flipV="1">
              <a:off x="3967" y="682"/>
              <a:ext cx="0" cy="1277"/>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14" name="Text Box 19"/>
            <p:cNvSpPr txBox="1">
              <a:spLocks noChangeArrowheads="1"/>
            </p:cNvSpPr>
            <p:nvPr/>
          </p:nvSpPr>
          <p:spPr bwMode="auto">
            <a:xfrm>
              <a:off x="5085" y="1549"/>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i="1">
                  <a:ea typeface="幼圆" pitchFamily="49" charset="-122"/>
                </a:rPr>
                <a:t>x</a:t>
              </a:r>
            </a:p>
          </p:txBody>
        </p:sp>
        <p:sp>
          <p:nvSpPr>
            <p:cNvPr id="12315" name="Text Box 20"/>
            <p:cNvSpPr txBox="1">
              <a:spLocks noChangeArrowheads="1"/>
            </p:cNvSpPr>
            <p:nvPr/>
          </p:nvSpPr>
          <p:spPr bwMode="auto">
            <a:xfrm>
              <a:off x="3867" y="432"/>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幼圆" pitchFamily="49" charset="-122"/>
                </a:rPr>
                <a:t>y</a:t>
              </a:r>
            </a:p>
          </p:txBody>
        </p:sp>
        <p:sp>
          <p:nvSpPr>
            <p:cNvPr id="12316" name="Text Box 21"/>
            <p:cNvSpPr txBox="1">
              <a:spLocks noChangeArrowheads="1"/>
            </p:cNvSpPr>
            <p:nvPr/>
          </p:nvSpPr>
          <p:spPr bwMode="auto">
            <a:xfrm>
              <a:off x="3747" y="1619"/>
              <a:ext cx="22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b="1" i="1">
                  <a:ea typeface="幼圆" pitchFamily="49" charset="-122"/>
                </a:rPr>
                <a:t>o</a:t>
              </a:r>
            </a:p>
          </p:txBody>
        </p:sp>
        <p:sp>
          <p:nvSpPr>
            <p:cNvPr id="12317" name="Text Box 22"/>
            <p:cNvSpPr txBox="1">
              <a:spLocks noChangeArrowheads="1"/>
            </p:cNvSpPr>
            <p:nvPr/>
          </p:nvSpPr>
          <p:spPr bwMode="auto">
            <a:xfrm>
              <a:off x="4665" y="751"/>
              <a:ext cx="2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幼圆" pitchFamily="49" charset="-122"/>
                </a:rPr>
                <a:t>L</a:t>
              </a:r>
            </a:p>
          </p:txBody>
        </p:sp>
        <p:sp>
          <p:nvSpPr>
            <p:cNvPr id="12318" name="Line 23"/>
            <p:cNvSpPr>
              <a:spLocks noChangeShapeType="1"/>
            </p:cNvSpPr>
            <p:nvPr/>
          </p:nvSpPr>
          <p:spPr bwMode="auto">
            <a:xfrm rot="16827447" flipV="1">
              <a:off x="4529" y="852"/>
              <a:ext cx="82" cy="142"/>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2298" name="Object 24"/>
            <p:cNvGraphicFramePr>
              <a:graphicFrameLocks noChangeAspect="1"/>
            </p:cNvGraphicFramePr>
            <p:nvPr/>
          </p:nvGraphicFramePr>
          <p:xfrm>
            <a:off x="4176" y="1104"/>
            <a:ext cx="156" cy="144"/>
          </p:xfrm>
          <a:graphic>
            <a:graphicData uri="http://schemas.openxmlformats.org/presentationml/2006/ole">
              <p:oleObj spid="_x0000_s2245360" name="公式" r:id="rId9" imgW="342603" imgH="317225" progId="Equation.3">
                <p:embed/>
              </p:oleObj>
            </a:graphicData>
          </a:graphic>
        </p:graphicFrame>
      </p:grpSp>
      <p:graphicFrame>
        <p:nvGraphicFramePr>
          <p:cNvPr id="85017" name="Object 25"/>
          <p:cNvGraphicFramePr>
            <a:graphicFrameLocks noChangeAspect="1"/>
          </p:cNvGraphicFramePr>
          <p:nvPr/>
        </p:nvGraphicFramePr>
        <p:xfrm>
          <a:off x="762000" y="1647825"/>
          <a:ext cx="3244850" cy="982663"/>
        </p:xfrm>
        <a:graphic>
          <a:graphicData uri="http://schemas.openxmlformats.org/presentationml/2006/ole">
            <p:oleObj spid="_x0000_s2245361" name="文档" r:id="rId10" imgW="3221077" imgH="983325" progId="Word.Document.8">
              <p:embed/>
            </p:oleObj>
          </a:graphicData>
        </a:graphic>
      </p:graphicFrame>
      <p:graphicFrame>
        <p:nvGraphicFramePr>
          <p:cNvPr id="85018" name="Object 26"/>
          <p:cNvGraphicFramePr>
            <a:graphicFrameLocks noChangeAspect="1"/>
          </p:cNvGraphicFramePr>
          <p:nvPr/>
        </p:nvGraphicFramePr>
        <p:xfrm>
          <a:off x="2994025" y="1458913"/>
          <a:ext cx="2501900" cy="965200"/>
        </p:xfrm>
        <a:graphic>
          <a:graphicData uri="http://schemas.openxmlformats.org/presentationml/2006/ole">
            <p:oleObj spid="_x0000_s2245362" name="公式" r:id="rId11" imgW="2501900" imgH="965200" progId="Equation.3">
              <p:embed/>
            </p:oleObj>
          </a:graphicData>
        </a:graphic>
      </p:graphicFrame>
      <p:graphicFrame>
        <p:nvGraphicFramePr>
          <p:cNvPr id="85019" name="Object 27"/>
          <p:cNvGraphicFramePr>
            <a:graphicFrameLocks noChangeAspect="1"/>
          </p:cNvGraphicFramePr>
          <p:nvPr/>
        </p:nvGraphicFramePr>
        <p:xfrm>
          <a:off x="838200" y="3505200"/>
          <a:ext cx="6459538" cy="744538"/>
        </p:xfrm>
        <a:graphic>
          <a:graphicData uri="http://schemas.openxmlformats.org/presentationml/2006/ole">
            <p:oleObj spid="_x0000_s2245363" name="文档" r:id="rId12" imgW="6409990" imgH="744386" progId="Word.Document.8">
              <p:embed/>
            </p:oleObj>
          </a:graphicData>
        </a:graphic>
      </p:graphicFrame>
      <p:graphicFrame>
        <p:nvGraphicFramePr>
          <p:cNvPr id="85020" name="Object 28"/>
          <p:cNvGraphicFramePr>
            <a:graphicFrameLocks noChangeAspect="1"/>
          </p:cNvGraphicFramePr>
          <p:nvPr/>
        </p:nvGraphicFramePr>
        <p:xfrm>
          <a:off x="855663" y="4125913"/>
          <a:ext cx="4554537" cy="744537"/>
        </p:xfrm>
        <a:graphic>
          <a:graphicData uri="http://schemas.openxmlformats.org/presentationml/2006/ole">
            <p:oleObj spid="_x0000_s2245364" name="文档" r:id="rId13" imgW="4518939" imgH="742654" progId="Word.Document.8">
              <p:embed/>
            </p:oleObj>
          </a:graphicData>
        </a:graphic>
      </p:graphicFrame>
      <p:graphicFrame>
        <p:nvGraphicFramePr>
          <p:cNvPr id="85021" name="Object 29"/>
          <p:cNvGraphicFramePr>
            <a:graphicFrameLocks noChangeAspect="1"/>
          </p:cNvGraphicFramePr>
          <p:nvPr/>
        </p:nvGraphicFramePr>
        <p:xfrm>
          <a:off x="842963" y="4810125"/>
          <a:ext cx="4078287" cy="595313"/>
        </p:xfrm>
        <a:graphic>
          <a:graphicData uri="http://schemas.openxmlformats.org/presentationml/2006/ole">
            <p:oleObj spid="_x0000_s2245365" name="文档" r:id="rId14" imgW="4048173" imgH="597347" progId="Word.Document.8">
              <p:embed/>
            </p:oleObj>
          </a:graphicData>
        </a:graphic>
      </p:graphicFrame>
      <p:grpSp>
        <p:nvGrpSpPr>
          <p:cNvPr id="5" name="Group 30"/>
          <p:cNvGrpSpPr>
            <a:grpSpLocks/>
          </p:cNvGrpSpPr>
          <p:nvPr/>
        </p:nvGrpSpPr>
        <p:grpSpPr bwMode="auto">
          <a:xfrm>
            <a:off x="5562600" y="2974975"/>
            <a:ext cx="2782888" cy="2587625"/>
            <a:chOff x="3504" y="2305"/>
            <a:chExt cx="1753" cy="1487"/>
          </a:xfrm>
        </p:grpSpPr>
        <p:sp>
          <p:nvSpPr>
            <p:cNvPr id="12306" name="Text Box 31"/>
            <p:cNvSpPr txBox="1">
              <a:spLocks noChangeArrowheads="1"/>
            </p:cNvSpPr>
            <p:nvPr/>
          </p:nvSpPr>
          <p:spPr bwMode="auto">
            <a:xfrm>
              <a:off x="4022" y="2305"/>
              <a:ext cx="201"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幼圆" pitchFamily="49" charset="-122"/>
                </a:rPr>
                <a:t>y</a:t>
              </a:r>
            </a:p>
          </p:txBody>
        </p:sp>
        <p:sp>
          <p:nvSpPr>
            <p:cNvPr id="12307" name="Line 32"/>
            <p:cNvSpPr>
              <a:spLocks noChangeShapeType="1"/>
            </p:cNvSpPr>
            <p:nvPr/>
          </p:nvSpPr>
          <p:spPr bwMode="auto">
            <a:xfrm>
              <a:off x="3504" y="3395"/>
              <a:ext cx="1609"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08" name="Line 33"/>
            <p:cNvSpPr>
              <a:spLocks noChangeShapeType="1"/>
            </p:cNvSpPr>
            <p:nvPr/>
          </p:nvSpPr>
          <p:spPr bwMode="auto">
            <a:xfrm flipV="1">
              <a:off x="4178" y="2435"/>
              <a:ext cx="0" cy="1357"/>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2309" name="Text Box 34"/>
            <p:cNvSpPr txBox="1">
              <a:spLocks noChangeArrowheads="1"/>
            </p:cNvSpPr>
            <p:nvPr/>
          </p:nvSpPr>
          <p:spPr bwMode="auto">
            <a:xfrm>
              <a:off x="5045" y="3231"/>
              <a:ext cx="212"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幼圆" pitchFamily="49" charset="-122"/>
                </a:rPr>
                <a:t>x</a:t>
              </a:r>
            </a:p>
          </p:txBody>
        </p:sp>
        <p:sp>
          <p:nvSpPr>
            <p:cNvPr id="12310" name="Text Box 35"/>
            <p:cNvSpPr txBox="1">
              <a:spLocks noChangeArrowheads="1"/>
            </p:cNvSpPr>
            <p:nvPr/>
          </p:nvSpPr>
          <p:spPr bwMode="auto">
            <a:xfrm>
              <a:off x="3976" y="3313"/>
              <a:ext cx="228"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b="1" i="1">
                  <a:ea typeface="幼圆" pitchFamily="49" charset="-122"/>
                </a:rPr>
                <a:t>o</a:t>
              </a:r>
            </a:p>
          </p:txBody>
        </p:sp>
      </p:grpSp>
    </p:spTree>
    <p:extLst>
      <p:ext uri="{BB962C8B-B14F-4D97-AF65-F5344CB8AC3E}">
        <p14:creationId xmlns:p14="http://schemas.microsoft.com/office/powerpoint/2010/main" xmlns="" val="245740888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5017"/>
                                        </p:tgtEl>
                                        <p:attrNameLst>
                                          <p:attrName>style.visibility</p:attrName>
                                        </p:attrNameLst>
                                      </p:cBhvr>
                                      <p:to>
                                        <p:strVal val="visible"/>
                                      </p:to>
                                    </p:set>
                                    <p:animEffect transition="in" filter="wipe(left)">
                                      <p:cBhvr>
                                        <p:cTn id="7" dur="500"/>
                                        <p:tgtEl>
                                          <p:spTgt spid="850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5018"/>
                                        </p:tgtEl>
                                        <p:attrNameLst>
                                          <p:attrName>style.visibility</p:attrName>
                                        </p:attrNameLst>
                                      </p:cBhvr>
                                      <p:to>
                                        <p:strVal val="visible"/>
                                      </p:to>
                                    </p:set>
                                    <p:animEffect transition="in" filter="wipe(left)">
                                      <p:cBhvr>
                                        <p:cTn id="12" dur="500"/>
                                        <p:tgtEl>
                                          <p:spTgt spid="850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5000"/>
                                        </p:tgtEl>
                                        <p:attrNameLst>
                                          <p:attrName>style.visibility</p:attrName>
                                        </p:attrNameLst>
                                      </p:cBhvr>
                                      <p:to>
                                        <p:strVal val="visible"/>
                                      </p:to>
                                    </p:set>
                                    <p:animEffect transition="in" filter="wipe(left)">
                                      <p:cBhvr>
                                        <p:cTn id="17" dur="500"/>
                                        <p:tgtEl>
                                          <p:spTgt spid="85000"/>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85019"/>
                                        </p:tgtEl>
                                        <p:attrNameLst>
                                          <p:attrName>style.visibility</p:attrName>
                                        </p:attrNameLst>
                                      </p:cBhvr>
                                      <p:to>
                                        <p:strVal val="visible"/>
                                      </p:to>
                                    </p:set>
                                    <p:animEffect transition="in" filter="wipe(left)">
                                      <p:cBhvr>
                                        <p:cTn id="30" dur="500"/>
                                        <p:tgtEl>
                                          <p:spTgt spid="85019"/>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85020"/>
                                        </p:tgtEl>
                                        <p:attrNameLst>
                                          <p:attrName>style.visibility</p:attrName>
                                        </p:attrNameLst>
                                      </p:cBhvr>
                                      <p:to>
                                        <p:strVal val="visible"/>
                                      </p:to>
                                    </p:set>
                                    <p:animEffect transition="in" filter="wipe(left)">
                                      <p:cBhvr>
                                        <p:cTn id="39" dur="500"/>
                                        <p:tgtEl>
                                          <p:spTgt spid="85020"/>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85001"/>
                                        </p:tgtEl>
                                        <p:attrNameLst>
                                          <p:attrName>style.visibility</p:attrName>
                                        </p:attrNameLst>
                                      </p:cBhvr>
                                      <p:to>
                                        <p:strVal val="visible"/>
                                      </p:to>
                                    </p:set>
                                    <p:animEffect transition="in" filter="wipe(left)">
                                      <p:cBhvr>
                                        <p:cTn id="43" dur="500"/>
                                        <p:tgtEl>
                                          <p:spTgt spid="8500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85021"/>
                                        </p:tgtEl>
                                        <p:attrNameLst>
                                          <p:attrName>style.visibility</p:attrName>
                                        </p:attrNameLst>
                                      </p:cBhvr>
                                      <p:to>
                                        <p:strVal val="visible"/>
                                      </p:to>
                                    </p:set>
                                    <p:animEffect transition="in" filter="wipe(left)">
                                      <p:cBhvr>
                                        <p:cTn id="48" dur="500"/>
                                        <p:tgtEl>
                                          <p:spTgt spid="85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nvGraphicFramePr>
        <p:xfrm>
          <a:off x="977900" y="2254250"/>
          <a:ext cx="4127500" cy="965200"/>
        </p:xfrm>
        <a:graphic>
          <a:graphicData uri="http://schemas.openxmlformats.org/presentationml/2006/ole">
            <p:oleObj spid="_x0000_s2246254" name="公式" r:id="rId3" imgW="4127500" imgH="965200" progId="Equation.3">
              <p:embed/>
            </p:oleObj>
          </a:graphicData>
        </a:graphic>
      </p:graphicFrame>
      <p:graphicFrame>
        <p:nvGraphicFramePr>
          <p:cNvPr id="13315" name="Object 3"/>
          <p:cNvGraphicFramePr>
            <a:graphicFrameLocks noChangeAspect="1"/>
          </p:cNvGraphicFramePr>
          <p:nvPr/>
        </p:nvGraphicFramePr>
        <p:xfrm>
          <a:off x="977900" y="1035050"/>
          <a:ext cx="4660900" cy="965200"/>
        </p:xfrm>
        <a:graphic>
          <a:graphicData uri="http://schemas.openxmlformats.org/presentationml/2006/ole">
            <p:oleObj spid="_x0000_s2246255" name="公式" r:id="rId4" imgW="4660900" imgH="965200" progId="Equation.3">
              <p:embed/>
            </p:oleObj>
          </a:graphicData>
        </a:graphic>
      </p:graphicFrame>
      <p:graphicFrame>
        <p:nvGraphicFramePr>
          <p:cNvPr id="86020" name="Object 4"/>
          <p:cNvGraphicFramePr>
            <a:graphicFrameLocks noChangeAspect="1"/>
          </p:cNvGraphicFramePr>
          <p:nvPr/>
        </p:nvGraphicFramePr>
        <p:xfrm>
          <a:off x="5638800" y="3810000"/>
          <a:ext cx="2540000" cy="1039813"/>
        </p:xfrm>
        <a:graphic>
          <a:graphicData uri="http://schemas.openxmlformats.org/presentationml/2006/ole">
            <p:oleObj spid="_x0000_s2246256" name="文档" r:id="rId5" imgW="2602992" imgH="1188720" progId="Word.Document.8">
              <p:embed/>
            </p:oleObj>
          </a:graphicData>
        </a:graphic>
      </p:graphicFrame>
      <p:graphicFrame>
        <p:nvGraphicFramePr>
          <p:cNvPr id="86021" name="Object 5"/>
          <p:cNvGraphicFramePr>
            <a:graphicFrameLocks noChangeAspect="1"/>
          </p:cNvGraphicFramePr>
          <p:nvPr/>
        </p:nvGraphicFramePr>
        <p:xfrm>
          <a:off x="1143000" y="4572000"/>
          <a:ext cx="876300" cy="330200"/>
        </p:xfrm>
        <a:graphic>
          <a:graphicData uri="http://schemas.openxmlformats.org/presentationml/2006/ole">
            <p:oleObj spid="_x0000_s2246257" name="公式" r:id="rId6" imgW="876300" imgH="330200" progId="Equation.3">
              <p:embed/>
            </p:oleObj>
          </a:graphicData>
        </a:graphic>
      </p:graphicFrame>
      <p:sp>
        <p:nvSpPr>
          <p:cNvPr id="86022" name="Text Box 6"/>
          <p:cNvSpPr txBox="1">
            <a:spLocks noChangeArrowheads="1"/>
          </p:cNvSpPr>
          <p:nvPr/>
        </p:nvSpPr>
        <p:spPr bwMode="auto">
          <a:xfrm>
            <a:off x="1905000" y="5105400"/>
            <a:ext cx="412591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200" b="1">
                <a:solidFill>
                  <a:srgbClr val="9900CC"/>
                </a:solidFill>
                <a:ea typeface="黑体" pitchFamily="2" charset="-122"/>
              </a:rPr>
              <a:t>(</a:t>
            </a:r>
            <a:r>
              <a:rPr lang="zh-CN" altLang="en-US" sz="3200" b="1">
                <a:solidFill>
                  <a:srgbClr val="9900CC"/>
                </a:solidFill>
                <a:ea typeface="黑体" pitchFamily="2" charset="-122"/>
              </a:rPr>
              <a:t>注意格林公式的条件</a:t>
            </a:r>
            <a:r>
              <a:rPr lang="en-US" altLang="zh-CN" sz="3200" b="1">
                <a:solidFill>
                  <a:srgbClr val="9900CC"/>
                </a:solidFill>
                <a:ea typeface="黑体" pitchFamily="2" charset="-122"/>
              </a:rPr>
              <a:t>)</a:t>
            </a:r>
            <a:endParaRPr lang="en-US" altLang="zh-CN" b="1">
              <a:solidFill>
                <a:srgbClr val="9900CC"/>
              </a:solidFill>
              <a:ea typeface="幼圆" pitchFamily="49" charset="-122"/>
            </a:endParaRPr>
          </a:p>
        </p:txBody>
      </p:sp>
      <p:grpSp>
        <p:nvGrpSpPr>
          <p:cNvPr id="2" name="Group 7"/>
          <p:cNvGrpSpPr>
            <a:grpSpLocks/>
          </p:cNvGrpSpPr>
          <p:nvPr/>
        </p:nvGrpSpPr>
        <p:grpSpPr bwMode="auto">
          <a:xfrm>
            <a:off x="1181100" y="3429000"/>
            <a:ext cx="3981450" cy="889000"/>
            <a:chOff x="744" y="2400"/>
            <a:chExt cx="2508" cy="560"/>
          </a:xfrm>
        </p:grpSpPr>
        <p:graphicFrame>
          <p:nvGraphicFramePr>
            <p:cNvPr id="13322" name="Object 8"/>
            <p:cNvGraphicFramePr>
              <a:graphicFrameLocks noChangeAspect="1"/>
            </p:cNvGraphicFramePr>
            <p:nvPr/>
          </p:nvGraphicFramePr>
          <p:xfrm>
            <a:off x="1188" y="2400"/>
            <a:ext cx="2064" cy="560"/>
          </p:xfrm>
          <a:graphic>
            <a:graphicData uri="http://schemas.openxmlformats.org/presentationml/2006/ole">
              <p:oleObj spid="_x0000_s2246258" name="公式" r:id="rId7" imgW="3276600" imgH="889000" progId="Equation.3">
                <p:embed/>
              </p:oleObj>
            </a:graphicData>
          </a:graphic>
        </p:graphicFrame>
        <p:graphicFrame>
          <p:nvGraphicFramePr>
            <p:cNvPr id="13323" name="Object 9"/>
            <p:cNvGraphicFramePr>
              <a:graphicFrameLocks noChangeAspect="1"/>
            </p:cNvGraphicFramePr>
            <p:nvPr/>
          </p:nvGraphicFramePr>
          <p:xfrm>
            <a:off x="744" y="2400"/>
            <a:ext cx="608" cy="440"/>
          </p:xfrm>
          <a:graphic>
            <a:graphicData uri="http://schemas.openxmlformats.org/presentationml/2006/ole">
              <p:oleObj spid="_x0000_s2246259" name="公式" r:id="rId8" imgW="965200" imgH="698500" progId="Equation.3">
                <p:embed/>
              </p:oleObj>
            </a:graphicData>
          </a:graphic>
        </p:graphicFrame>
      </p:grpSp>
      <p:grpSp>
        <p:nvGrpSpPr>
          <p:cNvPr id="13326" name="Group 10"/>
          <p:cNvGrpSpPr>
            <a:grpSpLocks/>
          </p:cNvGrpSpPr>
          <p:nvPr/>
        </p:nvGrpSpPr>
        <p:grpSpPr bwMode="auto">
          <a:xfrm>
            <a:off x="5900738" y="1257300"/>
            <a:ext cx="2138362" cy="1676400"/>
            <a:chOff x="3646" y="2570"/>
            <a:chExt cx="1347" cy="1056"/>
          </a:xfrm>
        </p:grpSpPr>
        <p:sp>
          <p:nvSpPr>
            <p:cNvPr id="13336" name="Oval 11"/>
            <p:cNvSpPr>
              <a:spLocks noChangeArrowheads="1"/>
            </p:cNvSpPr>
            <p:nvPr/>
          </p:nvSpPr>
          <p:spPr bwMode="auto">
            <a:xfrm rot="-1715387">
              <a:off x="3646" y="2799"/>
              <a:ext cx="1347" cy="827"/>
            </a:xfrm>
            <a:prstGeom prst="ellipse">
              <a:avLst/>
            </a:prstGeom>
            <a:solidFill>
              <a:schemeClr val="hlink"/>
            </a:solidFill>
            <a:ln w="19050">
              <a:solidFill>
                <a:schemeClr val="tx1"/>
              </a:solidFill>
              <a:round/>
              <a:headEnd/>
              <a:tailEnd/>
            </a:ln>
          </p:spPr>
          <p:txBody>
            <a:bodyPr wrap="none" anchor="ctr"/>
            <a:lstStyle/>
            <a:p>
              <a:pPr algn="ctr"/>
              <a:endParaRPr lang="zh-CN" altLang="zh-CN" b="1">
                <a:ea typeface="幼圆" pitchFamily="49" charset="-122"/>
              </a:endParaRPr>
            </a:p>
          </p:txBody>
        </p:sp>
        <p:sp>
          <p:nvSpPr>
            <p:cNvPr id="13337" name="Line 12"/>
            <p:cNvSpPr>
              <a:spLocks noChangeShapeType="1"/>
            </p:cNvSpPr>
            <p:nvPr/>
          </p:nvSpPr>
          <p:spPr bwMode="auto">
            <a:xfrm rot="20570308" flipV="1">
              <a:off x="4805" y="3204"/>
              <a:ext cx="113" cy="10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38" name="Line 13"/>
            <p:cNvSpPr>
              <a:spLocks noChangeShapeType="1"/>
            </p:cNvSpPr>
            <p:nvPr/>
          </p:nvSpPr>
          <p:spPr bwMode="auto">
            <a:xfrm flipH="1">
              <a:off x="3867" y="2932"/>
              <a:ext cx="112" cy="99"/>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3321" name="Object 14"/>
            <p:cNvGraphicFramePr>
              <a:graphicFrameLocks noChangeAspect="1"/>
            </p:cNvGraphicFramePr>
            <p:nvPr/>
          </p:nvGraphicFramePr>
          <p:xfrm>
            <a:off x="4473" y="2570"/>
            <a:ext cx="141" cy="138"/>
          </p:xfrm>
          <a:graphic>
            <a:graphicData uri="http://schemas.openxmlformats.org/presentationml/2006/ole">
              <p:oleObj spid="_x0000_s2246260" name="公式" r:id="rId9" imgW="266469" imgH="291847" progId="Equation.3">
                <p:embed/>
              </p:oleObj>
            </a:graphicData>
          </a:graphic>
        </p:graphicFrame>
      </p:grpSp>
      <p:graphicFrame>
        <p:nvGraphicFramePr>
          <p:cNvPr id="13318" name="Object 15"/>
          <p:cNvGraphicFramePr>
            <a:graphicFrameLocks noChangeAspect="1"/>
          </p:cNvGraphicFramePr>
          <p:nvPr/>
        </p:nvGraphicFramePr>
        <p:xfrm>
          <a:off x="7289800" y="1857375"/>
          <a:ext cx="304800" cy="288925"/>
        </p:xfrm>
        <a:graphic>
          <a:graphicData uri="http://schemas.openxmlformats.org/presentationml/2006/ole">
            <p:oleObj spid="_x0000_s2246261" name="公式" r:id="rId10" imgW="393529" imgH="418918" progId="Equation.3">
              <p:embed/>
            </p:oleObj>
          </a:graphicData>
        </a:graphic>
      </p:graphicFrame>
      <p:grpSp>
        <p:nvGrpSpPr>
          <p:cNvPr id="13327" name="Group 16"/>
          <p:cNvGrpSpPr>
            <a:grpSpLocks/>
          </p:cNvGrpSpPr>
          <p:nvPr/>
        </p:nvGrpSpPr>
        <p:grpSpPr bwMode="auto">
          <a:xfrm>
            <a:off x="6388100" y="1901825"/>
            <a:ext cx="879475" cy="990600"/>
            <a:chOff x="3953" y="3028"/>
            <a:chExt cx="554" cy="537"/>
          </a:xfrm>
        </p:grpSpPr>
        <p:sp>
          <p:nvSpPr>
            <p:cNvPr id="13334" name="Oval 17"/>
            <p:cNvSpPr>
              <a:spLocks noChangeArrowheads="1"/>
            </p:cNvSpPr>
            <p:nvPr/>
          </p:nvSpPr>
          <p:spPr bwMode="auto">
            <a:xfrm>
              <a:off x="3953" y="3196"/>
              <a:ext cx="449" cy="365"/>
            </a:xfrm>
            <a:prstGeom prst="ellipse">
              <a:avLst/>
            </a:prstGeom>
            <a:solidFill>
              <a:srgbClr val="CCFFFF"/>
            </a:solidFill>
            <a:ln w="19050">
              <a:solidFill>
                <a:schemeClr val="tx1"/>
              </a:solidFill>
              <a:round/>
              <a:headEnd/>
              <a:tailEnd/>
            </a:ln>
          </p:spPr>
          <p:txBody>
            <a:bodyPr wrap="none" anchor="ctr"/>
            <a:lstStyle/>
            <a:p>
              <a:pPr algn="ctr"/>
              <a:endParaRPr lang="zh-CN" altLang="zh-CN" b="1">
                <a:ea typeface="幼圆" pitchFamily="49" charset="-122"/>
              </a:endParaRPr>
            </a:p>
          </p:txBody>
        </p:sp>
        <p:graphicFrame>
          <p:nvGraphicFramePr>
            <p:cNvPr id="13319" name="Object 18"/>
            <p:cNvGraphicFramePr>
              <a:graphicFrameLocks noChangeAspect="1"/>
            </p:cNvGraphicFramePr>
            <p:nvPr/>
          </p:nvGraphicFramePr>
          <p:xfrm>
            <a:off x="4402" y="3461"/>
            <a:ext cx="105" cy="104"/>
          </p:xfrm>
          <a:graphic>
            <a:graphicData uri="http://schemas.openxmlformats.org/presentationml/2006/ole">
              <p:oleObj spid="_x0000_s2246262" name="公式" r:id="rId11" imgW="215713" imgH="241091" progId="Equation.3">
                <p:embed/>
              </p:oleObj>
            </a:graphicData>
          </a:graphic>
        </p:graphicFrame>
        <p:sp>
          <p:nvSpPr>
            <p:cNvPr id="13335" name="Line 19"/>
            <p:cNvSpPr>
              <a:spLocks noChangeShapeType="1"/>
            </p:cNvSpPr>
            <p:nvPr/>
          </p:nvSpPr>
          <p:spPr bwMode="auto">
            <a:xfrm rot="409408" flipH="1" flipV="1">
              <a:off x="4290" y="3229"/>
              <a:ext cx="75" cy="33"/>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3320" name="Object 20"/>
            <p:cNvGraphicFramePr>
              <a:graphicFrameLocks noChangeAspect="1"/>
            </p:cNvGraphicFramePr>
            <p:nvPr/>
          </p:nvGraphicFramePr>
          <p:xfrm>
            <a:off x="4282" y="3028"/>
            <a:ext cx="86" cy="175"/>
          </p:xfrm>
          <a:graphic>
            <a:graphicData uri="http://schemas.openxmlformats.org/presentationml/2006/ole">
              <p:oleObj spid="_x0000_s2246263" name="公式" r:id="rId12" imgW="165028" imgH="368140" progId="Equation.3">
                <p:embed/>
              </p:oleObj>
            </a:graphicData>
          </a:graphic>
        </p:graphicFrame>
      </p:grpSp>
      <p:grpSp>
        <p:nvGrpSpPr>
          <p:cNvPr id="13328" name="Group 21"/>
          <p:cNvGrpSpPr>
            <a:grpSpLocks/>
          </p:cNvGrpSpPr>
          <p:nvPr/>
        </p:nvGrpSpPr>
        <p:grpSpPr bwMode="auto">
          <a:xfrm>
            <a:off x="5675313" y="685800"/>
            <a:ext cx="2782887" cy="2587625"/>
            <a:chOff x="3504" y="2305"/>
            <a:chExt cx="1753" cy="1487"/>
          </a:xfrm>
        </p:grpSpPr>
        <p:sp>
          <p:nvSpPr>
            <p:cNvPr id="13329" name="Text Box 22"/>
            <p:cNvSpPr txBox="1">
              <a:spLocks noChangeArrowheads="1"/>
            </p:cNvSpPr>
            <p:nvPr/>
          </p:nvSpPr>
          <p:spPr bwMode="auto">
            <a:xfrm>
              <a:off x="4022" y="2305"/>
              <a:ext cx="201"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幼圆" pitchFamily="49" charset="-122"/>
                </a:rPr>
                <a:t>y</a:t>
              </a:r>
            </a:p>
          </p:txBody>
        </p:sp>
        <p:sp>
          <p:nvSpPr>
            <p:cNvPr id="13330" name="Line 23"/>
            <p:cNvSpPr>
              <a:spLocks noChangeShapeType="1"/>
            </p:cNvSpPr>
            <p:nvPr/>
          </p:nvSpPr>
          <p:spPr bwMode="auto">
            <a:xfrm>
              <a:off x="3504" y="3395"/>
              <a:ext cx="1609"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31" name="Line 24"/>
            <p:cNvSpPr>
              <a:spLocks noChangeShapeType="1"/>
            </p:cNvSpPr>
            <p:nvPr/>
          </p:nvSpPr>
          <p:spPr bwMode="auto">
            <a:xfrm flipV="1">
              <a:off x="4178" y="2435"/>
              <a:ext cx="0" cy="1357"/>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32" name="Text Box 25"/>
            <p:cNvSpPr txBox="1">
              <a:spLocks noChangeArrowheads="1"/>
            </p:cNvSpPr>
            <p:nvPr/>
          </p:nvSpPr>
          <p:spPr bwMode="auto">
            <a:xfrm>
              <a:off x="5045" y="3231"/>
              <a:ext cx="212" cy="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幼圆" pitchFamily="49" charset="-122"/>
                </a:rPr>
                <a:t>x</a:t>
              </a:r>
            </a:p>
          </p:txBody>
        </p:sp>
        <p:sp>
          <p:nvSpPr>
            <p:cNvPr id="13333" name="Text Box 26"/>
            <p:cNvSpPr txBox="1">
              <a:spLocks noChangeArrowheads="1"/>
            </p:cNvSpPr>
            <p:nvPr/>
          </p:nvSpPr>
          <p:spPr bwMode="auto">
            <a:xfrm>
              <a:off x="3976" y="3313"/>
              <a:ext cx="228"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b="1" i="1">
                  <a:ea typeface="幼圆" pitchFamily="49" charset="-122"/>
                </a:rPr>
                <a:t>o</a:t>
              </a:r>
            </a:p>
          </p:txBody>
        </p:sp>
      </p:grpSp>
    </p:spTree>
    <p:extLst>
      <p:ext uri="{BB962C8B-B14F-4D97-AF65-F5344CB8AC3E}">
        <p14:creationId xmlns:p14="http://schemas.microsoft.com/office/powerpoint/2010/main" xmlns="" val="402775322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wipe(left)">
                                      <p:cBhvr>
                                        <p:cTn id="7" dur="500"/>
                                        <p:tgtEl>
                                          <p:spTgt spid="86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6018"/>
                                        </p:tgtEl>
                                        <p:attrNameLst>
                                          <p:attrName>style.visibility</p:attrName>
                                        </p:attrNameLst>
                                      </p:cBhvr>
                                      <p:to>
                                        <p:strVal val="visible"/>
                                      </p:to>
                                    </p:set>
                                    <p:animEffect transition="in" filter="wipe(left)">
                                      <p:cBhvr>
                                        <p:cTn id="12" dur="500"/>
                                        <p:tgtEl>
                                          <p:spTgt spid="860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6021"/>
                                        </p:tgtEl>
                                        <p:attrNameLst>
                                          <p:attrName>style.visibility</p:attrName>
                                        </p:attrNameLst>
                                      </p:cBhvr>
                                      <p:to>
                                        <p:strVal val="visible"/>
                                      </p:to>
                                    </p:set>
                                    <p:animEffect transition="in" filter="wipe(left)">
                                      <p:cBhvr>
                                        <p:cTn id="22" dur="500"/>
                                        <p:tgtEl>
                                          <p:spTgt spid="860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022"/>
                                        </p:tgtEl>
                                        <p:attrNameLst>
                                          <p:attrName>style.visibility</p:attrName>
                                        </p:attrNameLst>
                                      </p:cBhvr>
                                      <p:to>
                                        <p:strVal val="visible"/>
                                      </p:to>
                                    </p:set>
                                    <p:animEffect transition="in" filter="wipe(left)">
                                      <p:cBhvr>
                                        <p:cTn id="27"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323528" y="188640"/>
            <a:ext cx="4114800" cy="81575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200" b="1" dirty="0" smtClean="0">
                <a:solidFill>
                  <a:srgbClr val="0000CC"/>
                </a:solidFill>
                <a:latin typeface="黑体" pitchFamily="2" charset="-122"/>
                <a:ea typeface="黑体" pitchFamily="2" charset="-122"/>
              </a:rPr>
              <a:t>一、</a:t>
            </a:r>
            <a:r>
              <a:rPr lang="en-US" altLang="zh-CN" sz="3200" b="1" dirty="0" smtClean="0">
                <a:solidFill>
                  <a:srgbClr val="0000CC"/>
                </a:solidFill>
                <a:latin typeface="黑体" pitchFamily="2" charset="-122"/>
                <a:ea typeface="黑体" pitchFamily="2" charset="-122"/>
              </a:rPr>
              <a:t>  </a:t>
            </a:r>
            <a:r>
              <a:rPr lang="zh-CN" altLang="en-US" sz="3200" b="1" dirty="0" smtClean="0">
                <a:solidFill>
                  <a:srgbClr val="0000CC"/>
                </a:solidFill>
                <a:latin typeface="黑体" pitchFamily="2" charset="-122"/>
                <a:ea typeface="黑体" pitchFamily="2" charset="-122"/>
              </a:rPr>
              <a:t>格林公式</a:t>
            </a:r>
            <a:br>
              <a:rPr lang="zh-CN" altLang="en-US" sz="3200" b="1" dirty="0" smtClean="0">
                <a:solidFill>
                  <a:srgbClr val="0000CC"/>
                </a:solidFill>
                <a:latin typeface="黑体" pitchFamily="2" charset="-122"/>
                <a:ea typeface="黑体" pitchFamily="2" charset="-122"/>
              </a:rPr>
            </a:br>
            <a:endParaRPr lang="zh-CN" altLang="en-US" sz="3200" b="1" dirty="0" smtClean="0">
              <a:solidFill>
                <a:srgbClr val="0000CC"/>
              </a:solidFill>
              <a:latin typeface="黑体" pitchFamily="2" charset="-122"/>
              <a:ea typeface="黑体" pitchFamily="2" charset="-122"/>
            </a:endParaRPr>
          </a:p>
        </p:txBody>
      </p:sp>
      <p:sp>
        <p:nvSpPr>
          <p:cNvPr id="77827" name="Rectangle 3"/>
          <p:cNvSpPr>
            <a:spLocks noChangeArrowheads="1"/>
          </p:cNvSpPr>
          <p:nvPr/>
        </p:nvSpPr>
        <p:spPr bwMode="auto">
          <a:xfrm>
            <a:off x="450776" y="500042"/>
            <a:ext cx="4481264"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en-US" altLang="zh-CN" sz="2800" b="1" dirty="0" smtClean="0">
                <a:solidFill>
                  <a:srgbClr val="9900CC"/>
                </a:solidFill>
                <a:latin typeface="黑体" pitchFamily="2" charset="-122"/>
                <a:ea typeface="黑体" pitchFamily="2" charset="-122"/>
              </a:rPr>
              <a:t>1</a:t>
            </a:r>
            <a:r>
              <a:rPr lang="zh-CN" altLang="en-US" sz="2800" b="1" dirty="0" smtClean="0">
                <a:solidFill>
                  <a:srgbClr val="9900CC"/>
                </a:solidFill>
                <a:latin typeface="黑体" pitchFamily="2" charset="-122"/>
                <a:ea typeface="黑体" pitchFamily="2" charset="-122"/>
              </a:rPr>
              <a:t>、</a:t>
            </a:r>
            <a:r>
              <a:rPr lang="zh-CN" altLang="en-US" sz="2800" b="1" dirty="0">
                <a:solidFill>
                  <a:srgbClr val="9900CC"/>
                </a:solidFill>
                <a:latin typeface="黑体" pitchFamily="2" charset="-122"/>
                <a:ea typeface="黑体" pitchFamily="2" charset="-122"/>
              </a:rPr>
              <a:t>区域连通性的分类</a:t>
            </a:r>
          </a:p>
        </p:txBody>
      </p:sp>
      <p:graphicFrame>
        <p:nvGraphicFramePr>
          <p:cNvPr id="4" name="对象 3"/>
          <p:cNvGraphicFramePr>
            <a:graphicFrameLocks noChangeAspect="1"/>
          </p:cNvGraphicFramePr>
          <p:nvPr>
            <p:extLst>
              <p:ext uri="{D42A27DB-BD31-4B8C-83A1-F6EECF244321}">
                <p14:modId xmlns:p14="http://schemas.microsoft.com/office/powerpoint/2010/main" xmlns="" val="454929642"/>
              </p:ext>
            </p:extLst>
          </p:nvPr>
        </p:nvGraphicFramePr>
        <p:xfrm>
          <a:off x="214282" y="1500174"/>
          <a:ext cx="8499475" cy="1979612"/>
        </p:xfrm>
        <a:graphic>
          <a:graphicData uri="http://schemas.openxmlformats.org/presentationml/2006/ole">
            <p:oleObj spid="_x0000_s2273405" name="Document" r:id="rId3" imgW="9824753" imgH="2181434" progId="Word.Document.8">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3181476815"/>
              </p:ext>
            </p:extLst>
          </p:nvPr>
        </p:nvGraphicFramePr>
        <p:xfrm>
          <a:off x="226321" y="3501008"/>
          <a:ext cx="8492876" cy="2062102"/>
        </p:xfrm>
        <a:graphic>
          <a:graphicData uri="http://schemas.openxmlformats.org/presentationml/2006/ole">
            <p:oleObj spid="_x0000_s2273406" name="Document" r:id="rId4" imgW="9798622" imgH="2373638" progId="Word.Document.8">
              <p:embed/>
            </p:oleObj>
          </a:graphicData>
        </a:graphic>
      </p:graphicFrame>
    </p:spTree>
    <p:extLst>
      <p:ext uri="{BB962C8B-B14F-4D97-AF65-F5344CB8AC3E}">
        <p14:creationId xmlns:p14="http://schemas.microsoft.com/office/powerpoint/2010/main" xmlns="" val="310736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82" name="Object 46"/>
          <p:cNvGraphicFramePr>
            <a:graphicFrameLocks noChangeAspect="1"/>
          </p:cNvGraphicFramePr>
          <p:nvPr>
            <p:extLst>
              <p:ext uri="{D42A27DB-BD31-4B8C-83A1-F6EECF244321}">
                <p14:modId xmlns:p14="http://schemas.microsoft.com/office/powerpoint/2010/main" xmlns="" val="4048570800"/>
              </p:ext>
            </p:extLst>
          </p:nvPr>
        </p:nvGraphicFramePr>
        <p:xfrm>
          <a:off x="815331" y="1124744"/>
          <a:ext cx="4821237" cy="1935162"/>
        </p:xfrm>
        <a:graphic>
          <a:graphicData uri="http://schemas.openxmlformats.org/presentationml/2006/ole">
            <p:oleObj spid="_x0000_s2247170" name="Document" r:id="rId3" imgW="4888871" imgH="1905754" progId="Word.Document.8">
              <p:embed/>
            </p:oleObj>
          </a:graphicData>
        </a:graphic>
      </p:graphicFrame>
      <p:graphicFrame>
        <p:nvGraphicFramePr>
          <p:cNvPr id="39983" name="Object 47"/>
          <p:cNvGraphicFramePr>
            <a:graphicFrameLocks noChangeAspect="1"/>
          </p:cNvGraphicFramePr>
          <p:nvPr>
            <p:extLst>
              <p:ext uri="{D42A27DB-BD31-4B8C-83A1-F6EECF244321}">
                <p14:modId xmlns:p14="http://schemas.microsoft.com/office/powerpoint/2010/main" xmlns="" val="686523810"/>
              </p:ext>
            </p:extLst>
          </p:nvPr>
        </p:nvGraphicFramePr>
        <p:xfrm>
          <a:off x="1316981" y="3164681"/>
          <a:ext cx="3481387" cy="996950"/>
        </p:xfrm>
        <a:graphic>
          <a:graphicData uri="http://schemas.openxmlformats.org/presentationml/2006/ole">
            <p:oleObj spid="_x0000_s2247171" name="Document" r:id="rId4" imgW="3544432" imgH="968721" progId="Word.Document.8">
              <p:embed/>
            </p:oleObj>
          </a:graphicData>
        </a:graphic>
      </p:graphicFrame>
      <p:sp>
        <p:nvSpPr>
          <p:cNvPr id="14346" name="Text Box 54"/>
          <p:cNvSpPr txBox="1">
            <a:spLocks noChangeArrowheads="1"/>
          </p:cNvSpPr>
          <p:nvPr/>
        </p:nvSpPr>
        <p:spPr bwMode="auto">
          <a:xfrm>
            <a:off x="467544" y="457508"/>
            <a:ext cx="459370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rgbClr val="C00000"/>
                </a:solidFill>
                <a:ea typeface="黑体" pitchFamily="2" charset="-122"/>
                <a:cs typeface="Times New Roman" pitchFamily="18" charset="0"/>
              </a:rPr>
              <a:t>（</a:t>
            </a:r>
            <a:r>
              <a:rPr lang="en-US" altLang="zh-CN" sz="2800" b="1" dirty="0" smtClean="0">
                <a:solidFill>
                  <a:srgbClr val="C00000"/>
                </a:solidFill>
                <a:ea typeface="黑体" pitchFamily="2" charset="-122"/>
                <a:cs typeface="Times New Roman" pitchFamily="18" charset="0"/>
              </a:rPr>
              <a:t>2</a:t>
            </a:r>
            <a:r>
              <a:rPr lang="zh-CN" altLang="en-US" sz="2800" b="1" dirty="0" smtClean="0">
                <a:solidFill>
                  <a:srgbClr val="C00000"/>
                </a:solidFill>
                <a:ea typeface="黑体" pitchFamily="2" charset="-122"/>
                <a:cs typeface="Times New Roman" pitchFamily="18" charset="0"/>
              </a:rPr>
              <a:t>）</a:t>
            </a:r>
            <a:r>
              <a:rPr lang="en-US" altLang="zh-CN" sz="2800" b="1" dirty="0" smtClean="0">
                <a:solidFill>
                  <a:srgbClr val="C00000"/>
                </a:solidFill>
                <a:ea typeface="黑体" pitchFamily="2" charset="-122"/>
                <a:cs typeface="Times New Roman" pitchFamily="18" charset="0"/>
              </a:rPr>
              <a:t> </a:t>
            </a:r>
            <a:r>
              <a:rPr lang="zh-CN" altLang="en-US" sz="2800" b="1" dirty="0">
                <a:solidFill>
                  <a:srgbClr val="C00000"/>
                </a:solidFill>
                <a:ea typeface="黑体" pitchFamily="2" charset="-122"/>
                <a:cs typeface="Times New Roman" pitchFamily="18" charset="0"/>
              </a:rPr>
              <a:t>简化二重积分</a:t>
            </a:r>
          </a:p>
        </p:txBody>
      </p:sp>
      <p:grpSp>
        <p:nvGrpSpPr>
          <p:cNvPr id="2" name="Group 55"/>
          <p:cNvGrpSpPr>
            <a:grpSpLocks/>
          </p:cNvGrpSpPr>
          <p:nvPr/>
        </p:nvGrpSpPr>
        <p:grpSpPr bwMode="auto">
          <a:xfrm>
            <a:off x="5829300" y="1182688"/>
            <a:ext cx="2857500" cy="2630487"/>
            <a:chOff x="3336" y="912"/>
            <a:chExt cx="1800" cy="1657"/>
          </a:xfrm>
        </p:grpSpPr>
        <p:sp>
          <p:nvSpPr>
            <p:cNvPr id="14357" name="Line 56"/>
            <p:cNvSpPr>
              <a:spLocks noChangeShapeType="1"/>
            </p:cNvSpPr>
            <p:nvPr/>
          </p:nvSpPr>
          <p:spPr bwMode="auto">
            <a:xfrm>
              <a:off x="3336" y="2319"/>
              <a:ext cx="1642"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4358" name="Line 57"/>
            <p:cNvSpPr>
              <a:spLocks noChangeShapeType="1"/>
            </p:cNvSpPr>
            <p:nvPr/>
          </p:nvSpPr>
          <p:spPr bwMode="auto">
            <a:xfrm flipV="1">
              <a:off x="3595" y="1182"/>
              <a:ext cx="0" cy="1348"/>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4359" name="Text Box 58"/>
            <p:cNvSpPr txBox="1">
              <a:spLocks noChangeArrowheads="1"/>
            </p:cNvSpPr>
            <p:nvPr/>
          </p:nvSpPr>
          <p:spPr bwMode="auto">
            <a:xfrm>
              <a:off x="4924" y="2176"/>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i="1">
                  <a:ea typeface="幼圆" pitchFamily="49" charset="-122"/>
                </a:rPr>
                <a:t>x</a:t>
              </a:r>
            </a:p>
          </p:txBody>
        </p:sp>
        <p:sp>
          <p:nvSpPr>
            <p:cNvPr id="14360" name="Text Box 59"/>
            <p:cNvSpPr txBox="1">
              <a:spLocks noChangeArrowheads="1"/>
            </p:cNvSpPr>
            <p:nvPr/>
          </p:nvSpPr>
          <p:spPr bwMode="auto">
            <a:xfrm>
              <a:off x="3495" y="912"/>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幼圆" pitchFamily="49" charset="-122"/>
                </a:rPr>
                <a:t>y</a:t>
              </a:r>
            </a:p>
          </p:txBody>
        </p:sp>
        <p:sp>
          <p:nvSpPr>
            <p:cNvPr id="14361" name="Text Box 60"/>
            <p:cNvSpPr txBox="1">
              <a:spLocks noChangeArrowheads="1"/>
            </p:cNvSpPr>
            <p:nvPr/>
          </p:nvSpPr>
          <p:spPr bwMode="auto">
            <a:xfrm>
              <a:off x="3361" y="2242"/>
              <a:ext cx="22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b="1" i="1">
                  <a:ea typeface="幼圆" pitchFamily="49" charset="-122"/>
                </a:rPr>
                <a:t>o</a:t>
              </a:r>
            </a:p>
          </p:txBody>
        </p:sp>
      </p:grpSp>
      <p:sp>
        <p:nvSpPr>
          <p:cNvPr id="34878" name="AutoShape 62" descr="浅色下对角线"/>
          <p:cNvSpPr>
            <a:spLocks noChangeArrowheads="1"/>
          </p:cNvSpPr>
          <p:nvPr/>
        </p:nvSpPr>
        <p:spPr bwMode="auto">
          <a:xfrm flipV="1">
            <a:off x="6235700" y="2051050"/>
            <a:ext cx="1371600" cy="1371600"/>
          </a:xfrm>
          <a:prstGeom prst="rtTriangle">
            <a:avLst/>
          </a:prstGeom>
          <a:pattFill prst="ltDnDiag">
            <a:fgClr>
              <a:srgbClr val="FF33CC"/>
            </a:fgClr>
            <a:bgClr>
              <a:srgbClr val="FFFFFF"/>
            </a:bgClr>
          </a:pattFill>
          <a:ln w="19050">
            <a:solidFill>
              <a:schemeClr val="tx1"/>
            </a:solidFill>
            <a:miter lim="800000"/>
            <a:headEnd/>
            <a:tailEnd/>
          </a:ln>
        </p:spPr>
        <p:txBody>
          <a:bodyPr wrap="none" anchor="ctr"/>
          <a:lstStyle/>
          <a:p>
            <a:endParaRPr lang="zh-CN" altLang="en-US"/>
          </a:p>
        </p:txBody>
      </p:sp>
      <p:grpSp>
        <p:nvGrpSpPr>
          <p:cNvPr id="3" name="Group 67"/>
          <p:cNvGrpSpPr>
            <a:grpSpLocks/>
          </p:cNvGrpSpPr>
          <p:nvPr/>
        </p:nvGrpSpPr>
        <p:grpSpPr bwMode="auto">
          <a:xfrm>
            <a:off x="7559675" y="1757363"/>
            <a:ext cx="228600" cy="1681162"/>
            <a:chOff x="4762" y="1274"/>
            <a:chExt cx="144" cy="1059"/>
          </a:xfrm>
        </p:grpSpPr>
        <p:sp>
          <p:nvSpPr>
            <p:cNvPr id="14356" name="Line 64"/>
            <p:cNvSpPr>
              <a:spLocks noChangeShapeType="1"/>
            </p:cNvSpPr>
            <p:nvPr/>
          </p:nvSpPr>
          <p:spPr bwMode="auto">
            <a:xfrm>
              <a:off x="4800" y="1469"/>
              <a:ext cx="0" cy="864"/>
            </a:xfrm>
            <a:prstGeom prst="line">
              <a:avLst/>
            </a:prstGeom>
            <a:noFill/>
            <a:ln w="2857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4345" name="Object 53"/>
            <p:cNvGraphicFramePr>
              <a:graphicFrameLocks noChangeAspect="1"/>
            </p:cNvGraphicFramePr>
            <p:nvPr/>
          </p:nvGraphicFramePr>
          <p:xfrm>
            <a:off x="4762" y="1274"/>
            <a:ext cx="144" cy="144"/>
          </p:xfrm>
          <a:graphic>
            <a:graphicData uri="http://schemas.openxmlformats.org/presentationml/2006/ole">
              <p:oleObj spid="_x0000_s2247172" name="公式" r:id="rId5" imgW="317225" imgH="317225" progId="Equation.3">
                <p:embed/>
              </p:oleObj>
            </a:graphicData>
          </a:graphic>
        </p:graphicFrame>
      </p:grpSp>
      <p:graphicFrame>
        <p:nvGraphicFramePr>
          <p:cNvPr id="39984" name="Object 48"/>
          <p:cNvGraphicFramePr>
            <a:graphicFrameLocks noChangeAspect="1"/>
          </p:cNvGraphicFramePr>
          <p:nvPr/>
        </p:nvGraphicFramePr>
        <p:xfrm>
          <a:off x="6310313" y="1792288"/>
          <a:ext cx="228600" cy="228600"/>
        </p:xfrm>
        <a:graphic>
          <a:graphicData uri="http://schemas.openxmlformats.org/presentationml/2006/ole">
            <p:oleObj spid="_x0000_s2247173" name="公式" r:id="rId6" imgW="317225" imgH="317225" progId="Equation.3">
              <p:embed/>
            </p:oleObj>
          </a:graphicData>
        </a:graphic>
      </p:graphicFrame>
      <p:grpSp>
        <p:nvGrpSpPr>
          <p:cNvPr id="4" name="Group 76"/>
          <p:cNvGrpSpPr>
            <a:grpSpLocks/>
          </p:cNvGrpSpPr>
          <p:nvPr/>
        </p:nvGrpSpPr>
        <p:grpSpPr bwMode="auto">
          <a:xfrm>
            <a:off x="6080125" y="1990725"/>
            <a:ext cx="1662113" cy="1736725"/>
            <a:chOff x="3830" y="1421"/>
            <a:chExt cx="1047" cy="1094"/>
          </a:xfrm>
        </p:grpSpPr>
        <p:graphicFrame>
          <p:nvGraphicFramePr>
            <p:cNvPr id="14343" name="Object 51"/>
            <p:cNvGraphicFramePr>
              <a:graphicFrameLocks noChangeAspect="1"/>
            </p:cNvGraphicFramePr>
            <p:nvPr/>
          </p:nvGraphicFramePr>
          <p:xfrm>
            <a:off x="4790" y="2371"/>
            <a:ext cx="87" cy="144"/>
          </p:xfrm>
          <a:graphic>
            <a:graphicData uri="http://schemas.openxmlformats.org/presentationml/2006/ole">
              <p:oleObj spid="_x0000_s2247174" name="公式" r:id="rId7" imgW="190335" imgH="317225" progId="Equation.3">
                <p:embed/>
              </p:oleObj>
            </a:graphicData>
          </a:graphic>
        </p:graphicFrame>
        <p:graphicFrame>
          <p:nvGraphicFramePr>
            <p:cNvPr id="14344" name="Object 52"/>
            <p:cNvGraphicFramePr>
              <a:graphicFrameLocks noChangeAspect="1"/>
            </p:cNvGraphicFramePr>
            <p:nvPr/>
          </p:nvGraphicFramePr>
          <p:xfrm>
            <a:off x="3830" y="1421"/>
            <a:ext cx="87" cy="144"/>
          </p:xfrm>
          <a:graphic>
            <a:graphicData uri="http://schemas.openxmlformats.org/presentationml/2006/ole">
              <p:oleObj spid="_x0000_s2247175" name="公式" r:id="rId8" imgW="190335" imgH="317225" progId="Equation.3">
                <p:embed/>
              </p:oleObj>
            </a:graphicData>
          </a:graphic>
        </p:graphicFrame>
      </p:grpSp>
      <p:sp>
        <p:nvSpPr>
          <p:cNvPr id="34886" name="Line 70"/>
          <p:cNvSpPr>
            <a:spLocks noChangeShapeType="1"/>
          </p:cNvSpPr>
          <p:nvPr/>
        </p:nvSpPr>
        <p:spPr bwMode="auto">
          <a:xfrm flipV="1">
            <a:off x="6705600" y="2706688"/>
            <a:ext cx="228600" cy="228600"/>
          </a:xfrm>
          <a:prstGeom prst="line">
            <a:avLst/>
          </a:prstGeom>
          <a:noFill/>
          <a:ln w="28575">
            <a:solidFill>
              <a:srgbClr val="00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4888" name="Line 72"/>
          <p:cNvSpPr>
            <a:spLocks noChangeShapeType="1"/>
          </p:cNvSpPr>
          <p:nvPr/>
        </p:nvSpPr>
        <p:spPr bwMode="auto">
          <a:xfrm>
            <a:off x="6248400" y="2478088"/>
            <a:ext cx="0" cy="304800"/>
          </a:xfrm>
          <a:prstGeom prst="line">
            <a:avLst/>
          </a:prstGeom>
          <a:noFill/>
          <a:ln w="28575">
            <a:solidFill>
              <a:srgbClr val="00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4890" name="Line 74"/>
          <p:cNvSpPr>
            <a:spLocks noChangeShapeType="1"/>
          </p:cNvSpPr>
          <p:nvPr/>
        </p:nvSpPr>
        <p:spPr bwMode="auto">
          <a:xfrm flipH="1" flipV="1">
            <a:off x="6781800" y="2066925"/>
            <a:ext cx="427038" cy="0"/>
          </a:xfrm>
          <a:prstGeom prst="line">
            <a:avLst/>
          </a:prstGeom>
          <a:noFill/>
          <a:ln w="28575">
            <a:solidFill>
              <a:srgbClr val="00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39985" name="Object 49"/>
          <p:cNvGraphicFramePr>
            <a:graphicFrameLocks noChangeAspect="1"/>
          </p:cNvGraphicFramePr>
          <p:nvPr/>
        </p:nvGraphicFramePr>
        <p:xfrm>
          <a:off x="6477000" y="2325688"/>
          <a:ext cx="247650" cy="228600"/>
        </p:xfrm>
        <a:graphic>
          <a:graphicData uri="http://schemas.openxmlformats.org/presentationml/2006/ole">
            <p:oleObj spid="_x0000_s2247176" name="公式" r:id="rId9" imgW="342603" imgH="317225" progId="Equation.3">
              <p:embed/>
            </p:oleObj>
          </a:graphicData>
        </a:graphic>
      </p:graphicFrame>
      <p:graphicFrame>
        <p:nvGraphicFramePr>
          <p:cNvPr id="39986" name="Object 50"/>
          <p:cNvGraphicFramePr>
            <a:graphicFrameLocks noChangeAspect="1"/>
          </p:cNvGraphicFramePr>
          <p:nvPr>
            <p:extLst>
              <p:ext uri="{D42A27DB-BD31-4B8C-83A1-F6EECF244321}">
                <p14:modId xmlns:p14="http://schemas.microsoft.com/office/powerpoint/2010/main" xmlns="" val="389167892"/>
              </p:ext>
            </p:extLst>
          </p:nvPr>
        </p:nvGraphicFramePr>
        <p:xfrm>
          <a:off x="1667818" y="3883819"/>
          <a:ext cx="3835400" cy="1149350"/>
        </p:xfrm>
        <a:graphic>
          <a:graphicData uri="http://schemas.openxmlformats.org/presentationml/2006/ole">
            <p:oleObj spid="_x0000_s2247177" name="文档" r:id="rId10" imgW="3840480" imgH="1158240" progId="Word.Document.8">
              <p:embed/>
            </p:oleObj>
          </a:graphicData>
        </a:graphic>
      </p:graphicFrame>
      <p:sp>
        <p:nvSpPr>
          <p:cNvPr id="34894" name="Text Box 78"/>
          <p:cNvSpPr txBox="1">
            <a:spLocks noChangeArrowheads="1"/>
          </p:cNvSpPr>
          <p:nvPr/>
        </p:nvSpPr>
        <p:spPr bwMode="auto">
          <a:xfrm>
            <a:off x="683568" y="1126331"/>
            <a:ext cx="762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CC"/>
                </a:solidFill>
                <a:latin typeface="黑体" pitchFamily="2" charset="-122"/>
                <a:ea typeface="黑体" pitchFamily="2" charset="-122"/>
              </a:rPr>
              <a:t>例</a:t>
            </a:r>
            <a:r>
              <a:rPr lang="en-US" altLang="zh-CN" sz="2800" b="1">
                <a:solidFill>
                  <a:srgbClr val="0000CC"/>
                </a:solidFill>
                <a:latin typeface="黑体" pitchFamily="2" charset="-122"/>
                <a:ea typeface="黑体" pitchFamily="2" charset="-122"/>
              </a:rPr>
              <a:t>3</a:t>
            </a:r>
          </a:p>
        </p:txBody>
      </p:sp>
      <p:sp>
        <p:nvSpPr>
          <p:cNvPr id="34895" name="Text Box 79"/>
          <p:cNvSpPr txBox="1">
            <a:spLocks noChangeArrowheads="1"/>
          </p:cNvSpPr>
          <p:nvPr/>
        </p:nvSpPr>
        <p:spPr bwMode="auto">
          <a:xfrm>
            <a:off x="759768" y="3183731"/>
            <a:ext cx="762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CC"/>
                </a:solidFill>
                <a:latin typeface="黑体" pitchFamily="2" charset="-122"/>
                <a:ea typeface="黑体" pitchFamily="2" charset="-122"/>
              </a:rPr>
              <a:t>解</a:t>
            </a:r>
          </a:p>
        </p:txBody>
      </p:sp>
    </p:spTree>
    <p:extLst>
      <p:ext uri="{BB962C8B-B14F-4D97-AF65-F5344CB8AC3E}">
        <p14:creationId xmlns:p14="http://schemas.microsoft.com/office/powerpoint/2010/main" xmlns="" val="204959843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94"/>
                                        </p:tgtEl>
                                        <p:attrNameLst>
                                          <p:attrName>style.visibility</p:attrName>
                                        </p:attrNameLst>
                                      </p:cBhvr>
                                      <p:to>
                                        <p:strVal val="visible"/>
                                      </p:to>
                                    </p:set>
                                    <p:animEffect transition="in" filter="wipe(left)">
                                      <p:cBhvr>
                                        <p:cTn id="7" dur="500"/>
                                        <p:tgtEl>
                                          <p:spTgt spid="348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982"/>
                                        </p:tgtEl>
                                        <p:attrNameLst>
                                          <p:attrName>style.visibility</p:attrName>
                                        </p:attrNameLst>
                                      </p:cBhvr>
                                      <p:to>
                                        <p:strVal val="visible"/>
                                      </p:to>
                                    </p:set>
                                    <p:animEffect transition="in" filter="wipe(left)">
                                      <p:cBhvr>
                                        <p:cTn id="12" dur="500"/>
                                        <p:tgtEl>
                                          <p:spTgt spid="399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95"/>
                                        </p:tgtEl>
                                        <p:attrNameLst>
                                          <p:attrName>style.visibility</p:attrName>
                                        </p:attrNameLst>
                                      </p:cBhvr>
                                      <p:to>
                                        <p:strVal val="visible"/>
                                      </p:to>
                                    </p:set>
                                    <p:animEffect transition="in" filter="wipe(left)">
                                      <p:cBhvr>
                                        <p:cTn id="17" dur="500"/>
                                        <p:tgtEl>
                                          <p:spTgt spid="348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4878"/>
                                        </p:tgtEl>
                                        <p:attrNameLst>
                                          <p:attrName>style.visibility</p:attrName>
                                        </p:attrNameLst>
                                      </p:cBhvr>
                                      <p:to>
                                        <p:strVal val="visible"/>
                                      </p:to>
                                    </p:set>
                                    <p:animEffect transition="in" filter="wipe(left)">
                                      <p:cBhvr>
                                        <p:cTn id="26" dur="500"/>
                                        <p:tgtEl>
                                          <p:spTgt spid="34878"/>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39985"/>
                                        </p:tgtEl>
                                        <p:attrNameLst>
                                          <p:attrName>style.visibility</p:attrName>
                                        </p:attrNameLst>
                                      </p:cBhvr>
                                      <p:to>
                                        <p:strVal val="visible"/>
                                      </p:to>
                                    </p:set>
                                    <p:animEffect transition="in" filter="wipe(left)">
                                      <p:cBhvr>
                                        <p:cTn id="30" dur="500"/>
                                        <p:tgtEl>
                                          <p:spTgt spid="39985"/>
                                        </p:tgtEl>
                                      </p:cBhvr>
                                    </p:animEffect>
                                  </p:childTnLst>
                                </p:cTn>
                              </p:par>
                            </p:childTnLst>
                          </p:cTn>
                        </p:par>
                        <p:par>
                          <p:cTn id="31" fill="hold" nodeType="afterGroup">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par>
                          <p:cTn id="35" fill="hold" nodeType="afterGroup">
                            <p:stCondLst>
                              <p:cond delay="2000"/>
                            </p:stCondLst>
                            <p:childTnLst>
                              <p:par>
                                <p:cTn id="36" presetID="22" presetClass="entr" presetSubtype="8" fill="hold" nodeType="afterEffect">
                                  <p:stCondLst>
                                    <p:cond delay="0"/>
                                  </p:stCondLst>
                                  <p:childTnLst>
                                    <p:set>
                                      <p:cBhvr>
                                        <p:cTn id="37" dur="1" fill="hold">
                                          <p:stCondLst>
                                            <p:cond delay="0"/>
                                          </p:stCondLst>
                                        </p:cTn>
                                        <p:tgtEl>
                                          <p:spTgt spid="39984"/>
                                        </p:tgtEl>
                                        <p:attrNameLst>
                                          <p:attrName>style.visibility</p:attrName>
                                        </p:attrNameLst>
                                      </p:cBhvr>
                                      <p:to>
                                        <p:strVal val="visible"/>
                                      </p:to>
                                    </p:set>
                                    <p:animEffect transition="in" filter="wipe(left)">
                                      <p:cBhvr>
                                        <p:cTn id="38" dur="500"/>
                                        <p:tgtEl>
                                          <p:spTgt spid="39984"/>
                                        </p:tgtEl>
                                      </p:cBhvr>
                                    </p:animEffect>
                                  </p:childTnLst>
                                </p:cTn>
                              </p:par>
                            </p:childTnLst>
                          </p:cTn>
                        </p:par>
                        <p:par>
                          <p:cTn id="39" fill="hold" nodeType="afterGroup">
                            <p:stCondLst>
                              <p:cond delay="2500"/>
                            </p:stCondLst>
                            <p:childTnLst>
                              <p:par>
                                <p:cTn id="40" presetID="22" presetClass="entr" presetSubtype="8"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9983"/>
                                        </p:tgtEl>
                                        <p:attrNameLst>
                                          <p:attrName>style.visibility</p:attrName>
                                        </p:attrNameLst>
                                      </p:cBhvr>
                                      <p:to>
                                        <p:strVal val="visible"/>
                                      </p:to>
                                    </p:set>
                                    <p:animEffect transition="in" filter="wipe(left)">
                                      <p:cBhvr>
                                        <p:cTn id="47" dur="500"/>
                                        <p:tgtEl>
                                          <p:spTgt spid="399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9986"/>
                                        </p:tgtEl>
                                        <p:attrNameLst>
                                          <p:attrName>style.visibility</p:attrName>
                                        </p:attrNameLst>
                                      </p:cBhvr>
                                      <p:to>
                                        <p:strVal val="visible"/>
                                      </p:to>
                                    </p:set>
                                    <p:animEffect transition="in" filter="wipe(left)">
                                      <p:cBhvr>
                                        <p:cTn id="52" dur="500"/>
                                        <p:tgtEl>
                                          <p:spTgt spid="39986"/>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34886"/>
                                        </p:tgtEl>
                                        <p:attrNameLst>
                                          <p:attrName>style.visibility</p:attrName>
                                        </p:attrNameLst>
                                      </p:cBhvr>
                                      <p:to>
                                        <p:strVal val="visible"/>
                                      </p:to>
                                    </p:set>
                                    <p:animEffect transition="in" filter="wipe(left)">
                                      <p:cBhvr>
                                        <p:cTn id="56" dur="500"/>
                                        <p:tgtEl>
                                          <p:spTgt spid="34886"/>
                                        </p:tgtEl>
                                      </p:cBhvr>
                                    </p:animEffect>
                                  </p:childTnLst>
                                </p:cTn>
                              </p:par>
                            </p:childTnLst>
                          </p:cTn>
                        </p:par>
                        <p:par>
                          <p:cTn id="57" fill="hold" nodeType="afterGroup">
                            <p:stCondLst>
                              <p:cond delay="1000"/>
                            </p:stCondLst>
                            <p:childTnLst>
                              <p:par>
                                <p:cTn id="58" presetID="22" presetClass="entr" presetSubtype="2" fill="hold" grpId="0" nodeType="afterEffect">
                                  <p:stCondLst>
                                    <p:cond delay="0"/>
                                  </p:stCondLst>
                                  <p:childTnLst>
                                    <p:set>
                                      <p:cBhvr>
                                        <p:cTn id="59" dur="1" fill="hold">
                                          <p:stCondLst>
                                            <p:cond delay="0"/>
                                          </p:stCondLst>
                                        </p:cTn>
                                        <p:tgtEl>
                                          <p:spTgt spid="34890"/>
                                        </p:tgtEl>
                                        <p:attrNameLst>
                                          <p:attrName>style.visibility</p:attrName>
                                        </p:attrNameLst>
                                      </p:cBhvr>
                                      <p:to>
                                        <p:strVal val="visible"/>
                                      </p:to>
                                    </p:set>
                                    <p:animEffect transition="in" filter="wipe(right)">
                                      <p:cBhvr>
                                        <p:cTn id="60" dur="500"/>
                                        <p:tgtEl>
                                          <p:spTgt spid="34890"/>
                                        </p:tgtEl>
                                      </p:cBhvr>
                                    </p:animEffect>
                                  </p:childTnLst>
                                </p:cTn>
                              </p:par>
                            </p:childTnLst>
                          </p:cTn>
                        </p:par>
                        <p:par>
                          <p:cTn id="61" fill="hold" nodeType="afterGroup">
                            <p:stCondLst>
                              <p:cond delay="1500"/>
                            </p:stCondLst>
                            <p:childTnLst>
                              <p:par>
                                <p:cTn id="62" presetID="22" presetClass="entr" presetSubtype="1" fill="hold" grpId="0" nodeType="afterEffect">
                                  <p:stCondLst>
                                    <p:cond delay="0"/>
                                  </p:stCondLst>
                                  <p:childTnLst>
                                    <p:set>
                                      <p:cBhvr>
                                        <p:cTn id="63" dur="1" fill="hold">
                                          <p:stCondLst>
                                            <p:cond delay="0"/>
                                          </p:stCondLst>
                                        </p:cTn>
                                        <p:tgtEl>
                                          <p:spTgt spid="34888"/>
                                        </p:tgtEl>
                                        <p:attrNameLst>
                                          <p:attrName>style.visibility</p:attrName>
                                        </p:attrNameLst>
                                      </p:cBhvr>
                                      <p:to>
                                        <p:strVal val="visible"/>
                                      </p:to>
                                    </p:set>
                                    <p:animEffect transition="in" filter="wipe(up)">
                                      <p:cBhvr>
                                        <p:cTn id="64" dur="500"/>
                                        <p:tgtEl>
                                          <p:spTgt spid="34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78" grpId="0" animBg="1"/>
      <p:bldP spid="34886" grpId="0" animBg="1"/>
      <p:bldP spid="34888" grpId="0" animBg="1"/>
      <p:bldP spid="34890" grpId="0" animBg="1"/>
      <p:bldP spid="34894" grpId="0" autoUpdateAnimBg="0"/>
      <p:bldP spid="3489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681038" y="982663"/>
          <a:ext cx="5476875" cy="714375"/>
        </p:xfrm>
        <a:graphic>
          <a:graphicData uri="http://schemas.openxmlformats.org/presentationml/2006/ole">
            <p:oleObj spid="_x0000_s2248249" name="文档" r:id="rId3" imgW="5429250" imgH="714375" progId="Word.Document.8">
              <p:embed/>
            </p:oleObj>
          </a:graphicData>
        </a:graphic>
      </p:graphicFrame>
      <p:graphicFrame>
        <p:nvGraphicFramePr>
          <p:cNvPr id="90115" name="Object 3"/>
          <p:cNvGraphicFramePr>
            <a:graphicFrameLocks noChangeAspect="1"/>
          </p:cNvGraphicFramePr>
          <p:nvPr/>
        </p:nvGraphicFramePr>
        <p:xfrm>
          <a:off x="830263" y="1822450"/>
          <a:ext cx="4357687" cy="885825"/>
        </p:xfrm>
        <a:graphic>
          <a:graphicData uri="http://schemas.openxmlformats.org/presentationml/2006/ole">
            <p:oleObj spid="_x0000_s2248250" name="公式" r:id="rId4" imgW="4025900" imgH="838200" progId="Equation.3">
              <p:embed/>
            </p:oleObj>
          </a:graphicData>
        </a:graphic>
      </p:graphicFrame>
      <p:graphicFrame>
        <p:nvGraphicFramePr>
          <p:cNvPr id="90116" name="Object 4"/>
          <p:cNvGraphicFramePr>
            <a:graphicFrameLocks noChangeAspect="1"/>
          </p:cNvGraphicFramePr>
          <p:nvPr>
            <p:extLst>
              <p:ext uri="{D42A27DB-BD31-4B8C-83A1-F6EECF244321}">
                <p14:modId xmlns:p14="http://schemas.microsoft.com/office/powerpoint/2010/main" xmlns="" val="3201018978"/>
              </p:ext>
            </p:extLst>
          </p:nvPr>
        </p:nvGraphicFramePr>
        <p:xfrm>
          <a:off x="841375" y="3027364"/>
          <a:ext cx="4378697" cy="747124"/>
        </p:xfrm>
        <a:graphic>
          <a:graphicData uri="http://schemas.openxmlformats.org/presentationml/2006/ole">
            <p:oleObj spid="_x0000_s2248251" name="Equation" r:id="rId5" imgW="3797280" imgH="647640" progId="Equation.3">
              <p:embed/>
            </p:oleObj>
          </a:graphicData>
        </a:graphic>
      </p:graphicFrame>
      <p:graphicFrame>
        <p:nvGraphicFramePr>
          <p:cNvPr id="90117" name="Object 5"/>
          <p:cNvGraphicFramePr>
            <a:graphicFrameLocks noChangeAspect="1"/>
          </p:cNvGraphicFramePr>
          <p:nvPr>
            <p:extLst>
              <p:ext uri="{D42A27DB-BD31-4B8C-83A1-F6EECF244321}">
                <p14:modId xmlns:p14="http://schemas.microsoft.com/office/powerpoint/2010/main" xmlns="" val="2863457765"/>
              </p:ext>
            </p:extLst>
          </p:nvPr>
        </p:nvGraphicFramePr>
        <p:xfrm>
          <a:off x="985838" y="4264025"/>
          <a:ext cx="1857970" cy="862681"/>
        </p:xfrm>
        <a:graphic>
          <a:graphicData uri="http://schemas.openxmlformats.org/presentationml/2006/ole">
            <p:oleObj spid="_x0000_s2248252" name="公式" r:id="rId6" imgW="1778000" imgH="825500" progId="Equation.3">
              <p:embed/>
            </p:oleObj>
          </a:graphicData>
        </a:graphic>
      </p:graphicFrame>
      <p:grpSp>
        <p:nvGrpSpPr>
          <p:cNvPr id="15371" name="Group 22"/>
          <p:cNvGrpSpPr>
            <a:grpSpLocks/>
          </p:cNvGrpSpPr>
          <p:nvPr/>
        </p:nvGrpSpPr>
        <p:grpSpPr bwMode="auto">
          <a:xfrm>
            <a:off x="6045200" y="1398588"/>
            <a:ext cx="2857500" cy="2630487"/>
            <a:chOff x="3336" y="912"/>
            <a:chExt cx="1800" cy="1657"/>
          </a:xfrm>
        </p:grpSpPr>
        <p:sp>
          <p:nvSpPr>
            <p:cNvPr id="15379" name="Line 23"/>
            <p:cNvSpPr>
              <a:spLocks noChangeShapeType="1"/>
            </p:cNvSpPr>
            <p:nvPr/>
          </p:nvSpPr>
          <p:spPr bwMode="auto">
            <a:xfrm>
              <a:off x="3336" y="2319"/>
              <a:ext cx="1642"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5380" name="Line 24"/>
            <p:cNvSpPr>
              <a:spLocks noChangeShapeType="1"/>
            </p:cNvSpPr>
            <p:nvPr/>
          </p:nvSpPr>
          <p:spPr bwMode="auto">
            <a:xfrm flipV="1">
              <a:off x="3595" y="1182"/>
              <a:ext cx="0" cy="1348"/>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5381" name="Text Box 25"/>
            <p:cNvSpPr txBox="1">
              <a:spLocks noChangeArrowheads="1"/>
            </p:cNvSpPr>
            <p:nvPr/>
          </p:nvSpPr>
          <p:spPr bwMode="auto">
            <a:xfrm>
              <a:off x="4924" y="2176"/>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i="1">
                  <a:ea typeface="幼圆" pitchFamily="49" charset="-122"/>
                </a:rPr>
                <a:t>x</a:t>
              </a:r>
            </a:p>
          </p:txBody>
        </p:sp>
        <p:sp>
          <p:nvSpPr>
            <p:cNvPr id="15382" name="Text Box 26"/>
            <p:cNvSpPr txBox="1">
              <a:spLocks noChangeArrowheads="1"/>
            </p:cNvSpPr>
            <p:nvPr/>
          </p:nvSpPr>
          <p:spPr bwMode="auto">
            <a:xfrm>
              <a:off x="3495" y="912"/>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幼圆" pitchFamily="49" charset="-122"/>
                </a:rPr>
                <a:t>y</a:t>
              </a:r>
            </a:p>
          </p:txBody>
        </p:sp>
        <p:sp>
          <p:nvSpPr>
            <p:cNvPr id="15383" name="Text Box 27"/>
            <p:cNvSpPr txBox="1">
              <a:spLocks noChangeArrowheads="1"/>
            </p:cNvSpPr>
            <p:nvPr/>
          </p:nvSpPr>
          <p:spPr bwMode="auto">
            <a:xfrm>
              <a:off x="3361" y="2242"/>
              <a:ext cx="22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b="1" i="1">
                  <a:ea typeface="幼圆" pitchFamily="49" charset="-122"/>
                </a:rPr>
                <a:t>o</a:t>
              </a:r>
            </a:p>
          </p:txBody>
        </p:sp>
      </p:grpSp>
      <p:sp>
        <p:nvSpPr>
          <p:cNvPr id="15372" name="AutoShape 28" descr="浅色下对角线"/>
          <p:cNvSpPr>
            <a:spLocks noChangeArrowheads="1"/>
          </p:cNvSpPr>
          <p:nvPr/>
        </p:nvSpPr>
        <p:spPr bwMode="auto">
          <a:xfrm flipV="1">
            <a:off x="6451600" y="2266950"/>
            <a:ext cx="1371600" cy="1371600"/>
          </a:xfrm>
          <a:prstGeom prst="rtTriangle">
            <a:avLst/>
          </a:prstGeom>
          <a:pattFill prst="ltDnDiag">
            <a:fgClr>
              <a:srgbClr val="FF33CC"/>
            </a:fgClr>
            <a:bgClr>
              <a:srgbClr val="FFFFFF"/>
            </a:bgClr>
          </a:pattFill>
          <a:ln w="19050">
            <a:solidFill>
              <a:schemeClr val="tx1"/>
            </a:solidFill>
            <a:miter lim="800000"/>
            <a:headEnd/>
            <a:tailEnd/>
          </a:ln>
        </p:spPr>
        <p:txBody>
          <a:bodyPr wrap="none" anchor="ctr"/>
          <a:lstStyle/>
          <a:p>
            <a:endParaRPr lang="zh-CN" altLang="en-US"/>
          </a:p>
        </p:txBody>
      </p:sp>
      <p:grpSp>
        <p:nvGrpSpPr>
          <p:cNvPr id="15373" name="Group 29"/>
          <p:cNvGrpSpPr>
            <a:grpSpLocks/>
          </p:cNvGrpSpPr>
          <p:nvPr/>
        </p:nvGrpSpPr>
        <p:grpSpPr bwMode="auto">
          <a:xfrm>
            <a:off x="7775575" y="1973263"/>
            <a:ext cx="228600" cy="1681162"/>
            <a:chOff x="4762" y="1274"/>
            <a:chExt cx="144" cy="1059"/>
          </a:xfrm>
        </p:grpSpPr>
        <p:sp>
          <p:nvSpPr>
            <p:cNvPr id="15378" name="Line 30"/>
            <p:cNvSpPr>
              <a:spLocks noChangeShapeType="1"/>
            </p:cNvSpPr>
            <p:nvPr/>
          </p:nvSpPr>
          <p:spPr bwMode="auto">
            <a:xfrm>
              <a:off x="4800" y="1469"/>
              <a:ext cx="0" cy="864"/>
            </a:xfrm>
            <a:prstGeom prst="line">
              <a:avLst/>
            </a:prstGeom>
            <a:noFill/>
            <a:ln w="2857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5370" name="Object 10"/>
            <p:cNvGraphicFramePr>
              <a:graphicFrameLocks noChangeAspect="1"/>
            </p:cNvGraphicFramePr>
            <p:nvPr/>
          </p:nvGraphicFramePr>
          <p:xfrm>
            <a:off x="4762" y="1274"/>
            <a:ext cx="144" cy="144"/>
          </p:xfrm>
          <a:graphic>
            <a:graphicData uri="http://schemas.openxmlformats.org/presentationml/2006/ole">
              <p:oleObj spid="_x0000_s2248253" name="公式" r:id="rId7" imgW="317225" imgH="317225" progId="Equation.3">
                <p:embed/>
              </p:oleObj>
            </a:graphicData>
          </a:graphic>
        </p:graphicFrame>
      </p:grpSp>
      <p:graphicFrame>
        <p:nvGraphicFramePr>
          <p:cNvPr id="15366" name="Object 6"/>
          <p:cNvGraphicFramePr>
            <a:graphicFrameLocks noChangeAspect="1"/>
          </p:cNvGraphicFramePr>
          <p:nvPr/>
        </p:nvGraphicFramePr>
        <p:xfrm>
          <a:off x="6526213" y="2008188"/>
          <a:ext cx="228600" cy="228600"/>
        </p:xfrm>
        <a:graphic>
          <a:graphicData uri="http://schemas.openxmlformats.org/presentationml/2006/ole">
            <p:oleObj spid="_x0000_s2248254" name="公式" r:id="rId8" imgW="317225" imgH="317225" progId="Equation.3">
              <p:embed/>
            </p:oleObj>
          </a:graphicData>
        </a:graphic>
      </p:graphicFrame>
      <p:grpSp>
        <p:nvGrpSpPr>
          <p:cNvPr id="15374" name="Group 33"/>
          <p:cNvGrpSpPr>
            <a:grpSpLocks/>
          </p:cNvGrpSpPr>
          <p:nvPr/>
        </p:nvGrpSpPr>
        <p:grpSpPr bwMode="auto">
          <a:xfrm>
            <a:off x="6296025" y="2206625"/>
            <a:ext cx="1662113" cy="1736725"/>
            <a:chOff x="3830" y="1421"/>
            <a:chExt cx="1047" cy="1094"/>
          </a:xfrm>
        </p:grpSpPr>
        <p:graphicFrame>
          <p:nvGraphicFramePr>
            <p:cNvPr id="15368" name="Object 8"/>
            <p:cNvGraphicFramePr>
              <a:graphicFrameLocks noChangeAspect="1"/>
            </p:cNvGraphicFramePr>
            <p:nvPr/>
          </p:nvGraphicFramePr>
          <p:xfrm>
            <a:off x="4790" y="2371"/>
            <a:ext cx="87" cy="144"/>
          </p:xfrm>
          <a:graphic>
            <a:graphicData uri="http://schemas.openxmlformats.org/presentationml/2006/ole">
              <p:oleObj spid="_x0000_s2248255" name="公式" r:id="rId9" imgW="190335" imgH="317225" progId="Equation.3">
                <p:embed/>
              </p:oleObj>
            </a:graphicData>
          </a:graphic>
        </p:graphicFrame>
        <p:graphicFrame>
          <p:nvGraphicFramePr>
            <p:cNvPr id="15369" name="Object 9"/>
            <p:cNvGraphicFramePr>
              <a:graphicFrameLocks noChangeAspect="1"/>
            </p:cNvGraphicFramePr>
            <p:nvPr/>
          </p:nvGraphicFramePr>
          <p:xfrm>
            <a:off x="3830" y="1421"/>
            <a:ext cx="87" cy="144"/>
          </p:xfrm>
          <a:graphic>
            <a:graphicData uri="http://schemas.openxmlformats.org/presentationml/2006/ole">
              <p:oleObj spid="_x0000_s2248256" name="公式" r:id="rId10" imgW="190335" imgH="317225" progId="Equation.3">
                <p:embed/>
              </p:oleObj>
            </a:graphicData>
          </a:graphic>
        </p:graphicFrame>
      </p:grpSp>
      <p:sp>
        <p:nvSpPr>
          <p:cNvPr id="15375" name="Line 36"/>
          <p:cNvSpPr>
            <a:spLocks noChangeShapeType="1"/>
          </p:cNvSpPr>
          <p:nvPr/>
        </p:nvSpPr>
        <p:spPr bwMode="auto">
          <a:xfrm flipV="1">
            <a:off x="6921500" y="2922588"/>
            <a:ext cx="228600" cy="228600"/>
          </a:xfrm>
          <a:prstGeom prst="line">
            <a:avLst/>
          </a:prstGeom>
          <a:noFill/>
          <a:ln w="28575">
            <a:solidFill>
              <a:srgbClr val="00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5376" name="Line 37"/>
          <p:cNvSpPr>
            <a:spLocks noChangeShapeType="1"/>
          </p:cNvSpPr>
          <p:nvPr/>
        </p:nvSpPr>
        <p:spPr bwMode="auto">
          <a:xfrm>
            <a:off x="6464300" y="2693988"/>
            <a:ext cx="0" cy="304800"/>
          </a:xfrm>
          <a:prstGeom prst="line">
            <a:avLst/>
          </a:prstGeom>
          <a:noFill/>
          <a:ln w="28575">
            <a:solidFill>
              <a:srgbClr val="00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5377" name="Line 38"/>
          <p:cNvSpPr>
            <a:spLocks noChangeShapeType="1"/>
          </p:cNvSpPr>
          <p:nvPr/>
        </p:nvSpPr>
        <p:spPr bwMode="auto">
          <a:xfrm flipH="1" flipV="1">
            <a:off x="6997700" y="2282825"/>
            <a:ext cx="427038" cy="0"/>
          </a:xfrm>
          <a:prstGeom prst="line">
            <a:avLst/>
          </a:prstGeom>
          <a:noFill/>
          <a:ln w="28575">
            <a:solidFill>
              <a:srgbClr val="00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5367" name="Object 7"/>
          <p:cNvGraphicFramePr>
            <a:graphicFrameLocks noChangeAspect="1"/>
          </p:cNvGraphicFramePr>
          <p:nvPr/>
        </p:nvGraphicFramePr>
        <p:xfrm>
          <a:off x="6692900" y="2541588"/>
          <a:ext cx="247650" cy="228600"/>
        </p:xfrm>
        <a:graphic>
          <a:graphicData uri="http://schemas.openxmlformats.org/presentationml/2006/ole">
            <p:oleObj spid="_x0000_s2248257" name="公式" r:id="rId11" imgW="342603" imgH="317225" progId="Equation.3">
              <p:embed/>
            </p:oleObj>
          </a:graphicData>
        </a:graphic>
      </p:graphicFrame>
    </p:spTree>
    <p:extLst>
      <p:ext uri="{BB962C8B-B14F-4D97-AF65-F5344CB8AC3E}">
        <p14:creationId xmlns:p14="http://schemas.microsoft.com/office/powerpoint/2010/main" xmlns="" val="64078881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wipe(left)">
                                      <p:cBhvr>
                                        <p:cTn id="7" dur="500"/>
                                        <p:tgtEl>
                                          <p:spTgt spid="90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116"/>
                                        </p:tgtEl>
                                        <p:attrNameLst>
                                          <p:attrName>style.visibility</p:attrName>
                                        </p:attrNameLst>
                                      </p:cBhvr>
                                      <p:to>
                                        <p:strVal val="visible"/>
                                      </p:to>
                                    </p:set>
                                    <p:animEffect transition="in" filter="wipe(left)">
                                      <p:cBhvr>
                                        <p:cTn id="12" dur="500"/>
                                        <p:tgtEl>
                                          <p:spTgt spid="90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0117"/>
                                        </p:tgtEl>
                                        <p:attrNameLst>
                                          <p:attrName>style.visibility</p:attrName>
                                        </p:attrNameLst>
                                      </p:cBhvr>
                                      <p:to>
                                        <p:strVal val="visible"/>
                                      </p:to>
                                    </p:set>
                                    <p:animEffect transition="in" filter="wipe(left)">
                                      <p:cBhvr>
                                        <p:cTn id="17" dur="500"/>
                                        <p:tgtEl>
                                          <p:spTgt spid="9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2"/>
          <p:cNvGraphicFramePr>
            <a:graphicFrameLocks noChangeAspect="1"/>
          </p:cNvGraphicFramePr>
          <p:nvPr>
            <p:extLst>
              <p:ext uri="{D42A27DB-BD31-4B8C-83A1-F6EECF244321}">
                <p14:modId xmlns:p14="http://schemas.microsoft.com/office/powerpoint/2010/main" xmlns="" val="384049294"/>
              </p:ext>
            </p:extLst>
          </p:nvPr>
        </p:nvGraphicFramePr>
        <p:xfrm>
          <a:off x="966788" y="1124744"/>
          <a:ext cx="7262812" cy="1011237"/>
        </p:xfrm>
        <a:graphic>
          <a:graphicData uri="http://schemas.openxmlformats.org/presentationml/2006/ole">
            <p:oleObj spid="_x0000_s2249026" name="文档" r:id="rId3" imgW="7517379" imgH="1052249" progId="Word.Document.8">
              <p:embed/>
            </p:oleObj>
          </a:graphicData>
        </a:graphic>
      </p:graphicFrame>
      <p:graphicFrame>
        <p:nvGraphicFramePr>
          <p:cNvPr id="89091" name="Object 3"/>
          <p:cNvGraphicFramePr>
            <a:graphicFrameLocks noChangeAspect="1"/>
          </p:cNvGraphicFramePr>
          <p:nvPr>
            <p:extLst>
              <p:ext uri="{D42A27DB-BD31-4B8C-83A1-F6EECF244321}">
                <p14:modId xmlns:p14="http://schemas.microsoft.com/office/powerpoint/2010/main" xmlns="" val="517000419"/>
              </p:ext>
            </p:extLst>
          </p:nvPr>
        </p:nvGraphicFramePr>
        <p:xfrm>
          <a:off x="938213" y="2285206"/>
          <a:ext cx="4167187" cy="684213"/>
        </p:xfrm>
        <a:graphic>
          <a:graphicData uri="http://schemas.openxmlformats.org/presentationml/2006/ole">
            <p:oleObj spid="_x0000_s2249027" name="文档" r:id="rId4" imgW="4135477" imgH="684651" progId="Word.Document.8">
              <p:embed/>
            </p:oleObj>
          </a:graphicData>
        </a:graphic>
      </p:graphicFrame>
      <p:graphicFrame>
        <p:nvGraphicFramePr>
          <p:cNvPr id="89092" name="Object 4"/>
          <p:cNvGraphicFramePr>
            <a:graphicFrameLocks noChangeAspect="1"/>
          </p:cNvGraphicFramePr>
          <p:nvPr>
            <p:extLst>
              <p:ext uri="{D42A27DB-BD31-4B8C-83A1-F6EECF244321}">
                <p14:modId xmlns:p14="http://schemas.microsoft.com/office/powerpoint/2010/main" xmlns="" val="2343639093"/>
              </p:ext>
            </p:extLst>
          </p:nvPr>
        </p:nvGraphicFramePr>
        <p:xfrm>
          <a:off x="4470400" y="2229644"/>
          <a:ext cx="3606800" cy="812800"/>
        </p:xfrm>
        <a:graphic>
          <a:graphicData uri="http://schemas.openxmlformats.org/presentationml/2006/ole">
            <p:oleObj spid="_x0000_s2249028" name="公式" r:id="rId5" imgW="3606800" imgH="812800" progId="Equation.3">
              <p:embed/>
            </p:oleObj>
          </a:graphicData>
        </a:graphic>
      </p:graphicFrame>
      <p:graphicFrame>
        <p:nvGraphicFramePr>
          <p:cNvPr id="89093" name="Object 5"/>
          <p:cNvGraphicFramePr>
            <a:graphicFrameLocks noChangeAspect="1"/>
          </p:cNvGraphicFramePr>
          <p:nvPr>
            <p:extLst>
              <p:ext uri="{D42A27DB-BD31-4B8C-83A1-F6EECF244321}">
                <p14:modId xmlns:p14="http://schemas.microsoft.com/office/powerpoint/2010/main" xmlns="" val="1543172037"/>
              </p:ext>
            </p:extLst>
          </p:nvPr>
        </p:nvGraphicFramePr>
        <p:xfrm>
          <a:off x="931863" y="3088481"/>
          <a:ext cx="6399212" cy="1012825"/>
        </p:xfrm>
        <a:graphic>
          <a:graphicData uri="http://schemas.openxmlformats.org/presentationml/2006/ole">
            <p:oleObj spid="_x0000_s2249029" name="文档" r:id="rId6" imgW="6419180" imgH="1038464" progId="Word.Document.8">
              <p:embed/>
            </p:oleObj>
          </a:graphicData>
        </a:graphic>
      </p:graphicFrame>
      <p:graphicFrame>
        <p:nvGraphicFramePr>
          <p:cNvPr id="89094" name="Object 6"/>
          <p:cNvGraphicFramePr>
            <a:graphicFrameLocks noChangeAspect="1"/>
          </p:cNvGraphicFramePr>
          <p:nvPr>
            <p:extLst>
              <p:ext uri="{D42A27DB-BD31-4B8C-83A1-F6EECF244321}">
                <p14:modId xmlns:p14="http://schemas.microsoft.com/office/powerpoint/2010/main" xmlns="" val="3941529541"/>
              </p:ext>
            </p:extLst>
          </p:nvPr>
        </p:nvGraphicFramePr>
        <p:xfrm>
          <a:off x="990600" y="4160044"/>
          <a:ext cx="5953125" cy="1220787"/>
        </p:xfrm>
        <a:graphic>
          <a:graphicData uri="http://schemas.openxmlformats.org/presentationml/2006/ole">
            <p:oleObj spid="_x0000_s2249030" name="文档" r:id="rId7" imgW="5982657" imgH="1249833" progId="Word.Document.8">
              <p:embed/>
            </p:oleObj>
          </a:graphicData>
        </a:graphic>
      </p:graphicFrame>
      <p:sp>
        <p:nvSpPr>
          <p:cNvPr id="16391" name="Text Box 21"/>
          <p:cNvSpPr txBox="1">
            <a:spLocks noChangeArrowheads="1"/>
          </p:cNvSpPr>
          <p:nvPr/>
        </p:nvSpPr>
        <p:spPr bwMode="auto">
          <a:xfrm>
            <a:off x="621606" y="457508"/>
            <a:ext cx="467047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rgbClr val="C00000"/>
                </a:solidFill>
                <a:ea typeface="黑体" pitchFamily="2" charset="-122"/>
                <a:cs typeface="Times New Roman" pitchFamily="18" charset="0"/>
              </a:rPr>
              <a:t>（</a:t>
            </a:r>
            <a:r>
              <a:rPr lang="en-US" altLang="zh-CN" sz="2800" b="1" dirty="0" smtClean="0">
                <a:solidFill>
                  <a:srgbClr val="C00000"/>
                </a:solidFill>
                <a:ea typeface="黑体" pitchFamily="2" charset="-122"/>
                <a:cs typeface="Times New Roman" pitchFamily="18" charset="0"/>
              </a:rPr>
              <a:t>3</a:t>
            </a:r>
            <a:r>
              <a:rPr lang="zh-CN" altLang="en-US" sz="2800" b="1" dirty="0" smtClean="0">
                <a:solidFill>
                  <a:srgbClr val="C00000"/>
                </a:solidFill>
                <a:ea typeface="黑体" pitchFamily="2" charset="-122"/>
                <a:cs typeface="Times New Roman" pitchFamily="18" charset="0"/>
              </a:rPr>
              <a:t>）</a:t>
            </a:r>
            <a:r>
              <a:rPr lang="en-US" altLang="zh-CN" sz="2800" b="1" dirty="0" smtClean="0">
                <a:solidFill>
                  <a:srgbClr val="C00000"/>
                </a:solidFill>
                <a:ea typeface="黑体" pitchFamily="2" charset="-122"/>
                <a:cs typeface="Times New Roman" pitchFamily="18" charset="0"/>
              </a:rPr>
              <a:t> </a:t>
            </a:r>
            <a:r>
              <a:rPr lang="zh-CN" altLang="en-US" sz="2800" b="1" dirty="0">
                <a:solidFill>
                  <a:srgbClr val="C00000"/>
                </a:solidFill>
                <a:ea typeface="黑体" pitchFamily="2" charset="-122"/>
                <a:cs typeface="Times New Roman" pitchFamily="18" charset="0"/>
              </a:rPr>
              <a:t>计算平面面积</a:t>
            </a:r>
          </a:p>
        </p:txBody>
      </p:sp>
    </p:spTree>
    <p:extLst>
      <p:ext uri="{BB962C8B-B14F-4D97-AF65-F5344CB8AC3E}">
        <p14:creationId xmlns:p14="http://schemas.microsoft.com/office/powerpoint/2010/main" xmlns="" val="157122719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wipe(left)">
                                      <p:cBhvr>
                                        <p:cTn id="7" dur="500"/>
                                        <p:tgtEl>
                                          <p:spTgt spid="89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9091"/>
                                        </p:tgtEl>
                                        <p:attrNameLst>
                                          <p:attrName>style.visibility</p:attrName>
                                        </p:attrNameLst>
                                      </p:cBhvr>
                                      <p:to>
                                        <p:strVal val="visible"/>
                                      </p:to>
                                    </p:set>
                                    <p:animEffect transition="in" filter="wipe(left)">
                                      <p:cBhvr>
                                        <p:cTn id="12" dur="500"/>
                                        <p:tgtEl>
                                          <p:spTgt spid="8909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89092"/>
                                        </p:tgtEl>
                                        <p:attrNameLst>
                                          <p:attrName>style.visibility</p:attrName>
                                        </p:attrNameLst>
                                      </p:cBhvr>
                                      <p:to>
                                        <p:strVal val="visible"/>
                                      </p:to>
                                    </p:set>
                                    <p:animEffect transition="in" filter="wipe(left)">
                                      <p:cBhvr>
                                        <p:cTn id="16" dur="500"/>
                                        <p:tgtEl>
                                          <p:spTgt spid="890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9093"/>
                                        </p:tgtEl>
                                        <p:attrNameLst>
                                          <p:attrName>style.visibility</p:attrName>
                                        </p:attrNameLst>
                                      </p:cBhvr>
                                      <p:to>
                                        <p:strVal val="visible"/>
                                      </p:to>
                                    </p:set>
                                    <p:animEffect transition="in" filter="wipe(left)">
                                      <p:cBhvr>
                                        <p:cTn id="21" dur="500"/>
                                        <p:tgtEl>
                                          <p:spTgt spid="890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9094"/>
                                        </p:tgtEl>
                                        <p:attrNameLst>
                                          <p:attrName>style.visibility</p:attrName>
                                        </p:attrNameLst>
                                      </p:cBhvr>
                                      <p:to>
                                        <p:strVal val="visible"/>
                                      </p:to>
                                    </p:set>
                                    <p:animEffect transition="in" filter="wipe(left)">
                                      <p:cBhvr>
                                        <p:cTn id="26"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extLst>
              <p:ext uri="{D42A27DB-BD31-4B8C-83A1-F6EECF244321}">
                <p14:modId xmlns:p14="http://schemas.microsoft.com/office/powerpoint/2010/main" xmlns="" val="3772334577"/>
              </p:ext>
            </p:extLst>
          </p:nvPr>
        </p:nvGraphicFramePr>
        <p:xfrm>
          <a:off x="688975" y="479424"/>
          <a:ext cx="8057535" cy="1221383"/>
        </p:xfrm>
        <a:graphic>
          <a:graphicData uri="http://schemas.openxmlformats.org/presentationml/2006/ole">
            <p:oleObj spid="_x0000_s2282668" name="Document" r:id="rId3" imgW="8692471" imgH="1318145" progId="Word.Document.8">
              <p:embed/>
            </p:oleObj>
          </a:graphicData>
        </a:graphic>
      </p:graphicFrame>
      <p:sp>
        <p:nvSpPr>
          <p:cNvPr id="13315" name="Rectangle 3"/>
          <p:cNvSpPr>
            <a:spLocks noChangeArrowheads="1"/>
          </p:cNvSpPr>
          <p:nvPr/>
        </p:nvSpPr>
        <p:spPr bwMode="auto">
          <a:xfrm>
            <a:off x="6084242" y="5939988"/>
            <a:ext cx="1059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zh-CN" altLang="en-US" sz="1800" b="1"/>
              <a:t>图</a:t>
            </a:r>
            <a:r>
              <a:rPr lang="en-US" altLang="zh-CN" sz="1800" b="1"/>
              <a:t>14.3.7 </a:t>
            </a:r>
          </a:p>
        </p:txBody>
      </p:sp>
      <p:grpSp>
        <p:nvGrpSpPr>
          <p:cNvPr id="13316" name="Group 4"/>
          <p:cNvGrpSpPr>
            <a:grpSpLocks/>
          </p:cNvGrpSpPr>
          <p:nvPr/>
        </p:nvGrpSpPr>
        <p:grpSpPr bwMode="auto">
          <a:xfrm>
            <a:off x="5292080" y="3880722"/>
            <a:ext cx="2663825" cy="1873250"/>
            <a:chOff x="2109" y="1026"/>
            <a:chExt cx="1678" cy="1180"/>
          </a:xfrm>
        </p:grpSpPr>
        <p:grpSp>
          <p:nvGrpSpPr>
            <p:cNvPr id="13317" name="Group 5"/>
            <p:cNvGrpSpPr>
              <a:grpSpLocks noChangeAspect="1"/>
            </p:cNvGrpSpPr>
            <p:nvPr/>
          </p:nvGrpSpPr>
          <p:grpSpPr bwMode="auto">
            <a:xfrm>
              <a:off x="2109" y="1117"/>
              <a:ext cx="1598" cy="1089"/>
              <a:chOff x="8827" y="9111"/>
              <a:chExt cx="2521" cy="1717"/>
            </a:xfrm>
          </p:grpSpPr>
          <p:sp>
            <p:nvSpPr>
              <p:cNvPr id="13318" name="Line 6"/>
              <p:cNvSpPr>
                <a:spLocks noChangeAspect="1" noChangeShapeType="1"/>
              </p:cNvSpPr>
              <p:nvPr/>
            </p:nvSpPr>
            <p:spPr bwMode="auto">
              <a:xfrm>
                <a:off x="8827" y="10047"/>
                <a:ext cx="2521" cy="1"/>
              </a:xfrm>
              <a:prstGeom prst="line">
                <a:avLst/>
              </a:prstGeom>
              <a:noFill/>
              <a:ln w="9525">
                <a:solidFill>
                  <a:srgbClr val="000000"/>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3319" name="Line 7"/>
              <p:cNvSpPr>
                <a:spLocks noChangeAspect="1" noChangeShapeType="1"/>
              </p:cNvSpPr>
              <p:nvPr/>
            </p:nvSpPr>
            <p:spPr bwMode="auto">
              <a:xfrm flipV="1">
                <a:off x="10087" y="9111"/>
                <a:ext cx="1" cy="1717"/>
              </a:xfrm>
              <a:prstGeom prst="line">
                <a:avLst/>
              </a:prstGeom>
              <a:noFill/>
              <a:ln w="9525">
                <a:solidFill>
                  <a:srgbClr val="000000"/>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3320" name="Oval 8"/>
              <p:cNvSpPr>
                <a:spLocks noChangeAspect="1" noChangeArrowheads="1"/>
              </p:cNvSpPr>
              <p:nvPr/>
            </p:nvSpPr>
            <p:spPr bwMode="auto">
              <a:xfrm>
                <a:off x="9079" y="9579"/>
                <a:ext cx="1981" cy="937"/>
              </a:xfrm>
              <a:prstGeom prst="ellipse">
                <a:avLst/>
              </a:prstGeom>
              <a:noFill/>
              <a:ln w="1905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graphicFrame>
          <p:nvGraphicFramePr>
            <p:cNvPr id="13321" name="Object 9"/>
            <p:cNvGraphicFramePr>
              <a:graphicFrameLocks noChangeAspect="1"/>
            </p:cNvGraphicFramePr>
            <p:nvPr/>
          </p:nvGraphicFramePr>
          <p:xfrm>
            <a:off x="2200" y="1162"/>
            <a:ext cx="491" cy="346"/>
          </p:xfrm>
          <a:graphic>
            <a:graphicData uri="http://schemas.openxmlformats.org/presentationml/2006/ole">
              <p:oleObj spid="_x0000_s2282669" name="Equation" r:id="rId4" imgW="418918" imgH="291973" progId="">
                <p:embed/>
              </p:oleObj>
            </a:graphicData>
          </a:graphic>
        </p:graphicFrame>
        <p:sp>
          <p:nvSpPr>
            <p:cNvPr id="13322" name="Text Box 10"/>
            <p:cNvSpPr txBox="1">
              <a:spLocks noChangeArrowheads="1"/>
            </p:cNvSpPr>
            <p:nvPr/>
          </p:nvSpPr>
          <p:spPr bwMode="auto">
            <a:xfrm>
              <a:off x="2705" y="1674"/>
              <a:ext cx="2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800" i="1"/>
                <a:t>O</a:t>
              </a:r>
            </a:p>
          </p:txBody>
        </p:sp>
        <p:sp>
          <p:nvSpPr>
            <p:cNvPr id="13323" name="Text Box 11"/>
            <p:cNvSpPr txBox="1">
              <a:spLocks noChangeArrowheads="1"/>
            </p:cNvSpPr>
            <p:nvPr/>
          </p:nvSpPr>
          <p:spPr bwMode="auto">
            <a:xfrm>
              <a:off x="3607" y="1657"/>
              <a:ext cx="18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800" i="1"/>
                <a:t>x</a:t>
              </a:r>
            </a:p>
          </p:txBody>
        </p:sp>
        <p:sp>
          <p:nvSpPr>
            <p:cNvPr id="13324" name="Text Box 12"/>
            <p:cNvSpPr txBox="1">
              <a:spLocks noChangeArrowheads="1"/>
            </p:cNvSpPr>
            <p:nvPr/>
          </p:nvSpPr>
          <p:spPr bwMode="auto">
            <a:xfrm>
              <a:off x="2744" y="1026"/>
              <a:ext cx="18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800" i="1"/>
                <a:t>y</a:t>
              </a:r>
            </a:p>
          </p:txBody>
        </p:sp>
      </p:grpSp>
      <p:graphicFrame>
        <p:nvGraphicFramePr>
          <p:cNvPr id="2" name="对象 1"/>
          <p:cNvGraphicFramePr>
            <a:graphicFrameLocks noChangeAspect="1"/>
          </p:cNvGraphicFramePr>
          <p:nvPr>
            <p:extLst>
              <p:ext uri="{D42A27DB-BD31-4B8C-83A1-F6EECF244321}">
                <p14:modId xmlns:p14="http://schemas.microsoft.com/office/powerpoint/2010/main" xmlns="" val="3829267693"/>
              </p:ext>
            </p:extLst>
          </p:nvPr>
        </p:nvGraphicFramePr>
        <p:xfrm>
          <a:off x="737293" y="1565275"/>
          <a:ext cx="7610508" cy="3048794"/>
        </p:xfrm>
        <a:graphic>
          <a:graphicData uri="http://schemas.openxmlformats.org/presentationml/2006/ole">
            <p:oleObj spid="_x0000_s2282670" name="Document" r:id="rId5" imgW="7837769" imgH="3223211" progId="Word.Document.8">
              <p:embed/>
            </p:oleObj>
          </a:graphicData>
        </a:graphic>
      </p:graphicFrame>
    </p:spTree>
    <p:extLst>
      <p:ext uri="{BB962C8B-B14F-4D97-AF65-F5344CB8AC3E}">
        <p14:creationId xmlns:p14="http://schemas.microsoft.com/office/powerpoint/2010/main" xmlns="" val="1176334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79" name="Object 19"/>
          <p:cNvGraphicFramePr>
            <a:graphicFrameLocks noChangeAspect="1"/>
          </p:cNvGraphicFramePr>
          <p:nvPr/>
        </p:nvGraphicFramePr>
        <p:xfrm>
          <a:off x="993775" y="2428875"/>
          <a:ext cx="5508625" cy="1055688"/>
        </p:xfrm>
        <a:graphic>
          <a:graphicData uri="http://schemas.openxmlformats.org/presentationml/2006/ole">
            <p:oleObj spid="_x0000_s2250297" name="文档" r:id="rId3" imgW="5509375" imgH="1056844" progId="Word.Document.8">
              <p:embed/>
            </p:oleObj>
          </a:graphicData>
        </a:graphic>
      </p:graphicFrame>
      <p:graphicFrame>
        <p:nvGraphicFramePr>
          <p:cNvPr id="17411" name="Object 2"/>
          <p:cNvGraphicFramePr>
            <a:graphicFrameLocks noChangeAspect="1"/>
          </p:cNvGraphicFramePr>
          <p:nvPr/>
        </p:nvGraphicFramePr>
        <p:xfrm>
          <a:off x="952500" y="657225"/>
          <a:ext cx="7277100" cy="1212850"/>
        </p:xfrm>
        <a:graphic>
          <a:graphicData uri="http://schemas.openxmlformats.org/presentationml/2006/ole">
            <p:oleObj spid="_x0000_s2250298" name="文档" r:id="rId4" imgW="7170946" imgH="1218990" progId="Word.Document.8">
              <p:embed/>
            </p:oleObj>
          </a:graphicData>
        </a:graphic>
      </p:graphicFrame>
      <p:sp>
        <p:nvSpPr>
          <p:cNvPr id="40984" name="Text Box 24"/>
          <p:cNvSpPr txBox="1">
            <a:spLocks noChangeArrowheads="1"/>
          </p:cNvSpPr>
          <p:nvPr/>
        </p:nvSpPr>
        <p:spPr bwMode="auto">
          <a:xfrm>
            <a:off x="881063" y="1738313"/>
            <a:ext cx="54133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0000CC"/>
                </a:solidFill>
                <a:ea typeface="黑体" pitchFamily="2" charset="-122"/>
              </a:rPr>
              <a:t>解</a:t>
            </a:r>
          </a:p>
        </p:txBody>
      </p:sp>
      <p:graphicFrame>
        <p:nvGraphicFramePr>
          <p:cNvPr id="40985" name="Object 25"/>
          <p:cNvGraphicFramePr>
            <a:graphicFrameLocks noChangeAspect="1"/>
          </p:cNvGraphicFramePr>
          <p:nvPr/>
        </p:nvGraphicFramePr>
        <p:xfrm>
          <a:off x="1600200" y="1724025"/>
          <a:ext cx="3665538" cy="579438"/>
        </p:xfrm>
        <a:graphic>
          <a:graphicData uri="http://schemas.openxmlformats.org/presentationml/2006/ole">
            <p:oleObj spid="_x0000_s2250299" name="文档" r:id="rId5" imgW="3666790" imgH="592752" progId="Word.Document.8">
              <p:embed/>
            </p:oleObj>
          </a:graphicData>
        </a:graphic>
      </p:graphicFrame>
      <p:graphicFrame>
        <p:nvGraphicFramePr>
          <p:cNvPr id="40986" name="Object 26"/>
          <p:cNvGraphicFramePr>
            <a:graphicFrameLocks noChangeAspect="1"/>
          </p:cNvGraphicFramePr>
          <p:nvPr/>
        </p:nvGraphicFramePr>
        <p:xfrm>
          <a:off x="1108075" y="3668713"/>
          <a:ext cx="3082925" cy="873125"/>
        </p:xfrm>
        <a:graphic>
          <a:graphicData uri="http://schemas.openxmlformats.org/presentationml/2006/ole">
            <p:oleObj spid="_x0000_s2250300" name="公式" r:id="rId6" imgW="2959100" imgH="838200" progId="Equation.3">
              <p:embed/>
            </p:oleObj>
          </a:graphicData>
        </a:graphic>
      </p:graphicFrame>
      <p:graphicFrame>
        <p:nvGraphicFramePr>
          <p:cNvPr id="40987" name="Object 27"/>
          <p:cNvGraphicFramePr>
            <a:graphicFrameLocks noChangeAspect="1"/>
          </p:cNvGraphicFramePr>
          <p:nvPr/>
        </p:nvGraphicFramePr>
        <p:xfrm>
          <a:off x="1687513" y="4811713"/>
          <a:ext cx="5627687" cy="889000"/>
        </p:xfrm>
        <a:graphic>
          <a:graphicData uri="http://schemas.openxmlformats.org/presentationml/2006/ole">
            <p:oleObj spid="_x0000_s2250301" name="公式" r:id="rId7" imgW="5626100" imgH="889000" progId="Equation.3">
              <p:embed/>
            </p:oleObj>
          </a:graphicData>
        </a:graphic>
      </p:graphicFrame>
      <p:grpSp>
        <p:nvGrpSpPr>
          <p:cNvPr id="2" name="Group 41"/>
          <p:cNvGrpSpPr>
            <a:grpSpLocks/>
          </p:cNvGrpSpPr>
          <p:nvPr/>
        </p:nvGrpSpPr>
        <p:grpSpPr bwMode="auto">
          <a:xfrm>
            <a:off x="5257800" y="1509713"/>
            <a:ext cx="2971800" cy="1371600"/>
            <a:chOff x="3456" y="2304"/>
            <a:chExt cx="1704" cy="756"/>
          </a:xfrm>
        </p:grpSpPr>
        <p:graphicFrame>
          <p:nvGraphicFramePr>
            <p:cNvPr id="17415" name="Object 40"/>
            <p:cNvGraphicFramePr>
              <a:graphicFrameLocks noChangeAspect="1"/>
            </p:cNvGraphicFramePr>
            <p:nvPr/>
          </p:nvGraphicFramePr>
          <p:xfrm>
            <a:off x="3456" y="2304"/>
            <a:ext cx="1704" cy="756"/>
          </p:xfrm>
          <a:graphic>
            <a:graphicData uri="http://schemas.openxmlformats.org/presentationml/2006/ole">
              <p:oleObj spid="_x0000_s2250302" name="BMP 图象" r:id="rId8" imgW="2704762" imgH="1200318" progId="PBrush">
                <p:embed/>
              </p:oleObj>
            </a:graphicData>
          </a:graphic>
        </p:graphicFrame>
        <p:graphicFrame>
          <p:nvGraphicFramePr>
            <p:cNvPr id="17416" name="Object 20"/>
            <p:cNvGraphicFramePr>
              <a:graphicFrameLocks noChangeAspect="1"/>
            </p:cNvGraphicFramePr>
            <p:nvPr/>
          </p:nvGraphicFramePr>
          <p:xfrm>
            <a:off x="4726" y="2695"/>
            <a:ext cx="384" cy="145"/>
          </p:xfrm>
          <a:graphic>
            <a:graphicData uri="http://schemas.openxmlformats.org/presentationml/2006/ole">
              <p:oleObj spid="_x0000_s2250303" name="公式" r:id="rId9" imgW="1066337" imgH="406224" progId="Equation.3">
                <p:embed/>
              </p:oleObj>
            </a:graphicData>
          </a:graphic>
        </p:graphicFrame>
        <p:graphicFrame>
          <p:nvGraphicFramePr>
            <p:cNvPr id="17417" name="Object 22"/>
            <p:cNvGraphicFramePr>
              <a:graphicFrameLocks noChangeAspect="1"/>
            </p:cNvGraphicFramePr>
            <p:nvPr/>
          </p:nvGraphicFramePr>
          <p:xfrm>
            <a:off x="4128" y="2867"/>
            <a:ext cx="141" cy="111"/>
          </p:xfrm>
          <a:graphic>
            <a:graphicData uri="http://schemas.openxmlformats.org/presentationml/2006/ole">
              <p:oleObj spid="_x0000_s2250304" name="公式" r:id="rId10" imgW="368140" imgH="291973" progId="Equation.3">
                <p:embed/>
              </p:oleObj>
            </a:graphicData>
          </a:graphic>
        </p:graphicFrame>
        <p:graphicFrame>
          <p:nvGraphicFramePr>
            <p:cNvPr id="17418" name="Object 21"/>
            <p:cNvGraphicFramePr>
              <a:graphicFrameLocks noChangeAspect="1"/>
            </p:cNvGraphicFramePr>
            <p:nvPr/>
          </p:nvGraphicFramePr>
          <p:xfrm>
            <a:off x="3792" y="2428"/>
            <a:ext cx="144" cy="103"/>
          </p:xfrm>
          <a:graphic>
            <a:graphicData uri="http://schemas.openxmlformats.org/presentationml/2006/ole">
              <p:oleObj spid="_x0000_s2250305" name="公式" r:id="rId11" imgW="406048" imgH="291847" progId="Equation.3">
                <p:embed/>
              </p:oleObj>
            </a:graphicData>
          </a:graphic>
        </p:graphicFrame>
        <p:sp>
          <p:nvSpPr>
            <p:cNvPr id="17422" name="Line 36"/>
            <p:cNvSpPr>
              <a:spLocks noChangeShapeType="1"/>
            </p:cNvSpPr>
            <p:nvPr/>
          </p:nvSpPr>
          <p:spPr bwMode="auto">
            <a:xfrm>
              <a:off x="3792" y="2832"/>
              <a:ext cx="240" cy="0"/>
            </a:xfrm>
            <a:prstGeom prst="line">
              <a:avLst/>
            </a:prstGeom>
            <a:noFill/>
            <a:ln w="28575">
              <a:solidFill>
                <a:srgbClr val="00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7423" name="Line 37"/>
            <p:cNvSpPr>
              <a:spLocks noChangeShapeType="1"/>
            </p:cNvSpPr>
            <p:nvPr/>
          </p:nvSpPr>
          <p:spPr bwMode="auto">
            <a:xfrm rot="-498739" flipH="1" flipV="1">
              <a:off x="4224" y="2592"/>
              <a:ext cx="144" cy="96"/>
            </a:xfrm>
            <a:prstGeom prst="line">
              <a:avLst/>
            </a:prstGeom>
            <a:noFill/>
            <a:ln w="28575">
              <a:solidFill>
                <a:srgbClr val="00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41002" name="Text Box 42"/>
          <p:cNvSpPr txBox="1">
            <a:spLocks noChangeArrowheads="1"/>
          </p:cNvSpPr>
          <p:nvPr/>
        </p:nvSpPr>
        <p:spPr bwMode="auto">
          <a:xfrm>
            <a:off x="838200" y="609600"/>
            <a:ext cx="990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CC"/>
                </a:solidFill>
                <a:latin typeface="黑体" pitchFamily="2" charset="-122"/>
                <a:ea typeface="黑体" pitchFamily="2" charset="-122"/>
              </a:rPr>
              <a:t>例 </a:t>
            </a:r>
            <a:r>
              <a:rPr lang="en-US" altLang="zh-CN" sz="2800" b="1" dirty="0">
                <a:solidFill>
                  <a:srgbClr val="0000CC"/>
                </a:solidFill>
                <a:latin typeface="黑体" pitchFamily="2" charset="-122"/>
                <a:ea typeface="黑体" pitchFamily="2" charset="-122"/>
              </a:rPr>
              <a:t>4</a:t>
            </a:r>
          </a:p>
        </p:txBody>
      </p:sp>
    </p:spTree>
    <p:extLst>
      <p:ext uri="{BB962C8B-B14F-4D97-AF65-F5344CB8AC3E}">
        <p14:creationId xmlns:p14="http://schemas.microsoft.com/office/powerpoint/2010/main" xmlns="" val="421535494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84"/>
                                        </p:tgtEl>
                                        <p:attrNameLst>
                                          <p:attrName>style.visibility</p:attrName>
                                        </p:attrNameLst>
                                      </p:cBhvr>
                                      <p:to>
                                        <p:strVal val="visible"/>
                                      </p:to>
                                    </p:set>
                                    <p:animEffect transition="in" filter="wipe(left)">
                                      <p:cBhvr>
                                        <p:cTn id="7" dur="500"/>
                                        <p:tgtEl>
                                          <p:spTgt spid="4098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0985"/>
                                        </p:tgtEl>
                                        <p:attrNameLst>
                                          <p:attrName>style.visibility</p:attrName>
                                        </p:attrNameLst>
                                      </p:cBhvr>
                                      <p:to>
                                        <p:strVal val="visible"/>
                                      </p:to>
                                    </p:set>
                                    <p:animEffect transition="in" filter="wipe(left)">
                                      <p:cBhvr>
                                        <p:cTn id="16" dur="500"/>
                                        <p:tgtEl>
                                          <p:spTgt spid="409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0979"/>
                                        </p:tgtEl>
                                        <p:attrNameLst>
                                          <p:attrName>style.visibility</p:attrName>
                                        </p:attrNameLst>
                                      </p:cBhvr>
                                      <p:to>
                                        <p:strVal val="visible"/>
                                      </p:to>
                                    </p:set>
                                    <p:animEffect transition="in" filter="wipe(left)">
                                      <p:cBhvr>
                                        <p:cTn id="21" dur="500"/>
                                        <p:tgtEl>
                                          <p:spTgt spid="4097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0986"/>
                                        </p:tgtEl>
                                        <p:attrNameLst>
                                          <p:attrName>style.visibility</p:attrName>
                                        </p:attrNameLst>
                                      </p:cBhvr>
                                      <p:to>
                                        <p:strVal val="visible"/>
                                      </p:to>
                                    </p:set>
                                    <p:animEffect transition="in" filter="wipe(left)">
                                      <p:cBhvr>
                                        <p:cTn id="26" dur="500"/>
                                        <p:tgtEl>
                                          <p:spTgt spid="4098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0987"/>
                                        </p:tgtEl>
                                        <p:attrNameLst>
                                          <p:attrName>style.visibility</p:attrName>
                                        </p:attrNameLst>
                                      </p:cBhvr>
                                      <p:to>
                                        <p:strVal val="visible"/>
                                      </p:to>
                                    </p:set>
                                    <p:animEffect transition="in" filter="wipe(left)">
                                      <p:cBhvr>
                                        <p:cTn id="31" dur="500"/>
                                        <p:tgtEl>
                                          <p:spTgt spid="40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3"/>
          <p:cNvGraphicFramePr>
            <a:graphicFrameLocks noChangeAspect="1"/>
          </p:cNvGraphicFramePr>
          <p:nvPr/>
        </p:nvGraphicFramePr>
        <p:xfrm>
          <a:off x="1660525" y="1981200"/>
          <a:ext cx="2844800" cy="889000"/>
        </p:xfrm>
        <a:graphic>
          <a:graphicData uri="http://schemas.openxmlformats.org/presentationml/2006/ole">
            <p:oleObj spid="_x0000_s2251188" name="公式" r:id="rId3" imgW="2844800" imgH="889000" progId="Equation.3">
              <p:embed/>
            </p:oleObj>
          </a:graphicData>
        </a:graphic>
      </p:graphicFrame>
      <p:graphicFrame>
        <p:nvGraphicFramePr>
          <p:cNvPr id="41988" name="Object 4"/>
          <p:cNvGraphicFramePr>
            <a:graphicFrameLocks noChangeAspect="1"/>
          </p:cNvGraphicFramePr>
          <p:nvPr/>
        </p:nvGraphicFramePr>
        <p:xfrm>
          <a:off x="1636713" y="3124200"/>
          <a:ext cx="5449887" cy="901700"/>
        </p:xfrm>
        <a:graphic>
          <a:graphicData uri="http://schemas.openxmlformats.org/presentationml/2006/ole">
            <p:oleObj spid="_x0000_s2251189" name="公式" r:id="rId4" imgW="5448300" imgH="901700" progId="Equation.3">
              <p:embed/>
            </p:oleObj>
          </a:graphicData>
        </a:graphic>
      </p:graphicFrame>
      <p:graphicFrame>
        <p:nvGraphicFramePr>
          <p:cNvPr id="41989" name="Object 5"/>
          <p:cNvGraphicFramePr>
            <a:graphicFrameLocks noChangeAspect="1"/>
          </p:cNvGraphicFramePr>
          <p:nvPr/>
        </p:nvGraphicFramePr>
        <p:xfrm>
          <a:off x="1681163" y="4267200"/>
          <a:ext cx="3187700" cy="914400"/>
        </p:xfrm>
        <a:graphic>
          <a:graphicData uri="http://schemas.openxmlformats.org/presentationml/2006/ole">
            <p:oleObj spid="_x0000_s2251190" name="公式" r:id="rId5" imgW="3187700" imgH="914400" progId="Equation.3">
              <p:embed/>
            </p:oleObj>
          </a:graphicData>
        </a:graphic>
      </p:graphicFrame>
      <p:grpSp>
        <p:nvGrpSpPr>
          <p:cNvPr id="18441" name="Group 29"/>
          <p:cNvGrpSpPr>
            <a:grpSpLocks/>
          </p:cNvGrpSpPr>
          <p:nvPr/>
        </p:nvGrpSpPr>
        <p:grpSpPr bwMode="auto">
          <a:xfrm>
            <a:off x="5257800" y="1752600"/>
            <a:ext cx="2971800" cy="1371600"/>
            <a:chOff x="3456" y="2304"/>
            <a:chExt cx="1704" cy="756"/>
          </a:xfrm>
        </p:grpSpPr>
        <p:graphicFrame>
          <p:nvGraphicFramePr>
            <p:cNvPr id="18437" name="Object 30"/>
            <p:cNvGraphicFramePr>
              <a:graphicFrameLocks noChangeAspect="1"/>
            </p:cNvGraphicFramePr>
            <p:nvPr/>
          </p:nvGraphicFramePr>
          <p:xfrm>
            <a:off x="3456" y="2304"/>
            <a:ext cx="1704" cy="756"/>
          </p:xfrm>
          <a:graphic>
            <a:graphicData uri="http://schemas.openxmlformats.org/presentationml/2006/ole">
              <p:oleObj spid="_x0000_s2251191" name="BMP 图象" r:id="rId6" imgW="2704762" imgH="1200318" progId="PBrush">
                <p:embed/>
              </p:oleObj>
            </a:graphicData>
          </a:graphic>
        </p:graphicFrame>
        <p:graphicFrame>
          <p:nvGraphicFramePr>
            <p:cNvPr id="18438" name="Object 31"/>
            <p:cNvGraphicFramePr>
              <a:graphicFrameLocks noChangeAspect="1"/>
            </p:cNvGraphicFramePr>
            <p:nvPr/>
          </p:nvGraphicFramePr>
          <p:xfrm>
            <a:off x="4726" y="2695"/>
            <a:ext cx="384" cy="145"/>
          </p:xfrm>
          <a:graphic>
            <a:graphicData uri="http://schemas.openxmlformats.org/presentationml/2006/ole">
              <p:oleObj spid="_x0000_s2251192" name="公式" r:id="rId7" imgW="1066337" imgH="406224" progId="Equation.3">
                <p:embed/>
              </p:oleObj>
            </a:graphicData>
          </a:graphic>
        </p:graphicFrame>
        <p:graphicFrame>
          <p:nvGraphicFramePr>
            <p:cNvPr id="18439" name="Object 32"/>
            <p:cNvGraphicFramePr>
              <a:graphicFrameLocks noChangeAspect="1"/>
            </p:cNvGraphicFramePr>
            <p:nvPr/>
          </p:nvGraphicFramePr>
          <p:xfrm>
            <a:off x="4128" y="2867"/>
            <a:ext cx="141" cy="111"/>
          </p:xfrm>
          <a:graphic>
            <a:graphicData uri="http://schemas.openxmlformats.org/presentationml/2006/ole">
              <p:oleObj spid="_x0000_s2251193" name="公式" r:id="rId8" imgW="368140" imgH="291973" progId="Equation.3">
                <p:embed/>
              </p:oleObj>
            </a:graphicData>
          </a:graphic>
        </p:graphicFrame>
        <p:graphicFrame>
          <p:nvGraphicFramePr>
            <p:cNvPr id="18440" name="Object 33"/>
            <p:cNvGraphicFramePr>
              <a:graphicFrameLocks noChangeAspect="1"/>
            </p:cNvGraphicFramePr>
            <p:nvPr/>
          </p:nvGraphicFramePr>
          <p:xfrm>
            <a:off x="3792" y="2428"/>
            <a:ext cx="144" cy="103"/>
          </p:xfrm>
          <a:graphic>
            <a:graphicData uri="http://schemas.openxmlformats.org/presentationml/2006/ole">
              <p:oleObj spid="_x0000_s2251194" name="公式" r:id="rId9" imgW="406048" imgH="291847" progId="Equation.3">
                <p:embed/>
              </p:oleObj>
            </a:graphicData>
          </a:graphic>
        </p:graphicFrame>
        <p:sp>
          <p:nvSpPr>
            <p:cNvPr id="18442" name="Line 34"/>
            <p:cNvSpPr>
              <a:spLocks noChangeShapeType="1"/>
            </p:cNvSpPr>
            <p:nvPr/>
          </p:nvSpPr>
          <p:spPr bwMode="auto">
            <a:xfrm>
              <a:off x="3792" y="2832"/>
              <a:ext cx="240" cy="0"/>
            </a:xfrm>
            <a:prstGeom prst="line">
              <a:avLst/>
            </a:prstGeom>
            <a:noFill/>
            <a:ln w="28575">
              <a:solidFill>
                <a:srgbClr val="00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8443" name="Line 35"/>
            <p:cNvSpPr>
              <a:spLocks noChangeShapeType="1"/>
            </p:cNvSpPr>
            <p:nvPr/>
          </p:nvSpPr>
          <p:spPr bwMode="auto">
            <a:xfrm rot="-498739" flipH="1" flipV="1">
              <a:off x="4224" y="2592"/>
              <a:ext cx="144" cy="96"/>
            </a:xfrm>
            <a:prstGeom prst="line">
              <a:avLst/>
            </a:prstGeom>
            <a:noFill/>
            <a:ln w="28575">
              <a:solidFill>
                <a:srgbClr val="008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spTree>
    <p:extLst>
      <p:ext uri="{BB962C8B-B14F-4D97-AF65-F5344CB8AC3E}">
        <p14:creationId xmlns:p14="http://schemas.microsoft.com/office/powerpoint/2010/main" xmlns="" val="397858705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wipe(left)">
                                      <p:cBhvr>
                                        <p:cTn id="7" dur="500"/>
                                        <p:tgtEl>
                                          <p:spTgt spid="41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989"/>
                                        </p:tgtEl>
                                        <p:attrNameLst>
                                          <p:attrName>style.visibility</p:attrName>
                                        </p:attrNameLst>
                                      </p:cBhvr>
                                      <p:to>
                                        <p:strVal val="visible"/>
                                      </p:to>
                                    </p:set>
                                    <p:animEffect transition="in" filter="wipe(left)">
                                      <p:cBhvr>
                                        <p:cTn id="12"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Rectangle 2"/>
          <p:cNvSpPr>
            <a:spLocks noGrp="1" noChangeArrowheads="1"/>
          </p:cNvSpPr>
          <p:nvPr>
            <p:ph type="title"/>
          </p:nvPr>
        </p:nvSpPr>
        <p:spPr bwMode="auto">
          <a:xfrm>
            <a:off x="609600" y="381000"/>
            <a:ext cx="7034234" cy="81575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200" b="1" dirty="0" smtClean="0">
                <a:solidFill>
                  <a:srgbClr val="0000CC"/>
                </a:solidFill>
                <a:latin typeface="黑体" pitchFamily="2" charset="-122"/>
                <a:ea typeface="黑体" pitchFamily="2" charset="-122"/>
              </a:rPr>
              <a:t>二</a:t>
            </a:r>
            <a:r>
              <a:rPr lang="zh-CN" altLang="en-US" sz="3200" b="1" dirty="0" smtClean="0">
                <a:solidFill>
                  <a:srgbClr val="0000CC"/>
                </a:solidFill>
                <a:latin typeface="黑体" pitchFamily="2" charset="-122"/>
                <a:ea typeface="黑体" pitchFamily="2" charset="-122"/>
              </a:rPr>
              <a:t>、</a:t>
            </a:r>
            <a:r>
              <a:rPr lang="zh-CN" altLang="en-US" sz="3200" b="1" dirty="0" smtClean="0">
                <a:solidFill>
                  <a:srgbClr val="0000CC"/>
                </a:solidFill>
                <a:latin typeface="黑体" pitchFamily="2" charset="-122"/>
                <a:ea typeface="黑体" pitchFamily="2" charset="-122"/>
              </a:rPr>
              <a:t>平面</a:t>
            </a:r>
            <a:r>
              <a:rPr lang="zh-CN" altLang="en-US" sz="3200" b="1" dirty="0" smtClean="0">
                <a:solidFill>
                  <a:srgbClr val="0000CC"/>
                </a:solidFill>
                <a:latin typeface="黑体" pitchFamily="2" charset="-122"/>
                <a:ea typeface="黑体" pitchFamily="2" charset="-122"/>
              </a:rPr>
              <a:t>曲线</a:t>
            </a:r>
            <a:r>
              <a:rPr lang="zh-CN" altLang="en-US" sz="3200" b="1" dirty="0" smtClean="0">
                <a:solidFill>
                  <a:srgbClr val="0000CC"/>
                </a:solidFill>
                <a:latin typeface="黑体" pitchFamily="2" charset="-122"/>
                <a:ea typeface="黑体" pitchFamily="2" charset="-122"/>
              </a:rPr>
              <a:t>积分与路径无关的条件</a:t>
            </a:r>
          </a:p>
        </p:txBody>
      </p:sp>
      <p:grpSp>
        <p:nvGrpSpPr>
          <p:cNvPr id="2" name="Group 4"/>
          <p:cNvGrpSpPr>
            <a:grpSpLocks/>
          </p:cNvGrpSpPr>
          <p:nvPr/>
        </p:nvGrpSpPr>
        <p:grpSpPr bwMode="auto">
          <a:xfrm>
            <a:off x="5127625" y="2625725"/>
            <a:ext cx="2603500" cy="1358900"/>
            <a:chOff x="3230" y="1444"/>
            <a:chExt cx="1640" cy="856"/>
          </a:xfrm>
        </p:grpSpPr>
        <p:sp>
          <p:nvSpPr>
            <p:cNvPr id="22557" name="Oval 5"/>
            <p:cNvSpPr>
              <a:spLocks noChangeArrowheads="1"/>
            </p:cNvSpPr>
            <p:nvPr/>
          </p:nvSpPr>
          <p:spPr bwMode="auto">
            <a:xfrm rot="-1314514">
              <a:off x="3230" y="1444"/>
              <a:ext cx="1640" cy="856"/>
            </a:xfrm>
            <a:prstGeom prst="ellipse">
              <a:avLst/>
            </a:prstGeom>
            <a:solidFill>
              <a:srgbClr val="FFE7E7"/>
            </a:solidFill>
            <a:ln w="12700">
              <a:solidFill>
                <a:schemeClr val="tx1"/>
              </a:solidFill>
              <a:round/>
              <a:headEnd/>
              <a:tailEnd/>
            </a:ln>
          </p:spPr>
          <p:txBody>
            <a:bodyPr wrap="none" anchor="ctr"/>
            <a:lstStyle/>
            <a:p>
              <a:pPr algn="ctr"/>
              <a:endParaRPr lang="zh-CN" altLang="zh-CN" b="1"/>
            </a:p>
          </p:txBody>
        </p:sp>
        <p:sp>
          <p:nvSpPr>
            <p:cNvPr id="22558" name="Text Box 6"/>
            <p:cNvSpPr txBox="1">
              <a:spLocks noChangeArrowheads="1"/>
            </p:cNvSpPr>
            <p:nvPr/>
          </p:nvSpPr>
          <p:spPr bwMode="auto">
            <a:xfrm>
              <a:off x="4583" y="1488"/>
              <a:ext cx="25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dirty="0" smtClean="0"/>
                <a:t>D</a:t>
              </a:r>
              <a:endParaRPr lang="en-US" altLang="zh-CN" b="1" i="1" dirty="0"/>
            </a:p>
          </p:txBody>
        </p:sp>
      </p:grpSp>
      <p:grpSp>
        <p:nvGrpSpPr>
          <p:cNvPr id="3" name="Group 7"/>
          <p:cNvGrpSpPr>
            <a:grpSpLocks/>
          </p:cNvGrpSpPr>
          <p:nvPr/>
        </p:nvGrpSpPr>
        <p:grpSpPr bwMode="auto">
          <a:xfrm>
            <a:off x="4710113" y="2085975"/>
            <a:ext cx="3290887" cy="2678113"/>
            <a:chOff x="2967" y="1104"/>
            <a:chExt cx="2073" cy="1687"/>
          </a:xfrm>
        </p:grpSpPr>
        <p:sp>
          <p:nvSpPr>
            <p:cNvPr id="22552" name="Text Box 8"/>
            <p:cNvSpPr txBox="1">
              <a:spLocks noChangeArrowheads="1"/>
            </p:cNvSpPr>
            <p:nvPr/>
          </p:nvSpPr>
          <p:spPr bwMode="auto">
            <a:xfrm>
              <a:off x="2976" y="1104"/>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y</a:t>
              </a:r>
            </a:p>
          </p:txBody>
        </p:sp>
        <p:sp>
          <p:nvSpPr>
            <p:cNvPr id="22553" name="Line 9"/>
            <p:cNvSpPr>
              <a:spLocks noChangeShapeType="1"/>
            </p:cNvSpPr>
            <p:nvPr/>
          </p:nvSpPr>
          <p:spPr bwMode="auto">
            <a:xfrm>
              <a:off x="2967" y="2556"/>
              <a:ext cx="1863"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54" name="Line 10"/>
            <p:cNvSpPr>
              <a:spLocks noChangeShapeType="1"/>
            </p:cNvSpPr>
            <p:nvPr/>
          </p:nvSpPr>
          <p:spPr bwMode="auto">
            <a:xfrm flipV="1">
              <a:off x="3163" y="1289"/>
              <a:ext cx="0" cy="1453"/>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2555" name="Text Box 11"/>
            <p:cNvSpPr txBox="1">
              <a:spLocks noChangeArrowheads="1"/>
            </p:cNvSpPr>
            <p:nvPr/>
          </p:nvSpPr>
          <p:spPr bwMode="auto">
            <a:xfrm>
              <a:off x="4828" y="2465"/>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x</a:t>
              </a:r>
            </a:p>
          </p:txBody>
        </p:sp>
        <p:sp>
          <p:nvSpPr>
            <p:cNvPr id="22556" name="Text Box 12"/>
            <p:cNvSpPr txBox="1">
              <a:spLocks noChangeArrowheads="1"/>
            </p:cNvSpPr>
            <p:nvPr/>
          </p:nvSpPr>
          <p:spPr bwMode="auto">
            <a:xfrm>
              <a:off x="2976" y="2464"/>
              <a:ext cx="22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i="1"/>
                <a:t>o</a:t>
              </a:r>
            </a:p>
          </p:txBody>
        </p:sp>
      </p:grpSp>
      <p:graphicFrame>
        <p:nvGraphicFramePr>
          <p:cNvPr id="78861" name="Object 13"/>
          <p:cNvGraphicFramePr>
            <a:graphicFrameLocks noChangeAspect="1"/>
          </p:cNvGraphicFramePr>
          <p:nvPr/>
        </p:nvGraphicFramePr>
        <p:xfrm>
          <a:off x="1196975" y="2895600"/>
          <a:ext cx="2155825" cy="741363"/>
        </p:xfrm>
        <a:graphic>
          <a:graphicData uri="http://schemas.openxmlformats.org/presentationml/2006/ole">
            <p:oleObj spid="_x0000_s2255426" name="公式" r:id="rId3" imgW="1943051" imgH="666636" progId="Equation.3">
              <p:embed/>
            </p:oleObj>
          </a:graphicData>
        </a:graphic>
      </p:graphicFrame>
      <p:graphicFrame>
        <p:nvGraphicFramePr>
          <p:cNvPr id="78862" name="Object 14"/>
          <p:cNvGraphicFramePr>
            <a:graphicFrameLocks noChangeAspect="1"/>
          </p:cNvGraphicFramePr>
          <p:nvPr>
            <p:extLst>
              <p:ext uri="{D42A27DB-BD31-4B8C-83A1-F6EECF244321}">
                <p14:modId xmlns:p14="http://schemas.microsoft.com/office/powerpoint/2010/main" xmlns="" val="3383050660"/>
              </p:ext>
            </p:extLst>
          </p:nvPr>
        </p:nvGraphicFramePr>
        <p:xfrm>
          <a:off x="958850" y="4932363"/>
          <a:ext cx="7361238" cy="584200"/>
        </p:xfrm>
        <a:graphic>
          <a:graphicData uri="http://schemas.openxmlformats.org/presentationml/2006/ole">
            <p:oleObj spid="_x0000_s2255427" name="Document" r:id="rId4" imgW="7435260" imgH="596638" progId="Word.Document.8">
              <p:embed/>
            </p:oleObj>
          </a:graphicData>
        </a:graphic>
      </p:graphicFrame>
      <p:sp>
        <p:nvSpPr>
          <p:cNvPr id="22542" name="Rectangle 15"/>
          <p:cNvSpPr>
            <a:spLocks noChangeArrowheads="1"/>
          </p:cNvSpPr>
          <p:nvPr/>
        </p:nvSpPr>
        <p:spPr bwMode="auto">
          <a:xfrm>
            <a:off x="637133" y="917848"/>
            <a:ext cx="5807075"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en-US" altLang="zh-CN" sz="2800" b="1" dirty="0" smtClean="0">
                <a:solidFill>
                  <a:srgbClr val="9900CC"/>
                </a:solidFill>
                <a:latin typeface="黑体" pitchFamily="2" charset="-122"/>
                <a:ea typeface="黑体" pitchFamily="2" charset="-122"/>
              </a:rPr>
              <a:t>1</a:t>
            </a:r>
            <a:r>
              <a:rPr lang="zh-CN" altLang="en-US" sz="2800" b="1" dirty="0" smtClean="0">
                <a:solidFill>
                  <a:srgbClr val="9900CC"/>
                </a:solidFill>
                <a:latin typeface="黑体" pitchFamily="2" charset="-122"/>
                <a:ea typeface="黑体" pitchFamily="2" charset="-122"/>
              </a:rPr>
              <a:t>、</a:t>
            </a:r>
            <a:r>
              <a:rPr lang="zh-CN" altLang="en-US" sz="2800" b="1" dirty="0">
                <a:solidFill>
                  <a:srgbClr val="9900CC"/>
                </a:solidFill>
                <a:latin typeface="黑体" pitchFamily="2" charset="-122"/>
                <a:ea typeface="黑体" pitchFamily="2" charset="-122"/>
              </a:rPr>
              <a:t>曲线积分与路径无关的定义</a:t>
            </a:r>
          </a:p>
        </p:txBody>
      </p:sp>
      <p:graphicFrame>
        <p:nvGraphicFramePr>
          <p:cNvPr id="78864" name="Object 16"/>
          <p:cNvGraphicFramePr>
            <a:graphicFrameLocks noChangeAspect="1"/>
          </p:cNvGraphicFramePr>
          <p:nvPr/>
        </p:nvGraphicFramePr>
        <p:xfrm>
          <a:off x="1431925" y="3729038"/>
          <a:ext cx="2149475" cy="733425"/>
        </p:xfrm>
        <a:graphic>
          <a:graphicData uri="http://schemas.openxmlformats.org/presentationml/2006/ole">
            <p:oleObj spid="_x0000_s2255428" name="公式" r:id="rId5" imgW="1962118" imgH="666636" progId="Equation.3">
              <p:embed/>
            </p:oleObj>
          </a:graphicData>
        </a:graphic>
      </p:graphicFrame>
      <p:grpSp>
        <p:nvGrpSpPr>
          <p:cNvPr id="4" name="Group 17"/>
          <p:cNvGrpSpPr>
            <a:grpSpLocks/>
          </p:cNvGrpSpPr>
          <p:nvPr/>
        </p:nvGrpSpPr>
        <p:grpSpPr bwMode="auto">
          <a:xfrm>
            <a:off x="5791200" y="2970213"/>
            <a:ext cx="669925" cy="762000"/>
            <a:chOff x="3648" y="1661"/>
            <a:chExt cx="422" cy="480"/>
          </a:xfrm>
        </p:grpSpPr>
        <p:graphicFrame>
          <p:nvGraphicFramePr>
            <p:cNvPr id="22538" name="Object 18"/>
            <p:cNvGraphicFramePr>
              <a:graphicFrameLocks noChangeAspect="1"/>
            </p:cNvGraphicFramePr>
            <p:nvPr/>
          </p:nvGraphicFramePr>
          <p:xfrm>
            <a:off x="3648" y="1680"/>
            <a:ext cx="164" cy="185"/>
          </p:xfrm>
          <a:graphic>
            <a:graphicData uri="http://schemas.openxmlformats.org/presentationml/2006/ole">
              <p:oleObj spid="_x0000_s2255429" name="公式" r:id="rId6" imgW="342851" imgH="447838" progId="Equation.3">
                <p:embed/>
              </p:oleObj>
            </a:graphicData>
          </a:graphic>
        </p:graphicFrame>
        <p:sp>
          <p:nvSpPr>
            <p:cNvPr id="22551" name="Freeform 19"/>
            <p:cNvSpPr>
              <a:spLocks/>
            </p:cNvSpPr>
            <p:nvPr/>
          </p:nvSpPr>
          <p:spPr bwMode="auto">
            <a:xfrm>
              <a:off x="3678" y="1661"/>
              <a:ext cx="392" cy="480"/>
            </a:xfrm>
            <a:custGeom>
              <a:avLst/>
              <a:gdLst>
                <a:gd name="T0" fmla="*/ 56 w 392"/>
                <a:gd name="T1" fmla="*/ 480 h 480"/>
                <a:gd name="T2" fmla="*/ 56 w 392"/>
                <a:gd name="T3" fmla="*/ 240 h 480"/>
                <a:gd name="T4" fmla="*/ 392 w 392"/>
                <a:gd name="T5" fmla="*/ 0 h 480"/>
                <a:gd name="T6" fmla="*/ 0 60000 65536"/>
                <a:gd name="T7" fmla="*/ 0 60000 65536"/>
                <a:gd name="T8" fmla="*/ 0 60000 65536"/>
                <a:gd name="T9" fmla="*/ 0 w 392"/>
                <a:gd name="T10" fmla="*/ 0 h 480"/>
                <a:gd name="T11" fmla="*/ 392 w 392"/>
                <a:gd name="T12" fmla="*/ 480 h 480"/>
              </a:gdLst>
              <a:ahLst/>
              <a:cxnLst>
                <a:cxn ang="T6">
                  <a:pos x="T0" y="T1"/>
                </a:cxn>
                <a:cxn ang="T7">
                  <a:pos x="T2" y="T3"/>
                </a:cxn>
                <a:cxn ang="T8">
                  <a:pos x="T4" y="T5"/>
                </a:cxn>
              </a:cxnLst>
              <a:rect l="T9" t="T10" r="T11" b="T12"/>
              <a:pathLst>
                <a:path w="392" h="480">
                  <a:moveTo>
                    <a:pt x="56" y="480"/>
                  </a:moveTo>
                  <a:cubicBezTo>
                    <a:pt x="28" y="400"/>
                    <a:pt x="0" y="320"/>
                    <a:pt x="56" y="240"/>
                  </a:cubicBezTo>
                  <a:cubicBezTo>
                    <a:pt x="112" y="160"/>
                    <a:pt x="252" y="80"/>
                    <a:pt x="392" y="0"/>
                  </a:cubicBezTo>
                </a:path>
              </a:pathLst>
            </a:custGeom>
            <a:noFill/>
            <a:ln w="19050">
              <a:solidFill>
                <a:srgbClr val="FF0000"/>
              </a:solidFill>
              <a:round/>
              <a:headEnd/>
              <a:tailEnd type="stealth"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5" name="Group 20"/>
          <p:cNvGrpSpPr>
            <a:grpSpLocks/>
          </p:cNvGrpSpPr>
          <p:nvPr/>
        </p:nvGrpSpPr>
        <p:grpSpPr bwMode="auto">
          <a:xfrm>
            <a:off x="5943600" y="2952750"/>
            <a:ext cx="920750" cy="809625"/>
            <a:chOff x="3744" y="1650"/>
            <a:chExt cx="580" cy="510"/>
          </a:xfrm>
        </p:grpSpPr>
        <p:graphicFrame>
          <p:nvGraphicFramePr>
            <p:cNvPr id="22537" name="Object 21"/>
            <p:cNvGraphicFramePr>
              <a:graphicFrameLocks noChangeAspect="1"/>
            </p:cNvGraphicFramePr>
            <p:nvPr/>
          </p:nvGraphicFramePr>
          <p:xfrm>
            <a:off x="4166" y="1879"/>
            <a:ext cx="158" cy="185"/>
          </p:xfrm>
          <a:graphic>
            <a:graphicData uri="http://schemas.openxmlformats.org/presentationml/2006/ole">
              <p:oleObj spid="_x0000_s2255430" name="公式" r:id="rId7" imgW="361918" imgH="447838" progId="Equation.3">
                <p:embed/>
              </p:oleObj>
            </a:graphicData>
          </a:graphic>
        </p:graphicFrame>
        <p:sp>
          <p:nvSpPr>
            <p:cNvPr id="22550" name="Freeform 22"/>
            <p:cNvSpPr>
              <a:spLocks/>
            </p:cNvSpPr>
            <p:nvPr/>
          </p:nvSpPr>
          <p:spPr bwMode="auto">
            <a:xfrm>
              <a:off x="3744" y="1650"/>
              <a:ext cx="400" cy="510"/>
            </a:xfrm>
            <a:custGeom>
              <a:avLst/>
              <a:gdLst>
                <a:gd name="T0" fmla="*/ 0 w 384"/>
                <a:gd name="T1" fmla="*/ 510 h 480"/>
                <a:gd name="T2" fmla="*/ 300 w 384"/>
                <a:gd name="T3" fmla="*/ 408 h 480"/>
                <a:gd name="T4" fmla="*/ 400 w 384"/>
                <a:gd name="T5" fmla="*/ 306 h 480"/>
                <a:gd name="T6" fmla="*/ 300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cubicBezTo>
                    <a:pt x="112" y="448"/>
                    <a:pt x="224" y="416"/>
                    <a:pt x="288" y="384"/>
                  </a:cubicBezTo>
                  <a:cubicBezTo>
                    <a:pt x="352" y="352"/>
                    <a:pt x="384" y="352"/>
                    <a:pt x="384" y="288"/>
                  </a:cubicBezTo>
                  <a:cubicBezTo>
                    <a:pt x="384" y="224"/>
                    <a:pt x="304" y="48"/>
                    <a:pt x="288" y="0"/>
                  </a:cubicBezTo>
                </a:path>
              </a:pathLst>
            </a:custGeom>
            <a:noFill/>
            <a:ln w="19050">
              <a:solidFill>
                <a:srgbClr val="CC00FF"/>
              </a:solidFill>
              <a:round/>
              <a:headEnd/>
              <a:tailEnd type="triangle" w="sm"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6" name="Group 23"/>
          <p:cNvGrpSpPr>
            <a:grpSpLocks/>
          </p:cNvGrpSpPr>
          <p:nvPr/>
        </p:nvGrpSpPr>
        <p:grpSpPr bwMode="auto">
          <a:xfrm>
            <a:off x="6370638" y="2741613"/>
            <a:ext cx="433387" cy="457200"/>
            <a:chOff x="4224" y="1612"/>
            <a:chExt cx="273" cy="288"/>
          </a:xfrm>
        </p:grpSpPr>
        <p:graphicFrame>
          <p:nvGraphicFramePr>
            <p:cNvPr id="22536" name="Object 24"/>
            <p:cNvGraphicFramePr>
              <a:graphicFrameLocks noChangeAspect="1"/>
            </p:cNvGraphicFramePr>
            <p:nvPr/>
          </p:nvGraphicFramePr>
          <p:xfrm>
            <a:off x="4224" y="1728"/>
            <a:ext cx="79" cy="84"/>
          </p:xfrm>
          <a:graphic>
            <a:graphicData uri="http://schemas.openxmlformats.org/presentationml/2006/ole">
              <p:oleObj spid="_x0000_s2255431" name="公式" r:id="rId8" imgW="95331" imgH="104791" progId="Equation.3">
                <p:embed/>
              </p:oleObj>
            </a:graphicData>
          </a:graphic>
        </p:graphicFrame>
        <p:sp>
          <p:nvSpPr>
            <p:cNvPr id="22549" name="Text Box 25"/>
            <p:cNvSpPr txBox="1">
              <a:spLocks noChangeArrowheads="1"/>
            </p:cNvSpPr>
            <p:nvPr/>
          </p:nvSpPr>
          <p:spPr bwMode="auto">
            <a:xfrm>
              <a:off x="4253" y="1612"/>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chemeClr val="accent2"/>
                  </a:solidFill>
                </a:rPr>
                <a:t>B</a:t>
              </a:r>
              <a:endParaRPr lang="en-US" altLang="zh-CN" b="1" i="1"/>
            </a:p>
          </p:txBody>
        </p:sp>
      </p:grpSp>
      <p:grpSp>
        <p:nvGrpSpPr>
          <p:cNvPr id="7" name="Group 26"/>
          <p:cNvGrpSpPr>
            <a:grpSpLocks/>
          </p:cNvGrpSpPr>
          <p:nvPr/>
        </p:nvGrpSpPr>
        <p:grpSpPr bwMode="auto">
          <a:xfrm>
            <a:off x="5562600" y="3533775"/>
            <a:ext cx="430213" cy="457200"/>
            <a:chOff x="3504" y="2016"/>
            <a:chExt cx="271" cy="288"/>
          </a:xfrm>
        </p:grpSpPr>
        <p:graphicFrame>
          <p:nvGraphicFramePr>
            <p:cNvPr id="22535" name="Object 27"/>
            <p:cNvGraphicFramePr>
              <a:graphicFrameLocks noChangeAspect="1"/>
            </p:cNvGraphicFramePr>
            <p:nvPr/>
          </p:nvGraphicFramePr>
          <p:xfrm>
            <a:off x="3696" y="2112"/>
            <a:ext cx="79" cy="84"/>
          </p:xfrm>
          <a:graphic>
            <a:graphicData uri="http://schemas.openxmlformats.org/presentationml/2006/ole">
              <p:oleObj spid="_x0000_s2255432" name="公式" r:id="rId9" imgW="95331" imgH="104791" progId="Equation.3">
                <p:embed/>
              </p:oleObj>
            </a:graphicData>
          </a:graphic>
        </p:graphicFrame>
        <p:sp>
          <p:nvSpPr>
            <p:cNvPr id="22548" name="Text Box 28"/>
            <p:cNvSpPr txBox="1">
              <a:spLocks noChangeArrowheads="1"/>
            </p:cNvSpPr>
            <p:nvPr/>
          </p:nvSpPr>
          <p:spPr bwMode="auto">
            <a:xfrm>
              <a:off x="3504" y="2016"/>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chemeClr val="accent2"/>
                  </a:solidFill>
                </a:rPr>
                <a:t>A</a:t>
              </a:r>
              <a:endParaRPr lang="en-US" altLang="zh-CN" b="1" i="1"/>
            </a:p>
          </p:txBody>
        </p:sp>
      </p:grpSp>
      <p:sp>
        <p:nvSpPr>
          <p:cNvPr id="78877" name="Text Box 29"/>
          <p:cNvSpPr txBox="1">
            <a:spLocks noChangeArrowheads="1"/>
          </p:cNvSpPr>
          <p:nvPr/>
        </p:nvSpPr>
        <p:spPr bwMode="auto">
          <a:xfrm>
            <a:off x="960438" y="2085975"/>
            <a:ext cx="3382962"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黑体" pitchFamily="2" charset="-122"/>
                <a:ea typeface="黑体" pitchFamily="2" charset="-122"/>
              </a:rPr>
              <a:t>如果在</a:t>
            </a:r>
            <a:r>
              <a:rPr lang="zh-CN" altLang="en-US" sz="2800" b="1" dirty="0" smtClean="0">
                <a:latin typeface="黑体" pitchFamily="2" charset="-122"/>
                <a:ea typeface="黑体" pitchFamily="2" charset="-122"/>
              </a:rPr>
              <a:t>区域</a:t>
            </a:r>
            <a:r>
              <a:rPr lang="en-US" altLang="zh-CN" sz="2800" b="1" i="1" dirty="0" smtClean="0">
                <a:solidFill>
                  <a:srgbClr val="FF0000"/>
                </a:solidFill>
                <a:ea typeface="黑体" pitchFamily="2" charset="-122"/>
                <a:cs typeface="Times New Roman" pitchFamily="18" charset="0"/>
              </a:rPr>
              <a:t>D</a:t>
            </a:r>
            <a:r>
              <a:rPr lang="zh-CN" altLang="en-US" sz="2800" b="1" dirty="0" smtClean="0">
                <a:latin typeface="黑体" pitchFamily="2" charset="-122"/>
                <a:ea typeface="黑体" pitchFamily="2" charset="-122"/>
              </a:rPr>
              <a:t>内</a:t>
            </a:r>
            <a:r>
              <a:rPr lang="zh-CN" altLang="en-US" sz="2800" b="1" dirty="0">
                <a:latin typeface="黑体" pitchFamily="2" charset="-122"/>
                <a:ea typeface="黑体" pitchFamily="2" charset="-122"/>
              </a:rPr>
              <a:t>有</a:t>
            </a:r>
          </a:p>
        </p:txBody>
      </p:sp>
      <p:graphicFrame>
        <p:nvGraphicFramePr>
          <p:cNvPr id="78878" name="Object 30"/>
          <p:cNvGraphicFramePr>
            <a:graphicFrameLocks noChangeAspect="1"/>
          </p:cNvGraphicFramePr>
          <p:nvPr/>
        </p:nvGraphicFramePr>
        <p:xfrm>
          <a:off x="914400" y="3914775"/>
          <a:ext cx="449263" cy="282575"/>
        </p:xfrm>
        <a:graphic>
          <a:graphicData uri="http://schemas.openxmlformats.org/presentationml/2006/ole">
            <p:oleObj spid="_x0000_s2255433" name="公式" r:id="rId10" imgW="228454" imgH="143021" progId="Equation.3">
              <p:embed/>
            </p:oleObj>
          </a:graphicData>
        </a:graphic>
      </p:graphicFrame>
      <p:graphicFrame>
        <p:nvGraphicFramePr>
          <p:cNvPr id="78879" name="Object 31"/>
          <p:cNvGraphicFramePr>
            <a:graphicFrameLocks noChangeAspect="1"/>
          </p:cNvGraphicFramePr>
          <p:nvPr/>
        </p:nvGraphicFramePr>
        <p:xfrm>
          <a:off x="993775" y="5592763"/>
          <a:ext cx="2981325" cy="579437"/>
        </p:xfrm>
        <a:graphic>
          <a:graphicData uri="http://schemas.openxmlformats.org/presentationml/2006/ole">
            <p:oleObj spid="_x0000_s2255434" name="文档" r:id="rId11" imgW="2986734" imgH="592752" progId="Word.Document.8">
              <p:embed/>
            </p:oleObj>
          </a:graphicData>
        </a:graphic>
      </p:graphicFrame>
    </p:spTree>
    <p:extLst>
      <p:ext uri="{BB962C8B-B14F-4D97-AF65-F5344CB8AC3E}">
        <p14:creationId xmlns:p14="http://schemas.microsoft.com/office/powerpoint/2010/main" xmlns="" val="3337964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8877"/>
                                        </p:tgtEl>
                                        <p:attrNameLst>
                                          <p:attrName>style.visibility</p:attrName>
                                        </p:attrNameLst>
                                      </p:cBhvr>
                                      <p:to>
                                        <p:strVal val="visible"/>
                                      </p:to>
                                    </p:set>
                                    <p:animEffect transition="in" filter="wipe(left)">
                                      <p:cBhvr>
                                        <p:cTn id="16" dur="500"/>
                                        <p:tgtEl>
                                          <p:spTgt spid="78877"/>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par>
                          <p:cTn id="29" fill="hold" nodeType="afterGroup">
                            <p:stCondLst>
                              <p:cond delay="2000"/>
                            </p:stCondLst>
                            <p:childTnLst>
                              <p:par>
                                <p:cTn id="30" presetID="22" presetClass="entr" presetSubtype="8" fill="hold" nodeType="afterEffect">
                                  <p:stCondLst>
                                    <p:cond delay="0"/>
                                  </p:stCondLst>
                                  <p:childTnLst>
                                    <p:set>
                                      <p:cBhvr>
                                        <p:cTn id="31" dur="1" fill="hold">
                                          <p:stCondLst>
                                            <p:cond delay="0"/>
                                          </p:stCondLst>
                                        </p:cTn>
                                        <p:tgtEl>
                                          <p:spTgt spid="78861"/>
                                        </p:tgtEl>
                                        <p:attrNameLst>
                                          <p:attrName>style.visibility</p:attrName>
                                        </p:attrNameLst>
                                      </p:cBhvr>
                                      <p:to>
                                        <p:strVal val="visible"/>
                                      </p:to>
                                    </p:set>
                                    <p:animEffect transition="in" filter="wipe(left)">
                                      <p:cBhvr>
                                        <p:cTn id="32" dur="500"/>
                                        <p:tgtEl>
                                          <p:spTgt spid="788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78864"/>
                                        </p:tgtEl>
                                        <p:attrNameLst>
                                          <p:attrName>style.visibility</p:attrName>
                                        </p:attrNameLst>
                                      </p:cBhvr>
                                      <p:to>
                                        <p:strVal val="visible"/>
                                      </p:to>
                                    </p:set>
                                    <p:animEffect transition="in" filter="wipe(left)">
                                      <p:cBhvr>
                                        <p:cTn id="41" dur="500"/>
                                        <p:tgtEl>
                                          <p:spTgt spid="7886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78878"/>
                                        </p:tgtEl>
                                        <p:attrNameLst>
                                          <p:attrName>style.visibility</p:attrName>
                                        </p:attrNameLst>
                                      </p:cBhvr>
                                      <p:to>
                                        <p:strVal val="visible"/>
                                      </p:to>
                                    </p:set>
                                    <p:animEffect transition="in" filter="wipe(left)">
                                      <p:cBhvr>
                                        <p:cTn id="46" dur="500"/>
                                        <p:tgtEl>
                                          <p:spTgt spid="7887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78862"/>
                                        </p:tgtEl>
                                        <p:attrNameLst>
                                          <p:attrName>style.visibility</p:attrName>
                                        </p:attrNameLst>
                                      </p:cBhvr>
                                      <p:to>
                                        <p:strVal val="visible"/>
                                      </p:to>
                                    </p:set>
                                    <p:animEffect transition="in" filter="wipe(left)">
                                      <p:cBhvr>
                                        <p:cTn id="51" dur="500"/>
                                        <p:tgtEl>
                                          <p:spTgt spid="7886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78879"/>
                                        </p:tgtEl>
                                        <p:attrNameLst>
                                          <p:attrName>style.visibility</p:attrName>
                                        </p:attrNameLst>
                                      </p:cBhvr>
                                      <p:to>
                                        <p:strVal val="visible"/>
                                      </p:to>
                                    </p:set>
                                    <p:animEffect transition="in" filter="wipe(left)">
                                      <p:cBhvr>
                                        <p:cTn id="56" dur="500"/>
                                        <p:tgtEl>
                                          <p:spTgt spid="78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bwMode="auto">
          <a:xfrm>
            <a:off x="395536" y="181744"/>
            <a:ext cx="6033852" cy="58296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zh-CN" sz="2800" b="1" dirty="0" smtClean="0">
                <a:solidFill>
                  <a:srgbClr val="9900CC"/>
                </a:solidFill>
                <a:latin typeface="Times New Roman" pitchFamily="18" charset="0"/>
                <a:ea typeface="黑体" pitchFamily="2" charset="-122"/>
                <a:cs typeface="Times New Roman" pitchFamily="18" charset="0"/>
              </a:rPr>
              <a:t>2</a:t>
            </a:r>
            <a:r>
              <a:rPr lang="zh-CN" altLang="en-US" sz="2800" b="1" dirty="0" smtClean="0">
                <a:solidFill>
                  <a:srgbClr val="9900CC"/>
                </a:solidFill>
                <a:latin typeface="Times New Roman" pitchFamily="18" charset="0"/>
                <a:ea typeface="黑体" pitchFamily="2" charset="-122"/>
                <a:cs typeface="Times New Roman" pitchFamily="18" charset="0"/>
              </a:rPr>
              <a:t>、平面曲线</a:t>
            </a:r>
            <a:r>
              <a:rPr lang="zh-CN" altLang="en-US" sz="2800" b="1" dirty="0" smtClean="0">
                <a:solidFill>
                  <a:srgbClr val="9900CC"/>
                </a:solidFill>
                <a:latin typeface="Times New Roman" pitchFamily="18" charset="0"/>
                <a:ea typeface="黑体" pitchFamily="2" charset="-122"/>
                <a:cs typeface="Times New Roman" pitchFamily="18" charset="0"/>
              </a:rPr>
              <a:t>积分与路径无关的条件</a:t>
            </a:r>
          </a:p>
        </p:txBody>
      </p:sp>
      <p:graphicFrame>
        <p:nvGraphicFramePr>
          <p:cNvPr id="3" name="对象 2"/>
          <p:cNvGraphicFramePr>
            <a:graphicFrameLocks noChangeAspect="1"/>
          </p:cNvGraphicFramePr>
          <p:nvPr>
            <p:extLst>
              <p:ext uri="{D42A27DB-BD31-4B8C-83A1-F6EECF244321}">
                <p14:modId xmlns:p14="http://schemas.microsoft.com/office/powerpoint/2010/main" xmlns="" val="671276084"/>
              </p:ext>
            </p:extLst>
          </p:nvPr>
        </p:nvGraphicFramePr>
        <p:xfrm>
          <a:off x="149225" y="914400"/>
          <a:ext cx="8799513" cy="4976813"/>
        </p:xfrm>
        <a:graphic>
          <a:graphicData uri="http://schemas.openxmlformats.org/presentationml/2006/ole">
            <p:oleObj spid="_x0000_s2255939" name="Document" r:id="rId3" imgW="10177219" imgH="5751544" progId="Word.Document.8">
              <p:embed/>
            </p:oleObj>
          </a:graphicData>
        </a:graphic>
      </p:graphicFrame>
    </p:spTree>
    <p:extLst>
      <p:ext uri="{BB962C8B-B14F-4D97-AF65-F5344CB8AC3E}">
        <p14:creationId xmlns:p14="http://schemas.microsoft.com/office/powerpoint/2010/main" xmlns="" val="3339117812"/>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extLst>
              <p:ext uri="{D42A27DB-BD31-4B8C-83A1-F6EECF244321}">
                <p14:modId xmlns:p14="http://schemas.microsoft.com/office/powerpoint/2010/main" xmlns="" val="903395152"/>
              </p:ext>
            </p:extLst>
          </p:nvPr>
        </p:nvGraphicFramePr>
        <p:xfrm>
          <a:off x="554038" y="404664"/>
          <a:ext cx="2923563" cy="584349"/>
        </p:xfrm>
        <a:graphic>
          <a:graphicData uri="http://schemas.openxmlformats.org/presentationml/2006/ole">
            <p:oleObj spid="_x0000_s2284712" name="Document" r:id="rId3" imgW="3117466" imgH="621827" progId="Word.Document.8">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2829954583"/>
              </p:ext>
            </p:extLst>
          </p:nvPr>
        </p:nvGraphicFramePr>
        <p:xfrm>
          <a:off x="539750" y="1049338"/>
          <a:ext cx="7627757" cy="1443558"/>
        </p:xfrm>
        <a:graphic>
          <a:graphicData uri="http://schemas.openxmlformats.org/presentationml/2006/ole">
            <p:oleObj spid="_x0000_s2284713" name="Document" r:id="rId4" imgW="8524339" imgH="1610706" progId="Word.Document.8">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3787372840"/>
              </p:ext>
            </p:extLst>
          </p:nvPr>
        </p:nvGraphicFramePr>
        <p:xfrm>
          <a:off x="539552" y="2276872"/>
          <a:ext cx="6204248" cy="3168352"/>
        </p:xfrm>
        <a:graphic>
          <a:graphicData uri="http://schemas.openxmlformats.org/presentationml/2006/ole">
            <p:oleObj spid="_x0000_s2284714" name="Document" r:id="rId5" imgW="6812055" imgH="3478707" progId="Word.Document.8">
              <p:embed/>
            </p:oleObj>
          </a:graphicData>
        </a:graphic>
      </p:graphicFrame>
    </p:spTree>
    <p:extLst>
      <p:ext uri="{BB962C8B-B14F-4D97-AF65-F5344CB8AC3E}">
        <p14:creationId xmlns:p14="http://schemas.microsoft.com/office/powerpoint/2010/main" xmlns="" val="3104572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08320" y="1844824"/>
            <a:ext cx="2900184" cy="23042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2412952492"/>
              </p:ext>
            </p:extLst>
          </p:nvPr>
        </p:nvGraphicFramePr>
        <p:xfrm>
          <a:off x="144983" y="116632"/>
          <a:ext cx="7451628" cy="1816531"/>
        </p:xfrm>
        <a:graphic>
          <a:graphicData uri="http://schemas.openxmlformats.org/presentationml/2006/ole">
            <p:oleObj spid="_x0000_s2285740" name="Document" r:id="rId4" imgW="8954930" imgH="2200866" progId="Word.Document.8">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2540918354"/>
              </p:ext>
            </p:extLst>
          </p:nvPr>
        </p:nvGraphicFramePr>
        <p:xfrm>
          <a:off x="250577" y="1988840"/>
          <a:ext cx="8497887" cy="3387725"/>
        </p:xfrm>
        <a:graphic>
          <a:graphicData uri="http://schemas.openxmlformats.org/presentationml/2006/ole">
            <p:oleObj spid="_x0000_s2285741" name="Document" r:id="rId5" imgW="9975964" imgH="3984302" progId="Word.Document.8">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3453389892"/>
              </p:ext>
            </p:extLst>
          </p:nvPr>
        </p:nvGraphicFramePr>
        <p:xfrm>
          <a:off x="179512" y="5229200"/>
          <a:ext cx="8674516" cy="783679"/>
        </p:xfrm>
        <a:graphic>
          <a:graphicData uri="http://schemas.openxmlformats.org/presentationml/2006/ole">
            <p:oleObj spid="_x0000_s2285742" name="Document" r:id="rId6" imgW="9658421" imgH="939578" progId="Word.Document.8">
              <p:embed/>
            </p:oleObj>
          </a:graphicData>
        </a:graphic>
      </p:graphicFrame>
    </p:spTree>
    <p:extLst>
      <p:ext uri="{BB962C8B-B14F-4D97-AF65-F5344CB8AC3E}">
        <p14:creationId xmlns:p14="http://schemas.microsoft.com/office/powerpoint/2010/main" xmlns="" val="4219076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Text Box 5"/>
          <p:cNvSpPr txBox="1">
            <a:spLocks noChangeArrowheads="1"/>
          </p:cNvSpPr>
          <p:nvPr/>
        </p:nvSpPr>
        <p:spPr bwMode="auto">
          <a:xfrm>
            <a:off x="5128592" y="3321968"/>
            <a:ext cx="2362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chemeClr val="accent2"/>
                </a:solidFill>
                <a:latin typeface="黑体" pitchFamily="2" charset="-122"/>
                <a:ea typeface="黑体" pitchFamily="2" charset="-122"/>
              </a:rPr>
              <a:t>复连通区域</a:t>
            </a:r>
          </a:p>
        </p:txBody>
      </p:sp>
      <p:sp>
        <p:nvSpPr>
          <p:cNvPr id="77830" name="Text Box 6"/>
          <p:cNvSpPr txBox="1">
            <a:spLocks noChangeArrowheads="1"/>
          </p:cNvSpPr>
          <p:nvPr/>
        </p:nvSpPr>
        <p:spPr bwMode="auto">
          <a:xfrm>
            <a:off x="1470992" y="3321968"/>
            <a:ext cx="2133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chemeClr val="accent2"/>
                </a:solidFill>
                <a:latin typeface="黑体" pitchFamily="2" charset="-122"/>
                <a:ea typeface="黑体" pitchFamily="2" charset="-122"/>
              </a:rPr>
              <a:t>单连通区域</a:t>
            </a:r>
          </a:p>
        </p:txBody>
      </p:sp>
      <p:grpSp>
        <p:nvGrpSpPr>
          <p:cNvPr id="2" name="Group 7"/>
          <p:cNvGrpSpPr>
            <a:grpSpLocks/>
          </p:cNvGrpSpPr>
          <p:nvPr/>
        </p:nvGrpSpPr>
        <p:grpSpPr bwMode="auto">
          <a:xfrm>
            <a:off x="4595192" y="1340768"/>
            <a:ext cx="3246438" cy="1757363"/>
            <a:chOff x="3072" y="2304"/>
            <a:chExt cx="2045" cy="1107"/>
          </a:xfrm>
        </p:grpSpPr>
        <p:sp>
          <p:nvSpPr>
            <p:cNvPr id="43021" name="Freeform 8" descr="蓝色砂纸"/>
            <p:cNvSpPr>
              <a:spLocks/>
            </p:cNvSpPr>
            <p:nvPr/>
          </p:nvSpPr>
          <p:spPr bwMode="auto">
            <a:xfrm>
              <a:off x="3072" y="2304"/>
              <a:ext cx="2045" cy="1107"/>
            </a:xfrm>
            <a:custGeom>
              <a:avLst/>
              <a:gdLst>
                <a:gd name="T0" fmla="*/ 60 w 1896"/>
                <a:gd name="T1" fmla="*/ 550 h 1464"/>
                <a:gd name="T2" fmla="*/ 60 w 1896"/>
                <a:gd name="T3" fmla="*/ 333 h 1464"/>
                <a:gd name="T4" fmla="*/ 423 w 1896"/>
                <a:gd name="T5" fmla="*/ 260 h 1464"/>
                <a:gd name="T6" fmla="*/ 578 w 1896"/>
                <a:gd name="T7" fmla="*/ 79 h 1464"/>
                <a:gd name="T8" fmla="*/ 1458 w 1896"/>
                <a:gd name="T9" fmla="*/ 79 h 1464"/>
                <a:gd name="T10" fmla="*/ 1976 w 1896"/>
                <a:gd name="T11" fmla="*/ 550 h 1464"/>
                <a:gd name="T12" fmla="*/ 1872 w 1896"/>
                <a:gd name="T13" fmla="*/ 950 h 1464"/>
                <a:gd name="T14" fmla="*/ 1510 w 1896"/>
                <a:gd name="T15" fmla="*/ 1095 h 1464"/>
                <a:gd name="T16" fmla="*/ 837 w 1896"/>
                <a:gd name="T17" fmla="*/ 1022 h 1464"/>
                <a:gd name="T18" fmla="*/ 423 w 1896"/>
                <a:gd name="T19" fmla="*/ 1059 h 1464"/>
                <a:gd name="T20" fmla="*/ 112 w 1896"/>
                <a:gd name="T21" fmla="*/ 877 h 1464"/>
                <a:gd name="T22" fmla="*/ 60 w 1896"/>
                <a:gd name="T23" fmla="*/ 696 h 1464"/>
                <a:gd name="T24" fmla="*/ 60 w 1896"/>
                <a:gd name="T25" fmla="*/ 550 h 14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96"/>
                <a:gd name="T40" fmla="*/ 0 h 1464"/>
                <a:gd name="T41" fmla="*/ 1896 w 1896"/>
                <a:gd name="T42" fmla="*/ 1464 h 14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96" h="1464">
                  <a:moveTo>
                    <a:pt x="56" y="728"/>
                  </a:moveTo>
                  <a:cubicBezTo>
                    <a:pt x="56" y="648"/>
                    <a:pt x="0" y="504"/>
                    <a:pt x="56" y="440"/>
                  </a:cubicBezTo>
                  <a:cubicBezTo>
                    <a:pt x="112" y="376"/>
                    <a:pt x="312" y="400"/>
                    <a:pt x="392" y="344"/>
                  </a:cubicBezTo>
                  <a:cubicBezTo>
                    <a:pt x="472" y="288"/>
                    <a:pt x="376" y="144"/>
                    <a:pt x="536" y="104"/>
                  </a:cubicBezTo>
                  <a:cubicBezTo>
                    <a:pt x="696" y="64"/>
                    <a:pt x="1136" y="0"/>
                    <a:pt x="1352" y="104"/>
                  </a:cubicBezTo>
                  <a:cubicBezTo>
                    <a:pt x="1568" y="208"/>
                    <a:pt x="1768" y="536"/>
                    <a:pt x="1832" y="728"/>
                  </a:cubicBezTo>
                  <a:cubicBezTo>
                    <a:pt x="1896" y="920"/>
                    <a:pt x="1808" y="1136"/>
                    <a:pt x="1736" y="1256"/>
                  </a:cubicBezTo>
                  <a:cubicBezTo>
                    <a:pt x="1664" y="1376"/>
                    <a:pt x="1560" y="1432"/>
                    <a:pt x="1400" y="1448"/>
                  </a:cubicBezTo>
                  <a:cubicBezTo>
                    <a:pt x="1240" y="1464"/>
                    <a:pt x="944" y="1360"/>
                    <a:pt x="776" y="1352"/>
                  </a:cubicBezTo>
                  <a:cubicBezTo>
                    <a:pt x="608" y="1344"/>
                    <a:pt x="504" y="1432"/>
                    <a:pt x="392" y="1400"/>
                  </a:cubicBezTo>
                  <a:cubicBezTo>
                    <a:pt x="280" y="1368"/>
                    <a:pt x="160" y="1240"/>
                    <a:pt x="104" y="1160"/>
                  </a:cubicBezTo>
                  <a:cubicBezTo>
                    <a:pt x="48" y="1080"/>
                    <a:pt x="64" y="1000"/>
                    <a:pt x="56" y="920"/>
                  </a:cubicBezTo>
                  <a:cubicBezTo>
                    <a:pt x="48" y="840"/>
                    <a:pt x="56" y="808"/>
                    <a:pt x="56" y="728"/>
                  </a:cubicBezTo>
                  <a:close/>
                </a:path>
              </a:pathLst>
            </a:custGeom>
            <a:blipFill dpi="0" rotWithShape="0">
              <a:blip r:embed="rId2"/>
              <a:srcRect/>
              <a:tile tx="0" ty="0" sx="100000" sy="100000" flip="none" algn="tl"/>
            </a:blipFill>
            <a:ln w="9525">
              <a:solidFill>
                <a:schemeClr val="tx1"/>
              </a:solidFill>
              <a:round/>
              <a:headEnd/>
              <a:tailEnd/>
            </a:ln>
          </p:spPr>
          <p:txBody>
            <a:bodyPr wrap="none" anchor="ctr"/>
            <a:lstStyle/>
            <a:p>
              <a:endParaRPr lang="zh-CN" altLang="en-US"/>
            </a:p>
          </p:txBody>
        </p:sp>
        <p:sp>
          <p:nvSpPr>
            <p:cNvPr id="43022" name="Freeform 9"/>
            <p:cNvSpPr>
              <a:spLocks/>
            </p:cNvSpPr>
            <p:nvPr/>
          </p:nvSpPr>
          <p:spPr bwMode="auto">
            <a:xfrm>
              <a:off x="3456" y="2688"/>
              <a:ext cx="594" cy="520"/>
            </a:xfrm>
            <a:custGeom>
              <a:avLst/>
              <a:gdLst>
                <a:gd name="T0" fmla="*/ 77 w 552"/>
                <a:gd name="T1" fmla="*/ 218 h 688"/>
                <a:gd name="T2" fmla="*/ 129 w 552"/>
                <a:gd name="T3" fmla="*/ 73 h 688"/>
                <a:gd name="T4" fmla="*/ 336 w 552"/>
                <a:gd name="T5" fmla="*/ 0 h 688"/>
                <a:gd name="T6" fmla="*/ 542 w 552"/>
                <a:gd name="T7" fmla="*/ 73 h 688"/>
                <a:gd name="T8" fmla="*/ 542 w 552"/>
                <a:gd name="T9" fmla="*/ 435 h 688"/>
                <a:gd name="T10" fmla="*/ 232 w 552"/>
                <a:gd name="T11" fmla="*/ 508 h 688"/>
                <a:gd name="T12" fmla="*/ 26 w 552"/>
                <a:gd name="T13" fmla="*/ 363 h 688"/>
                <a:gd name="T14" fmla="*/ 77 w 552"/>
                <a:gd name="T15" fmla="*/ 218 h 688"/>
                <a:gd name="T16" fmla="*/ 0 60000 65536"/>
                <a:gd name="T17" fmla="*/ 0 60000 65536"/>
                <a:gd name="T18" fmla="*/ 0 60000 65536"/>
                <a:gd name="T19" fmla="*/ 0 60000 65536"/>
                <a:gd name="T20" fmla="*/ 0 60000 65536"/>
                <a:gd name="T21" fmla="*/ 0 60000 65536"/>
                <a:gd name="T22" fmla="*/ 0 60000 65536"/>
                <a:gd name="T23" fmla="*/ 0 60000 65536"/>
                <a:gd name="T24" fmla="*/ 0 w 552"/>
                <a:gd name="T25" fmla="*/ 0 h 688"/>
                <a:gd name="T26" fmla="*/ 552 w 552"/>
                <a:gd name="T27" fmla="*/ 688 h 6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2" h="688">
                  <a:moveTo>
                    <a:pt x="72" y="288"/>
                  </a:moveTo>
                  <a:cubicBezTo>
                    <a:pt x="88" y="224"/>
                    <a:pt x="80" y="144"/>
                    <a:pt x="120" y="96"/>
                  </a:cubicBezTo>
                  <a:cubicBezTo>
                    <a:pt x="160" y="48"/>
                    <a:pt x="248" y="0"/>
                    <a:pt x="312" y="0"/>
                  </a:cubicBezTo>
                  <a:cubicBezTo>
                    <a:pt x="376" y="0"/>
                    <a:pt x="472" y="0"/>
                    <a:pt x="504" y="96"/>
                  </a:cubicBezTo>
                  <a:cubicBezTo>
                    <a:pt x="536" y="192"/>
                    <a:pt x="552" y="480"/>
                    <a:pt x="504" y="576"/>
                  </a:cubicBezTo>
                  <a:cubicBezTo>
                    <a:pt x="456" y="672"/>
                    <a:pt x="296" y="688"/>
                    <a:pt x="216" y="672"/>
                  </a:cubicBezTo>
                  <a:cubicBezTo>
                    <a:pt x="136" y="656"/>
                    <a:pt x="48" y="544"/>
                    <a:pt x="24" y="480"/>
                  </a:cubicBezTo>
                  <a:cubicBezTo>
                    <a:pt x="0" y="416"/>
                    <a:pt x="56" y="352"/>
                    <a:pt x="72" y="288"/>
                  </a:cubicBezTo>
                  <a:close/>
                </a:path>
              </a:pathLst>
            </a:custGeom>
            <a:solidFill>
              <a:srgbClr val="F0EEC8"/>
            </a:solidFill>
            <a:ln w="9525">
              <a:solidFill>
                <a:schemeClr val="tx1"/>
              </a:solidFill>
              <a:round/>
              <a:headEnd/>
              <a:tailEnd/>
            </a:ln>
          </p:spPr>
          <p:txBody>
            <a:bodyPr wrap="none" anchor="ctr"/>
            <a:lstStyle/>
            <a:p>
              <a:endParaRPr lang="zh-CN" altLang="en-US"/>
            </a:p>
          </p:txBody>
        </p:sp>
        <p:sp>
          <p:nvSpPr>
            <p:cNvPr id="43023" name="Oval 10"/>
            <p:cNvSpPr>
              <a:spLocks noChangeArrowheads="1"/>
            </p:cNvSpPr>
            <p:nvPr/>
          </p:nvSpPr>
          <p:spPr bwMode="auto">
            <a:xfrm>
              <a:off x="4368" y="2832"/>
              <a:ext cx="258" cy="144"/>
            </a:xfrm>
            <a:prstGeom prst="ellipse">
              <a:avLst/>
            </a:prstGeom>
            <a:solidFill>
              <a:srgbClr val="F0EEC8"/>
            </a:solidFill>
            <a:ln w="9525">
              <a:solidFill>
                <a:schemeClr val="tx1"/>
              </a:solidFill>
              <a:round/>
              <a:headEnd/>
              <a:tailEnd/>
            </a:ln>
          </p:spPr>
          <p:txBody>
            <a:bodyPr wrap="none" anchor="ctr"/>
            <a:lstStyle/>
            <a:p>
              <a:endParaRPr lang="zh-CN" altLang="en-US"/>
            </a:p>
          </p:txBody>
        </p:sp>
        <p:sp>
          <p:nvSpPr>
            <p:cNvPr id="43024" name="Text Box 11"/>
            <p:cNvSpPr txBox="1">
              <a:spLocks noChangeArrowheads="1"/>
            </p:cNvSpPr>
            <p:nvPr/>
          </p:nvSpPr>
          <p:spPr bwMode="auto">
            <a:xfrm>
              <a:off x="3168" y="2592"/>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D</a:t>
              </a:r>
            </a:p>
          </p:txBody>
        </p:sp>
      </p:grpSp>
      <p:grpSp>
        <p:nvGrpSpPr>
          <p:cNvPr id="3" name="Group 12"/>
          <p:cNvGrpSpPr>
            <a:grpSpLocks/>
          </p:cNvGrpSpPr>
          <p:nvPr/>
        </p:nvGrpSpPr>
        <p:grpSpPr bwMode="auto">
          <a:xfrm>
            <a:off x="1242392" y="1497931"/>
            <a:ext cx="2590800" cy="1600200"/>
            <a:chOff x="960" y="2352"/>
            <a:chExt cx="1632" cy="1008"/>
          </a:xfrm>
        </p:grpSpPr>
        <p:sp>
          <p:nvSpPr>
            <p:cNvPr id="43019" name="Freeform 13" descr="蓝色砂纸"/>
            <p:cNvSpPr>
              <a:spLocks/>
            </p:cNvSpPr>
            <p:nvPr/>
          </p:nvSpPr>
          <p:spPr bwMode="auto">
            <a:xfrm>
              <a:off x="960" y="2352"/>
              <a:ext cx="1632" cy="1008"/>
            </a:xfrm>
            <a:custGeom>
              <a:avLst/>
              <a:gdLst>
                <a:gd name="T0" fmla="*/ 16 w 2520"/>
                <a:gd name="T1" fmla="*/ 507 h 1576"/>
                <a:gd name="T2" fmla="*/ 171 w 2520"/>
                <a:gd name="T3" fmla="*/ 200 h 1576"/>
                <a:gd name="T4" fmla="*/ 637 w 2520"/>
                <a:gd name="T5" fmla="*/ 15 h 1576"/>
                <a:gd name="T6" fmla="*/ 1072 w 2520"/>
                <a:gd name="T7" fmla="*/ 107 h 1576"/>
                <a:gd name="T8" fmla="*/ 1259 w 2520"/>
                <a:gd name="T9" fmla="*/ 107 h 1576"/>
                <a:gd name="T10" fmla="*/ 1570 w 2520"/>
                <a:gd name="T11" fmla="*/ 230 h 1576"/>
                <a:gd name="T12" fmla="*/ 1601 w 2520"/>
                <a:gd name="T13" fmla="*/ 629 h 1576"/>
                <a:gd name="T14" fmla="*/ 1383 w 2520"/>
                <a:gd name="T15" fmla="*/ 875 h 1576"/>
                <a:gd name="T16" fmla="*/ 886 w 2520"/>
                <a:gd name="T17" fmla="*/ 998 h 1576"/>
                <a:gd name="T18" fmla="*/ 389 w 2520"/>
                <a:gd name="T19" fmla="*/ 936 h 1576"/>
                <a:gd name="T20" fmla="*/ 78 w 2520"/>
                <a:gd name="T21" fmla="*/ 783 h 1576"/>
                <a:gd name="T22" fmla="*/ 16 w 2520"/>
                <a:gd name="T23" fmla="*/ 507 h 15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20"/>
                <a:gd name="T37" fmla="*/ 0 h 1576"/>
                <a:gd name="T38" fmla="*/ 2520 w 2520"/>
                <a:gd name="T39" fmla="*/ 1576 h 15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20" h="1576">
                  <a:moveTo>
                    <a:pt x="24" y="792"/>
                  </a:moveTo>
                  <a:cubicBezTo>
                    <a:pt x="48" y="640"/>
                    <a:pt x="104" y="440"/>
                    <a:pt x="264" y="312"/>
                  </a:cubicBezTo>
                  <a:cubicBezTo>
                    <a:pt x="424" y="184"/>
                    <a:pt x="752" y="48"/>
                    <a:pt x="984" y="24"/>
                  </a:cubicBezTo>
                  <a:cubicBezTo>
                    <a:pt x="1216" y="0"/>
                    <a:pt x="1496" y="144"/>
                    <a:pt x="1656" y="168"/>
                  </a:cubicBezTo>
                  <a:cubicBezTo>
                    <a:pt x="1816" y="192"/>
                    <a:pt x="1816" y="136"/>
                    <a:pt x="1944" y="168"/>
                  </a:cubicBezTo>
                  <a:cubicBezTo>
                    <a:pt x="2072" y="200"/>
                    <a:pt x="2336" y="224"/>
                    <a:pt x="2424" y="360"/>
                  </a:cubicBezTo>
                  <a:cubicBezTo>
                    <a:pt x="2512" y="496"/>
                    <a:pt x="2520" y="816"/>
                    <a:pt x="2472" y="984"/>
                  </a:cubicBezTo>
                  <a:cubicBezTo>
                    <a:pt x="2424" y="1152"/>
                    <a:pt x="2320" y="1272"/>
                    <a:pt x="2136" y="1368"/>
                  </a:cubicBezTo>
                  <a:cubicBezTo>
                    <a:pt x="1952" y="1464"/>
                    <a:pt x="1624" y="1544"/>
                    <a:pt x="1368" y="1560"/>
                  </a:cubicBezTo>
                  <a:cubicBezTo>
                    <a:pt x="1112" y="1576"/>
                    <a:pt x="808" y="1520"/>
                    <a:pt x="600" y="1464"/>
                  </a:cubicBezTo>
                  <a:cubicBezTo>
                    <a:pt x="392" y="1408"/>
                    <a:pt x="216" y="1336"/>
                    <a:pt x="120" y="1224"/>
                  </a:cubicBezTo>
                  <a:cubicBezTo>
                    <a:pt x="24" y="1112"/>
                    <a:pt x="0" y="944"/>
                    <a:pt x="24" y="792"/>
                  </a:cubicBezTo>
                  <a:close/>
                </a:path>
              </a:pathLst>
            </a:custGeom>
            <a:blipFill dpi="0" rotWithShape="0">
              <a:blip r:embed="rId2"/>
              <a:srcRect/>
              <a:tile tx="0" ty="0" sx="100000" sy="100000" flip="none" algn="tl"/>
            </a:blipFill>
            <a:ln w="9525">
              <a:solidFill>
                <a:schemeClr val="tx1"/>
              </a:solidFill>
              <a:round/>
              <a:headEnd/>
              <a:tailEnd/>
            </a:ln>
          </p:spPr>
          <p:txBody>
            <a:bodyPr wrap="none" anchor="ctr"/>
            <a:lstStyle/>
            <a:p>
              <a:endParaRPr lang="zh-CN" altLang="en-US"/>
            </a:p>
          </p:txBody>
        </p:sp>
        <p:sp>
          <p:nvSpPr>
            <p:cNvPr id="43020" name="Text Box 14"/>
            <p:cNvSpPr txBox="1">
              <a:spLocks noChangeArrowheads="1"/>
            </p:cNvSpPr>
            <p:nvPr/>
          </p:nvSpPr>
          <p:spPr bwMode="auto">
            <a:xfrm>
              <a:off x="1056" y="2736"/>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D</a:t>
              </a:r>
            </a:p>
          </p:txBody>
        </p:sp>
      </p:grpSp>
      <p:sp>
        <p:nvSpPr>
          <p:cNvPr id="77839" name="Freeform 15"/>
          <p:cNvSpPr>
            <a:spLocks/>
          </p:cNvSpPr>
          <p:nvPr/>
        </p:nvSpPr>
        <p:spPr bwMode="auto">
          <a:xfrm>
            <a:off x="6347792" y="1955131"/>
            <a:ext cx="952500" cy="762000"/>
          </a:xfrm>
          <a:custGeom>
            <a:avLst/>
            <a:gdLst>
              <a:gd name="T0" fmla="*/ 166310 w 504"/>
              <a:gd name="T1" fmla="*/ 138545 h 528"/>
              <a:gd name="T2" fmla="*/ 529167 w 504"/>
              <a:gd name="T3" fmla="*/ 0 h 528"/>
              <a:gd name="T4" fmla="*/ 892024 w 504"/>
              <a:gd name="T5" fmla="*/ 138545 h 528"/>
              <a:gd name="T6" fmla="*/ 892024 w 504"/>
              <a:gd name="T7" fmla="*/ 554182 h 528"/>
              <a:gd name="T8" fmla="*/ 529167 w 504"/>
              <a:gd name="T9" fmla="*/ 762000 h 528"/>
              <a:gd name="T10" fmla="*/ 75595 w 504"/>
              <a:gd name="T11" fmla="*/ 554182 h 528"/>
              <a:gd name="T12" fmla="*/ 166310 w 504"/>
              <a:gd name="T13" fmla="*/ 138545 h 528"/>
              <a:gd name="T14" fmla="*/ 0 60000 65536"/>
              <a:gd name="T15" fmla="*/ 0 60000 65536"/>
              <a:gd name="T16" fmla="*/ 0 60000 65536"/>
              <a:gd name="T17" fmla="*/ 0 60000 65536"/>
              <a:gd name="T18" fmla="*/ 0 60000 65536"/>
              <a:gd name="T19" fmla="*/ 0 60000 65536"/>
              <a:gd name="T20" fmla="*/ 0 60000 65536"/>
              <a:gd name="T21" fmla="*/ 0 w 504"/>
              <a:gd name="T22" fmla="*/ 0 h 528"/>
              <a:gd name="T23" fmla="*/ 504 w 504"/>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4" h="528">
                <a:moveTo>
                  <a:pt x="88" y="96"/>
                </a:moveTo>
                <a:cubicBezTo>
                  <a:pt x="128" y="32"/>
                  <a:pt x="216" y="0"/>
                  <a:pt x="280" y="0"/>
                </a:cubicBezTo>
                <a:cubicBezTo>
                  <a:pt x="344" y="0"/>
                  <a:pt x="440" y="32"/>
                  <a:pt x="472" y="96"/>
                </a:cubicBezTo>
                <a:cubicBezTo>
                  <a:pt x="504" y="160"/>
                  <a:pt x="504" y="312"/>
                  <a:pt x="472" y="384"/>
                </a:cubicBezTo>
                <a:cubicBezTo>
                  <a:pt x="440" y="456"/>
                  <a:pt x="352" y="528"/>
                  <a:pt x="280" y="528"/>
                </a:cubicBezTo>
                <a:cubicBezTo>
                  <a:pt x="208" y="528"/>
                  <a:pt x="80" y="456"/>
                  <a:pt x="40" y="384"/>
                </a:cubicBezTo>
                <a:cubicBezTo>
                  <a:pt x="0" y="312"/>
                  <a:pt x="48" y="160"/>
                  <a:pt x="88" y="96"/>
                </a:cubicBezTo>
                <a:close/>
              </a:path>
            </a:pathLst>
          </a:custGeom>
          <a:noFill/>
          <a:ln w="38100">
            <a:solidFill>
              <a:srgbClr val="FF99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7840" name="Freeform 16"/>
          <p:cNvSpPr>
            <a:spLocks/>
          </p:cNvSpPr>
          <p:nvPr/>
        </p:nvSpPr>
        <p:spPr bwMode="auto">
          <a:xfrm rot="1955820">
            <a:off x="2385392" y="1880518"/>
            <a:ext cx="649288" cy="838200"/>
          </a:xfrm>
          <a:custGeom>
            <a:avLst/>
            <a:gdLst>
              <a:gd name="T0" fmla="*/ 113368 w 504"/>
              <a:gd name="T1" fmla="*/ 152400 h 528"/>
              <a:gd name="T2" fmla="*/ 360716 w 504"/>
              <a:gd name="T3" fmla="*/ 0 h 528"/>
              <a:gd name="T4" fmla="*/ 608063 w 504"/>
              <a:gd name="T5" fmla="*/ 152400 h 528"/>
              <a:gd name="T6" fmla="*/ 608063 w 504"/>
              <a:gd name="T7" fmla="*/ 609600 h 528"/>
              <a:gd name="T8" fmla="*/ 360716 w 504"/>
              <a:gd name="T9" fmla="*/ 838200 h 528"/>
              <a:gd name="T10" fmla="*/ 51531 w 504"/>
              <a:gd name="T11" fmla="*/ 609600 h 528"/>
              <a:gd name="T12" fmla="*/ 113368 w 504"/>
              <a:gd name="T13" fmla="*/ 152400 h 528"/>
              <a:gd name="T14" fmla="*/ 0 60000 65536"/>
              <a:gd name="T15" fmla="*/ 0 60000 65536"/>
              <a:gd name="T16" fmla="*/ 0 60000 65536"/>
              <a:gd name="T17" fmla="*/ 0 60000 65536"/>
              <a:gd name="T18" fmla="*/ 0 60000 65536"/>
              <a:gd name="T19" fmla="*/ 0 60000 65536"/>
              <a:gd name="T20" fmla="*/ 0 60000 65536"/>
              <a:gd name="T21" fmla="*/ 0 w 504"/>
              <a:gd name="T22" fmla="*/ 0 h 528"/>
              <a:gd name="T23" fmla="*/ 504 w 504"/>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4" h="528">
                <a:moveTo>
                  <a:pt x="88" y="96"/>
                </a:moveTo>
                <a:cubicBezTo>
                  <a:pt x="128" y="32"/>
                  <a:pt x="216" y="0"/>
                  <a:pt x="280" y="0"/>
                </a:cubicBezTo>
                <a:cubicBezTo>
                  <a:pt x="344" y="0"/>
                  <a:pt x="440" y="32"/>
                  <a:pt x="472" y="96"/>
                </a:cubicBezTo>
                <a:cubicBezTo>
                  <a:pt x="504" y="160"/>
                  <a:pt x="504" y="312"/>
                  <a:pt x="472" y="384"/>
                </a:cubicBezTo>
                <a:cubicBezTo>
                  <a:pt x="440" y="456"/>
                  <a:pt x="352" y="528"/>
                  <a:pt x="280" y="528"/>
                </a:cubicBezTo>
                <a:cubicBezTo>
                  <a:pt x="208" y="528"/>
                  <a:pt x="80" y="456"/>
                  <a:pt x="40" y="384"/>
                </a:cubicBezTo>
                <a:cubicBezTo>
                  <a:pt x="0" y="312"/>
                  <a:pt x="48" y="160"/>
                  <a:pt x="88" y="96"/>
                </a:cubicBezTo>
                <a:close/>
              </a:path>
            </a:pathLst>
          </a:custGeom>
          <a:noFill/>
          <a:ln w="38100">
            <a:solidFill>
              <a:srgbClr val="FF99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xmlns="" val="4165677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77840"/>
                                        </p:tgtEl>
                                        <p:attrNameLst>
                                          <p:attrName>style.visibility</p:attrName>
                                        </p:attrNameLst>
                                      </p:cBhvr>
                                      <p:to>
                                        <p:strVal val="visible"/>
                                      </p:to>
                                    </p:set>
                                    <p:animEffect transition="in" filter="strips(upRight)">
                                      <p:cBhvr>
                                        <p:cTn id="12" dur="500"/>
                                        <p:tgtEl>
                                          <p:spTgt spid="77840"/>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7830"/>
                                        </p:tgtEl>
                                        <p:attrNameLst>
                                          <p:attrName>style.visibility</p:attrName>
                                        </p:attrNameLst>
                                      </p:cBhvr>
                                      <p:to>
                                        <p:strVal val="visible"/>
                                      </p:to>
                                    </p:set>
                                    <p:animEffect transition="in" filter="wipe(left)">
                                      <p:cBhvr>
                                        <p:cTn id="16" dur="500"/>
                                        <p:tgtEl>
                                          <p:spTgt spid="778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77839"/>
                                        </p:tgtEl>
                                        <p:attrNameLst>
                                          <p:attrName>style.visibility</p:attrName>
                                        </p:attrNameLst>
                                      </p:cBhvr>
                                      <p:to>
                                        <p:strVal val="visible"/>
                                      </p:to>
                                    </p:set>
                                    <p:animEffect transition="in" filter="strips(upRight)">
                                      <p:cBhvr>
                                        <p:cTn id="26" dur="500"/>
                                        <p:tgtEl>
                                          <p:spTgt spid="77839"/>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77829"/>
                                        </p:tgtEl>
                                        <p:attrNameLst>
                                          <p:attrName>style.visibility</p:attrName>
                                        </p:attrNameLst>
                                      </p:cBhvr>
                                      <p:to>
                                        <p:strVal val="visible"/>
                                      </p:to>
                                    </p:set>
                                    <p:animEffect transition="in" filter="wipe(left)">
                                      <p:cBhvr>
                                        <p:cTn id="30" dur="500"/>
                                        <p:tgtEl>
                                          <p:spTgt spid="77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autoUpdateAnimBg="0"/>
      <p:bldP spid="77830" grpId="0" autoUpdateAnimBg="0"/>
      <p:bldP spid="77839" grpId="0" animBg="1"/>
      <p:bldP spid="778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extLst>
              <p:ext uri="{D42A27DB-BD31-4B8C-83A1-F6EECF244321}">
                <p14:modId xmlns:p14="http://schemas.microsoft.com/office/powerpoint/2010/main" xmlns="" val="828386509"/>
              </p:ext>
            </p:extLst>
          </p:nvPr>
        </p:nvGraphicFramePr>
        <p:xfrm>
          <a:off x="251520" y="3501008"/>
          <a:ext cx="8209036" cy="2091463"/>
        </p:xfrm>
        <a:graphic>
          <a:graphicData uri="http://schemas.openxmlformats.org/presentationml/2006/ole">
            <p:oleObj spid="_x0000_s2287784" name="Document" r:id="rId3" imgW="9150424" imgH="2334732" progId="Word.Document.8">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2933539303"/>
              </p:ext>
            </p:extLst>
          </p:nvPr>
        </p:nvGraphicFramePr>
        <p:xfrm>
          <a:off x="255588" y="404812"/>
          <a:ext cx="7958390" cy="1872059"/>
        </p:xfrm>
        <a:graphic>
          <a:graphicData uri="http://schemas.openxmlformats.org/presentationml/2006/ole">
            <p:oleObj spid="_x0000_s2287785" name="Document" r:id="rId4" imgW="9597577" imgH="2257363" progId="Word.Document.8">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3315539911"/>
              </p:ext>
            </p:extLst>
          </p:nvPr>
        </p:nvGraphicFramePr>
        <p:xfrm>
          <a:off x="255588" y="2128838"/>
          <a:ext cx="7824787" cy="1514475"/>
        </p:xfrm>
        <a:graphic>
          <a:graphicData uri="http://schemas.openxmlformats.org/presentationml/2006/ole">
            <p:oleObj spid="_x0000_s2287786" name="Document" r:id="rId5" imgW="9382641" imgH="1831656" progId="Word.Document.8">
              <p:embed/>
            </p:oleObj>
          </a:graphicData>
        </a:graphic>
      </p:graphicFrame>
    </p:spTree>
    <p:extLst>
      <p:ext uri="{BB962C8B-B14F-4D97-AF65-F5344CB8AC3E}">
        <p14:creationId xmlns:p14="http://schemas.microsoft.com/office/powerpoint/2010/main" xmlns="" val="1591035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wipe(left)">
                                      <p:cBhvr>
                                        <p:cTn id="12"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extLst>
              <p:ext uri="{D42A27DB-BD31-4B8C-83A1-F6EECF244321}">
                <p14:modId xmlns:p14="http://schemas.microsoft.com/office/powerpoint/2010/main" xmlns="" val="1810310594"/>
              </p:ext>
            </p:extLst>
          </p:nvPr>
        </p:nvGraphicFramePr>
        <p:xfrm>
          <a:off x="390525" y="688975"/>
          <a:ext cx="8169275" cy="3568700"/>
        </p:xfrm>
        <a:graphic>
          <a:graphicData uri="http://schemas.openxmlformats.org/presentationml/2006/ole">
            <p:oleObj spid="_x0000_s2289721" name="Document" r:id="rId3" imgW="9285794" imgH="4059151" progId="Word.Document.8">
              <p:embed/>
            </p:oleObj>
          </a:graphicData>
        </a:graphic>
      </p:graphicFrame>
    </p:spTree>
    <p:extLst>
      <p:ext uri="{BB962C8B-B14F-4D97-AF65-F5344CB8AC3E}">
        <p14:creationId xmlns:p14="http://schemas.microsoft.com/office/powerpoint/2010/main" xmlns="" val="365354031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Line 2"/>
          <p:cNvSpPr>
            <a:spLocks noChangeShapeType="1"/>
          </p:cNvSpPr>
          <p:nvPr/>
        </p:nvSpPr>
        <p:spPr bwMode="auto">
          <a:xfrm>
            <a:off x="5794623" y="2001813"/>
            <a:ext cx="1752600" cy="0"/>
          </a:xfrm>
          <a:prstGeom prst="line">
            <a:avLst/>
          </a:prstGeom>
          <a:noFill/>
          <a:ln w="28575">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47" name="Line 3"/>
          <p:cNvSpPr>
            <a:spLocks noChangeShapeType="1"/>
          </p:cNvSpPr>
          <p:nvPr/>
        </p:nvSpPr>
        <p:spPr bwMode="auto">
          <a:xfrm>
            <a:off x="7518648" y="1058838"/>
            <a:ext cx="0" cy="990600"/>
          </a:xfrm>
          <a:prstGeom prst="line">
            <a:avLst/>
          </a:prstGeom>
          <a:noFill/>
          <a:ln w="28575">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6626" name="Object 4"/>
          <p:cNvGraphicFramePr>
            <a:graphicFrameLocks noChangeAspect="1"/>
          </p:cNvGraphicFramePr>
          <p:nvPr>
            <p:extLst>
              <p:ext uri="{D42A27DB-BD31-4B8C-83A1-F6EECF244321}">
                <p14:modId xmlns:p14="http://schemas.microsoft.com/office/powerpoint/2010/main" xmlns="" val="1639628246"/>
              </p:ext>
            </p:extLst>
          </p:nvPr>
        </p:nvGraphicFramePr>
        <p:xfrm>
          <a:off x="293688" y="1390650"/>
          <a:ext cx="2279650" cy="825500"/>
        </p:xfrm>
        <a:graphic>
          <a:graphicData uri="http://schemas.openxmlformats.org/presentationml/2006/ole">
            <p:oleObj spid="_x0000_s2259776" name="Equation" r:id="rId3" imgW="2527200" imgH="914400" progId="Equation.3">
              <p:embed/>
            </p:oleObj>
          </a:graphicData>
        </a:graphic>
      </p:graphicFrame>
      <p:graphicFrame>
        <p:nvGraphicFramePr>
          <p:cNvPr id="82950" name="Object 6"/>
          <p:cNvGraphicFramePr>
            <a:graphicFrameLocks noChangeAspect="1"/>
          </p:cNvGraphicFramePr>
          <p:nvPr>
            <p:extLst>
              <p:ext uri="{D42A27DB-BD31-4B8C-83A1-F6EECF244321}">
                <p14:modId xmlns:p14="http://schemas.microsoft.com/office/powerpoint/2010/main" xmlns="" val="124554749"/>
              </p:ext>
            </p:extLst>
          </p:nvPr>
        </p:nvGraphicFramePr>
        <p:xfrm>
          <a:off x="467544" y="4077072"/>
          <a:ext cx="6238875" cy="750887"/>
        </p:xfrm>
        <a:graphic>
          <a:graphicData uri="http://schemas.openxmlformats.org/presentationml/2006/ole">
            <p:oleObj spid="_x0000_s2259777" name="Equation" r:id="rId4" imgW="5790960" imgH="698400" progId="Equation.3">
              <p:embed/>
            </p:oleObj>
          </a:graphicData>
        </a:graphic>
      </p:graphicFrame>
      <p:graphicFrame>
        <p:nvGraphicFramePr>
          <p:cNvPr id="82951" name="Object 7"/>
          <p:cNvGraphicFramePr>
            <a:graphicFrameLocks noChangeAspect="1"/>
          </p:cNvGraphicFramePr>
          <p:nvPr>
            <p:extLst>
              <p:ext uri="{D42A27DB-BD31-4B8C-83A1-F6EECF244321}">
                <p14:modId xmlns:p14="http://schemas.microsoft.com/office/powerpoint/2010/main" xmlns="" val="515760896"/>
              </p:ext>
            </p:extLst>
          </p:nvPr>
        </p:nvGraphicFramePr>
        <p:xfrm>
          <a:off x="7439273" y="1866876"/>
          <a:ext cx="1133475" cy="293687"/>
        </p:xfrm>
        <a:graphic>
          <a:graphicData uri="http://schemas.openxmlformats.org/presentationml/2006/ole">
            <p:oleObj spid="_x0000_s2259778" name="公式" r:id="rId5" imgW="1904174" imgH="495085" progId="Equation.3">
              <p:embed/>
            </p:oleObj>
          </a:graphicData>
        </a:graphic>
      </p:graphicFrame>
      <p:sp>
        <p:nvSpPr>
          <p:cNvPr id="82952" name="Line 8"/>
          <p:cNvSpPr>
            <a:spLocks noChangeShapeType="1"/>
          </p:cNvSpPr>
          <p:nvPr/>
        </p:nvSpPr>
        <p:spPr bwMode="auto">
          <a:xfrm>
            <a:off x="5766048" y="1058838"/>
            <a:ext cx="0" cy="99060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953" name="Line 9"/>
          <p:cNvSpPr>
            <a:spLocks noChangeShapeType="1"/>
          </p:cNvSpPr>
          <p:nvPr/>
        </p:nvSpPr>
        <p:spPr bwMode="auto">
          <a:xfrm>
            <a:off x="5766048" y="1058838"/>
            <a:ext cx="17526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82954" name="Object 10"/>
          <p:cNvGraphicFramePr>
            <a:graphicFrameLocks noChangeAspect="1"/>
          </p:cNvGraphicFramePr>
          <p:nvPr>
            <p:extLst>
              <p:ext uri="{D42A27DB-BD31-4B8C-83A1-F6EECF244321}">
                <p14:modId xmlns:p14="http://schemas.microsoft.com/office/powerpoint/2010/main" xmlns="" val="3386002745"/>
              </p:ext>
            </p:extLst>
          </p:nvPr>
        </p:nvGraphicFramePr>
        <p:xfrm>
          <a:off x="7458323" y="917551"/>
          <a:ext cx="1125537" cy="312737"/>
        </p:xfrm>
        <a:graphic>
          <a:graphicData uri="http://schemas.openxmlformats.org/presentationml/2006/ole">
            <p:oleObj spid="_x0000_s2259779" name="公式" r:id="rId6" imgW="1651000" imgH="457200" progId="Equation.3">
              <p:embed/>
            </p:oleObj>
          </a:graphicData>
        </a:graphic>
      </p:graphicFrame>
      <p:grpSp>
        <p:nvGrpSpPr>
          <p:cNvPr id="2" name="Group 11"/>
          <p:cNvGrpSpPr>
            <a:grpSpLocks/>
          </p:cNvGrpSpPr>
          <p:nvPr/>
        </p:nvGrpSpPr>
        <p:grpSpPr bwMode="auto">
          <a:xfrm>
            <a:off x="5004048" y="677838"/>
            <a:ext cx="3276600" cy="2068513"/>
            <a:chOff x="2880" y="816"/>
            <a:chExt cx="2400" cy="1303"/>
          </a:xfrm>
        </p:grpSpPr>
        <p:sp>
          <p:nvSpPr>
            <p:cNvPr id="26645" name="Line 12"/>
            <p:cNvSpPr>
              <a:spLocks noChangeShapeType="1"/>
            </p:cNvSpPr>
            <p:nvPr/>
          </p:nvSpPr>
          <p:spPr bwMode="auto">
            <a:xfrm>
              <a:off x="2928" y="1920"/>
              <a:ext cx="2352" cy="0"/>
            </a:xfrm>
            <a:prstGeom prst="line">
              <a:avLst/>
            </a:prstGeom>
            <a:noFill/>
            <a:ln w="1905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6646" name="Line 13"/>
            <p:cNvSpPr>
              <a:spLocks noChangeShapeType="1"/>
            </p:cNvSpPr>
            <p:nvPr/>
          </p:nvSpPr>
          <p:spPr bwMode="auto">
            <a:xfrm flipV="1">
              <a:off x="3072" y="816"/>
              <a:ext cx="0" cy="1296"/>
            </a:xfrm>
            <a:prstGeom prst="line">
              <a:avLst/>
            </a:prstGeom>
            <a:noFill/>
            <a:ln w="1905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6637" name="Object 14"/>
            <p:cNvGraphicFramePr>
              <a:graphicFrameLocks noChangeAspect="1"/>
            </p:cNvGraphicFramePr>
            <p:nvPr/>
          </p:nvGraphicFramePr>
          <p:xfrm>
            <a:off x="5088" y="1968"/>
            <a:ext cx="159" cy="151"/>
          </p:xfrm>
          <a:graphic>
            <a:graphicData uri="http://schemas.openxmlformats.org/presentationml/2006/ole">
              <p:oleObj spid="_x0000_s2259780" name="公式" r:id="rId7" imgW="253890" imgH="241195" progId="Equation.3">
                <p:embed/>
              </p:oleObj>
            </a:graphicData>
          </a:graphic>
        </p:graphicFrame>
        <p:graphicFrame>
          <p:nvGraphicFramePr>
            <p:cNvPr id="26638" name="Object 15"/>
            <p:cNvGraphicFramePr>
              <a:graphicFrameLocks noChangeAspect="1"/>
            </p:cNvGraphicFramePr>
            <p:nvPr/>
          </p:nvGraphicFramePr>
          <p:xfrm>
            <a:off x="2880" y="864"/>
            <a:ext cx="159" cy="199"/>
          </p:xfrm>
          <a:graphic>
            <a:graphicData uri="http://schemas.openxmlformats.org/presentationml/2006/ole">
              <p:oleObj spid="_x0000_s2259781" name="公式" r:id="rId8" imgW="253780" imgH="317225" progId="Equation.3">
                <p:embed/>
              </p:oleObj>
            </a:graphicData>
          </a:graphic>
        </p:graphicFrame>
        <p:graphicFrame>
          <p:nvGraphicFramePr>
            <p:cNvPr id="26639" name="Object 16"/>
            <p:cNvGraphicFramePr>
              <a:graphicFrameLocks noChangeAspect="1"/>
            </p:cNvGraphicFramePr>
            <p:nvPr/>
          </p:nvGraphicFramePr>
          <p:xfrm>
            <a:off x="2889" y="1968"/>
            <a:ext cx="135" cy="151"/>
          </p:xfrm>
          <a:graphic>
            <a:graphicData uri="http://schemas.openxmlformats.org/presentationml/2006/ole">
              <p:oleObj spid="_x0000_s2259782" name="公式" r:id="rId9" imgW="215713" imgH="241091" progId="Equation.3">
                <p:embed/>
              </p:oleObj>
            </a:graphicData>
          </a:graphic>
        </p:graphicFrame>
      </p:grpSp>
      <p:graphicFrame>
        <p:nvGraphicFramePr>
          <p:cNvPr id="82961" name="Object 17"/>
          <p:cNvGraphicFramePr>
            <a:graphicFrameLocks noChangeAspect="1"/>
          </p:cNvGraphicFramePr>
          <p:nvPr>
            <p:extLst>
              <p:ext uri="{D42A27DB-BD31-4B8C-83A1-F6EECF244321}">
                <p14:modId xmlns:p14="http://schemas.microsoft.com/office/powerpoint/2010/main" xmlns="" val="2957471568"/>
              </p:ext>
            </p:extLst>
          </p:nvPr>
        </p:nvGraphicFramePr>
        <p:xfrm>
          <a:off x="5689848" y="1881163"/>
          <a:ext cx="282575" cy="293688"/>
        </p:xfrm>
        <a:graphic>
          <a:graphicData uri="http://schemas.openxmlformats.org/presentationml/2006/ole">
            <p:oleObj spid="_x0000_s2259783" name="公式" r:id="rId10" imgW="190417" imgH="203112" progId="Equation.3">
              <p:embed/>
            </p:oleObj>
          </a:graphicData>
        </a:graphic>
      </p:graphicFrame>
      <p:graphicFrame>
        <p:nvGraphicFramePr>
          <p:cNvPr id="82962" name="Object 18"/>
          <p:cNvGraphicFramePr>
            <a:graphicFrameLocks noChangeAspect="1"/>
          </p:cNvGraphicFramePr>
          <p:nvPr>
            <p:extLst>
              <p:ext uri="{D42A27DB-BD31-4B8C-83A1-F6EECF244321}">
                <p14:modId xmlns:p14="http://schemas.microsoft.com/office/powerpoint/2010/main" xmlns="" val="2736787398"/>
              </p:ext>
            </p:extLst>
          </p:nvPr>
        </p:nvGraphicFramePr>
        <p:xfrm>
          <a:off x="468357" y="4941168"/>
          <a:ext cx="5107134" cy="693029"/>
        </p:xfrm>
        <a:graphic>
          <a:graphicData uri="http://schemas.openxmlformats.org/presentationml/2006/ole">
            <p:oleObj spid="_x0000_s2259784" name="公式" r:id="rId11" imgW="5219716" imgH="704866" progId="Equation.3">
              <p:embed/>
            </p:oleObj>
          </a:graphicData>
        </a:graphic>
      </p:graphicFrame>
      <p:graphicFrame>
        <p:nvGraphicFramePr>
          <p:cNvPr id="82963" name="Object 19"/>
          <p:cNvGraphicFramePr>
            <a:graphicFrameLocks noChangeAspect="1"/>
          </p:cNvGraphicFramePr>
          <p:nvPr>
            <p:extLst>
              <p:ext uri="{D42A27DB-BD31-4B8C-83A1-F6EECF244321}">
                <p14:modId xmlns:p14="http://schemas.microsoft.com/office/powerpoint/2010/main" xmlns="" val="2880190"/>
              </p:ext>
            </p:extLst>
          </p:nvPr>
        </p:nvGraphicFramePr>
        <p:xfrm>
          <a:off x="5731123" y="1973238"/>
          <a:ext cx="1101725" cy="357188"/>
        </p:xfrm>
        <a:graphic>
          <a:graphicData uri="http://schemas.openxmlformats.org/presentationml/2006/ole">
            <p:oleObj spid="_x0000_s2259785" name="公式" r:id="rId12" imgW="825142" imgH="266584" progId="Equation.3">
              <p:embed/>
            </p:oleObj>
          </a:graphicData>
        </a:graphic>
      </p:graphicFrame>
      <p:graphicFrame>
        <p:nvGraphicFramePr>
          <p:cNvPr id="82964" name="Object 20"/>
          <p:cNvGraphicFramePr>
            <a:graphicFrameLocks noChangeAspect="1"/>
          </p:cNvGraphicFramePr>
          <p:nvPr>
            <p:extLst>
              <p:ext uri="{D42A27DB-BD31-4B8C-83A1-F6EECF244321}">
                <p14:modId xmlns:p14="http://schemas.microsoft.com/office/powerpoint/2010/main" xmlns="" val="92459294"/>
              </p:ext>
            </p:extLst>
          </p:nvPr>
        </p:nvGraphicFramePr>
        <p:xfrm>
          <a:off x="341185" y="2852936"/>
          <a:ext cx="5995987" cy="1047750"/>
        </p:xfrm>
        <a:graphic>
          <a:graphicData uri="http://schemas.openxmlformats.org/presentationml/2006/ole">
            <p:oleObj spid="_x0000_s2259786" name="Equation" r:id="rId13" imgW="6260760" imgH="1180800" progId="Equation.3">
              <p:embed/>
            </p:oleObj>
          </a:graphicData>
        </a:graphic>
      </p:graphicFrame>
      <p:graphicFrame>
        <p:nvGraphicFramePr>
          <p:cNvPr id="82966" name="Object 22"/>
          <p:cNvGraphicFramePr>
            <a:graphicFrameLocks noChangeAspect="1"/>
          </p:cNvGraphicFramePr>
          <p:nvPr>
            <p:extLst>
              <p:ext uri="{D42A27DB-BD31-4B8C-83A1-F6EECF244321}">
                <p14:modId xmlns:p14="http://schemas.microsoft.com/office/powerpoint/2010/main" xmlns="" val="1758601203"/>
              </p:ext>
            </p:extLst>
          </p:nvPr>
        </p:nvGraphicFramePr>
        <p:xfrm>
          <a:off x="5702548" y="620688"/>
          <a:ext cx="1152525" cy="504825"/>
        </p:xfrm>
        <a:graphic>
          <a:graphicData uri="http://schemas.openxmlformats.org/presentationml/2006/ole">
            <p:oleObj spid="_x0000_s2259787" name="公式" r:id="rId14" imgW="1422400" imgH="673100" progId="Equation.3">
              <p:embed/>
            </p:oleObj>
          </a:graphicData>
        </a:graphic>
      </p:graphicFrame>
      <p:sp>
        <p:nvSpPr>
          <p:cNvPr id="23" name="Rectangle 2"/>
          <p:cNvSpPr>
            <a:spLocks noChangeArrowheads="1"/>
          </p:cNvSpPr>
          <p:nvPr/>
        </p:nvSpPr>
        <p:spPr bwMode="auto">
          <a:xfrm>
            <a:off x="323528" y="404664"/>
            <a:ext cx="4813920" cy="947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en-US" altLang="zh-CN" sz="2800" b="1" dirty="0" smtClean="0">
                <a:solidFill>
                  <a:srgbClr val="9900FF"/>
                </a:solidFill>
                <a:latin typeface="Times New Roman" pitchFamily="18" charset="0"/>
                <a:ea typeface="黑体" pitchFamily="2" charset="-122"/>
                <a:cs typeface="Times New Roman" pitchFamily="18" charset="0"/>
              </a:rPr>
              <a:t>3</a:t>
            </a:r>
            <a:r>
              <a:rPr lang="zh-CN" altLang="en-US" sz="2800" b="1" dirty="0" smtClean="0">
                <a:solidFill>
                  <a:srgbClr val="9900FF"/>
                </a:solidFill>
                <a:latin typeface="Times New Roman" pitchFamily="18" charset="0"/>
                <a:ea typeface="黑体" pitchFamily="2" charset="-122"/>
                <a:cs typeface="Times New Roman" pitchFamily="18" charset="0"/>
              </a:rPr>
              <a:t>、</a:t>
            </a:r>
            <a:r>
              <a:rPr lang="zh-CN" altLang="en-US" sz="2800" b="1" dirty="0">
                <a:solidFill>
                  <a:srgbClr val="9900FF"/>
                </a:solidFill>
                <a:latin typeface="Times New Roman" pitchFamily="18" charset="0"/>
                <a:ea typeface="黑体" pitchFamily="2" charset="-122"/>
                <a:cs typeface="Times New Roman" pitchFamily="18" charset="0"/>
              </a:rPr>
              <a:t>二元函数的全微分求积</a:t>
            </a:r>
          </a:p>
        </p:txBody>
      </p:sp>
      <p:graphicFrame>
        <p:nvGraphicFramePr>
          <p:cNvPr id="3" name="对象 2"/>
          <p:cNvGraphicFramePr>
            <a:graphicFrameLocks noChangeAspect="1"/>
          </p:cNvGraphicFramePr>
          <p:nvPr>
            <p:extLst>
              <p:ext uri="{D42A27DB-BD31-4B8C-83A1-F6EECF244321}">
                <p14:modId xmlns:p14="http://schemas.microsoft.com/office/powerpoint/2010/main" xmlns="" val="1558554345"/>
              </p:ext>
            </p:extLst>
          </p:nvPr>
        </p:nvGraphicFramePr>
        <p:xfrm>
          <a:off x="313184" y="2133600"/>
          <a:ext cx="3898776" cy="613696"/>
        </p:xfrm>
        <a:graphic>
          <a:graphicData uri="http://schemas.openxmlformats.org/presentationml/2006/ole">
            <p:oleObj spid="_x0000_s2259788" name="Equation" r:id="rId15" imgW="4114800" imgH="647640" progId="Equation.3">
              <p:embed/>
            </p:oleObj>
          </a:graphicData>
        </a:graphic>
      </p:graphicFrame>
    </p:spTree>
    <p:extLst>
      <p:ext uri="{BB962C8B-B14F-4D97-AF65-F5344CB8AC3E}">
        <p14:creationId xmlns:p14="http://schemas.microsoft.com/office/powerpoint/2010/main" xmlns="" val="375215520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964"/>
                                        </p:tgtEl>
                                        <p:attrNameLst>
                                          <p:attrName>style.visibility</p:attrName>
                                        </p:attrNameLst>
                                      </p:cBhvr>
                                      <p:to>
                                        <p:strVal val="visible"/>
                                      </p:to>
                                    </p:set>
                                    <p:animEffect transition="in" filter="wipe(left)">
                                      <p:cBhvr>
                                        <p:cTn id="7" dur="500"/>
                                        <p:tgtEl>
                                          <p:spTgt spid="8296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2961"/>
                                        </p:tgtEl>
                                        <p:attrNameLst>
                                          <p:attrName>style.visibility</p:attrName>
                                        </p:attrNameLst>
                                      </p:cBhvr>
                                      <p:to>
                                        <p:strVal val="visible"/>
                                      </p:to>
                                    </p:set>
                                    <p:animEffect transition="in" filter="wipe(left)">
                                      <p:cBhvr>
                                        <p:cTn id="15" dur="500"/>
                                        <p:tgtEl>
                                          <p:spTgt spid="8296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2963"/>
                                        </p:tgtEl>
                                        <p:attrNameLst>
                                          <p:attrName>style.visibility</p:attrName>
                                        </p:attrNameLst>
                                      </p:cBhvr>
                                      <p:to>
                                        <p:strVal val="visible"/>
                                      </p:to>
                                    </p:set>
                                    <p:animEffect transition="in" filter="wipe(left)">
                                      <p:cBhvr>
                                        <p:cTn id="19" dur="500"/>
                                        <p:tgtEl>
                                          <p:spTgt spid="8296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2954"/>
                                        </p:tgtEl>
                                        <p:attrNameLst>
                                          <p:attrName>style.visibility</p:attrName>
                                        </p:attrNameLst>
                                      </p:cBhvr>
                                      <p:to>
                                        <p:strVal val="visible"/>
                                      </p:to>
                                    </p:set>
                                    <p:animEffect transition="in" filter="wipe(left)">
                                      <p:cBhvr>
                                        <p:cTn id="23" dur="500"/>
                                        <p:tgtEl>
                                          <p:spTgt spid="8295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2946"/>
                                        </p:tgtEl>
                                        <p:attrNameLst>
                                          <p:attrName>style.visibility</p:attrName>
                                        </p:attrNameLst>
                                      </p:cBhvr>
                                      <p:to>
                                        <p:strVal val="visible"/>
                                      </p:to>
                                    </p:set>
                                    <p:animEffect transition="in" filter="wipe(left)">
                                      <p:cBhvr>
                                        <p:cTn id="27" dur="500"/>
                                        <p:tgtEl>
                                          <p:spTgt spid="8294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82951"/>
                                        </p:tgtEl>
                                        <p:attrNameLst>
                                          <p:attrName>style.visibility</p:attrName>
                                        </p:attrNameLst>
                                      </p:cBhvr>
                                      <p:to>
                                        <p:strVal val="visible"/>
                                      </p:to>
                                    </p:set>
                                    <p:animEffect transition="in" filter="wipe(left)">
                                      <p:cBhvr>
                                        <p:cTn id="31" dur="500"/>
                                        <p:tgtEl>
                                          <p:spTgt spid="82951"/>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2947"/>
                                        </p:tgtEl>
                                        <p:attrNameLst>
                                          <p:attrName>style.visibility</p:attrName>
                                        </p:attrNameLst>
                                      </p:cBhvr>
                                      <p:to>
                                        <p:strVal val="visible"/>
                                      </p:to>
                                    </p:set>
                                    <p:animEffect transition="in" filter="wipe(down)">
                                      <p:cBhvr>
                                        <p:cTn id="35" dur="500"/>
                                        <p:tgtEl>
                                          <p:spTgt spid="8294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2950"/>
                                        </p:tgtEl>
                                        <p:attrNameLst>
                                          <p:attrName>style.visibility</p:attrName>
                                        </p:attrNameLst>
                                      </p:cBhvr>
                                      <p:to>
                                        <p:strVal val="visible"/>
                                      </p:to>
                                    </p:set>
                                    <p:animEffect transition="in" filter="wipe(left)">
                                      <p:cBhvr>
                                        <p:cTn id="40" dur="500"/>
                                        <p:tgtEl>
                                          <p:spTgt spid="82950"/>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82952"/>
                                        </p:tgtEl>
                                        <p:attrNameLst>
                                          <p:attrName>style.visibility</p:attrName>
                                        </p:attrNameLst>
                                      </p:cBhvr>
                                      <p:to>
                                        <p:strVal val="visible"/>
                                      </p:to>
                                    </p:set>
                                    <p:animEffect transition="in" filter="wipe(down)">
                                      <p:cBhvr>
                                        <p:cTn id="44" dur="500"/>
                                        <p:tgtEl>
                                          <p:spTgt spid="82952"/>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82966"/>
                                        </p:tgtEl>
                                        <p:attrNameLst>
                                          <p:attrName>style.visibility</p:attrName>
                                        </p:attrNameLst>
                                      </p:cBhvr>
                                      <p:to>
                                        <p:strVal val="visible"/>
                                      </p:to>
                                    </p:set>
                                    <p:animEffect transition="in" filter="wipe(left)">
                                      <p:cBhvr>
                                        <p:cTn id="48" dur="500"/>
                                        <p:tgtEl>
                                          <p:spTgt spid="82966"/>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82953"/>
                                        </p:tgtEl>
                                        <p:attrNameLst>
                                          <p:attrName>style.visibility</p:attrName>
                                        </p:attrNameLst>
                                      </p:cBhvr>
                                      <p:to>
                                        <p:strVal val="visible"/>
                                      </p:to>
                                    </p:set>
                                    <p:animEffect transition="in" filter="wipe(left)">
                                      <p:cBhvr>
                                        <p:cTn id="52" dur="500"/>
                                        <p:tgtEl>
                                          <p:spTgt spid="8295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2962"/>
                                        </p:tgtEl>
                                        <p:attrNameLst>
                                          <p:attrName>style.visibility</p:attrName>
                                        </p:attrNameLst>
                                      </p:cBhvr>
                                      <p:to>
                                        <p:strVal val="visible"/>
                                      </p:to>
                                    </p:set>
                                    <p:animEffect transition="in" filter="wipe(left)">
                                      <p:cBhvr>
                                        <p:cTn id="57" dur="500"/>
                                        <p:tgtEl>
                                          <p:spTgt spid="82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nimBg="1"/>
      <p:bldP spid="82947" grpId="0" animBg="1"/>
      <p:bldP spid="82952" grpId="0" animBg="1"/>
      <p:bldP spid="8295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extLst>
              <p:ext uri="{D42A27DB-BD31-4B8C-83A1-F6EECF244321}">
                <p14:modId xmlns:p14="http://schemas.microsoft.com/office/powerpoint/2010/main" xmlns="" val="3134824244"/>
              </p:ext>
            </p:extLst>
          </p:nvPr>
        </p:nvGraphicFramePr>
        <p:xfrm>
          <a:off x="693416" y="548680"/>
          <a:ext cx="7840662" cy="1622425"/>
        </p:xfrm>
        <a:graphic>
          <a:graphicData uri="http://schemas.openxmlformats.org/presentationml/2006/ole">
            <p:oleObj spid="_x0000_s2260281" name="Document" r:id="rId3" imgW="8080954" imgH="1617092" progId="Word.Document.8">
              <p:embed/>
            </p:oleObj>
          </a:graphicData>
        </a:graphic>
      </p:graphicFrame>
      <p:graphicFrame>
        <p:nvGraphicFramePr>
          <p:cNvPr id="66563" name="Object 3"/>
          <p:cNvGraphicFramePr>
            <a:graphicFrameLocks noChangeAspect="1"/>
          </p:cNvGraphicFramePr>
          <p:nvPr>
            <p:extLst>
              <p:ext uri="{D42A27DB-BD31-4B8C-83A1-F6EECF244321}">
                <p14:modId xmlns:p14="http://schemas.microsoft.com/office/powerpoint/2010/main" xmlns="" val="3930535153"/>
              </p:ext>
            </p:extLst>
          </p:nvPr>
        </p:nvGraphicFramePr>
        <p:xfrm>
          <a:off x="1053778" y="2280642"/>
          <a:ext cx="4732338" cy="2082800"/>
        </p:xfrm>
        <a:graphic>
          <a:graphicData uri="http://schemas.openxmlformats.org/presentationml/2006/ole">
            <p:oleObj spid="_x0000_s2260282" name="文档" r:id="rId4" imgW="4691469" imgH="2081524" progId="Word.Document.8">
              <p:embed/>
            </p:oleObj>
          </a:graphicData>
        </a:graphic>
      </p:graphicFrame>
      <p:sp>
        <p:nvSpPr>
          <p:cNvPr id="66564" name="Text Box 4"/>
          <p:cNvSpPr txBox="1">
            <a:spLocks noChangeArrowheads="1"/>
          </p:cNvSpPr>
          <p:nvPr/>
        </p:nvSpPr>
        <p:spPr bwMode="auto">
          <a:xfrm>
            <a:off x="552128" y="2396530"/>
            <a:ext cx="9525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CC"/>
                </a:solidFill>
                <a:ea typeface="黑体" pitchFamily="2" charset="-122"/>
              </a:rPr>
              <a:t>解</a:t>
            </a:r>
            <a:endParaRPr lang="zh-CN" altLang="en-US" sz="2800" b="1">
              <a:solidFill>
                <a:srgbClr val="0000CC"/>
              </a:solidFill>
            </a:endParaRPr>
          </a:p>
        </p:txBody>
      </p:sp>
      <p:graphicFrame>
        <p:nvGraphicFramePr>
          <p:cNvPr id="66565" name="Object 5"/>
          <p:cNvGraphicFramePr>
            <a:graphicFrameLocks noChangeAspect="1"/>
          </p:cNvGraphicFramePr>
          <p:nvPr>
            <p:extLst>
              <p:ext uri="{D42A27DB-BD31-4B8C-83A1-F6EECF244321}">
                <p14:modId xmlns:p14="http://schemas.microsoft.com/office/powerpoint/2010/main" xmlns="" val="1366979893"/>
              </p:ext>
            </p:extLst>
          </p:nvPr>
        </p:nvGraphicFramePr>
        <p:xfrm>
          <a:off x="5006653" y="2496542"/>
          <a:ext cx="3467100" cy="1371600"/>
        </p:xfrm>
        <a:graphic>
          <a:graphicData uri="http://schemas.openxmlformats.org/presentationml/2006/ole">
            <p:oleObj spid="_x0000_s2260283" name="文档" r:id="rId5" imgW="3471672" imgH="1376172" progId="Word.Document.8">
              <p:embed/>
            </p:oleObj>
          </a:graphicData>
        </a:graphic>
      </p:graphicFrame>
      <p:graphicFrame>
        <p:nvGraphicFramePr>
          <p:cNvPr id="66566" name="Object 6"/>
          <p:cNvGraphicFramePr>
            <a:graphicFrameLocks noChangeAspect="1"/>
          </p:cNvGraphicFramePr>
          <p:nvPr>
            <p:extLst>
              <p:ext uri="{D42A27DB-BD31-4B8C-83A1-F6EECF244321}">
                <p14:modId xmlns:p14="http://schemas.microsoft.com/office/powerpoint/2010/main" xmlns="" val="3483543446"/>
              </p:ext>
            </p:extLst>
          </p:nvPr>
        </p:nvGraphicFramePr>
        <p:xfrm>
          <a:off x="323528" y="4507905"/>
          <a:ext cx="5805488" cy="1071562"/>
        </p:xfrm>
        <a:graphic>
          <a:graphicData uri="http://schemas.openxmlformats.org/presentationml/2006/ole">
            <p:oleObj spid="_x0000_s2260284" name="文档" r:id="rId6" imgW="5812643" imgH="1098199" progId="Word.Document.8">
              <p:embed/>
            </p:oleObj>
          </a:graphicData>
        </a:graphic>
      </p:graphicFrame>
      <p:graphicFrame>
        <p:nvGraphicFramePr>
          <p:cNvPr id="66567" name="Object 7"/>
          <p:cNvGraphicFramePr>
            <a:graphicFrameLocks noChangeAspect="1"/>
          </p:cNvGraphicFramePr>
          <p:nvPr>
            <p:extLst>
              <p:ext uri="{D42A27DB-BD31-4B8C-83A1-F6EECF244321}">
                <p14:modId xmlns:p14="http://schemas.microsoft.com/office/powerpoint/2010/main" xmlns="" val="595497994"/>
              </p:ext>
            </p:extLst>
          </p:nvPr>
        </p:nvGraphicFramePr>
        <p:xfrm>
          <a:off x="5352728" y="4409480"/>
          <a:ext cx="825500" cy="838200"/>
        </p:xfrm>
        <a:graphic>
          <a:graphicData uri="http://schemas.openxmlformats.org/presentationml/2006/ole">
            <p:oleObj spid="_x0000_s2260285" name="公式" r:id="rId7" imgW="825500" imgH="838200" progId="Equation.3">
              <p:embed/>
            </p:oleObj>
          </a:graphicData>
        </a:graphic>
      </p:graphicFrame>
      <p:sp>
        <p:nvSpPr>
          <p:cNvPr id="66568" name="Text Box 8"/>
          <p:cNvSpPr txBox="1">
            <a:spLocks noChangeArrowheads="1"/>
          </p:cNvSpPr>
          <p:nvPr/>
        </p:nvSpPr>
        <p:spPr bwMode="auto">
          <a:xfrm>
            <a:off x="399728" y="553442"/>
            <a:ext cx="990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CC"/>
                </a:solidFill>
                <a:latin typeface="黑体" pitchFamily="2" charset="-122"/>
                <a:ea typeface="黑体" pitchFamily="2" charset="-122"/>
              </a:rPr>
              <a:t>例 </a:t>
            </a:r>
            <a:r>
              <a:rPr lang="en-US" altLang="zh-CN" sz="2800" b="1" dirty="0">
                <a:solidFill>
                  <a:srgbClr val="0000CC"/>
                </a:solidFill>
                <a:latin typeface="黑体" pitchFamily="2" charset="-122"/>
                <a:ea typeface="黑体" pitchFamily="2" charset="-122"/>
              </a:rPr>
              <a:t>5 </a:t>
            </a:r>
          </a:p>
        </p:txBody>
      </p:sp>
    </p:spTree>
    <p:extLst>
      <p:ext uri="{BB962C8B-B14F-4D97-AF65-F5344CB8AC3E}">
        <p14:creationId xmlns:p14="http://schemas.microsoft.com/office/powerpoint/2010/main" xmlns="" val="348142124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wipe(left)">
                                      <p:cBhvr>
                                        <p:cTn id="7" dur="500"/>
                                        <p:tgtEl>
                                          <p:spTgt spid="66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8"/>
                                        </p:tgtEl>
                                        <p:attrNameLst>
                                          <p:attrName>style.visibility</p:attrName>
                                        </p:attrNameLst>
                                      </p:cBhvr>
                                      <p:to>
                                        <p:strVal val="visible"/>
                                      </p:to>
                                    </p:set>
                                    <p:animEffect transition="in" filter="wipe(left)">
                                      <p:cBhvr>
                                        <p:cTn id="12" dur="500"/>
                                        <p:tgtEl>
                                          <p:spTgt spid="66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6563"/>
                                        </p:tgtEl>
                                        <p:attrNameLst>
                                          <p:attrName>style.visibility</p:attrName>
                                        </p:attrNameLst>
                                      </p:cBhvr>
                                      <p:to>
                                        <p:strVal val="visible"/>
                                      </p:to>
                                    </p:set>
                                    <p:animEffect transition="in" filter="wipe(left)">
                                      <p:cBhvr>
                                        <p:cTn id="17" dur="500"/>
                                        <p:tgtEl>
                                          <p:spTgt spid="665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6565"/>
                                        </p:tgtEl>
                                        <p:attrNameLst>
                                          <p:attrName>style.visibility</p:attrName>
                                        </p:attrNameLst>
                                      </p:cBhvr>
                                      <p:to>
                                        <p:strVal val="visible"/>
                                      </p:to>
                                    </p:set>
                                    <p:animEffect transition="in" filter="wipe(left)">
                                      <p:cBhvr>
                                        <p:cTn id="22" dur="500"/>
                                        <p:tgtEl>
                                          <p:spTgt spid="665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6566"/>
                                        </p:tgtEl>
                                        <p:attrNameLst>
                                          <p:attrName>style.visibility</p:attrName>
                                        </p:attrNameLst>
                                      </p:cBhvr>
                                      <p:to>
                                        <p:strVal val="visible"/>
                                      </p:to>
                                    </p:set>
                                    <p:animEffect transition="in" filter="wipe(left)">
                                      <p:cBhvr>
                                        <p:cTn id="27" dur="500"/>
                                        <p:tgtEl>
                                          <p:spTgt spid="665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6567"/>
                                        </p:tgtEl>
                                        <p:attrNameLst>
                                          <p:attrName>style.visibility</p:attrName>
                                        </p:attrNameLst>
                                      </p:cBhvr>
                                      <p:to>
                                        <p:strVal val="visible"/>
                                      </p:to>
                                    </p:set>
                                    <p:animEffect transition="in" filter="wipe(left)">
                                      <p:cBhvr>
                                        <p:cTn id="32"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utoUpdateAnimBg="0"/>
      <p:bldP spid="6656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746125" y="762000"/>
          <a:ext cx="7254875" cy="2057400"/>
        </p:xfrm>
        <a:graphic>
          <a:graphicData uri="http://schemas.openxmlformats.org/presentationml/2006/ole">
            <p:oleObj spid="_x0000_s2261366" name="文档" r:id="rId3" imgW="7088509" imgH="2022169" progId="Word.Document.8">
              <p:embed/>
            </p:oleObj>
          </a:graphicData>
        </a:graphic>
      </p:graphicFrame>
      <p:graphicFrame>
        <p:nvGraphicFramePr>
          <p:cNvPr id="67587" name="Object 3"/>
          <p:cNvGraphicFramePr>
            <a:graphicFrameLocks noChangeAspect="1"/>
          </p:cNvGraphicFramePr>
          <p:nvPr/>
        </p:nvGraphicFramePr>
        <p:xfrm>
          <a:off x="935038" y="4875213"/>
          <a:ext cx="5656262" cy="1071562"/>
        </p:xfrm>
        <a:graphic>
          <a:graphicData uri="http://schemas.openxmlformats.org/presentationml/2006/ole">
            <p:oleObj spid="_x0000_s2261367" name="文档" r:id="rId4" imgW="5619654" imgH="1070629" progId="Word.Document.8">
              <p:embed/>
            </p:oleObj>
          </a:graphicData>
        </a:graphic>
      </p:graphicFrame>
      <p:sp>
        <p:nvSpPr>
          <p:cNvPr id="67588" name="Text Box 4"/>
          <p:cNvSpPr txBox="1">
            <a:spLocks noChangeArrowheads="1"/>
          </p:cNvSpPr>
          <p:nvPr/>
        </p:nvSpPr>
        <p:spPr bwMode="auto">
          <a:xfrm>
            <a:off x="631825" y="2924175"/>
            <a:ext cx="9525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CC"/>
                </a:solidFill>
                <a:ea typeface="黑体" pitchFamily="2" charset="-122"/>
              </a:rPr>
              <a:t>解</a:t>
            </a:r>
            <a:endParaRPr lang="zh-CN" altLang="en-US" sz="2800" b="1">
              <a:solidFill>
                <a:srgbClr val="0000CC"/>
              </a:solidFill>
            </a:endParaRPr>
          </a:p>
        </p:txBody>
      </p:sp>
      <p:graphicFrame>
        <p:nvGraphicFramePr>
          <p:cNvPr id="67589" name="Object 5"/>
          <p:cNvGraphicFramePr>
            <a:graphicFrameLocks noChangeAspect="1"/>
          </p:cNvGraphicFramePr>
          <p:nvPr/>
        </p:nvGraphicFramePr>
        <p:xfrm>
          <a:off x="1231900" y="3808413"/>
          <a:ext cx="3035300" cy="914400"/>
        </p:xfrm>
        <a:graphic>
          <a:graphicData uri="http://schemas.openxmlformats.org/presentationml/2006/ole">
            <p:oleObj spid="_x0000_s2261368" name="公式" r:id="rId5" imgW="3035300" imgH="914400" progId="Equation.3">
              <p:embed/>
            </p:oleObj>
          </a:graphicData>
        </a:graphic>
      </p:graphicFrame>
      <p:graphicFrame>
        <p:nvGraphicFramePr>
          <p:cNvPr id="67590" name="Object 6"/>
          <p:cNvGraphicFramePr>
            <a:graphicFrameLocks noChangeAspect="1"/>
          </p:cNvGraphicFramePr>
          <p:nvPr/>
        </p:nvGraphicFramePr>
        <p:xfrm>
          <a:off x="4470400" y="3863975"/>
          <a:ext cx="3835400" cy="838200"/>
        </p:xfrm>
        <a:graphic>
          <a:graphicData uri="http://schemas.openxmlformats.org/presentationml/2006/ole">
            <p:oleObj spid="_x0000_s2261369" name="公式" r:id="rId6" imgW="3835400" imgH="838200" progId="Equation.3">
              <p:embed/>
            </p:oleObj>
          </a:graphicData>
        </a:graphic>
      </p:graphicFrame>
      <p:graphicFrame>
        <p:nvGraphicFramePr>
          <p:cNvPr id="67591" name="Object 7"/>
          <p:cNvGraphicFramePr>
            <a:graphicFrameLocks noChangeAspect="1"/>
          </p:cNvGraphicFramePr>
          <p:nvPr/>
        </p:nvGraphicFramePr>
        <p:xfrm>
          <a:off x="1447800" y="2970213"/>
          <a:ext cx="2133600" cy="469900"/>
        </p:xfrm>
        <a:graphic>
          <a:graphicData uri="http://schemas.openxmlformats.org/presentationml/2006/ole">
            <p:oleObj spid="_x0000_s2261370" name="公式" r:id="rId7" imgW="2133600" imgH="469900" progId="Equation.3">
              <p:embed/>
            </p:oleObj>
          </a:graphicData>
        </a:graphic>
      </p:graphicFrame>
      <p:graphicFrame>
        <p:nvGraphicFramePr>
          <p:cNvPr id="67592" name="Object 8"/>
          <p:cNvGraphicFramePr>
            <a:graphicFrameLocks noChangeAspect="1"/>
          </p:cNvGraphicFramePr>
          <p:nvPr/>
        </p:nvGraphicFramePr>
        <p:xfrm>
          <a:off x="4141788" y="3025775"/>
          <a:ext cx="2501900" cy="392113"/>
        </p:xfrm>
        <a:graphic>
          <a:graphicData uri="http://schemas.openxmlformats.org/presentationml/2006/ole">
            <p:oleObj spid="_x0000_s2261371" name="公式" r:id="rId8" imgW="2501900" imgH="393700" progId="Equation.3">
              <p:embed/>
            </p:oleObj>
          </a:graphicData>
        </a:graphic>
      </p:graphicFrame>
      <p:sp>
        <p:nvSpPr>
          <p:cNvPr id="67593" name="Text Box 9"/>
          <p:cNvSpPr txBox="1">
            <a:spLocks noChangeArrowheads="1"/>
          </p:cNvSpPr>
          <p:nvPr/>
        </p:nvSpPr>
        <p:spPr bwMode="auto">
          <a:xfrm>
            <a:off x="533400" y="765175"/>
            <a:ext cx="1066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CC"/>
                </a:solidFill>
                <a:latin typeface="黑体" pitchFamily="2" charset="-122"/>
                <a:ea typeface="黑体" pitchFamily="2" charset="-122"/>
              </a:rPr>
              <a:t>例 </a:t>
            </a:r>
            <a:r>
              <a:rPr lang="en-US" altLang="zh-CN" sz="2800" b="1">
                <a:solidFill>
                  <a:srgbClr val="0000CC"/>
                </a:solidFill>
                <a:latin typeface="黑体" pitchFamily="2" charset="-122"/>
                <a:ea typeface="黑体" pitchFamily="2" charset="-122"/>
              </a:rPr>
              <a:t>6</a:t>
            </a:r>
          </a:p>
        </p:txBody>
      </p:sp>
    </p:spTree>
    <p:extLst>
      <p:ext uri="{BB962C8B-B14F-4D97-AF65-F5344CB8AC3E}">
        <p14:creationId xmlns:p14="http://schemas.microsoft.com/office/powerpoint/2010/main" xmlns="" val="241780198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left)">
                                      <p:cBhvr>
                                        <p:cTn id="7" dur="500"/>
                                        <p:tgtEl>
                                          <p:spTgt spid="67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93"/>
                                        </p:tgtEl>
                                        <p:attrNameLst>
                                          <p:attrName>style.visibility</p:attrName>
                                        </p:attrNameLst>
                                      </p:cBhvr>
                                      <p:to>
                                        <p:strVal val="visible"/>
                                      </p:to>
                                    </p:set>
                                    <p:animEffect transition="in" filter="wipe(left)">
                                      <p:cBhvr>
                                        <p:cTn id="12" dur="500"/>
                                        <p:tgtEl>
                                          <p:spTgt spid="6759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7591"/>
                                        </p:tgtEl>
                                        <p:attrNameLst>
                                          <p:attrName>style.visibility</p:attrName>
                                        </p:attrNameLst>
                                      </p:cBhvr>
                                      <p:to>
                                        <p:strVal val="visible"/>
                                      </p:to>
                                    </p:set>
                                    <p:animEffect transition="in" filter="wipe(left)">
                                      <p:cBhvr>
                                        <p:cTn id="16" dur="500"/>
                                        <p:tgtEl>
                                          <p:spTgt spid="67591"/>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67592"/>
                                        </p:tgtEl>
                                        <p:attrNameLst>
                                          <p:attrName>style.visibility</p:attrName>
                                        </p:attrNameLst>
                                      </p:cBhvr>
                                      <p:to>
                                        <p:strVal val="visible"/>
                                      </p:to>
                                    </p:set>
                                    <p:animEffect transition="in" filter="wipe(left)">
                                      <p:cBhvr>
                                        <p:cTn id="20" dur="500"/>
                                        <p:tgtEl>
                                          <p:spTgt spid="675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7589"/>
                                        </p:tgtEl>
                                        <p:attrNameLst>
                                          <p:attrName>style.visibility</p:attrName>
                                        </p:attrNameLst>
                                      </p:cBhvr>
                                      <p:to>
                                        <p:strVal val="visible"/>
                                      </p:to>
                                    </p:set>
                                    <p:animEffect transition="in" filter="wipe(left)">
                                      <p:cBhvr>
                                        <p:cTn id="25" dur="500"/>
                                        <p:tgtEl>
                                          <p:spTgt spid="6758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7590"/>
                                        </p:tgtEl>
                                        <p:attrNameLst>
                                          <p:attrName>style.visibility</p:attrName>
                                        </p:attrNameLst>
                                      </p:cBhvr>
                                      <p:to>
                                        <p:strVal val="visible"/>
                                      </p:to>
                                    </p:set>
                                    <p:animEffect transition="in" filter="wipe(left)">
                                      <p:cBhvr>
                                        <p:cTn id="30" dur="500"/>
                                        <p:tgtEl>
                                          <p:spTgt spid="675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7587"/>
                                        </p:tgtEl>
                                        <p:attrNameLst>
                                          <p:attrName>style.visibility</p:attrName>
                                        </p:attrNameLst>
                                      </p:cBhvr>
                                      <p:to>
                                        <p:strVal val="visible"/>
                                      </p:to>
                                    </p:set>
                                    <p:animEffect transition="in" filter="wipe(left)">
                                      <p:cBhvr>
                                        <p:cTn id="35"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utoUpdateAnimBg="0"/>
      <p:bldP spid="6759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Object 2"/>
          <p:cNvGraphicFramePr>
            <a:graphicFrameLocks noChangeAspect="1"/>
          </p:cNvGraphicFramePr>
          <p:nvPr/>
        </p:nvGraphicFramePr>
        <p:xfrm>
          <a:off x="1076325" y="2257425"/>
          <a:ext cx="7383463" cy="996950"/>
        </p:xfrm>
        <a:graphic>
          <a:graphicData uri="http://schemas.openxmlformats.org/presentationml/2006/ole">
            <p:oleObj spid="_x0000_s2262328" name="文档" r:id="rId3" imgW="6753721" imgH="914062" progId="Word.Document.8">
              <p:embed/>
            </p:oleObj>
          </a:graphicData>
        </a:graphic>
      </p:graphicFrame>
      <p:graphicFrame>
        <p:nvGraphicFramePr>
          <p:cNvPr id="68611" name="Object 3"/>
          <p:cNvGraphicFramePr>
            <a:graphicFrameLocks noChangeAspect="1"/>
          </p:cNvGraphicFramePr>
          <p:nvPr/>
        </p:nvGraphicFramePr>
        <p:xfrm>
          <a:off x="762000" y="3124200"/>
          <a:ext cx="5465763" cy="960438"/>
        </p:xfrm>
        <a:graphic>
          <a:graphicData uri="http://schemas.openxmlformats.org/presentationml/2006/ole">
            <p:oleObj spid="_x0000_s2262329" name="文档" r:id="rId4" imgW="4932761" imgH="891688" progId="Word.Document.8">
              <p:embed/>
            </p:oleObj>
          </a:graphicData>
        </a:graphic>
      </p:graphicFrame>
      <p:graphicFrame>
        <p:nvGraphicFramePr>
          <p:cNvPr id="29700" name="Object 4"/>
          <p:cNvGraphicFramePr>
            <a:graphicFrameLocks noChangeAspect="1"/>
          </p:cNvGraphicFramePr>
          <p:nvPr/>
        </p:nvGraphicFramePr>
        <p:xfrm>
          <a:off x="1076325" y="1400175"/>
          <a:ext cx="7167563" cy="569913"/>
        </p:xfrm>
        <a:graphic>
          <a:graphicData uri="http://schemas.openxmlformats.org/presentationml/2006/ole">
            <p:oleObj spid="_x0000_s2262330" name="文档" r:id="rId5" imgW="5950492" imgH="473282" progId="Word.Document.8">
              <p:embed/>
            </p:oleObj>
          </a:graphicData>
        </a:graphic>
      </p:graphicFrame>
      <p:graphicFrame>
        <p:nvGraphicFramePr>
          <p:cNvPr id="68613" name="Object 5"/>
          <p:cNvGraphicFramePr>
            <a:graphicFrameLocks noChangeAspect="1"/>
          </p:cNvGraphicFramePr>
          <p:nvPr/>
        </p:nvGraphicFramePr>
        <p:xfrm>
          <a:off x="1524000" y="4114800"/>
          <a:ext cx="2760663" cy="765175"/>
        </p:xfrm>
        <a:graphic>
          <a:graphicData uri="http://schemas.openxmlformats.org/presentationml/2006/ole">
            <p:oleObj spid="_x0000_s2262331" name="公式" r:id="rId6" imgW="2425700" imgH="673100" progId="Equation.3">
              <p:embed/>
            </p:oleObj>
          </a:graphicData>
        </a:graphic>
      </p:graphicFrame>
      <p:graphicFrame>
        <p:nvGraphicFramePr>
          <p:cNvPr id="68614" name="Object 6"/>
          <p:cNvGraphicFramePr>
            <a:graphicFrameLocks noChangeAspect="1"/>
          </p:cNvGraphicFramePr>
          <p:nvPr/>
        </p:nvGraphicFramePr>
        <p:xfrm>
          <a:off x="4427538" y="4076700"/>
          <a:ext cx="671512" cy="889000"/>
        </p:xfrm>
        <a:graphic>
          <a:graphicData uri="http://schemas.openxmlformats.org/presentationml/2006/ole">
            <p:oleObj spid="_x0000_s2262332" name="公式" r:id="rId7" imgW="672808" imgH="888614" progId="Equation.3">
              <p:embed/>
            </p:oleObj>
          </a:graphicData>
        </a:graphic>
      </p:graphicFrame>
    </p:spTree>
    <p:extLst>
      <p:ext uri="{BB962C8B-B14F-4D97-AF65-F5344CB8AC3E}">
        <p14:creationId xmlns:p14="http://schemas.microsoft.com/office/powerpoint/2010/main" xmlns="" val="378927688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wipe(left)">
                                      <p:cBhvr>
                                        <p:cTn id="12" dur="500"/>
                                        <p:tgtEl>
                                          <p:spTgt spid="68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8613"/>
                                        </p:tgtEl>
                                        <p:attrNameLst>
                                          <p:attrName>style.visibility</p:attrName>
                                        </p:attrNameLst>
                                      </p:cBhvr>
                                      <p:to>
                                        <p:strVal val="visible"/>
                                      </p:to>
                                    </p:set>
                                    <p:animEffect transition="in" filter="wipe(left)">
                                      <p:cBhvr>
                                        <p:cTn id="17" dur="500"/>
                                        <p:tgtEl>
                                          <p:spTgt spid="686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8614"/>
                                        </p:tgtEl>
                                        <p:attrNameLst>
                                          <p:attrName>style.visibility</p:attrName>
                                        </p:attrNameLst>
                                      </p:cBhvr>
                                      <p:to>
                                        <p:strVal val="visible"/>
                                      </p:to>
                                    </p:set>
                                    <p:animEffect transition="in" filter="wipe(left)">
                                      <p:cBhvr>
                                        <p:cTn id="22" dur="500"/>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Line 2"/>
          <p:cNvSpPr>
            <a:spLocks noChangeShapeType="1"/>
          </p:cNvSpPr>
          <p:nvPr/>
        </p:nvSpPr>
        <p:spPr bwMode="auto">
          <a:xfrm>
            <a:off x="6200775" y="3117850"/>
            <a:ext cx="1752600" cy="0"/>
          </a:xfrm>
          <a:prstGeom prst="line">
            <a:avLst/>
          </a:prstGeom>
          <a:noFill/>
          <a:ln w="28575">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971" name="Line 3"/>
          <p:cNvSpPr>
            <a:spLocks noChangeShapeType="1"/>
          </p:cNvSpPr>
          <p:nvPr/>
        </p:nvSpPr>
        <p:spPr bwMode="auto">
          <a:xfrm>
            <a:off x="7924800" y="2174875"/>
            <a:ext cx="0" cy="990600"/>
          </a:xfrm>
          <a:prstGeom prst="line">
            <a:avLst/>
          </a:prstGeom>
          <a:noFill/>
          <a:ln w="28575">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83972" name="Object 4"/>
          <p:cNvGraphicFramePr>
            <a:graphicFrameLocks noChangeAspect="1"/>
          </p:cNvGraphicFramePr>
          <p:nvPr>
            <p:extLst>
              <p:ext uri="{D42A27DB-BD31-4B8C-83A1-F6EECF244321}">
                <p14:modId xmlns:p14="http://schemas.microsoft.com/office/powerpoint/2010/main" xmlns="" val="3018991557"/>
              </p:ext>
            </p:extLst>
          </p:nvPr>
        </p:nvGraphicFramePr>
        <p:xfrm>
          <a:off x="827584" y="1777479"/>
          <a:ext cx="1612278" cy="892696"/>
        </p:xfrm>
        <a:graphic>
          <a:graphicData uri="http://schemas.openxmlformats.org/presentationml/2006/ole">
            <p:oleObj spid="_x0000_s2263910" name="公式" r:id="rId3" imgW="965200" imgH="533400" progId="Equation.3">
              <p:embed/>
            </p:oleObj>
          </a:graphicData>
        </a:graphic>
      </p:graphicFrame>
      <p:graphicFrame>
        <p:nvGraphicFramePr>
          <p:cNvPr id="83973" name="Object 5"/>
          <p:cNvGraphicFramePr>
            <a:graphicFrameLocks noChangeAspect="1"/>
          </p:cNvGraphicFramePr>
          <p:nvPr>
            <p:extLst>
              <p:ext uri="{D42A27DB-BD31-4B8C-83A1-F6EECF244321}">
                <p14:modId xmlns:p14="http://schemas.microsoft.com/office/powerpoint/2010/main" xmlns="" val="2013619448"/>
              </p:ext>
            </p:extLst>
          </p:nvPr>
        </p:nvGraphicFramePr>
        <p:xfrm>
          <a:off x="592139" y="3332163"/>
          <a:ext cx="4627934" cy="762047"/>
        </p:xfrm>
        <a:graphic>
          <a:graphicData uri="http://schemas.openxmlformats.org/presentationml/2006/ole">
            <p:oleObj spid="_x0000_s2263911" name="公式" r:id="rId4" imgW="2235200" imgH="368300" progId="Equation.3">
              <p:embed/>
            </p:oleObj>
          </a:graphicData>
        </a:graphic>
      </p:graphicFrame>
      <p:graphicFrame>
        <p:nvGraphicFramePr>
          <p:cNvPr id="83974" name="Object 6"/>
          <p:cNvGraphicFramePr>
            <a:graphicFrameLocks noChangeAspect="1"/>
          </p:cNvGraphicFramePr>
          <p:nvPr>
            <p:extLst>
              <p:ext uri="{D42A27DB-BD31-4B8C-83A1-F6EECF244321}">
                <p14:modId xmlns:p14="http://schemas.microsoft.com/office/powerpoint/2010/main" xmlns="" val="919122636"/>
              </p:ext>
            </p:extLst>
          </p:nvPr>
        </p:nvGraphicFramePr>
        <p:xfrm>
          <a:off x="827584" y="4800600"/>
          <a:ext cx="2514600" cy="969963"/>
        </p:xfrm>
        <a:graphic>
          <a:graphicData uri="http://schemas.openxmlformats.org/presentationml/2006/ole">
            <p:oleObj spid="_x0000_s2263912" name="Equation" r:id="rId5" imgW="2387600" imgH="927100" progId="Equation.3">
              <p:embed/>
            </p:oleObj>
          </a:graphicData>
        </a:graphic>
      </p:graphicFrame>
      <p:graphicFrame>
        <p:nvGraphicFramePr>
          <p:cNvPr id="83975" name="Object 7"/>
          <p:cNvGraphicFramePr>
            <a:graphicFrameLocks noChangeAspect="1"/>
          </p:cNvGraphicFramePr>
          <p:nvPr/>
        </p:nvGraphicFramePr>
        <p:xfrm>
          <a:off x="7848600" y="3005138"/>
          <a:ext cx="990600" cy="312737"/>
        </p:xfrm>
        <a:graphic>
          <a:graphicData uri="http://schemas.openxmlformats.org/presentationml/2006/ole">
            <p:oleObj spid="_x0000_s2263913" name="公式" r:id="rId6" imgW="761669" imgH="241195" progId="Equation.3">
              <p:embed/>
            </p:oleObj>
          </a:graphicData>
        </a:graphic>
      </p:graphicFrame>
      <p:sp>
        <p:nvSpPr>
          <p:cNvPr id="83976" name="Line 8"/>
          <p:cNvSpPr>
            <a:spLocks noChangeShapeType="1"/>
          </p:cNvSpPr>
          <p:nvPr/>
        </p:nvSpPr>
        <p:spPr bwMode="auto">
          <a:xfrm>
            <a:off x="6172200" y="2174875"/>
            <a:ext cx="0" cy="99060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3977" name="Line 9"/>
          <p:cNvSpPr>
            <a:spLocks noChangeShapeType="1"/>
          </p:cNvSpPr>
          <p:nvPr/>
        </p:nvSpPr>
        <p:spPr bwMode="auto">
          <a:xfrm>
            <a:off x="6172200" y="2174875"/>
            <a:ext cx="1752600"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83978" name="Object 10"/>
          <p:cNvGraphicFramePr>
            <a:graphicFrameLocks noChangeAspect="1"/>
          </p:cNvGraphicFramePr>
          <p:nvPr/>
        </p:nvGraphicFramePr>
        <p:xfrm>
          <a:off x="7848600" y="2017713"/>
          <a:ext cx="1143000" cy="341312"/>
        </p:xfrm>
        <a:graphic>
          <a:graphicData uri="http://schemas.openxmlformats.org/presentationml/2006/ole">
            <p:oleObj spid="_x0000_s2263914" name="公式" r:id="rId7" imgW="799753" imgH="241195" progId="Equation.3">
              <p:embed/>
            </p:oleObj>
          </a:graphicData>
        </a:graphic>
      </p:graphicFrame>
      <p:grpSp>
        <p:nvGrpSpPr>
          <p:cNvPr id="2" name="Group 11"/>
          <p:cNvGrpSpPr>
            <a:grpSpLocks/>
          </p:cNvGrpSpPr>
          <p:nvPr/>
        </p:nvGrpSpPr>
        <p:grpSpPr bwMode="auto">
          <a:xfrm>
            <a:off x="5638800" y="1828800"/>
            <a:ext cx="3200400" cy="1828800"/>
            <a:chOff x="2880" y="816"/>
            <a:chExt cx="2400" cy="1303"/>
          </a:xfrm>
        </p:grpSpPr>
        <p:sp>
          <p:nvSpPr>
            <p:cNvPr id="30743" name="Line 12"/>
            <p:cNvSpPr>
              <a:spLocks noChangeShapeType="1"/>
            </p:cNvSpPr>
            <p:nvPr/>
          </p:nvSpPr>
          <p:spPr bwMode="auto">
            <a:xfrm>
              <a:off x="2928" y="1920"/>
              <a:ext cx="2352" cy="0"/>
            </a:xfrm>
            <a:prstGeom prst="line">
              <a:avLst/>
            </a:prstGeom>
            <a:noFill/>
            <a:ln w="1905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744" name="Line 13"/>
            <p:cNvSpPr>
              <a:spLocks noChangeShapeType="1"/>
            </p:cNvSpPr>
            <p:nvPr/>
          </p:nvSpPr>
          <p:spPr bwMode="auto">
            <a:xfrm flipV="1">
              <a:off x="3072" y="816"/>
              <a:ext cx="0" cy="1296"/>
            </a:xfrm>
            <a:prstGeom prst="line">
              <a:avLst/>
            </a:prstGeom>
            <a:noFill/>
            <a:ln w="1905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30733" name="Object 14"/>
            <p:cNvGraphicFramePr>
              <a:graphicFrameLocks noChangeAspect="1"/>
            </p:cNvGraphicFramePr>
            <p:nvPr/>
          </p:nvGraphicFramePr>
          <p:xfrm>
            <a:off x="5088" y="1968"/>
            <a:ext cx="159" cy="151"/>
          </p:xfrm>
          <a:graphic>
            <a:graphicData uri="http://schemas.openxmlformats.org/presentationml/2006/ole">
              <p:oleObj spid="_x0000_s2263915" name="公式" r:id="rId8" imgW="253890" imgH="241195" progId="Equation.3">
                <p:embed/>
              </p:oleObj>
            </a:graphicData>
          </a:graphic>
        </p:graphicFrame>
        <p:graphicFrame>
          <p:nvGraphicFramePr>
            <p:cNvPr id="30734" name="Object 15"/>
            <p:cNvGraphicFramePr>
              <a:graphicFrameLocks noChangeAspect="1"/>
            </p:cNvGraphicFramePr>
            <p:nvPr/>
          </p:nvGraphicFramePr>
          <p:xfrm>
            <a:off x="2880" y="864"/>
            <a:ext cx="159" cy="199"/>
          </p:xfrm>
          <a:graphic>
            <a:graphicData uri="http://schemas.openxmlformats.org/presentationml/2006/ole">
              <p:oleObj spid="_x0000_s2263916" name="公式" r:id="rId9" imgW="253780" imgH="317225" progId="Equation.3">
                <p:embed/>
              </p:oleObj>
            </a:graphicData>
          </a:graphic>
        </p:graphicFrame>
        <p:graphicFrame>
          <p:nvGraphicFramePr>
            <p:cNvPr id="30735" name="Object 16"/>
            <p:cNvGraphicFramePr>
              <a:graphicFrameLocks noChangeAspect="1"/>
            </p:cNvGraphicFramePr>
            <p:nvPr/>
          </p:nvGraphicFramePr>
          <p:xfrm>
            <a:off x="2889" y="1968"/>
            <a:ext cx="135" cy="151"/>
          </p:xfrm>
          <a:graphic>
            <a:graphicData uri="http://schemas.openxmlformats.org/presentationml/2006/ole">
              <p:oleObj spid="_x0000_s2263917" name="公式" r:id="rId10" imgW="215713" imgH="241091" progId="Equation.3">
                <p:embed/>
              </p:oleObj>
            </a:graphicData>
          </a:graphic>
        </p:graphicFrame>
      </p:grpSp>
      <p:graphicFrame>
        <p:nvGraphicFramePr>
          <p:cNvPr id="83985" name="Object 17"/>
          <p:cNvGraphicFramePr>
            <a:graphicFrameLocks noChangeAspect="1"/>
          </p:cNvGraphicFramePr>
          <p:nvPr/>
        </p:nvGraphicFramePr>
        <p:xfrm>
          <a:off x="6111875" y="3040063"/>
          <a:ext cx="266700" cy="277812"/>
        </p:xfrm>
        <a:graphic>
          <a:graphicData uri="http://schemas.openxmlformats.org/presentationml/2006/ole">
            <p:oleObj spid="_x0000_s2263918" name="公式" r:id="rId11" imgW="190417" imgH="203112" progId="Equation.3">
              <p:embed/>
            </p:oleObj>
          </a:graphicData>
        </a:graphic>
      </p:graphicFrame>
      <p:graphicFrame>
        <p:nvGraphicFramePr>
          <p:cNvPr id="83986" name="Object 18"/>
          <p:cNvGraphicFramePr>
            <a:graphicFrameLocks noChangeAspect="1"/>
          </p:cNvGraphicFramePr>
          <p:nvPr/>
        </p:nvGraphicFramePr>
        <p:xfrm>
          <a:off x="5994400" y="3106738"/>
          <a:ext cx="777875" cy="322262"/>
        </p:xfrm>
        <a:graphic>
          <a:graphicData uri="http://schemas.openxmlformats.org/presentationml/2006/ole">
            <p:oleObj spid="_x0000_s2263919" name="公式" r:id="rId12" imgW="583947" imgH="241195" progId="Equation.3">
              <p:embed/>
            </p:oleObj>
          </a:graphicData>
        </a:graphic>
      </p:graphicFrame>
      <p:sp>
        <p:nvSpPr>
          <p:cNvPr id="83987" name="Text Box 19"/>
          <p:cNvSpPr txBox="1">
            <a:spLocks noChangeArrowheads="1"/>
          </p:cNvSpPr>
          <p:nvPr/>
        </p:nvSpPr>
        <p:spPr bwMode="auto">
          <a:xfrm>
            <a:off x="235124" y="1973783"/>
            <a:ext cx="9525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CC"/>
                </a:solidFill>
                <a:ea typeface="黑体" pitchFamily="2" charset="-122"/>
              </a:rPr>
              <a:t>解</a:t>
            </a:r>
            <a:endParaRPr lang="zh-CN" altLang="en-US" sz="2800" b="1" dirty="0">
              <a:solidFill>
                <a:srgbClr val="0000CC"/>
              </a:solidFill>
            </a:endParaRPr>
          </a:p>
        </p:txBody>
      </p:sp>
      <p:graphicFrame>
        <p:nvGraphicFramePr>
          <p:cNvPr id="30729" name="Object 20"/>
          <p:cNvGraphicFramePr>
            <a:graphicFrameLocks noChangeAspect="1"/>
          </p:cNvGraphicFramePr>
          <p:nvPr/>
        </p:nvGraphicFramePr>
        <p:xfrm>
          <a:off x="341313" y="304800"/>
          <a:ext cx="8040687" cy="1390650"/>
        </p:xfrm>
        <a:graphic>
          <a:graphicData uri="http://schemas.openxmlformats.org/presentationml/2006/ole">
            <p:oleObj spid="_x0000_s2263920" name="Equation" r:id="rId13" imgW="7416800" imgH="1320800" progId="Equation.3">
              <p:embed/>
            </p:oleObj>
          </a:graphicData>
        </a:graphic>
      </p:graphicFrame>
      <p:sp>
        <p:nvSpPr>
          <p:cNvPr id="30742" name="Text Box 21"/>
          <p:cNvSpPr txBox="1">
            <a:spLocks noChangeArrowheads="1"/>
          </p:cNvSpPr>
          <p:nvPr/>
        </p:nvSpPr>
        <p:spPr bwMode="auto">
          <a:xfrm>
            <a:off x="152400" y="457200"/>
            <a:ext cx="1066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CC"/>
                </a:solidFill>
                <a:ea typeface="黑体" pitchFamily="2" charset="-122"/>
              </a:rPr>
              <a:t>例</a:t>
            </a:r>
            <a:r>
              <a:rPr lang="en-US" altLang="zh-CN" sz="2800" b="1">
                <a:solidFill>
                  <a:srgbClr val="0000CC"/>
                </a:solidFill>
                <a:ea typeface="黑体" pitchFamily="2" charset="-122"/>
              </a:rPr>
              <a:t>7</a:t>
            </a:r>
          </a:p>
        </p:txBody>
      </p:sp>
      <p:graphicFrame>
        <p:nvGraphicFramePr>
          <p:cNvPr id="83990" name="Object 22"/>
          <p:cNvGraphicFramePr>
            <a:graphicFrameLocks noChangeAspect="1"/>
          </p:cNvGraphicFramePr>
          <p:nvPr/>
        </p:nvGraphicFramePr>
        <p:xfrm>
          <a:off x="381000" y="2743200"/>
          <a:ext cx="4665663" cy="546100"/>
        </p:xfrm>
        <a:graphic>
          <a:graphicData uri="http://schemas.openxmlformats.org/presentationml/2006/ole">
            <p:oleObj spid="_x0000_s2263921" name="公式" r:id="rId14" imgW="2272314" imgH="266584" progId="Equation.3">
              <p:embed/>
            </p:oleObj>
          </a:graphicData>
        </a:graphic>
      </p:graphicFrame>
      <p:graphicFrame>
        <p:nvGraphicFramePr>
          <p:cNvPr id="83991" name="Object 23"/>
          <p:cNvGraphicFramePr>
            <a:graphicFrameLocks noChangeAspect="1"/>
          </p:cNvGraphicFramePr>
          <p:nvPr>
            <p:extLst>
              <p:ext uri="{D42A27DB-BD31-4B8C-83A1-F6EECF244321}">
                <p14:modId xmlns:p14="http://schemas.microsoft.com/office/powerpoint/2010/main" xmlns="" val="4174934177"/>
              </p:ext>
            </p:extLst>
          </p:nvPr>
        </p:nvGraphicFramePr>
        <p:xfrm>
          <a:off x="783688" y="4149080"/>
          <a:ext cx="5450838" cy="690736"/>
        </p:xfrm>
        <a:graphic>
          <a:graphicData uri="http://schemas.openxmlformats.org/presentationml/2006/ole">
            <p:oleObj spid="_x0000_s2263922" name="公式" r:id="rId15" imgW="2692400" imgH="342900" progId="Equation.3">
              <p:embed/>
            </p:oleObj>
          </a:graphicData>
        </a:graphic>
      </p:graphicFrame>
      <p:graphicFrame>
        <p:nvGraphicFramePr>
          <p:cNvPr id="83992" name="Object 24"/>
          <p:cNvGraphicFramePr>
            <a:graphicFrameLocks noChangeAspect="1"/>
          </p:cNvGraphicFramePr>
          <p:nvPr>
            <p:extLst>
              <p:ext uri="{D42A27DB-BD31-4B8C-83A1-F6EECF244321}">
                <p14:modId xmlns:p14="http://schemas.microsoft.com/office/powerpoint/2010/main" xmlns="" val="89333111"/>
              </p:ext>
            </p:extLst>
          </p:nvPr>
        </p:nvGraphicFramePr>
        <p:xfrm>
          <a:off x="3494584" y="4800600"/>
          <a:ext cx="1752600" cy="882650"/>
        </p:xfrm>
        <a:graphic>
          <a:graphicData uri="http://schemas.openxmlformats.org/presentationml/2006/ole">
            <p:oleObj spid="_x0000_s2263923" name="公式" r:id="rId16" imgW="952087" imgH="482391" progId="Equation.3">
              <p:embed/>
            </p:oleObj>
          </a:graphicData>
        </a:graphic>
      </p:graphicFrame>
    </p:spTree>
    <p:extLst>
      <p:ext uri="{BB962C8B-B14F-4D97-AF65-F5344CB8AC3E}">
        <p14:creationId xmlns:p14="http://schemas.microsoft.com/office/powerpoint/2010/main" xmlns="" val="288972669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87"/>
                                        </p:tgtEl>
                                        <p:attrNameLst>
                                          <p:attrName>style.visibility</p:attrName>
                                        </p:attrNameLst>
                                      </p:cBhvr>
                                      <p:to>
                                        <p:strVal val="visible"/>
                                      </p:to>
                                    </p:set>
                                    <p:animEffect transition="in" filter="wipe(left)">
                                      <p:cBhvr>
                                        <p:cTn id="7" dur="500"/>
                                        <p:tgtEl>
                                          <p:spTgt spid="839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3972"/>
                                        </p:tgtEl>
                                        <p:attrNameLst>
                                          <p:attrName>style.visibility</p:attrName>
                                        </p:attrNameLst>
                                      </p:cBhvr>
                                      <p:to>
                                        <p:strVal val="visible"/>
                                      </p:to>
                                    </p:set>
                                    <p:animEffect transition="in" filter="wipe(left)">
                                      <p:cBhvr>
                                        <p:cTn id="12" dur="500"/>
                                        <p:tgtEl>
                                          <p:spTgt spid="83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3990"/>
                                        </p:tgtEl>
                                        <p:attrNameLst>
                                          <p:attrName>style.visibility</p:attrName>
                                        </p:attrNameLst>
                                      </p:cBhvr>
                                      <p:to>
                                        <p:strVal val="visible"/>
                                      </p:to>
                                    </p:set>
                                    <p:animEffect transition="in" filter="wipe(left)">
                                      <p:cBhvr>
                                        <p:cTn id="17" dur="500"/>
                                        <p:tgtEl>
                                          <p:spTgt spid="839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3973"/>
                                        </p:tgtEl>
                                        <p:attrNameLst>
                                          <p:attrName>style.visibility</p:attrName>
                                        </p:attrNameLst>
                                      </p:cBhvr>
                                      <p:to>
                                        <p:strVal val="visible"/>
                                      </p:to>
                                    </p:set>
                                    <p:animEffect transition="in" filter="wipe(left)">
                                      <p:cBhvr>
                                        <p:cTn id="22" dur="500"/>
                                        <p:tgtEl>
                                          <p:spTgt spid="839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3991"/>
                                        </p:tgtEl>
                                        <p:attrNameLst>
                                          <p:attrName>style.visibility</p:attrName>
                                        </p:attrNameLst>
                                      </p:cBhvr>
                                      <p:to>
                                        <p:strVal val="visible"/>
                                      </p:to>
                                    </p:set>
                                    <p:animEffect transition="in" filter="wipe(left)">
                                      <p:cBhvr>
                                        <p:cTn id="27" dur="500"/>
                                        <p:tgtEl>
                                          <p:spTgt spid="83991"/>
                                        </p:tgtEl>
                                      </p:cBhvr>
                                    </p:animEffect>
                                  </p:child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par>
                          <p:cTn id="32" fill="hold" nodeType="afterGroup">
                            <p:stCondLst>
                              <p:cond delay="1000"/>
                            </p:stCondLst>
                            <p:childTnLst>
                              <p:par>
                                <p:cTn id="33" presetID="22" presetClass="entr" presetSubtype="8" fill="hold" nodeType="afterEffect">
                                  <p:stCondLst>
                                    <p:cond delay="0"/>
                                  </p:stCondLst>
                                  <p:childTnLst>
                                    <p:set>
                                      <p:cBhvr>
                                        <p:cTn id="34" dur="1" fill="hold">
                                          <p:stCondLst>
                                            <p:cond delay="0"/>
                                          </p:stCondLst>
                                        </p:cTn>
                                        <p:tgtEl>
                                          <p:spTgt spid="83985"/>
                                        </p:tgtEl>
                                        <p:attrNameLst>
                                          <p:attrName>style.visibility</p:attrName>
                                        </p:attrNameLst>
                                      </p:cBhvr>
                                      <p:to>
                                        <p:strVal val="visible"/>
                                      </p:to>
                                    </p:set>
                                    <p:animEffect transition="in" filter="wipe(left)">
                                      <p:cBhvr>
                                        <p:cTn id="35" dur="500"/>
                                        <p:tgtEl>
                                          <p:spTgt spid="83985"/>
                                        </p:tgtEl>
                                      </p:cBhvr>
                                    </p:animEffect>
                                  </p:childTnLst>
                                </p:cTn>
                              </p:par>
                            </p:childTnLst>
                          </p:cTn>
                        </p:par>
                        <p:par>
                          <p:cTn id="36" fill="hold" nodeType="afterGroup">
                            <p:stCondLst>
                              <p:cond delay="1500"/>
                            </p:stCondLst>
                            <p:childTnLst>
                              <p:par>
                                <p:cTn id="37" presetID="22" presetClass="entr" presetSubtype="8" fill="hold" nodeType="afterEffect">
                                  <p:stCondLst>
                                    <p:cond delay="0"/>
                                  </p:stCondLst>
                                  <p:childTnLst>
                                    <p:set>
                                      <p:cBhvr>
                                        <p:cTn id="38" dur="1" fill="hold">
                                          <p:stCondLst>
                                            <p:cond delay="0"/>
                                          </p:stCondLst>
                                        </p:cTn>
                                        <p:tgtEl>
                                          <p:spTgt spid="83986"/>
                                        </p:tgtEl>
                                        <p:attrNameLst>
                                          <p:attrName>style.visibility</p:attrName>
                                        </p:attrNameLst>
                                      </p:cBhvr>
                                      <p:to>
                                        <p:strVal val="visible"/>
                                      </p:to>
                                    </p:set>
                                    <p:animEffect transition="in" filter="wipe(left)">
                                      <p:cBhvr>
                                        <p:cTn id="39" dur="500"/>
                                        <p:tgtEl>
                                          <p:spTgt spid="83986"/>
                                        </p:tgtEl>
                                      </p:cBhvr>
                                    </p:animEffect>
                                  </p:childTnLst>
                                </p:cTn>
                              </p:par>
                            </p:childTnLst>
                          </p:cTn>
                        </p:par>
                        <p:par>
                          <p:cTn id="40" fill="hold" nodeType="afterGroup">
                            <p:stCondLst>
                              <p:cond delay="2000"/>
                            </p:stCondLst>
                            <p:childTnLst>
                              <p:par>
                                <p:cTn id="41" presetID="22" presetClass="entr" presetSubtype="8" fill="hold" nodeType="afterEffect">
                                  <p:stCondLst>
                                    <p:cond delay="0"/>
                                  </p:stCondLst>
                                  <p:childTnLst>
                                    <p:set>
                                      <p:cBhvr>
                                        <p:cTn id="42" dur="1" fill="hold">
                                          <p:stCondLst>
                                            <p:cond delay="0"/>
                                          </p:stCondLst>
                                        </p:cTn>
                                        <p:tgtEl>
                                          <p:spTgt spid="83978"/>
                                        </p:tgtEl>
                                        <p:attrNameLst>
                                          <p:attrName>style.visibility</p:attrName>
                                        </p:attrNameLst>
                                      </p:cBhvr>
                                      <p:to>
                                        <p:strVal val="visible"/>
                                      </p:to>
                                    </p:set>
                                    <p:animEffect transition="in" filter="wipe(left)">
                                      <p:cBhvr>
                                        <p:cTn id="43" dur="500"/>
                                        <p:tgtEl>
                                          <p:spTgt spid="8397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3970"/>
                                        </p:tgtEl>
                                        <p:attrNameLst>
                                          <p:attrName>style.visibility</p:attrName>
                                        </p:attrNameLst>
                                      </p:cBhvr>
                                      <p:to>
                                        <p:strVal val="visible"/>
                                      </p:to>
                                    </p:set>
                                    <p:animEffect transition="in" filter="wipe(left)">
                                      <p:cBhvr>
                                        <p:cTn id="48" dur="500"/>
                                        <p:tgtEl>
                                          <p:spTgt spid="83970"/>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83975"/>
                                        </p:tgtEl>
                                        <p:attrNameLst>
                                          <p:attrName>style.visibility</p:attrName>
                                        </p:attrNameLst>
                                      </p:cBhvr>
                                      <p:to>
                                        <p:strVal val="visible"/>
                                      </p:to>
                                    </p:set>
                                    <p:animEffect transition="in" filter="wipe(left)">
                                      <p:cBhvr>
                                        <p:cTn id="52" dur="500"/>
                                        <p:tgtEl>
                                          <p:spTgt spid="8397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83971"/>
                                        </p:tgtEl>
                                        <p:attrNameLst>
                                          <p:attrName>style.visibility</p:attrName>
                                        </p:attrNameLst>
                                      </p:cBhvr>
                                      <p:to>
                                        <p:strVal val="visible"/>
                                      </p:to>
                                    </p:set>
                                    <p:animEffect transition="in" filter="wipe(down)">
                                      <p:cBhvr>
                                        <p:cTn id="57" dur="500"/>
                                        <p:tgtEl>
                                          <p:spTgt spid="8397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83974"/>
                                        </p:tgtEl>
                                        <p:attrNameLst>
                                          <p:attrName>style.visibility</p:attrName>
                                        </p:attrNameLst>
                                      </p:cBhvr>
                                      <p:to>
                                        <p:strVal val="visible"/>
                                      </p:to>
                                    </p:set>
                                    <p:animEffect transition="in" filter="wipe(left)">
                                      <p:cBhvr>
                                        <p:cTn id="62" dur="500"/>
                                        <p:tgtEl>
                                          <p:spTgt spid="8397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83992"/>
                                        </p:tgtEl>
                                        <p:attrNameLst>
                                          <p:attrName>style.visibility</p:attrName>
                                        </p:attrNameLst>
                                      </p:cBhvr>
                                      <p:to>
                                        <p:strVal val="visible"/>
                                      </p:to>
                                    </p:set>
                                    <p:animEffect transition="in" filter="wipe(left)">
                                      <p:cBhvr>
                                        <p:cTn id="67" dur="500"/>
                                        <p:tgtEl>
                                          <p:spTgt spid="8399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83976"/>
                                        </p:tgtEl>
                                        <p:attrNameLst>
                                          <p:attrName>style.visibility</p:attrName>
                                        </p:attrNameLst>
                                      </p:cBhvr>
                                      <p:to>
                                        <p:strVal val="visible"/>
                                      </p:to>
                                    </p:set>
                                    <p:animEffect transition="in" filter="wipe(down)">
                                      <p:cBhvr>
                                        <p:cTn id="72" dur="500"/>
                                        <p:tgtEl>
                                          <p:spTgt spid="83976"/>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83977"/>
                                        </p:tgtEl>
                                        <p:attrNameLst>
                                          <p:attrName>style.visibility</p:attrName>
                                        </p:attrNameLst>
                                      </p:cBhvr>
                                      <p:to>
                                        <p:strVal val="visible"/>
                                      </p:to>
                                    </p:set>
                                    <p:animEffect transition="in" filter="wipe(left)">
                                      <p:cBhvr>
                                        <p:cTn id="76" dur="500"/>
                                        <p:tgtEl>
                                          <p:spTgt spid="83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P spid="83971" grpId="0" animBg="1"/>
      <p:bldP spid="83976" grpId="0" animBg="1"/>
      <p:bldP spid="83977" grpId="0" animBg="1"/>
      <p:bldP spid="8398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0" name="Object 2"/>
          <p:cNvGraphicFramePr>
            <a:graphicFrameLocks noChangeAspect="1"/>
          </p:cNvGraphicFramePr>
          <p:nvPr>
            <p:extLst>
              <p:ext uri="{D42A27DB-BD31-4B8C-83A1-F6EECF244321}">
                <p14:modId xmlns:p14="http://schemas.microsoft.com/office/powerpoint/2010/main" xmlns="" val="4253469316"/>
              </p:ext>
            </p:extLst>
          </p:nvPr>
        </p:nvGraphicFramePr>
        <p:xfrm>
          <a:off x="911225" y="1370013"/>
          <a:ext cx="6251575" cy="623887"/>
        </p:xfrm>
        <a:graphic>
          <a:graphicData uri="http://schemas.openxmlformats.org/presentationml/2006/ole">
            <p:oleObj spid="_x0000_s2267264" name="Document" r:id="rId3" imgW="5726216" imgH="594119" progId="Word.Document.8">
              <p:embed/>
            </p:oleObj>
          </a:graphicData>
        </a:graphic>
      </p:graphicFrame>
      <p:graphicFrame>
        <p:nvGraphicFramePr>
          <p:cNvPr id="94211" name="Object 3"/>
          <p:cNvGraphicFramePr>
            <a:graphicFrameLocks noChangeAspect="1"/>
          </p:cNvGraphicFramePr>
          <p:nvPr/>
        </p:nvGraphicFramePr>
        <p:xfrm>
          <a:off x="952500" y="1993900"/>
          <a:ext cx="7442200" cy="1190625"/>
        </p:xfrm>
        <a:graphic>
          <a:graphicData uri="http://schemas.openxmlformats.org/presentationml/2006/ole">
            <p:oleObj spid="_x0000_s2267265" name="文档" r:id="rId4" imgW="7144307" imgH="1188749" progId="Word.Document.8">
              <p:embed/>
            </p:oleObj>
          </a:graphicData>
        </a:graphic>
      </p:graphicFrame>
      <p:sp>
        <p:nvSpPr>
          <p:cNvPr id="94212" name="Text Box 4"/>
          <p:cNvSpPr txBox="1">
            <a:spLocks noChangeArrowheads="1"/>
          </p:cNvSpPr>
          <p:nvPr/>
        </p:nvSpPr>
        <p:spPr bwMode="auto">
          <a:xfrm>
            <a:off x="900113" y="3276600"/>
            <a:ext cx="73437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chemeClr val="accent2"/>
                </a:solidFill>
                <a:ea typeface="黑体" pitchFamily="2" charset="-122"/>
              </a:rPr>
              <a:t>两条件缺一不可</a:t>
            </a:r>
            <a:r>
              <a:rPr lang="en-US" altLang="zh-CN" sz="2800" b="1" dirty="0">
                <a:solidFill>
                  <a:schemeClr val="accent2"/>
                </a:solidFill>
                <a:ea typeface="黑体" pitchFamily="2" charset="-122"/>
              </a:rPr>
              <a:t>,</a:t>
            </a:r>
            <a:r>
              <a:rPr lang="zh-CN" altLang="en-US" sz="2800" b="1" dirty="0">
                <a:solidFill>
                  <a:schemeClr val="accent2"/>
                </a:solidFill>
                <a:ea typeface="黑体" pitchFamily="2" charset="-122"/>
              </a:rPr>
              <a:t>且称不满足</a:t>
            </a:r>
            <a:r>
              <a:rPr lang="en-US" altLang="zh-CN" sz="2800" b="1" dirty="0">
                <a:solidFill>
                  <a:schemeClr val="accent2"/>
                </a:solidFill>
                <a:ea typeface="黑体" pitchFamily="2" charset="-122"/>
              </a:rPr>
              <a:t>(2)</a:t>
            </a:r>
            <a:r>
              <a:rPr lang="zh-CN" altLang="en-US" sz="2800" b="1" dirty="0">
                <a:solidFill>
                  <a:schemeClr val="accent2"/>
                </a:solidFill>
                <a:ea typeface="黑体" pitchFamily="2" charset="-122"/>
              </a:rPr>
              <a:t>的点为奇点</a:t>
            </a:r>
          </a:p>
        </p:txBody>
      </p:sp>
      <p:sp>
        <p:nvSpPr>
          <p:cNvPr id="34821" name="Text Box 5"/>
          <p:cNvSpPr txBox="1">
            <a:spLocks noChangeArrowheads="1"/>
          </p:cNvSpPr>
          <p:nvPr/>
        </p:nvSpPr>
        <p:spPr bwMode="auto">
          <a:xfrm>
            <a:off x="539552" y="838200"/>
            <a:ext cx="387826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a:solidFill>
                  <a:schemeClr val="accent2"/>
                </a:solidFill>
                <a:ea typeface="黑体" pitchFamily="2" charset="-122"/>
              </a:rPr>
              <a:t>有关</a:t>
            </a:r>
            <a:r>
              <a:rPr lang="zh-CN" altLang="en-US" sz="2800" b="1" dirty="0" smtClean="0">
                <a:solidFill>
                  <a:schemeClr val="accent2"/>
                </a:solidFill>
                <a:ea typeface="黑体" pitchFamily="2" charset="-122"/>
              </a:rPr>
              <a:t>定理的</a:t>
            </a:r>
            <a:r>
              <a:rPr lang="zh-CN" altLang="en-US" sz="2800" b="1" dirty="0">
                <a:solidFill>
                  <a:schemeClr val="accent2"/>
                </a:solidFill>
                <a:ea typeface="黑体" pitchFamily="2" charset="-122"/>
              </a:rPr>
              <a:t>说明：</a:t>
            </a:r>
          </a:p>
        </p:txBody>
      </p:sp>
    </p:spTree>
    <p:extLst>
      <p:ext uri="{BB962C8B-B14F-4D97-AF65-F5344CB8AC3E}">
        <p14:creationId xmlns:p14="http://schemas.microsoft.com/office/powerpoint/2010/main" xmlns="" val="409786691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wipe(left)">
                                      <p:cBhvr>
                                        <p:cTn id="7" dur="500"/>
                                        <p:tgtEl>
                                          <p:spTgt spid="94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4211"/>
                                        </p:tgtEl>
                                        <p:attrNameLst>
                                          <p:attrName>style.visibility</p:attrName>
                                        </p:attrNameLst>
                                      </p:cBhvr>
                                      <p:to>
                                        <p:strVal val="visible"/>
                                      </p:to>
                                    </p:set>
                                    <p:animEffect transition="in" filter="wipe(left)">
                                      <p:cBhvr>
                                        <p:cTn id="12" dur="500"/>
                                        <p:tgtEl>
                                          <p:spTgt spid="942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2"/>
                                        </p:tgtEl>
                                        <p:attrNameLst>
                                          <p:attrName>style.visibility</p:attrName>
                                        </p:attrNameLst>
                                      </p:cBhvr>
                                      <p:to>
                                        <p:strVal val="visible"/>
                                      </p:to>
                                    </p:set>
                                    <p:animEffect transition="in" filter="wipe(left)">
                                      <p:cBhvr>
                                        <p:cTn id="17"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1026"/>
          <p:cNvSpPr>
            <a:spLocks noGrp="1" noChangeArrowheads="1"/>
          </p:cNvSpPr>
          <p:nvPr>
            <p:ph type="title"/>
          </p:nvPr>
        </p:nvSpPr>
        <p:spPr bwMode="auto">
          <a:xfrm>
            <a:off x="457200" y="116632"/>
            <a:ext cx="2674640" cy="67592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200" b="1" dirty="0" smtClean="0">
                <a:solidFill>
                  <a:srgbClr val="0000CC"/>
                </a:solidFill>
                <a:latin typeface="黑体" pitchFamily="2" charset="-122"/>
                <a:ea typeface="黑体" pitchFamily="2" charset="-122"/>
              </a:rPr>
              <a:t>小结</a:t>
            </a:r>
          </a:p>
        </p:txBody>
      </p:sp>
      <p:sp>
        <p:nvSpPr>
          <p:cNvPr id="69635" name="Text Box 1027" descr="羊皮纸"/>
          <p:cNvSpPr txBox="1">
            <a:spLocks noChangeArrowheads="1"/>
          </p:cNvSpPr>
          <p:nvPr/>
        </p:nvSpPr>
        <p:spPr bwMode="auto">
          <a:xfrm>
            <a:off x="539552" y="1321604"/>
            <a:ext cx="578086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smtClean="0">
                <a:solidFill>
                  <a:srgbClr val="9900FF"/>
                </a:solidFill>
                <a:ea typeface="黑体" pitchFamily="2" charset="-122"/>
              </a:rPr>
              <a:t>2</a:t>
            </a:r>
            <a:r>
              <a:rPr lang="zh-CN" altLang="en-US" sz="2800" b="1" dirty="0" smtClean="0">
                <a:solidFill>
                  <a:srgbClr val="9900FF"/>
                </a:solidFill>
                <a:ea typeface="黑体" pitchFamily="2" charset="-122"/>
              </a:rPr>
              <a:t>、与</a:t>
            </a:r>
            <a:r>
              <a:rPr lang="zh-CN" altLang="en-US" sz="2800" b="1" dirty="0">
                <a:solidFill>
                  <a:srgbClr val="9900FF"/>
                </a:solidFill>
                <a:ea typeface="黑体" pitchFamily="2" charset="-122"/>
              </a:rPr>
              <a:t>路径无关的四个等价命题</a:t>
            </a:r>
          </a:p>
        </p:txBody>
      </p:sp>
      <p:graphicFrame>
        <p:nvGraphicFramePr>
          <p:cNvPr id="69645" name="Object 1037"/>
          <p:cNvGraphicFramePr>
            <a:graphicFrameLocks noChangeAspect="1"/>
          </p:cNvGraphicFramePr>
          <p:nvPr>
            <p:extLst>
              <p:ext uri="{D42A27DB-BD31-4B8C-83A1-F6EECF244321}">
                <p14:modId xmlns:p14="http://schemas.microsoft.com/office/powerpoint/2010/main" xmlns="" val="2917147742"/>
              </p:ext>
            </p:extLst>
          </p:nvPr>
        </p:nvGraphicFramePr>
        <p:xfrm>
          <a:off x="899592" y="1800704"/>
          <a:ext cx="6379418" cy="1519495"/>
        </p:xfrm>
        <a:graphic>
          <a:graphicData uri="http://schemas.openxmlformats.org/presentationml/2006/ole">
            <p:oleObj spid="_x0000_s2271544" name="文档" r:id="rId3" imgW="6576175" imgH="1576384" progId="Word.Document.8">
              <p:embed/>
            </p:oleObj>
          </a:graphicData>
        </a:graphic>
      </p:graphicFrame>
      <p:graphicFrame>
        <p:nvGraphicFramePr>
          <p:cNvPr id="69646" name="Object 1038"/>
          <p:cNvGraphicFramePr>
            <a:graphicFrameLocks noChangeAspect="1"/>
          </p:cNvGraphicFramePr>
          <p:nvPr>
            <p:extLst>
              <p:ext uri="{D42A27DB-BD31-4B8C-83A1-F6EECF244321}">
                <p14:modId xmlns:p14="http://schemas.microsoft.com/office/powerpoint/2010/main" xmlns="" val="1540408525"/>
              </p:ext>
            </p:extLst>
          </p:nvPr>
        </p:nvGraphicFramePr>
        <p:xfrm>
          <a:off x="938201" y="2910962"/>
          <a:ext cx="5195986" cy="557476"/>
        </p:xfrm>
        <a:graphic>
          <a:graphicData uri="http://schemas.openxmlformats.org/presentationml/2006/ole">
            <p:oleObj spid="_x0000_s2271545" name="公式" r:id="rId4" imgW="5219716" imgH="533514" progId="Equation.3">
              <p:embed/>
            </p:oleObj>
          </a:graphicData>
        </a:graphic>
      </p:graphicFrame>
      <p:graphicFrame>
        <p:nvGraphicFramePr>
          <p:cNvPr id="69647" name="Object 1039"/>
          <p:cNvGraphicFramePr>
            <a:graphicFrameLocks noChangeAspect="1"/>
          </p:cNvGraphicFramePr>
          <p:nvPr>
            <p:extLst>
              <p:ext uri="{D42A27DB-BD31-4B8C-83A1-F6EECF244321}">
                <p14:modId xmlns:p14="http://schemas.microsoft.com/office/powerpoint/2010/main" xmlns="" val="1311913707"/>
              </p:ext>
            </p:extLst>
          </p:nvPr>
        </p:nvGraphicFramePr>
        <p:xfrm>
          <a:off x="938200" y="3530086"/>
          <a:ext cx="5267994" cy="568357"/>
        </p:xfrm>
        <a:graphic>
          <a:graphicData uri="http://schemas.openxmlformats.org/presentationml/2006/ole">
            <p:oleObj spid="_x0000_s2271546" name="公式" r:id="rId5" imgW="5019521" imgH="533514" progId="Equation.3">
              <p:embed/>
            </p:oleObj>
          </a:graphicData>
        </a:graphic>
      </p:graphicFrame>
      <p:graphicFrame>
        <p:nvGraphicFramePr>
          <p:cNvPr id="69648" name="Object 1040"/>
          <p:cNvGraphicFramePr>
            <a:graphicFrameLocks noChangeAspect="1"/>
          </p:cNvGraphicFramePr>
          <p:nvPr>
            <p:extLst>
              <p:ext uri="{D42A27DB-BD31-4B8C-83A1-F6EECF244321}">
                <p14:modId xmlns:p14="http://schemas.microsoft.com/office/powerpoint/2010/main" xmlns="" val="3715334633"/>
              </p:ext>
            </p:extLst>
          </p:nvPr>
        </p:nvGraphicFramePr>
        <p:xfrm>
          <a:off x="899592" y="4176968"/>
          <a:ext cx="6348114" cy="466908"/>
        </p:xfrm>
        <a:graphic>
          <a:graphicData uri="http://schemas.openxmlformats.org/presentationml/2006/ole">
            <p:oleObj spid="_x0000_s2271547" name="公式" r:id="rId6" imgW="5819621" imgH="438280" progId="Equation.3">
              <p:embed/>
            </p:oleObj>
          </a:graphicData>
        </a:graphic>
      </p:graphicFrame>
      <p:graphicFrame>
        <p:nvGraphicFramePr>
          <p:cNvPr id="69649" name="Object 1041"/>
          <p:cNvGraphicFramePr>
            <a:graphicFrameLocks noChangeAspect="1"/>
          </p:cNvGraphicFramePr>
          <p:nvPr>
            <p:extLst>
              <p:ext uri="{D42A27DB-BD31-4B8C-83A1-F6EECF244321}">
                <p14:modId xmlns:p14="http://schemas.microsoft.com/office/powerpoint/2010/main" xmlns="" val="2725443616"/>
              </p:ext>
            </p:extLst>
          </p:nvPr>
        </p:nvGraphicFramePr>
        <p:xfrm>
          <a:off x="938201" y="4681024"/>
          <a:ext cx="2747714" cy="908216"/>
        </p:xfrm>
        <a:graphic>
          <a:graphicData uri="http://schemas.openxmlformats.org/presentationml/2006/ole">
            <p:oleObj spid="_x0000_s2271548" name="公式" r:id="rId7" imgW="2838482" imgH="904891" progId="Equation.3">
              <p:embed/>
            </p:oleObj>
          </a:graphicData>
        </a:graphic>
      </p:graphicFrame>
      <p:sp>
        <p:nvSpPr>
          <p:cNvPr id="3" name="矩形 2"/>
          <p:cNvSpPr/>
          <p:nvPr/>
        </p:nvSpPr>
        <p:spPr>
          <a:xfrm>
            <a:off x="526462" y="764704"/>
            <a:ext cx="3613490" cy="523220"/>
          </a:xfrm>
          <a:prstGeom prst="rect">
            <a:avLst/>
          </a:prstGeom>
        </p:spPr>
        <p:txBody>
          <a:bodyPr wrap="none">
            <a:spAutoFit/>
          </a:bodyPr>
          <a:lstStyle/>
          <a:p>
            <a:pPr algn="ctr" eaLnBrk="1" hangingPunct="1">
              <a:spcBef>
                <a:spcPct val="50000"/>
              </a:spcBef>
            </a:pPr>
            <a:r>
              <a:rPr lang="en-US" altLang="zh-CN" sz="2800" b="1" dirty="0" smtClean="0">
                <a:solidFill>
                  <a:srgbClr val="9900FF"/>
                </a:solidFill>
                <a:latin typeface="Times New Roman" pitchFamily="18" charset="0"/>
                <a:ea typeface="黑体" pitchFamily="2" charset="-122"/>
                <a:cs typeface="Times New Roman" pitchFamily="18" charset="0"/>
              </a:rPr>
              <a:t>1</a:t>
            </a:r>
            <a:r>
              <a:rPr lang="zh-CN" altLang="en-US" sz="2800" b="1" dirty="0" smtClean="0">
                <a:solidFill>
                  <a:srgbClr val="9900FF"/>
                </a:solidFill>
                <a:latin typeface="Times New Roman" pitchFamily="18" charset="0"/>
                <a:ea typeface="黑体" pitchFamily="2" charset="-122"/>
                <a:cs typeface="Times New Roman" pitchFamily="18" charset="0"/>
              </a:rPr>
              <a:t>、格林公式及其应用</a:t>
            </a:r>
            <a:endParaRPr lang="zh-CN" altLang="en-US" sz="2800" b="1" dirty="0">
              <a:solidFill>
                <a:srgbClr val="9900FF"/>
              </a:solidFill>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xmlns="" val="140983449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wipe(left)">
                                      <p:cBhvr>
                                        <p:cTn id="7" dur="500"/>
                                        <p:tgtEl>
                                          <p:spTgt spid="6963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9645"/>
                                        </p:tgtEl>
                                        <p:attrNameLst>
                                          <p:attrName>style.visibility</p:attrName>
                                        </p:attrNameLst>
                                      </p:cBhvr>
                                      <p:to>
                                        <p:strVal val="visible"/>
                                      </p:to>
                                    </p:set>
                                    <p:animEffect transition="in" filter="wipe(left)">
                                      <p:cBhvr>
                                        <p:cTn id="11" dur="500"/>
                                        <p:tgtEl>
                                          <p:spTgt spid="6964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9646"/>
                                        </p:tgtEl>
                                        <p:attrNameLst>
                                          <p:attrName>style.visibility</p:attrName>
                                        </p:attrNameLst>
                                      </p:cBhvr>
                                      <p:to>
                                        <p:strVal val="visible"/>
                                      </p:to>
                                    </p:set>
                                    <p:animEffect transition="in" filter="wipe(left)">
                                      <p:cBhvr>
                                        <p:cTn id="15" dur="500"/>
                                        <p:tgtEl>
                                          <p:spTgt spid="69646"/>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69647"/>
                                        </p:tgtEl>
                                        <p:attrNameLst>
                                          <p:attrName>style.visibility</p:attrName>
                                        </p:attrNameLst>
                                      </p:cBhvr>
                                      <p:to>
                                        <p:strVal val="visible"/>
                                      </p:to>
                                    </p:set>
                                    <p:animEffect transition="in" filter="wipe(left)">
                                      <p:cBhvr>
                                        <p:cTn id="19" dur="500"/>
                                        <p:tgtEl>
                                          <p:spTgt spid="69647"/>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69648"/>
                                        </p:tgtEl>
                                        <p:attrNameLst>
                                          <p:attrName>style.visibility</p:attrName>
                                        </p:attrNameLst>
                                      </p:cBhvr>
                                      <p:to>
                                        <p:strVal val="visible"/>
                                      </p:to>
                                    </p:set>
                                    <p:animEffect transition="in" filter="wipe(left)">
                                      <p:cBhvr>
                                        <p:cTn id="23" dur="500"/>
                                        <p:tgtEl>
                                          <p:spTgt spid="69648"/>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69649"/>
                                        </p:tgtEl>
                                        <p:attrNameLst>
                                          <p:attrName>style.visibility</p:attrName>
                                        </p:attrNameLst>
                                      </p:cBhvr>
                                      <p:to>
                                        <p:strVal val="visible"/>
                                      </p:to>
                                    </p:set>
                                    <p:animEffect transition="in" filter="wipe(left)">
                                      <p:cBhvr>
                                        <p:cTn id="27" dur="500"/>
                                        <p:tgtEl>
                                          <p:spTgt spid="69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1538" y="1436876"/>
            <a:ext cx="6737402" cy="1200329"/>
          </a:xfrm>
          <a:prstGeom prst="rect">
            <a:avLst/>
          </a:prstGeom>
        </p:spPr>
        <p:txBody>
          <a:bodyPr wrap="square">
            <a:spAutoFit/>
          </a:bodyPr>
          <a:lstStyle/>
          <a:p>
            <a:r>
              <a:rPr lang="zh-CN" altLang="en-US" sz="3600" b="1" dirty="0" smtClean="0">
                <a:solidFill>
                  <a:srgbClr val="0000FF"/>
                </a:solidFill>
                <a:latin typeface="黑体" pitchFamily="2" charset="-122"/>
                <a:ea typeface="黑体" pitchFamily="2" charset="-122"/>
              </a:rPr>
              <a:t>      </a:t>
            </a:r>
            <a:r>
              <a:rPr lang="zh-CN" altLang="en-US" sz="3600" b="1" dirty="0" smtClean="0">
                <a:solidFill>
                  <a:srgbClr val="0000FF"/>
                </a:solidFill>
                <a:latin typeface="黑体" pitchFamily="2" charset="-122"/>
                <a:ea typeface="黑体" pitchFamily="2" charset="-122"/>
              </a:rPr>
              <a:t>   作    </a:t>
            </a:r>
            <a:r>
              <a:rPr lang="zh-CN" altLang="en-US" sz="3600" b="1" dirty="0" smtClean="0">
                <a:solidFill>
                  <a:srgbClr val="0000FF"/>
                </a:solidFill>
                <a:latin typeface="黑体" pitchFamily="2" charset="-122"/>
                <a:ea typeface="黑体" pitchFamily="2" charset="-122"/>
              </a:rPr>
              <a:t>业 </a:t>
            </a:r>
            <a:endParaRPr lang="en-US" altLang="zh-CN" sz="3600" b="1" dirty="0" smtClean="0">
              <a:solidFill>
                <a:srgbClr val="0000FF"/>
              </a:solidFill>
              <a:latin typeface="Times New Roman" pitchFamily="18" charset="0"/>
              <a:ea typeface="黑体" pitchFamily="2" charset="-122"/>
              <a:cs typeface="Times New Roman" pitchFamily="18" charset="0"/>
            </a:endParaRPr>
          </a:p>
          <a:p>
            <a:r>
              <a:rPr lang="en-US" altLang="zh-CN" sz="3600" b="1" dirty="0" smtClean="0">
                <a:solidFill>
                  <a:srgbClr val="0000FF"/>
                </a:solidFill>
                <a:latin typeface="Times New Roman" pitchFamily="18" charset="0"/>
                <a:ea typeface="黑体" pitchFamily="2" charset="-122"/>
                <a:cs typeface="Times New Roman" pitchFamily="18" charset="0"/>
              </a:rPr>
              <a:t>P344: 1(2,4,5,7), 2(1), 3(1,3), 5, 7. </a:t>
            </a:r>
            <a:endParaRPr lang="en-US" altLang="zh-CN" sz="3600" b="1" dirty="0">
              <a:solidFill>
                <a:srgbClr val="0000FF"/>
              </a:solidFill>
              <a:latin typeface="Times New Roman" pitchFamily="18" charset="0"/>
              <a:ea typeface="黑体" pitchFamily="2" charset="-122"/>
              <a:cs typeface="Times New Roman" pitchFamily="18" charset="0"/>
            </a:endParaRPr>
          </a:p>
        </p:txBody>
      </p:sp>
      <p:sp>
        <p:nvSpPr>
          <p:cNvPr id="3" name="矩形 2"/>
          <p:cNvSpPr/>
          <p:nvPr/>
        </p:nvSpPr>
        <p:spPr>
          <a:xfrm>
            <a:off x="1192184" y="3943183"/>
            <a:ext cx="6737402" cy="1200329"/>
          </a:xfrm>
          <a:prstGeom prst="rect">
            <a:avLst/>
          </a:prstGeom>
        </p:spPr>
        <p:txBody>
          <a:bodyPr wrap="square">
            <a:spAutoFit/>
          </a:bodyPr>
          <a:lstStyle/>
          <a:p>
            <a:r>
              <a:rPr lang="zh-CN" altLang="en-US" sz="3600" b="1" dirty="0" smtClean="0">
                <a:solidFill>
                  <a:srgbClr val="FFFFCC"/>
                </a:solidFill>
                <a:latin typeface="黑体" pitchFamily="2" charset="-122"/>
                <a:ea typeface="黑体" pitchFamily="2" charset="-122"/>
              </a:rPr>
              <a:t>      </a:t>
            </a:r>
            <a:r>
              <a:rPr lang="zh-CN" altLang="en-US" sz="3600" b="1" dirty="0" smtClean="0">
                <a:solidFill>
                  <a:srgbClr val="FFFFCC"/>
                </a:solidFill>
                <a:latin typeface="黑体" pitchFamily="2" charset="-122"/>
                <a:ea typeface="黑体" pitchFamily="2" charset="-122"/>
              </a:rPr>
              <a:t>    作    </a:t>
            </a:r>
            <a:r>
              <a:rPr lang="zh-CN" altLang="en-US" sz="3600" b="1" dirty="0" smtClean="0">
                <a:solidFill>
                  <a:srgbClr val="FFFFCC"/>
                </a:solidFill>
                <a:latin typeface="黑体" pitchFamily="2" charset="-122"/>
                <a:ea typeface="黑体" pitchFamily="2" charset="-122"/>
              </a:rPr>
              <a:t>业 </a:t>
            </a:r>
            <a:endParaRPr lang="en-US" altLang="zh-CN" sz="3600" b="1" dirty="0" smtClean="0">
              <a:solidFill>
                <a:srgbClr val="FFFFCC"/>
              </a:solidFill>
              <a:latin typeface="Times New Roman" pitchFamily="18" charset="0"/>
              <a:ea typeface="黑体" pitchFamily="2" charset="-122"/>
              <a:cs typeface="Times New Roman" pitchFamily="18" charset="0"/>
            </a:endParaRPr>
          </a:p>
          <a:p>
            <a:r>
              <a:rPr lang="en-US" altLang="zh-CN" sz="3600" b="1" dirty="0" smtClean="0">
                <a:solidFill>
                  <a:srgbClr val="FFFFCC"/>
                </a:solidFill>
                <a:latin typeface="Times New Roman" pitchFamily="18" charset="0"/>
                <a:ea typeface="黑体" pitchFamily="2" charset="-122"/>
                <a:cs typeface="Times New Roman" pitchFamily="18" charset="0"/>
              </a:rPr>
              <a:t>P344: 1(1,2,5,7), 2(1), 3(1), 4, 7. </a:t>
            </a:r>
            <a:endParaRPr lang="en-US" altLang="zh-CN" sz="3600" b="1" dirty="0">
              <a:solidFill>
                <a:srgbClr val="FFFFCC"/>
              </a:solidFill>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xmlns="" val="2363928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6" name="Object 4"/>
          <p:cNvGraphicFramePr>
            <a:graphicFrameLocks noChangeAspect="1"/>
          </p:cNvGraphicFramePr>
          <p:nvPr>
            <p:extLst>
              <p:ext uri="{D42A27DB-BD31-4B8C-83A1-F6EECF244321}">
                <p14:modId xmlns:p14="http://schemas.microsoft.com/office/powerpoint/2010/main" xmlns="" val="1545514550"/>
              </p:ext>
            </p:extLst>
          </p:nvPr>
        </p:nvGraphicFramePr>
        <p:xfrm>
          <a:off x="827584" y="1814513"/>
          <a:ext cx="7560840" cy="4158303"/>
        </p:xfrm>
        <a:graphic>
          <a:graphicData uri="http://schemas.openxmlformats.org/presentationml/2006/ole">
            <p:oleObj spid="_x0000_s2233409" name="Document" r:id="rId3" imgW="7690518" imgH="4229002" progId="Word.Document.8">
              <p:embed/>
            </p:oleObj>
          </a:graphicData>
        </a:graphic>
      </p:graphicFrame>
      <p:sp>
        <p:nvSpPr>
          <p:cNvPr id="1027" name="Rectangle 6"/>
          <p:cNvSpPr>
            <a:spLocks noGrp="1" noChangeArrowheads="1"/>
          </p:cNvSpPr>
          <p:nvPr>
            <p:ph type="title"/>
          </p:nvPr>
        </p:nvSpPr>
        <p:spPr bwMode="auto">
          <a:xfrm>
            <a:off x="762000" y="304800"/>
            <a:ext cx="2513856" cy="60392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zh-CN" sz="2800" b="1" dirty="0" smtClean="0">
                <a:solidFill>
                  <a:srgbClr val="9900CC"/>
                </a:solidFill>
                <a:latin typeface="Times New Roman" pitchFamily="18" charset="0"/>
                <a:ea typeface="黑体" pitchFamily="2" charset="-122"/>
                <a:cs typeface="Times New Roman" pitchFamily="18" charset="0"/>
              </a:rPr>
              <a:t>2</a:t>
            </a:r>
            <a:r>
              <a:rPr lang="zh-CN" altLang="zh-CN" sz="2800" b="1" dirty="0" smtClean="0">
                <a:solidFill>
                  <a:srgbClr val="9900CC"/>
                </a:solidFill>
                <a:latin typeface="Times New Roman" pitchFamily="18" charset="0"/>
                <a:ea typeface="黑体" pitchFamily="2" charset="-122"/>
                <a:cs typeface="Times New Roman" pitchFamily="18" charset="0"/>
              </a:rPr>
              <a:t>、格林公式</a:t>
            </a:r>
            <a:endParaRPr lang="zh-CN" altLang="en-US" sz="2800" b="1" dirty="0" smtClean="0">
              <a:solidFill>
                <a:srgbClr val="9900CC"/>
              </a:solidFill>
              <a:latin typeface="Times New Roman" pitchFamily="18" charset="0"/>
              <a:ea typeface="黑体" pitchFamily="2" charset="-122"/>
              <a:cs typeface="Times New Roman" pitchFamily="18" charset="0"/>
            </a:endParaRPr>
          </a:p>
        </p:txBody>
      </p:sp>
      <p:sp>
        <p:nvSpPr>
          <p:cNvPr id="1029" name="Rectangle 9"/>
          <p:cNvSpPr>
            <a:spLocks noChangeArrowheads="1"/>
          </p:cNvSpPr>
          <p:nvPr/>
        </p:nvSpPr>
        <p:spPr bwMode="auto">
          <a:xfrm>
            <a:off x="685800" y="1052513"/>
            <a:ext cx="640648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zh-CN" sz="2800" b="1" dirty="0" smtClean="0">
                <a:solidFill>
                  <a:srgbClr val="008000"/>
                </a:solidFill>
                <a:latin typeface="黑体" pitchFamily="2" charset="-122"/>
                <a:ea typeface="黑体" pitchFamily="2" charset="-122"/>
              </a:rPr>
              <a:t>格林</a:t>
            </a:r>
            <a:r>
              <a:rPr lang="zh-CN" altLang="zh-CN" sz="2800" b="1" dirty="0">
                <a:solidFill>
                  <a:srgbClr val="008000"/>
                </a:solidFill>
                <a:latin typeface="黑体" pitchFamily="2" charset="-122"/>
                <a:ea typeface="黑体" pitchFamily="2" charset="-122"/>
              </a:rPr>
              <a:t>(Green,G,1793--1841,英国)公式</a:t>
            </a:r>
            <a:endParaRPr lang="zh-CN" altLang="en-US" sz="2800" b="1" dirty="0">
              <a:solidFill>
                <a:srgbClr val="008000"/>
              </a:solidFill>
              <a:latin typeface="黑体" pitchFamily="2" charset="-122"/>
              <a:ea typeface="黑体" pitchFamily="2" charset="-122"/>
            </a:endParaRPr>
          </a:p>
        </p:txBody>
      </p:sp>
      <p:sp>
        <p:nvSpPr>
          <p:cNvPr id="2" name="Rectangle 4"/>
          <p:cNvSpPr>
            <a:spLocks noChangeArrowheads="1"/>
          </p:cNvSpPr>
          <p:nvPr/>
        </p:nvSpPr>
        <p:spPr bwMode="auto">
          <a:xfrm>
            <a:off x="648072" y="1844824"/>
            <a:ext cx="442798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0000CC"/>
                </a:solidFill>
                <a:effectLst/>
                <a:latin typeface="Arial" pitchFamily="34" charset="0"/>
                <a:ea typeface="黑体" pitchFamily="2" charset="-122"/>
                <a:cs typeface="Times New Roman" pitchFamily="18" charset="0"/>
              </a:rPr>
              <a:t>定理</a:t>
            </a:r>
            <a:r>
              <a:rPr kumimoji="0" lang="en-US" altLang="zh-CN" sz="2800" b="1" i="0" u="none" strike="noStrike" cap="none" normalizeH="0" baseline="0" dirty="0" smtClean="0">
                <a:ln>
                  <a:noFill/>
                </a:ln>
                <a:solidFill>
                  <a:srgbClr val="0000CC"/>
                </a:solidFill>
                <a:effectLst/>
                <a:latin typeface="Arial" pitchFamily="34" charset="0"/>
                <a:ea typeface="黑体" pitchFamily="2" charset="-122"/>
                <a:cs typeface="Times New Roman" pitchFamily="18" charset="0"/>
              </a:rPr>
              <a:t>14.3.1</a:t>
            </a:r>
            <a:r>
              <a:rPr kumimoji="0" lang="zh-CN" altLang="en-US" sz="2800" b="1" i="0" u="none" strike="noStrike" cap="none" normalizeH="0" baseline="0" dirty="0" smtClean="0">
                <a:ln>
                  <a:noFill/>
                </a:ln>
                <a:solidFill>
                  <a:srgbClr val="0000CC"/>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rgbClr val="0000CC"/>
                </a:solidFill>
                <a:effectLst/>
                <a:latin typeface="Times New Roman" pitchFamily="18" charset="0"/>
                <a:ea typeface="宋体" pitchFamily="2" charset="-122"/>
                <a:cs typeface="Times New Roman" pitchFamily="18" charset="0"/>
              </a:rPr>
              <a:t>Green</a:t>
            </a:r>
            <a:r>
              <a:rPr kumimoji="0" lang="zh-CN" altLang="en-US" sz="2800" b="1" i="0" u="none" strike="noStrike" cap="none" normalizeH="0" baseline="0" dirty="0" smtClean="0">
                <a:ln>
                  <a:noFill/>
                </a:ln>
                <a:solidFill>
                  <a:srgbClr val="0000CC"/>
                </a:solidFill>
                <a:effectLst/>
                <a:latin typeface="Arial" pitchFamily="34" charset="0"/>
                <a:ea typeface="黑体" pitchFamily="2" charset="-122"/>
                <a:cs typeface="Times New Roman" pitchFamily="18" charset="0"/>
              </a:rPr>
              <a:t>公式</a:t>
            </a:r>
            <a:r>
              <a:rPr kumimoji="0" lang="zh-CN" altLang="en-US" sz="2800" b="1" i="0" u="none" strike="noStrike" cap="none" normalizeH="0" baseline="0" dirty="0" smtClean="0">
                <a:ln>
                  <a:noFill/>
                </a:ln>
                <a:solidFill>
                  <a:srgbClr val="0000CC"/>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rgbClr val="0000CC"/>
                </a:solidFill>
                <a:effectLst/>
                <a:latin typeface="Times New Roman" pitchFamily="18" charset="0"/>
                <a:ea typeface="楷体_GB2312" pitchFamily="49" charset="-122"/>
                <a:cs typeface="Times New Roman" pitchFamily="18" charset="0"/>
              </a:rPr>
              <a:t> </a:t>
            </a:r>
            <a:endParaRPr kumimoji="0" lang="zh-CN" altLang="en-US" sz="1800" b="0" i="0" u="none" strike="noStrike" cap="none" normalizeH="0" baseline="0" dirty="0" smtClean="0">
              <a:ln>
                <a:noFill/>
              </a:ln>
              <a:solidFill>
                <a:srgbClr val="0000CC"/>
              </a:solidFill>
              <a:effectLst/>
              <a:latin typeface="Arial" pitchFamily="34" charset="0"/>
              <a:ea typeface="宋体" pitchFamily="2" charset="-122"/>
            </a:endParaRPr>
          </a:p>
        </p:txBody>
      </p:sp>
    </p:spTree>
    <p:extLst>
      <p:ext uri="{BB962C8B-B14F-4D97-AF65-F5344CB8AC3E}">
        <p14:creationId xmlns:p14="http://schemas.microsoft.com/office/powerpoint/2010/main" xmlns="" val="409976503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left)">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21233" y="1052736"/>
            <a:ext cx="7623175"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黑体" pitchFamily="2" charset="-122"/>
                <a:ea typeface="黑体" pitchFamily="2" charset="-122"/>
              </a:rPr>
              <a:t>    </a:t>
            </a:r>
            <a:r>
              <a:rPr lang="zh-CN" altLang="en-US" sz="2800" b="1" dirty="0">
                <a:latin typeface="黑体" pitchFamily="2" charset="-122"/>
                <a:ea typeface="黑体" pitchFamily="2" charset="-122"/>
              </a:rPr>
              <a:t>设空间区域</a:t>
            </a:r>
            <a:r>
              <a:rPr lang="en-US" altLang="zh-CN" sz="2800" b="1" dirty="0">
                <a:ea typeface="黑体" pitchFamily="2" charset="-122"/>
              </a:rPr>
              <a:t>G</a:t>
            </a:r>
            <a:r>
              <a:rPr lang="en-US" altLang="zh-CN" sz="2800" b="1" dirty="0">
                <a:latin typeface="黑体" pitchFamily="2" charset="-122"/>
                <a:ea typeface="黑体" pitchFamily="2" charset="-122"/>
              </a:rPr>
              <a:t>, </a:t>
            </a:r>
            <a:r>
              <a:rPr lang="zh-CN" altLang="en-US" sz="2800" b="1" dirty="0">
                <a:latin typeface="黑体" pitchFamily="2" charset="-122"/>
                <a:ea typeface="黑体" pitchFamily="2" charset="-122"/>
              </a:rPr>
              <a:t>如果</a:t>
            </a:r>
            <a:r>
              <a:rPr lang="en-US" altLang="zh-CN" sz="2800" b="1" dirty="0">
                <a:ea typeface="黑体" pitchFamily="2" charset="-122"/>
              </a:rPr>
              <a:t>G</a:t>
            </a:r>
            <a:r>
              <a:rPr lang="zh-CN" altLang="en-US" sz="2800" b="1" dirty="0">
                <a:latin typeface="黑体" pitchFamily="2" charset="-122"/>
                <a:ea typeface="黑体" pitchFamily="2" charset="-122"/>
              </a:rPr>
              <a:t>内任一闭曲面所围成的区域全属于</a:t>
            </a:r>
            <a:r>
              <a:rPr lang="en-US" altLang="zh-CN" sz="2800" b="1" dirty="0">
                <a:ea typeface="黑体" pitchFamily="2" charset="-122"/>
              </a:rPr>
              <a:t>G</a:t>
            </a:r>
            <a:r>
              <a:rPr lang="en-US" altLang="zh-CN" sz="2800" b="1" dirty="0">
                <a:latin typeface="黑体" pitchFamily="2" charset="-122"/>
                <a:ea typeface="黑体" pitchFamily="2" charset="-122"/>
              </a:rPr>
              <a:t>, </a:t>
            </a:r>
            <a:r>
              <a:rPr lang="zh-CN" altLang="en-US" sz="2800" b="1" dirty="0">
                <a:latin typeface="黑体" pitchFamily="2" charset="-122"/>
                <a:ea typeface="黑体" pitchFamily="2" charset="-122"/>
              </a:rPr>
              <a:t>则称</a:t>
            </a:r>
            <a:r>
              <a:rPr lang="en-US" altLang="zh-CN" sz="3200" b="1" dirty="0">
                <a:ea typeface="黑体" pitchFamily="2" charset="-122"/>
              </a:rPr>
              <a:t>G</a:t>
            </a:r>
            <a:r>
              <a:rPr lang="zh-CN" altLang="en-US" sz="2800" b="1" dirty="0">
                <a:latin typeface="黑体" pitchFamily="2" charset="-122"/>
                <a:ea typeface="黑体" pitchFamily="2" charset="-122"/>
              </a:rPr>
              <a:t>是空间二维单连通域</a:t>
            </a:r>
            <a:r>
              <a:rPr lang="en-US" altLang="zh-CN" sz="2800" b="1" dirty="0">
                <a:latin typeface="黑体" pitchFamily="2" charset="-122"/>
                <a:ea typeface="黑体" pitchFamily="2" charset="-122"/>
              </a:rPr>
              <a:t>;</a:t>
            </a:r>
            <a:endParaRPr lang="en-US" altLang="zh-CN" u="sng" dirty="0">
              <a:latin typeface="黑体" pitchFamily="2" charset="-122"/>
              <a:ea typeface="黑体" pitchFamily="2" charset="-122"/>
            </a:endParaRPr>
          </a:p>
        </p:txBody>
      </p:sp>
      <p:grpSp>
        <p:nvGrpSpPr>
          <p:cNvPr id="10244" name="Group 4"/>
          <p:cNvGrpSpPr>
            <a:grpSpLocks/>
          </p:cNvGrpSpPr>
          <p:nvPr/>
        </p:nvGrpSpPr>
        <p:grpSpPr bwMode="auto">
          <a:xfrm>
            <a:off x="2297411" y="2564904"/>
            <a:ext cx="1462087" cy="1600200"/>
            <a:chOff x="480" y="816"/>
            <a:chExt cx="1344" cy="1344"/>
          </a:xfrm>
        </p:grpSpPr>
        <p:grpSp>
          <p:nvGrpSpPr>
            <p:cNvPr id="10245" name="Group 5"/>
            <p:cNvGrpSpPr>
              <a:grpSpLocks/>
            </p:cNvGrpSpPr>
            <p:nvPr/>
          </p:nvGrpSpPr>
          <p:grpSpPr bwMode="auto">
            <a:xfrm>
              <a:off x="480" y="816"/>
              <a:ext cx="1344" cy="1344"/>
              <a:chOff x="864" y="2880"/>
              <a:chExt cx="1056" cy="1152"/>
            </a:xfrm>
          </p:grpSpPr>
          <p:grpSp>
            <p:nvGrpSpPr>
              <p:cNvPr id="10246" name="Group 6"/>
              <p:cNvGrpSpPr>
                <a:grpSpLocks/>
              </p:cNvGrpSpPr>
              <p:nvPr/>
            </p:nvGrpSpPr>
            <p:grpSpPr bwMode="auto">
              <a:xfrm>
                <a:off x="864" y="2880"/>
                <a:ext cx="1056" cy="1152"/>
                <a:chOff x="1056" y="3168"/>
                <a:chExt cx="1056" cy="1152"/>
              </a:xfrm>
            </p:grpSpPr>
            <p:sp>
              <p:nvSpPr>
                <p:cNvPr id="10247" name="Oval 7"/>
                <p:cNvSpPr>
                  <a:spLocks noChangeArrowheads="1"/>
                </p:cNvSpPr>
                <p:nvPr/>
              </p:nvSpPr>
              <p:spPr bwMode="auto">
                <a:xfrm>
                  <a:off x="1056" y="3168"/>
                  <a:ext cx="1056" cy="115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48" name="Oval 8"/>
                <p:cNvSpPr>
                  <a:spLocks noChangeArrowheads="1"/>
                </p:cNvSpPr>
                <p:nvPr/>
              </p:nvSpPr>
              <p:spPr bwMode="auto">
                <a:xfrm>
                  <a:off x="1056" y="3696"/>
                  <a:ext cx="1056"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49" name="Oval 9"/>
                <p:cNvSpPr>
                  <a:spLocks noChangeArrowheads="1"/>
                </p:cNvSpPr>
                <p:nvPr/>
              </p:nvSpPr>
              <p:spPr bwMode="auto">
                <a:xfrm>
                  <a:off x="1488" y="3168"/>
                  <a:ext cx="192" cy="115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0250" name="Oval 10"/>
              <p:cNvSpPr>
                <a:spLocks noChangeArrowheads="1"/>
              </p:cNvSpPr>
              <p:nvPr/>
            </p:nvSpPr>
            <p:spPr bwMode="auto">
              <a:xfrm>
                <a:off x="864" y="2880"/>
                <a:ext cx="1056" cy="115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1" name="Oval 11"/>
              <p:cNvSpPr>
                <a:spLocks noChangeArrowheads="1"/>
              </p:cNvSpPr>
              <p:nvPr/>
            </p:nvSpPr>
            <p:spPr bwMode="auto">
              <a:xfrm>
                <a:off x="864" y="3312"/>
                <a:ext cx="1056" cy="336"/>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2" name="Oval 12"/>
              <p:cNvSpPr>
                <a:spLocks noChangeArrowheads="1"/>
              </p:cNvSpPr>
              <p:nvPr/>
            </p:nvSpPr>
            <p:spPr bwMode="auto">
              <a:xfrm>
                <a:off x="1248" y="2880"/>
                <a:ext cx="288" cy="115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0253" name="Text Box 13"/>
            <p:cNvSpPr txBox="1">
              <a:spLocks noChangeArrowheads="1"/>
            </p:cNvSpPr>
            <p:nvPr/>
          </p:nvSpPr>
          <p:spPr bwMode="auto">
            <a:xfrm>
              <a:off x="1356" y="1483"/>
              <a:ext cx="169" cy="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G</a:t>
              </a:r>
            </a:p>
          </p:txBody>
        </p:sp>
      </p:grpSp>
      <p:grpSp>
        <p:nvGrpSpPr>
          <p:cNvPr id="10254" name="Group 14"/>
          <p:cNvGrpSpPr>
            <a:grpSpLocks/>
          </p:cNvGrpSpPr>
          <p:nvPr/>
        </p:nvGrpSpPr>
        <p:grpSpPr bwMode="auto">
          <a:xfrm>
            <a:off x="5129511" y="2564904"/>
            <a:ext cx="1514475" cy="1600200"/>
            <a:chOff x="2256" y="816"/>
            <a:chExt cx="1392" cy="1344"/>
          </a:xfrm>
        </p:grpSpPr>
        <p:sp>
          <p:nvSpPr>
            <p:cNvPr id="10255" name="Oval 15"/>
            <p:cNvSpPr>
              <a:spLocks noChangeArrowheads="1"/>
            </p:cNvSpPr>
            <p:nvPr/>
          </p:nvSpPr>
          <p:spPr bwMode="auto">
            <a:xfrm>
              <a:off x="2256" y="816"/>
              <a:ext cx="1392" cy="1344"/>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6" name="Oval 16"/>
            <p:cNvSpPr>
              <a:spLocks noChangeArrowheads="1"/>
            </p:cNvSpPr>
            <p:nvPr/>
          </p:nvSpPr>
          <p:spPr bwMode="auto">
            <a:xfrm>
              <a:off x="2256" y="1264"/>
              <a:ext cx="1392" cy="448"/>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7" name="Oval 17"/>
            <p:cNvSpPr>
              <a:spLocks noChangeArrowheads="1"/>
            </p:cNvSpPr>
            <p:nvPr/>
          </p:nvSpPr>
          <p:spPr bwMode="auto">
            <a:xfrm>
              <a:off x="2699" y="816"/>
              <a:ext cx="443" cy="1344"/>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8" name="Oval 18"/>
            <p:cNvSpPr>
              <a:spLocks noChangeArrowheads="1"/>
            </p:cNvSpPr>
            <p:nvPr/>
          </p:nvSpPr>
          <p:spPr bwMode="auto">
            <a:xfrm>
              <a:off x="2688" y="1296"/>
              <a:ext cx="469" cy="424"/>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59" name="Oval 19"/>
            <p:cNvSpPr>
              <a:spLocks noChangeArrowheads="1"/>
            </p:cNvSpPr>
            <p:nvPr/>
          </p:nvSpPr>
          <p:spPr bwMode="auto">
            <a:xfrm>
              <a:off x="2688" y="1490"/>
              <a:ext cx="469" cy="71"/>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60" name="Oval 20"/>
            <p:cNvSpPr>
              <a:spLocks noChangeArrowheads="1"/>
            </p:cNvSpPr>
            <p:nvPr/>
          </p:nvSpPr>
          <p:spPr bwMode="auto">
            <a:xfrm>
              <a:off x="2880" y="1296"/>
              <a:ext cx="85" cy="424"/>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61" name="Text Box 21"/>
            <p:cNvSpPr txBox="1">
              <a:spLocks noChangeArrowheads="1"/>
            </p:cNvSpPr>
            <p:nvPr/>
          </p:nvSpPr>
          <p:spPr bwMode="auto">
            <a:xfrm>
              <a:off x="3169" y="1008"/>
              <a:ext cx="372" cy="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G</a:t>
              </a:r>
            </a:p>
          </p:txBody>
        </p:sp>
      </p:grpSp>
      <p:sp>
        <p:nvSpPr>
          <p:cNvPr id="10267" name="Text Box 27"/>
          <p:cNvSpPr txBox="1">
            <a:spLocks noChangeArrowheads="1"/>
          </p:cNvSpPr>
          <p:nvPr/>
        </p:nvSpPr>
        <p:spPr bwMode="auto">
          <a:xfrm>
            <a:off x="1916411" y="4357192"/>
            <a:ext cx="2057400" cy="1160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800" b="1">
                <a:ea typeface="黑体" pitchFamily="2" charset="-122"/>
              </a:rPr>
              <a:t>一维单连通</a:t>
            </a:r>
          </a:p>
          <a:p>
            <a:pPr>
              <a:spcBef>
                <a:spcPct val="50000"/>
              </a:spcBef>
            </a:pPr>
            <a:r>
              <a:rPr lang="zh-CN" altLang="en-US" sz="2800" b="1">
                <a:ea typeface="黑体" pitchFamily="2" charset="-122"/>
              </a:rPr>
              <a:t>二维单连通</a:t>
            </a:r>
            <a:endParaRPr lang="zh-CN" altLang="en-US"/>
          </a:p>
        </p:txBody>
      </p:sp>
      <p:sp>
        <p:nvSpPr>
          <p:cNvPr id="10268" name="Rectangle 28"/>
          <p:cNvSpPr>
            <a:spLocks noChangeArrowheads="1"/>
          </p:cNvSpPr>
          <p:nvPr/>
        </p:nvSpPr>
        <p:spPr bwMode="auto">
          <a:xfrm>
            <a:off x="4888211" y="4373067"/>
            <a:ext cx="1988045" cy="1169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dirty="0">
                <a:ea typeface="黑体" pitchFamily="2" charset="-122"/>
              </a:rPr>
              <a:t>一维单连通</a:t>
            </a:r>
          </a:p>
          <a:p>
            <a:pPr>
              <a:spcBef>
                <a:spcPct val="50000"/>
              </a:spcBef>
            </a:pPr>
            <a:r>
              <a:rPr lang="zh-CN" altLang="en-US" sz="2800" b="1" dirty="0">
                <a:ea typeface="黑体" pitchFamily="2" charset="-122"/>
              </a:rPr>
              <a:t>二</a:t>
            </a:r>
            <a:r>
              <a:rPr lang="zh-CN" altLang="en-US" sz="2800" b="1" dirty="0" smtClean="0">
                <a:ea typeface="黑体" pitchFamily="2" charset="-122"/>
              </a:rPr>
              <a:t>维复连通</a:t>
            </a:r>
            <a:endParaRPr lang="zh-CN" altLang="en-US" sz="2800" dirty="0"/>
          </a:p>
        </p:txBody>
      </p:sp>
      <p:sp>
        <p:nvSpPr>
          <p:cNvPr id="30" name="Text Box 6"/>
          <p:cNvSpPr txBox="1">
            <a:spLocks noChangeArrowheads="1"/>
          </p:cNvSpPr>
          <p:nvPr/>
        </p:nvSpPr>
        <p:spPr bwMode="auto">
          <a:xfrm>
            <a:off x="660648" y="332656"/>
            <a:ext cx="3695328"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solidFill>
                  <a:srgbClr val="0000CC"/>
                </a:solidFill>
                <a:ea typeface="黑体" pitchFamily="2" charset="-122"/>
              </a:rPr>
              <a:t>三</a:t>
            </a:r>
            <a:r>
              <a:rPr lang="zh-CN" altLang="en-US" sz="3200" b="1" dirty="0" smtClean="0">
                <a:solidFill>
                  <a:srgbClr val="0000CC"/>
                </a:solidFill>
                <a:ea typeface="黑体" pitchFamily="2" charset="-122"/>
              </a:rPr>
              <a:t>、</a:t>
            </a:r>
            <a:r>
              <a:rPr lang="zh-CN" altLang="en-US" sz="3200" b="1" dirty="0">
                <a:solidFill>
                  <a:srgbClr val="0000CC"/>
                </a:solidFill>
                <a:ea typeface="黑体" pitchFamily="2" charset="-122"/>
              </a:rPr>
              <a:t>高 斯 公 式</a:t>
            </a:r>
            <a:endParaRPr lang="zh-CN" altLang="en-US" sz="3200" dirty="0">
              <a:solidFill>
                <a:srgbClr val="0000CC"/>
              </a:solidFill>
            </a:endParaRPr>
          </a:p>
        </p:txBody>
      </p:sp>
    </p:spTree>
    <p:extLst>
      <p:ext uri="{BB962C8B-B14F-4D97-AF65-F5344CB8AC3E}">
        <p14:creationId xmlns:p14="http://schemas.microsoft.com/office/powerpoint/2010/main" xmlns="" val="47339729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ox(in)">
                                      <p:cBhvr>
                                        <p:cTn id="7" dur="500"/>
                                        <p:tgtEl>
                                          <p:spTgt spid="1024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67"/>
                                        </p:tgtEl>
                                        <p:attrNameLst>
                                          <p:attrName>style.visibility</p:attrName>
                                        </p:attrNameLst>
                                      </p:cBhvr>
                                      <p:to>
                                        <p:strVal val="visible"/>
                                      </p:to>
                                    </p:set>
                                    <p:animEffect transition="in" filter="wipe(left)">
                                      <p:cBhvr>
                                        <p:cTn id="11" dur="500"/>
                                        <p:tgtEl>
                                          <p:spTgt spid="102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10254"/>
                                        </p:tgtEl>
                                        <p:attrNameLst>
                                          <p:attrName>style.visibility</p:attrName>
                                        </p:attrNameLst>
                                      </p:cBhvr>
                                      <p:to>
                                        <p:strVal val="visible"/>
                                      </p:to>
                                    </p:set>
                                    <p:animEffect transition="in" filter="box(in)">
                                      <p:cBhvr>
                                        <p:cTn id="16" dur="500"/>
                                        <p:tgtEl>
                                          <p:spTgt spid="10254"/>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0268"/>
                                        </p:tgtEl>
                                        <p:attrNameLst>
                                          <p:attrName>style.visibility</p:attrName>
                                        </p:attrNameLst>
                                      </p:cBhvr>
                                      <p:to>
                                        <p:strVal val="visible"/>
                                      </p:to>
                                    </p:set>
                                    <p:animEffect transition="in" filter="wipe(left)">
                                      <p:cBhvr>
                                        <p:cTn id="20" dur="500"/>
                                        <p:tgtEl>
                                          <p:spTgt spid="10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7" grpId="0" autoUpdateAnimBg="0"/>
      <p:bldP spid="1026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170" name="Object 2"/>
          <p:cNvGraphicFramePr>
            <a:graphicFrameLocks noGrp="1" noChangeAspect="1"/>
          </p:cNvGraphicFramePr>
          <p:nvPr>
            <p:ph type="title"/>
            <p:extLst>
              <p:ext uri="{D42A27DB-BD31-4B8C-83A1-F6EECF244321}">
                <p14:modId xmlns:p14="http://schemas.microsoft.com/office/powerpoint/2010/main" xmlns="" val="3638046001"/>
              </p:ext>
            </p:extLst>
          </p:nvPr>
        </p:nvGraphicFramePr>
        <p:xfrm>
          <a:off x="309563" y="730250"/>
          <a:ext cx="8543925" cy="3146425"/>
        </p:xfrm>
        <a:graphic>
          <a:graphicData uri="http://schemas.openxmlformats.org/presentationml/2006/ole">
            <p:oleObj spid="_x0000_s2290801" name="Document" r:id="rId3" imgW="8693191" imgH="3202339" progId="Word.Document.8">
              <p:embed/>
            </p:oleObj>
          </a:graphicData>
        </a:graphic>
      </p:graphicFrame>
      <p:graphicFrame>
        <p:nvGraphicFramePr>
          <p:cNvPr id="7177" name="Object 9"/>
          <p:cNvGraphicFramePr>
            <a:graphicFrameLocks noChangeAspect="1"/>
          </p:cNvGraphicFramePr>
          <p:nvPr>
            <p:extLst>
              <p:ext uri="{D42A27DB-BD31-4B8C-83A1-F6EECF244321}">
                <p14:modId xmlns:p14="http://schemas.microsoft.com/office/powerpoint/2010/main" xmlns="" val="1871018481"/>
              </p:ext>
            </p:extLst>
          </p:nvPr>
        </p:nvGraphicFramePr>
        <p:xfrm>
          <a:off x="107504" y="3789040"/>
          <a:ext cx="8905215" cy="986929"/>
        </p:xfrm>
        <a:graphic>
          <a:graphicData uri="http://schemas.openxmlformats.org/presentationml/2006/ole">
            <p:oleObj spid="_x0000_s2290802" name="Equation" r:id="rId4" imgW="8584920" imgH="952200" progId="Equation.3">
              <p:embed/>
            </p:oleObj>
          </a:graphicData>
        </a:graphic>
      </p:graphicFrame>
      <p:sp>
        <p:nvSpPr>
          <p:cNvPr id="2" name="矩形 1"/>
          <p:cNvSpPr/>
          <p:nvPr/>
        </p:nvSpPr>
        <p:spPr>
          <a:xfrm>
            <a:off x="323528" y="188640"/>
            <a:ext cx="2169184" cy="523220"/>
          </a:xfrm>
          <a:prstGeom prst="rect">
            <a:avLst/>
          </a:prstGeom>
        </p:spPr>
        <p:txBody>
          <a:bodyPr wrap="none">
            <a:spAutoFit/>
          </a:bodyPr>
          <a:lstStyle/>
          <a:p>
            <a:pPr eaLnBrk="1" hangingPunct="1">
              <a:spcBef>
                <a:spcPct val="50000"/>
              </a:spcBef>
            </a:pPr>
            <a:r>
              <a:rPr lang="en-US" altLang="zh-CN" sz="2800" b="1" dirty="0">
                <a:solidFill>
                  <a:srgbClr val="9900FF"/>
                </a:solidFill>
                <a:latin typeface="黑体" pitchFamily="2" charset="-122"/>
                <a:ea typeface="黑体" pitchFamily="2" charset="-122"/>
              </a:rPr>
              <a:t>1</a:t>
            </a:r>
            <a:r>
              <a:rPr lang="zh-CN" altLang="en-US" sz="2800" b="1" dirty="0">
                <a:solidFill>
                  <a:srgbClr val="9900FF"/>
                </a:solidFill>
                <a:latin typeface="黑体" pitchFamily="2" charset="-122"/>
                <a:ea typeface="黑体" pitchFamily="2" charset="-122"/>
              </a:rPr>
              <a:t>、</a:t>
            </a:r>
            <a:r>
              <a:rPr lang="zh-CN" altLang="en-US" sz="2800" b="1" dirty="0" smtClean="0">
                <a:solidFill>
                  <a:srgbClr val="9900FF"/>
                </a:solidFill>
                <a:latin typeface="黑体" pitchFamily="2" charset="-122"/>
                <a:ea typeface="黑体" pitchFamily="2" charset="-122"/>
              </a:rPr>
              <a:t>高斯公式</a:t>
            </a:r>
            <a:endParaRPr lang="en-US" altLang="zh-CN" sz="2800" b="1" dirty="0">
              <a:solidFill>
                <a:srgbClr val="9900FF"/>
              </a:solidFill>
              <a:latin typeface="黑体" pitchFamily="2" charset="-122"/>
              <a:ea typeface="黑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xmlns="" val="13717100"/>
              </p:ext>
            </p:extLst>
          </p:nvPr>
        </p:nvGraphicFramePr>
        <p:xfrm>
          <a:off x="323528" y="4797152"/>
          <a:ext cx="8455025" cy="1303337"/>
        </p:xfrm>
        <a:graphic>
          <a:graphicData uri="http://schemas.openxmlformats.org/presentationml/2006/ole">
            <p:oleObj spid="_x0000_s2290803" name="Document" r:id="rId5" imgW="8745395" imgH="1357369" progId="Word.Document.8">
              <p:embed/>
            </p:oleObj>
          </a:graphicData>
        </a:graphic>
      </p:graphicFrame>
    </p:spTree>
    <p:extLst>
      <p:ext uri="{BB962C8B-B14F-4D97-AF65-F5344CB8AC3E}">
        <p14:creationId xmlns:p14="http://schemas.microsoft.com/office/powerpoint/2010/main" xmlns="" val="383447259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177"/>
                                        </p:tgtEl>
                                        <p:attrNameLst>
                                          <p:attrName>style.visibility</p:attrName>
                                        </p:attrNameLst>
                                      </p:cBhvr>
                                      <p:to>
                                        <p:strVal val="visible"/>
                                      </p:to>
                                    </p:set>
                                    <p:animEffect transition="in" filter="wipe(left)">
                                      <p:cBhvr>
                                        <p:cTn id="11" dur="500"/>
                                        <p:tgtEl>
                                          <p:spTgt spid="717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61" name="Object 49"/>
          <p:cNvGraphicFramePr>
            <a:graphicFrameLocks noChangeAspect="1"/>
          </p:cNvGraphicFramePr>
          <p:nvPr>
            <p:extLst>
              <p:ext uri="{D42A27DB-BD31-4B8C-83A1-F6EECF244321}">
                <p14:modId xmlns:p14="http://schemas.microsoft.com/office/powerpoint/2010/main" xmlns="" val="2097667065"/>
              </p:ext>
            </p:extLst>
          </p:nvPr>
        </p:nvGraphicFramePr>
        <p:xfrm>
          <a:off x="5562600" y="548680"/>
          <a:ext cx="2514600" cy="2600325"/>
        </p:xfrm>
        <a:graphic>
          <a:graphicData uri="http://schemas.openxmlformats.org/presentationml/2006/ole">
            <p:oleObj spid="_x0000_s2292326" name="BMP 图象" r:id="rId3" imgW="2409524" imgH="2600000" progId="PBrush">
              <p:embed/>
            </p:oleObj>
          </a:graphicData>
        </a:graphic>
      </p:graphicFrame>
      <p:sp>
        <p:nvSpPr>
          <p:cNvPr id="38916" name="Text Box 4"/>
          <p:cNvSpPr txBox="1">
            <a:spLocks noChangeArrowheads="1"/>
          </p:cNvSpPr>
          <p:nvPr/>
        </p:nvSpPr>
        <p:spPr bwMode="auto">
          <a:xfrm>
            <a:off x="457200" y="1029693"/>
            <a:ext cx="1828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CC"/>
                </a:solidFill>
                <a:latin typeface="黑体" pitchFamily="2" charset="-122"/>
                <a:ea typeface="黑体" pitchFamily="2" charset="-122"/>
              </a:rPr>
              <a:t>证明</a:t>
            </a:r>
            <a:endParaRPr lang="zh-CN" altLang="en-US" sz="3200" b="1" dirty="0">
              <a:solidFill>
                <a:srgbClr val="0000CC"/>
              </a:solidFill>
            </a:endParaRPr>
          </a:p>
        </p:txBody>
      </p:sp>
      <p:graphicFrame>
        <p:nvGraphicFramePr>
          <p:cNvPr id="38917" name="Object 5"/>
          <p:cNvGraphicFramePr>
            <a:graphicFrameLocks noChangeAspect="1"/>
          </p:cNvGraphicFramePr>
          <p:nvPr>
            <p:extLst>
              <p:ext uri="{D42A27DB-BD31-4B8C-83A1-F6EECF244321}">
                <p14:modId xmlns:p14="http://schemas.microsoft.com/office/powerpoint/2010/main" xmlns="" val="909515589"/>
              </p:ext>
            </p:extLst>
          </p:nvPr>
        </p:nvGraphicFramePr>
        <p:xfrm>
          <a:off x="1447800" y="1090018"/>
          <a:ext cx="3781425" cy="1250950"/>
        </p:xfrm>
        <a:graphic>
          <a:graphicData uri="http://schemas.openxmlformats.org/presentationml/2006/ole">
            <p:oleObj spid="_x0000_s2292327" name="文档" r:id="rId4" imgW="3874816" imgH="1288754" progId="Word.Document.8">
              <p:embed/>
            </p:oleObj>
          </a:graphicData>
        </a:graphic>
      </p:graphicFrame>
      <p:grpSp>
        <p:nvGrpSpPr>
          <p:cNvPr id="2" name="Group 23"/>
          <p:cNvGrpSpPr>
            <a:grpSpLocks/>
          </p:cNvGrpSpPr>
          <p:nvPr/>
        </p:nvGrpSpPr>
        <p:grpSpPr bwMode="auto">
          <a:xfrm>
            <a:off x="4191000" y="777280"/>
            <a:ext cx="4419600" cy="3657600"/>
            <a:chOff x="3030" y="1292"/>
            <a:chExt cx="2321" cy="2227"/>
          </a:xfrm>
        </p:grpSpPr>
        <p:sp>
          <p:nvSpPr>
            <p:cNvPr id="2072" name="Line 9"/>
            <p:cNvSpPr>
              <a:spLocks noChangeShapeType="1"/>
            </p:cNvSpPr>
            <p:nvPr/>
          </p:nvSpPr>
          <p:spPr bwMode="auto">
            <a:xfrm>
              <a:off x="3744" y="2880"/>
              <a:ext cx="1440"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73" name="Line 10"/>
            <p:cNvSpPr>
              <a:spLocks noChangeShapeType="1"/>
            </p:cNvSpPr>
            <p:nvPr/>
          </p:nvSpPr>
          <p:spPr bwMode="auto">
            <a:xfrm flipV="1">
              <a:off x="3744" y="1440"/>
              <a:ext cx="0" cy="144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74" name="Line 12"/>
            <p:cNvSpPr>
              <a:spLocks noChangeShapeType="1"/>
            </p:cNvSpPr>
            <p:nvPr/>
          </p:nvSpPr>
          <p:spPr bwMode="auto">
            <a:xfrm flipH="1">
              <a:off x="3216" y="2880"/>
              <a:ext cx="528" cy="528"/>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062" name="Object 19"/>
            <p:cNvGraphicFramePr>
              <a:graphicFrameLocks noChangeAspect="1"/>
            </p:cNvGraphicFramePr>
            <p:nvPr/>
          </p:nvGraphicFramePr>
          <p:xfrm>
            <a:off x="3030" y="3360"/>
            <a:ext cx="167" cy="159"/>
          </p:xfrm>
          <a:graphic>
            <a:graphicData uri="http://schemas.openxmlformats.org/presentationml/2006/ole">
              <p:oleObj spid="_x0000_s2292328" name="公式" r:id="rId5" imgW="266469" imgH="253780" progId="Equation.3">
                <p:embed/>
              </p:oleObj>
            </a:graphicData>
          </a:graphic>
        </p:graphicFrame>
        <p:graphicFrame>
          <p:nvGraphicFramePr>
            <p:cNvPr id="2063" name="Object 20"/>
            <p:cNvGraphicFramePr>
              <a:graphicFrameLocks noChangeAspect="1"/>
            </p:cNvGraphicFramePr>
            <p:nvPr/>
          </p:nvGraphicFramePr>
          <p:xfrm>
            <a:off x="5184" y="2803"/>
            <a:ext cx="167" cy="208"/>
          </p:xfrm>
          <a:graphic>
            <a:graphicData uri="http://schemas.openxmlformats.org/presentationml/2006/ole">
              <p:oleObj spid="_x0000_s2292329" name="公式" r:id="rId6" imgW="266584" imgH="330057" progId="Equation.3">
                <p:embed/>
              </p:oleObj>
            </a:graphicData>
          </a:graphic>
        </p:graphicFrame>
        <p:graphicFrame>
          <p:nvGraphicFramePr>
            <p:cNvPr id="2064" name="Object 21"/>
            <p:cNvGraphicFramePr>
              <a:graphicFrameLocks noChangeAspect="1"/>
            </p:cNvGraphicFramePr>
            <p:nvPr/>
          </p:nvGraphicFramePr>
          <p:xfrm>
            <a:off x="3715" y="1292"/>
            <a:ext cx="135" cy="167"/>
          </p:xfrm>
          <a:graphic>
            <a:graphicData uri="http://schemas.openxmlformats.org/presentationml/2006/ole">
              <p:oleObj spid="_x0000_s2292330" name="公式" r:id="rId7" imgW="215619" imgH="266353" progId="Equation.3">
                <p:embed/>
              </p:oleObj>
            </a:graphicData>
          </a:graphic>
        </p:graphicFrame>
        <p:graphicFrame>
          <p:nvGraphicFramePr>
            <p:cNvPr id="2065" name="Object 22"/>
            <p:cNvGraphicFramePr>
              <a:graphicFrameLocks noChangeAspect="1"/>
            </p:cNvGraphicFramePr>
            <p:nvPr/>
          </p:nvGraphicFramePr>
          <p:xfrm>
            <a:off x="3696" y="2928"/>
            <a:ext cx="144" cy="159"/>
          </p:xfrm>
          <a:graphic>
            <a:graphicData uri="http://schemas.openxmlformats.org/presentationml/2006/ole">
              <p:oleObj spid="_x0000_s2292331" name="公式" r:id="rId8" imgW="228501" imgH="253890" progId="Equation.3">
                <p:embed/>
              </p:oleObj>
            </a:graphicData>
          </a:graphic>
        </p:graphicFrame>
      </p:grpSp>
      <p:graphicFrame>
        <p:nvGraphicFramePr>
          <p:cNvPr id="38936" name="Object 24"/>
          <p:cNvGraphicFramePr>
            <a:graphicFrameLocks noChangeAspect="1"/>
          </p:cNvGraphicFramePr>
          <p:nvPr>
            <p:extLst>
              <p:ext uri="{D42A27DB-BD31-4B8C-83A1-F6EECF244321}">
                <p14:modId xmlns:p14="http://schemas.microsoft.com/office/powerpoint/2010/main" xmlns="" val="1698421965"/>
              </p:ext>
            </p:extLst>
          </p:nvPr>
        </p:nvGraphicFramePr>
        <p:xfrm>
          <a:off x="609600" y="2172693"/>
          <a:ext cx="5268913" cy="476250"/>
        </p:xfrm>
        <a:graphic>
          <a:graphicData uri="http://schemas.openxmlformats.org/presentationml/2006/ole">
            <p:oleObj spid="_x0000_s2292332" name="文档" r:id="rId9" imgW="5256651" imgH="487067" progId="Word.Document.8">
              <p:embed/>
            </p:oleObj>
          </a:graphicData>
        </a:graphic>
      </p:graphicFrame>
      <p:graphicFrame>
        <p:nvGraphicFramePr>
          <p:cNvPr id="38939" name="Object 27"/>
          <p:cNvGraphicFramePr>
            <a:graphicFrameLocks noChangeAspect="1"/>
          </p:cNvGraphicFramePr>
          <p:nvPr>
            <p:extLst>
              <p:ext uri="{D42A27DB-BD31-4B8C-83A1-F6EECF244321}">
                <p14:modId xmlns:p14="http://schemas.microsoft.com/office/powerpoint/2010/main" xmlns="" val="2277791059"/>
              </p:ext>
            </p:extLst>
          </p:nvPr>
        </p:nvGraphicFramePr>
        <p:xfrm>
          <a:off x="914400" y="2752130"/>
          <a:ext cx="2792413" cy="549275"/>
        </p:xfrm>
        <a:graphic>
          <a:graphicData uri="http://schemas.openxmlformats.org/presentationml/2006/ole">
            <p:oleObj spid="_x0000_s2292333" name="公式" r:id="rId10" imgW="2467032" imgH="485726" progId="Equation.3">
              <p:embed/>
            </p:oleObj>
          </a:graphicData>
        </a:graphic>
      </p:graphicFrame>
      <p:graphicFrame>
        <p:nvGraphicFramePr>
          <p:cNvPr id="38943" name="Object 31"/>
          <p:cNvGraphicFramePr>
            <a:graphicFrameLocks noChangeAspect="1"/>
          </p:cNvGraphicFramePr>
          <p:nvPr>
            <p:extLst>
              <p:ext uri="{D42A27DB-BD31-4B8C-83A1-F6EECF244321}">
                <p14:modId xmlns:p14="http://schemas.microsoft.com/office/powerpoint/2010/main" xmlns="" val="1703381699"/>
              </p:ext>
            </p:extLst>
          </p:nvPr>
        </p:nvGraphicFramePr>
        <p:xfrm>
          <a:off x="900113" y="3360143"/>
          <a:ext cx="2833687" cy="568325"/>
        </p:xfrm>
        <a:graphic>
          <a:graphicData uri="http://schemas.openxmlformats.org/presentationml/2006/ole">
            <p:oleObj spid="_x0000_s2292334" name="公式" r:id="rId11" imgW="2419366" imgH="485726" progId="Equation.3">
              <p:embed/>
            </p:oleObj>
          </a:graphicData>
        </a:graphic>
      </p:graphicFrame>
      <p:graphicFrame>
        <p:nvGraphicFramePr>
          <p:cNvPr id="38947" name="Object 35"/>
          <p:cNvGraphicFramePr>
            <a:graphicFrameLocks noChangeAspect="1"/>
          </p:cNvGraphicFramePr>
          <p:nvPr>
            <p:extLst>
              <p:ext uri="{D42A27DB-BD31-4B8C-83A1-F6EECF244321}">
                <p14:modId xmlns:p14="http://schemas.microsoft.com/office/powerpoint/2010/main" xmlns="" val="3220204321"/>
              </p:ext>
            </p:extLst>
          </p:nvPr>
        </p:nvGraphicFramePr>
        <p:xfrm>
          <a:off x="960438" y="4001493"/>
          <a:ext cx="428625" cy="509587"/>
        </p:xfrm>
        <a:graphic>
          <a:graphicData uri="http://schemas.openxmlformats.org/presentationml/2006/ole">
            <p:oleObj spid="_x0000_s2292335" name="公式" r:id="rId12" imgW="371451" imgH="447838" progId="Equation.3">
              <p:embed/>
            </p:oleObj>
          </a:graphicData>
        </a:graphic>
      </p:graphicFrame>
      <p:graphicFrame>
        <p:nvGraphicFramePr>
          <p:cNvPr id="38955" name="Object 43"/>
          <p:cNvGraphicFramePr>
            <a:graphicFrameLocks noChangeAspect="1"/>
          </p:cNvGraphicFramePr>
          <p:nvPr>
            <p:extLst>
              <p:ext uri="{D42A27DB-BD31-4B8C-83A1-F6EECF244321}">
                <p14:modId xmlns:p14="http://schemas.microsoft.com/office/powerpoint/2010/main" xmlns="" val="3783630706"/>
              </p:ext>
            </p:extLst>
          </p:nvPr>
        </p:nvGraphicFramePr>
        <p:xfrm>
          <a:off x="7772400" y="1985368"/>
          <a:ext cx="341313" cy="315912"/>
        </p:xfrm>
        <a:graphic>
          <a:graphicData uri="http://schemas.openxmlformats.org/presentationml/2006/ole">
            <p:oleObj spid="_x0000_s2292336" name="公式" r:id="rId13" imgW="342603" imgH="317225" progId="Equation.3">
              <p:embed/>
            </p:oleObj>
          </a:graphicData>
        </a:graphic>
      </p:graphicFrame>
      <p:graphicFrame>
        <p:nvGraphicFramePr>
          <p:cNvPr id="38962" name="Object 50"/>
          <p:cNvGraphicFramePr>
            <a:graphicFrameLocks noChangeAspect="1"/>
          </p:cNvGraphicFramePr>
          <p:nvPr>
            <p:extLst>
              <p:ext uri="{D42A27DB-BD31-4B8C-83A1-F6EECF244321}">
                <p14:modId xmlns:p14="http://schemas.microsoft.com/office/powerpoint/2010/main" xmlns="" val="2855610302"/>
              </p:ext>
            </p:extLst>
          </p:nvPr>
        </p:nvGraphicFramePr>
        <p:xfrm>
          <a:off x="6587216" y="2813556"/>
          <a:ext cx="334377" cy="415089"/>
        </p:xfrm>
        <a:graphic>
          <a:graphicData uri="http://schemas.openxmlformats.org/presentationml/2006/ole">
            <p:oleObj spid="_x0000_s2292337" name="公式" r:id="rId14" imgW="361918" imgH="447838" progId="Equation.3">
              <p:embed/>
            </p:oleObj>
          </a:graphicData>
        </a:graphic>
      </p:graphicFrame>
      <p:graphicFrame>
        <p:nvGraphicFramePr>
          <p:cNvPr id="38963" name="Object 51"/>
          <p:cNvGraphicFramePr>
            <a:graphicFrameLocks noChangeAspect="1"/>
          </p:cNvGraphicFramePr>
          <p:nvPr>
            <p:extLst>
              <p:ext uri="{D42A27DB-BD31-4B8C-83A1-F6EECF244321}">
                <p14:modId xmlns:p14="http://schemas.microsoft.com/office/powerpoint/2010/main" xmlns="" val="1246873204"/>
              </p:ext>
            </p:extLst>
          </p:nvPr>
        </p:nvGraphicFramePr>
        <p:xfrm>
          <a:off x="6540500" y="1210668"/>
          <a:ext cx="393700" cy="457200"/>
        </p:xfrm>
        <a:graphic>
          <a:graphicData uri="http://schemas.openxmlformats.org/presentationml/2006/ole">
            <p:oleObj spid="_x0000_s2292338" name="公式" r:id="rId15" imgW="380984" imgH="447838" progId="Equation.3">
              <p:embed/>
            </p:oleObj>
          </a:graphicData>
        </a:graphic>
      </p:graphicFrame>
      <p:graphicFrame>
        <p:nvGraphicFramePr>
          <p:cNvPr id="38964" name="Object 52"/>
          <p:cNvGraphicFramePr>
            <a:graphicFrameLocks noChangeAspect="1"/>
          </p:cNvGraphicFramePr>
          <p:nvPr>
            <p:extLst>
              <p:ext uri="{D42A27DB-BD31-4B8C-83A1-F6EECF244321}">
                <p14:modId xmlns:p14="http://schemas.microsoft.com/office/powerpoint/2010/main" xmlns="" val="3401160757"/>
              </p:ext>
            </p:extLst>
          </p:nvPr>
        </p:nvGraphicFramePr>
        <p:xfrm>
          <a:off x="6781800" y="2134593"/>
          <a:ext cx="393700" cy="457200"/>
        </p:xfrm>
        <a:graphic>
          <a:graphicData uri="http://schemas.openxmlformats.org/presentationml/2006/ole">
            <p:oleObj spid="_x0000_s2292339" name="公式" r:id="rId16" imgW="380984" imgH="447838" progId="Equation.3">
              <p:embed/>
            </p:oleObj>
          </a:graphicData>
        </a:graphic>
      </p:graphicFrame>
      <p:grpSp>
        <p:nvGrpSpPr>
          <p:cNvPr id="3" name="Group 57"/>
          <p:cNvGrpSpPr>
            <a:grpSpLocks/>
          </p:cNvGrpSpPr>
          <p:nvPr/>
        </p:nvGrpSpPr>
        <p:grpSpPr bwMode="auto">
          <a:xfrm>
            <a:off x="6084168" y="2708922"/>
            <a:ext cx="1412875" cy="1066800"/>
            <a:chOff x="3779" y="2605"/>
            <a:chExt cx="890" cy="672"/>
          </a:xfrm>
        </p:grpSpPr>
        <p:sp>
          <p:nvSpPr>
            <p:cNvPr id="2069" name="Oval 53" descr="小棋盘"/>
            <p:cNvSpPr>
              <a:spLocks noChangeArrowheads="1"/>
            </p:cNvSpPr>
            <p:nvPr/>
          </p:nvSpPr>
          <p:spPr bwMode="auto">
            <a:xfrm>
              <a:off x="3779" y="2989"/>
              <a:ext cx="890" cy="288"/>
            </a:xfrm>
            <a:prstGeom prst="ellipse">
              <a:avLst/>
            </a:prstGeom>
            <a:solidFill>
              <a:srgbClr val="FFCCFF"/>
            </a:solidFill>
            <a:ln w="28575">
              <a:solidFill>
                <a:schemeClr val="tx1"/>
              </a:solidFill>
              <a:round/>
              <a:headEnd/>
              <a:tailEnd/>
            </a:ln>
          </p:spPr>
          <p:txBody>
            <a:bodyPr wrap="none" anchor="ctr"/>
            <a:lstStyle/>
            <a:p>
              <a:endParaRPr lang="zh-CN" altLang="en-US"/>
            </a:p>
          </p:txBody>
        </p:sp>
        <p:sp>
          <p:nvSpPr>
            <p:cNvPr id="2070" name="Line 54"/>
            <p:cNvSpPr>
              <a:spLocks noChangeShapeType="1"/>
            </p:cNvSpPr>
            <p:nvPr/>
          </p:nvSpPr>
          <p:spPr bwMode="auto">
            <a:xfrm>
              <a:off x="3792" y="2605"/>
              <a:ext cx="0" cy="515"/>
            </a:xfrm>
            <a:prstGeom prst="line">
              <a:avLst/>
            </a:prstGeom>
            <a:noFill/>
            <a:ln w="2857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71" name="Line 55"/>
            <p:cNvSpPr>
              <a:spLocks noChangeShapeType="1"/>
            </p:cNvSpPr>
            <p:nvPr/>
          </p:nvSpPr>
          <p:spPr bwMode="auto">
            <a:xfrm>
              <a:off x="4669" y="2640"/>
              <a:ext cx="0" cy="528"/>
            </a:xfrm>
            <a:prstGeom prst="line">
              <a:avLst/>
            </a:prstGeom>
            <a:noFill/>
            <a:ln w="28575">
              <a:solidFill>
                <a:srgbClr val="3333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061" name="Object 56"/>
            <p:cNvGraphicFramePr>
              <a:graphicFrameLocks noChangeAspect="1"/>
            </p:cNvGraphicFramePr>
            <p:nvPr>
              <p:extLst>
                <p:ext uri="{D42A27DB-BD31-4B8C-83A1-F6EECF244321}">
                  <p14:modId xmlns:p14="http://schemas.microsoft.com/office/powerpoint/2010/main" xmlns="" val="61656431"/>
                </p:ext>
              </p:extLst>
            </p:nvPr>
          </p:nvGraphicFramePr>
          <p:xfrm>
            <a:off x="4080" y="3013"/>
            <a:ext cx="288" cy="262"/>
          </p:xfrm>
          <a:graphic>
            <a:graphicData uri="http://schemas.openxmlformats.org/presentationml/2006/ole">
              <p:oleObj spid="_x0000_s2292340" name="公式" r:id="rId17" imgW="558800" imgH="508000" progId="Equation.3">
                <p:embed/>
              </p:oleObj>
            </a:graphicData>
          </a:graphic>
        </p:graphicFrame>
      </p:grpSp>
    </p:spTree>
    <p:extLst>
      <p:ext uri="{BB962C8B-B14F-4D97-AF65-F5344CB8AC3E}">
        <p14:creationId xmlns:p14="http://schemas.microsoft.com/office/powerpoint/2010/main" xmlns="" val="402537339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8961"/>
                                        </p:tgtEl>
                                        <p:attrNameLst>
                                          <p:attrName>style.visibility</p:attrName>
                                        </p:attrNameLst>
                                      </p:cBhvr>
                                      <p:to>
                                        <p:strVal val="visible"/>
                                      </p:to>
                                    </p:set>
                                    <p:animEffect transition="in" filter="wipe(left)">
                                      <p:cBhvr>
                                        <p:cTn id="11" dur="500"/>
                                        <p:tgtEl>
                                          <p:spTgt spid="3896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955"/>
                                        </p:tgtEl>
                                        <p:attrNameLst>
                                          <p:attrName>style.visibility</p:attrName>
                                        </p:attrNameLst>
                                      </p:cBhvr>
                                      <p:to>
                                        <p:strVal val="visible"/>
                                      </p:to>
                                    </p:set>
                                    <p:animEffect transition="in" filter="wipe(left)">
                                      <p:cBhvr>
                                        <p:cTn id="15" dur="500"/>
                                        <p:tgtEl>
                                          <p:spTgt spid="389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8916"/>
                                        </p:tgtEl>
                                        <p:attrNameLst>
                                          <p:attrName>style.visibility</p:attrName>
                                        </p:attrNameLst>
                                      </p:cBhvr>
                                      <p:to>
                                        <p:strVal val="visible"/>
                                      </p:to>
                                    </p:set>
                                    <p:animEffect transition="in" filter="wipe(left)">
                                      <p:cBhvr>
                                        <p:cTn id="20" dur="500"/>
                                        <p:tgtEl>
                                          <p:spTgt spid="389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8917"/>
                                        </p:tgtEl>
                                        <p:attrNameLst>
                                          <p:attrName>style.visibility</p:attrName>
                                        </p:attrNameLst>
                                      </p:cBhvr>
                                      <p:to>
                                        <p:strVal val="visible"/>
                                      </p:to>
                                    </p:set>
                                    <p:animEffect transition="in" filter="wipe(left)">
                                      <p:cBhvr>
                                        <p:cTn id="25" dur="500"/>
                                        <p:tgtEl>
                                          <p:spTgt spid="38917"/>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8936"/>
                                        </p:tgtEl>
                                        <p:attrNameLst>
                                          <p:attrName>style.visibility</p:attrName>
                                        </p:attrNameLst>
                                      </p:cBhvr>
                                      <p:to>
                                        <p:strVal val="visible"/>
                                      </p:to>
                                    </p:set>
                                    <p:animEffect transition="in" filter="wipe(left)">
                                      <p:cBhvr>
                                        <p:cTn id="34" dur="500"/>
                                        <p:tgtEl>
                                          <p:spTgt spid="3893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8962"/>
                                        </p:tgtEl>
                                        <p:attrNameLst>
                                          <p:attrName>style.visibility</p:attrName>
                                        </p:attrNameLst>
                                      </p:cBhvr>
                                      <p:to>
                                        <p:strVal val="visible"/>
                                      </p:to>
                                    </p:set>
                                    <p:animEffect transition="in" filter="wipe(left)">
                                      <p:cBhvr>
                                        <p:cTn id="39" dur="500"/>
                                        <p:tgtEl>
                                          <p:spTgt spid="38962"/>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38939"/>
                                        </p:tgtEl>
                                        <p:attrNameLst>
                                          <p:attrName>style.visibility</p:attrName>
                                        </p:attrNameLst>
                                      </p:cBhvr>
                                      <p:to>
                                        <p:strVal val="visible"/>
                                      </p:to>
                                    </p:set>
                                    <p:animEffect transition="in" filter="wipe(left)">
                                      <p:cBhvr>
                                        <p:cTn id="43" dur="500"/>
                                        <p:tgtEl>
                                          <p:spTgt spid="3893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8963"/>
                                        </p:tgtEl>
                                        <p:attrNameLst>
                                          <p:attrName>style.visibility</p:attrName>
                                        </p:attrNameLst>
                                      </p:cBhvr>
                                      <p:to>
                                        <p:strVal val="visible"/>
                                      </p:to>
                                    </p:set>
                                    <p:animEffect transition="in" filter="wipe(left)">
                                      <p:cBhvr>
                                        <p:cTn id="48" dur="500"/>
                                        <p:tgtEl>
                                          <p:spTgt spid="38963"/>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38943"/>
                                        </p:tgtEl>
                                        <p:attrNameLst>
                                          <p:attrName>style.visibility</p:attrName>
                                        </p:attrNameLst>
                                      </p:cBhvr>
                                      <p:to>
                                        <p:strVal val="visible"/>
                                      </p:to>
                                    </p:set>
                                    <p:animEffect transition="in" filter="wipe(left)">
                                      <p:cBhvr>
                                        <p:cTn id="52" dur="500"/>
                                        <p:tgtEl>
                                          <p:spTgt spid="3894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8964"/>
                                        </p:tgtEl>
                                        <p:attrNameLst>
                                          <p:attrName>style.visibility</p:attrName>
                                        </p:attrNameLst>
                                      </p:cBhvr>
                                      <p:to>
                                        <p:strVal val="visible"/>
                                      </p:to>
                                    </p:set>
                                    <p:animEffect transition="in" filter="wipe(left)">
                                      <p:cBhvr>
                                        <p:cTn id="57" dur="500"/>
                                        <p:tgtEl>
                                          <p:spTgt spid="38964"/>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38947"/>
                                        </p:tgtEl>
                                        <p:attrNameLst>
                                          <p:attrName>style.visibility</p:attrName>
                                        </p:attrNameLst>
                                      </p:cBhvr>
                                      <p:to>
                                        <p:strVal val="visible"/>
                                      </p:to>
                                    </p:set>
                                    <p:animEffect transition="in" filter="wipe(left)">
                                      <p:cBhvr>
                                        <p:cTn id="61" dur="500"/>
                                        <p:tgtEl>
                                          <p:spTgt spid="38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5"/>
          <p:cNvSpPr txBox="1">
            <a:spLocks noChangeArrowheads="1"/>
          </p:cNvSpPr>
          <p:nvPr/>
        </p:nvSpPr>
        <p:spPr bwMode="auto">
          <a:xfrm>
            <a:off x="685800" y="533400"/>
            <a:ext cx="5181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根据三重积分的计算法</a:t>
            </a:r>
          </a:p>
        </p:txBody>
      </p:sp>
      <p:graphicFrame>
        <p:nvGraphicFramePr>
          <p:cNvPr id="15366" name="Object 6"/>
          <p:cNvGraphicFramePr>
            <a:graphicFrameLocks noChangeAspect="1"/>
          </p:cNvGraphicFramePr>
          <p:nvPr/>
        </p:nvGraphicFramePr>
        <p:xfrm>
          <a:off x="684213" y="1096963"/>
          <a:ext cx="5568950" cy="1112837"/>
        </p:xfrm>
        <a:graphic>
          <a:graphicData uri="http://schemas.openxmlformats.org/presentationml/2006/ole">
            <p:oleObj spid="_x0000_s2292894" name="公式" r:id="rId3" imgW="4876800" imgH="1054100" progId="Equation.3">
              <p:embed/>
            </p:oleObj>
          </a:graphicData>
        </a:graphic>
      </p:graphicFrame>
      <p:graphicFrame>
        <p:nvGraphicFramePr>
          <p:cNvPr id="15367" name="Object 7"/>
          <p:cNvGraphicFramePr>
            <a:graphicFrameLocks noChangeAspect="1"/>
          </p:cNvGraphicFramePr>
          <p:nvPr/>
        </p:nvGraphicFramePr>
        <p:xfrm>
          <a:off x="685800" y="2141538"/>
          <a:ext cx="7696200" cy="1000125"/>
        </p:xfrm>
        <a:graphic>
          <a:graphicData uri="http://schemas.openxmlformats.org/presentationml/2006/ole">
            <p:oleObj spid="_x0000_s2292895" name="公式" r:id="rId4" imgW="3797300" imgH="495300" progId="Equation.3">
              <p:embed/>
            </p:oleObj>
          </a:graphicData>
        </a:graphic>
      </p:graphicFrame>
      <p:sp>
        <p:nvSpPr>
          <p:cNvPr id="15368" name="Text Box 8"/>
          <p:cNvSpPr txBox="1">
            <a:spLocks noChangeArrowheads="1"/>
          </p:cNvSpPr>
          <p:nvPr/>
        </p:nvSpPr>
        <p:spPr bwMode="auto">
          <a:xfrm>
            <a:off x="682625" y="3095625"/>
            <a:ext cx="5181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根据曲面积分的计算法</a:t>
            </a:r>
          </a:p>
        </p:txBody>
      </p:sp>
      <p:graphicFrame>
        <p:nvGraphicFramePr>
          <p:cNvPr id="15369" name="Object 9"/>
          <p:cNvGraphicFramePr>
            <a:graphicFrameLocks noChangeAspect="1"/>
          </p:cNvGraphicFramePr>
          <p:nvPr/>
        </p:nvGraphicFramePr>
        <p:xfrm>
          <a:off x="609600" y="4271963"/>
          <a:ext cx="7543800" cy="957262"/>
        </p:xfrm>
        <a:graphic>
          <a:graphicData uri="http://schemas.openxmlformats.org/presentationml/2006/ole">
            <p:oleObj spid="_x0000_s2292896" name="公式" r:id="rId5" imgW="3683000" imgH="495300" progId="Equation.3">
              <p:embed/>
            </p:oleObj>
          </a:graphicData>
        </a:graphic>
      </p:graphicFrame>
      <p:graphicFrame>
        <p:nvGraphicFramePr>
          <p:cNvPr id="15372" name="Object 12"/>
          <p:cNvGraphicFramePr>
            <a:graphicFrameLocks noChangeAspect="1"/>
          </p:cNvGraphicFramePr>
          <p:nvPr/>
        </p:nvGraphicFramePr>
        <p:xfrm>
          <a:off x="1257300" y="3786188"/>
          <a:ext cx="5715000" cy="714375"/>
        </p:xfrm>
        <a:graphic>
          <a:graphicData uri="http://schemas.openxmlformats.org/presentationml/2006/ole">
            <p:oleObj spid="_x0000_s2292897" name="文档" r:id="rId6" imgW="5715097" imgH="733539" progId="Word.Document.8">
              <p:embed/>
            </p:oleObj>
          </a:graphicData>
        </a:graphic>
      </p:graphicFrame>
    </p:spTree>
    <p:extLst>
      <p:ext uri="{BB962C8B-B14F-4D97-AF65-F5344CB8AC3E}">
        <p14:creationId xmlns:p14="http://schemas.microsoft.com/office/powerpoint/2010/main" xmlns="" val="53651738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wipe(left)">
                                      <p:cBhvr>
                                        <p:cTn id="7" dur="500"/>
                                        <p:tgtEl>
                                          <p:spTgt spid="15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wipe(left)">
                                      <p:cBhvr>
                                        <p:cTn id="12" dur="500"/>
                                        <p:tgtEl>
                                          <p:spTgt spid="153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5368"/>
                                        </p:tgtEl>
                                        <p:attrNameLst>
                                          <p:attrName>style.visibility</p:attrName>
                                        </p:attrNameLst>
                                      </p:cBhvr>
                                      <p:to>
                                        <p:strVal val="visible"/>
                                      </p:to>
                                    </p:set>
                                    <p:animEffect transition="in" filter="wipe(left)">
                                      <p:cBhvr>
                                        <p:cTn id="17" dur="75"/>
                                        <p:tgtEl>
                                          <p:spTgt spid="15368"/>
                                        </p:tgtEl>
                                      </p:cBhvr>
                                    </p:animEffect>
                                  </p:childTnLst>
                                </p:cTn>
                              </p:par>
                            </p:childTnLst>
                          </p:cTn>
                        </p:par>
                        <p:par>
                          <p:cTn id="18" fill="hold" nodeType="afterGroup">
                            <p:stCondLst>
                              <p:cond delay="750"/>
                            </p:stCondLst>
                            <p:childTnLst>
                              <p:par>
                                <p:cTn id="19" presetID="22" presetClass="entr" presetSubtype="8" fill="hold" nodeType="afterEffect">
                                  <p:stCondLst>
                                    <p:cond delay="0"/>
                                  </p:stCondLst>
                                  <p:childTnLst>
                                    <p:set>
                                      <p:cBhvr>
                                        <p:cTn id="20" dur="1" fill="hold">
                                          <p:stCondLst>
                                            <p:cond delay="0"/>
                                          </p:stCondLst>
                                        </p:cTn>
                                        <p:tgtEl>
                                          <p:spTgt spid="15372"/>
                                        </p:tgtEl>
                                        <p:attrNameLst>
                                          <p:attrName>style.visibility</p:attrName>
                                        </p:attrNameLst>
                                      </p:cBhvr>
                                      <p:to>
                                        <p:strVal val="visible"/>
                                      </p:to>
                                    </p:set>
                                    <p:animEffect transition="in" filter="wipe(left)">
                                      <p:cBhvr>
                                        <p:cTn id="21" dur="500"/>
                                        <p:tgtEl>
                                          <p:spTgt spid="153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5369"/>
                                        </p:tgtEl>
                                        <p:attrNameLst>
                                          <p:attrName>style.visibility</p:attrName>
                                        </p:attrNameLst>
                                      </p:cBhvr>
                                      <p:to>
                                        <p:strVal val="visible"/>
                                      </p:to>
                                    </p:set>
                                    <p:animEffect transition="in" filter="wipe(left)">
                                      <p:cBhvr>
                                        <p:cTn id="26" dur="500"/>
                                        <p:tgtEl>
                                          <p:spTgt spid="1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457200" y="685800"/>
          <a:ext cx="7848600" cy="1041400"/>
        </p:xfrm>
        <a:graphic>
          <a:graphicData uri="http://schemas.openxmlformats.org/presentationml/2006/ole">
            <p:oleObj spid="_x0000_s2293957" name="公式" r:id="rId3" imgW="3568700" imgH="495300" progId="Equation.3">
              <p:embed/>
            </p:oleObj>
          </a:graphicData>
        </a:graphic>
      </p:graphicFrame>
      <p:graphicFrame>
        <p:nvGraphicFramePr>
          <p:cNvPr id="39939" name="Object 3"/>
          <p:cNvGraphicFramePr>
            <a:graphicFrameLocks noChangeAspect="1"/>
          </p:cNvGraphicFramePr>
          <p:nvPr/>
        </p:nvGraphicFramePr>
        <p:xfrm>
          <a:off x="609600" y="3429000"/>
          <a:ext cx="7772400" cy="1006475"/>
        </p:xfrm>
        <a:graphic>
          <a:graphicData uri="http://schemas.openxmlformats.org/presentationml/2006/ole">
            <p:oleObj spid="_x0000_s2293958" name="公式" r:id="rId4" imgW="3810000" imgH="495300" progId="Equation.3">
              <p:embed/>
            </p:oleObj>
          </a:graphicData>
        </a:graphic>
      </p:graphicFrame>
      <p:graphicFrame>
        <p:nvGraphicFramePr>
          <p:cNvPr id="39940" name="Object 4"/>
          <p:cNvGraphicFramePr>
            <a:graphicFrameLocks noChangeAspect="1"/>
          </p:cNvGraphicFramePr>
          <p:nvPr/>
        </p:nvGraphicFramePr>
        <p:xfrm>
          <a:off x="533400" y="2617788"/>
          <a:ext cx="3556000" cy="811212"/>
        </p:xfrm>
        <a:graphic>
          <a:graphicData uri="http://schemas.openxmlformats.org/presentationml/2006/ole">
            <p:oleObj spid="_x0000_s2293959" name="公式" r:id="rId5" imgW="3556000" imgH="812800" progId="Equation.3">
              <p:embed/>
            </p:oleObj>
          </a:graphicData>
        </a:graphic>
      </p:graphicFrame>
      <p:graphicFrame>
        <p:nvGraphicFramePr>
          <p:cNvPr id="39941" name="Object 5"/>
          <p:cNvGraphicFramePr>
            <a:graphicFrameLocks noChangeAspect="1"/>
          </p:cNvGraphicFramePr>
          <p:nvPr/>
        </p:nvGraphicFramePr>
        <p:xfrm>
          <a:off x="500063" y="1679575"/>
          <a:ext cx="3690937" cy="987425"/>
        </p:xfrm>
        <a:graphic>
          <a:graphicData uri="http://schemas.openxmlformats.org/presentationml/2006/ole">
            <p:oleObj spid="_x0000_s2293960" name="公式" r:id="rId6" imgW="1752600" imgH="469900" progId="Equation.3">
              <p:embed/>
            </p:oleObj>
          </a:graphicData>
        </a:graphic>
      </p:graphicFrame>
      <p:graphicFrame>
        <p:nvGraphicFramePr>
          <p:cNvPr id="39942" name="Object 6"/>
          <p:cNvGraphicFramePr>
            <a:graphicFrameLocks noChangeAspect="1"/>
          </p:cNvGraphicFramePr>
          <p:nvPr/>
        </p:nvGraphicFramePr>
        <p:xfrm>
          <a:off x="1549400" y="4191000"/>
          <a:ext cx="5003800" cy="990600"/>
        </p:xfrm>
        <a:graphic>
          <a:graphicData uri="http://schemas.openxmlformats.org/presentationml/2006/ole">
            <p:oleObj spid="_x0000_s2293961" name="公式" r:id="rId7" imgW="4991262" imgH="981010" progId="Equation.3">
              <p:embed/>
            </p:oleObj>
          </a:graphicData>
        </a:graphic>
      </p:graphicFrame>
    </p:spTree>
    <p:extLst>
      <p:ext uri="{BB962C8B-B14F-4D97-AF65-F5344CB8AC3E}">
        <p14:creationId xmlns:p14="http://schemas.microsoft.com/office/powerpoint/2010/main" xmlns="" val="341990847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wipe(left)">
                                      <p:cBhvr>
                                        <p:cTn id="7" dur="500"/>
                                        <p:tgtEl>
                                          <p:spTgt spid="39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9939"/>
                                        </p:tgtEl>
                                        <p:attrNameLst>
                                          <p:attrName>style.visibility</p:attrName>
                                        </p:attrNameLst>
                                      </p:cBhvr>
                                      <p:to>
                                        <p:strVal val="visible"/>
                                      </p:to>
                                    </p:set>
                                    <p:animEffect transition="in" filter="wipe(left)">
                                      <p:cBhvr>
                                        <p:cTn id="16" dur="500"/>
                                        <p:tgtEl>
                                          <p:spTgt spid="399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9942"/>
                                        </p:tgtEl>
                                        <p:attrNameLst>
                                          <p:attrName>style.visibility</p:attrName>
                                        </p:attrNameLst>
                                      </p:cBhvr>
                                      <p:to>
                                        <p:strVal val="visible"/>
                                      </p:to>
                                    </p:set>
                                    <p:animEffect transition="in" filter="wipe(left)">
                                      <p:cBhvr>
                                        <p:cTn id="21"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4" name="Object 6"/>
          <p:cNvGraphicFramePr>
            <a:graphicFrameLocks noChangeAspect="1"/>
          </p:cNvGraphicFramePr>
          <p:nvPr/>
        </p:nvGraphicFramePr>
        <p:xfrm>
          <a:off x="2076450" y="298450"/>
          <a:ext cx="4522788" cy="1025525"/>
        </p:xfrm>
        <a:graphic>
          <a:graphicData uri="http://schemas.openxmlformats.org/presentationml/2006/ole">
            <p:oleObj spid="_x0000_s2294903" name="公式" r:id="rId3" imgW="4362418" imgH="981010" progId="Equation.3">
              <p:embed/>
            </p:oleObj>
          </a:graphicData>
        </a:graphic>
      </p:graphicFrame>
      <p:sp>
        <p:nvSpPr>
          <p:cNvPr id="5125" name="Text Box 7"/>
          <p:cNvSpPr txBox="1">
            <a:spLocks noChangeArrowheads="1"/>
          </p:cNvSpPr>
          <p:nvPr/>
        </p:nvSpPr>
        <p:spPr bwMode="auto">
          <a:xfrm>
            <a:off x="914400" y="531813"/>
            <a:ext cx="15240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ea typeface="黑体" pitchFamily="2" charset="-122"/>
              </a:rPr>
              <a:t>同理</a:t>
            </a:r>
            <a:endParaRPr lang="zh-CN" altLang="en-US"/>
          </a:p>
        </p:txBody>
      </p:sp>
      <p:graphicFrame>
        <p:nvGraphicFramePr>
          <p:cNvPr id="17416" name="Object 8"/>
          <p:cNvGraphicFramePr>
            <a:graphicFrameLocks noChangeAspect="1"/>
          </p:cNvGraphicFramePr>
          <p:nvPr/>
        </p:nvGraphicFramePr>
        <p:xfrm>
          <a:off x="2082800" y="1476375"/>
          <a:ext cx="4445000" cy="993775"/>
        </p:xfrm>
        <a:graphic>
          <a:graphicData uri="http://schemas.openxmlformats.org/presentationml/2006/ole">
            <p:oleObj spid="_x0000_s2294904" name="公式" r:id="rId4" imgW="4419616" imgH="981010" progId="Equation.3">
              <p:embed/>
            </p:oleObj>
          </a:graphicData>
        </a:graphic>
      </p:graphicFrame>
      <p:graphicFrame>
        <p:nvGraphicFramePr>
          <p:cNvPr id="17420" name="Object 12"/>
          <p:cNvGraphicFramePr>
            <a:graphicFrameLocks noChangeAspect="1"/>
          </p:cNvGraphicFramePr>
          <p:nvPr/>
        </p:nvGraphicFramePr>
        <p:xfrm>
          <a:off x="838200" y="3214688"/>
          <a:ext cx="8153400" cy="989012"/>
        </p:xfrm>
        <a:graphic>
          <a:graphicData uri="http://schemas.openxmlformats.org/presentationml/2006/ole">
            <p:oleObj spid="_x0000_s2294905" name="公式" r:id="rId5" imgW="8143997" imgH="981010" progId="Equation.3">
              <p:embed/>
            </p:oleObj>
          </a:graphicData>
        </a:graphic>
      </p:graphicFrame>
      <p:sp>
        <p:nvSpPr>
          <p:cNvPr id="17422" name="Text Box 14"/>
          <p:cNvSpPr txBox="1">
            <a:spLocks noChangeArrowheads="1"/>
          </p:cNvSpPr>
          <p:nvPr/>
        </p:nvSpPr>
        <p:spPr bwMode="auto">
          <a:xfrm>
            <a:off x="4038600" y="4433888"/>
            <a:ext cx="41910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a:t>
            </a:r>
            <a:r>
              <a:rPr lang="zh-CN" altLang="en-US" sz="2800" b="1">
                <a:solidFill>
                  <a:srgbClr val="3333FF"/>
                </a:solidFill>
                <a:ea typeface="黑体" pitchFamily="2" charset="-122"/>
              </a:rPr>
              <a:t>高斯公式</a:t>
            </a:r>
            <a:endParaRPr lang="zh-CN" altLang="en-US" sz="2800" b="1"/>
          </a:p>
        </p:txBody>
      </p:sp>
      <p:sp>
        <p:nvSpPr>
          <p:cNvPr id="17423" name="Text Box 15"/>
          <p:cNvSpPr txBox="1">
            <a:spLocks noChangeArrowheads="1"/>
          </p:cNvSpPr>
          <p:nvPr/>
        </p:nvSpPr>
        <p:spPr bwMode="auto">
          <a:xfrm>
            <a:off x="914400" y="2528888"/>
            <a:ext cx="6248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和并以上三式得：</a:t>
            </a:r>
          </a:p>
        </p:txBody>
      </p:sp>
    </p:spTree>
    <p:extLst>
      <p:ext uri="{BB962C8B-B14F-4D97-AF65-F5344CB8AC3E}">
        <p14:creationId xmlns:p14="http://schemas.microsoft.com/office/powerpoint/2010/main" xmlns="" val="7581860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wipe(left)">
                                      <p:cBhvr>
                                        <p:cTn id="7" dur="500"/>
                                        <p:tgtEl>
                                          <p:spTgt spid="1741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416"/>
                                        </p:tgtEl>
                                        <p:attrNameLst>
                                          <p:attrName>style.visibility</p:attrName>
                                        </p:attrNameLst>
                                      </p:cBhvr>
                                      <p:to>
                                        <p:strVal val="visible"/>
                                      </p:to>
                                    </p:set>
                                    <p:animEffect transition="in" filter="wipe(left)">
                                      <p:cBhvr>
                                        <p:cTn id="11" dur="500"/>
                                        <p:tgtEl>
                                          <p:spTgt spid="174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423"/>
                                        </p:tgtEl>
                                        <p:attrNameLst>
                                          <p:attrName>style.visibility</p:attrName>
                                        </p:attrNameLst>
                                      </p:cBhvr>
                                      <p:to>
                                        <p:strVal val="visible"/>
                                      </p:to>
                                    </p:set>
                                    <p:animEffect transition="in" filter="wipe(left)">
                                      <p:cBhvr>
                                        <p:cTn id="16" dur="500"/>
                                        <p:tgtEl>
                                          <p:spTgt spid="1742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7420"/>
                                        </p:tgtEl>
                                        <p:attrNameLst>
                                          <p:attrName>style.visibility</p:attrName>
                                        </p:attrNameLst>
                                      </p:cBhvr>
                                      <p:to>
                                        <p:strVal val="visible"/>
                                      </p:to>
                                    </p:set>
                                    <p:animEffect transition="in" filter="wipe(left)">
                                      <p:cBhvr>
                                        <p:cTn id="20" dur="500"/>
                                        <p:tgtEl>
                                          <p:spTgt spid="17420"/>
                                        </p:tgtEl>
                                      </p:cBhvr>
                                    </p:animEffect>
                                  </p:childTnLst>
                                  <p:subTnLst>
                                    <p:animClr clrSpc="rgb" dir="cw">
                                      <p:cBhvr override="childStyle">
                                        <p:cTn dur="1" fill="hold" display="0" masterRel="nextClick" afterEffect="1"/>
                                        <p:tgtEl>
                                          <p:spTgt spid="17420"/>
                                        </p:tgtEl>
                                        <p:attrNameLst>
                                          <p:attrName>ppt_c</p:attrName>
                                        </p:attrNameLst>
                                      </p:cBhvr>
                                      <p:to>
                                        <a:srgbClr val="3333FF"/>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422"/>
                                        </p:tgtEl>
                                        <p:attrNameLst>
                                          <p:attrName>style.visibility</p:attrName>
                                        </p:attrNameLst>
                                      </p:cBhvr>
                                      <p:to>
                                        <p:strVal val="visible"/>
                                      </p:to>
                                    </p:set>
                                    <p:animEffect transition="in" filter="wipe(left)">
                                      <p:cBhvr>
                                        <p:cTn id="25" dur="500"/>
                                        <p:tgtEl>
                                          <p:spTgt spid="17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2" grpId="0" autoUpdateAnimBg="0"/>
      <p:bldP spid="1742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026"/>
          <p:cNvSpPr txBox="1">
            <a:spLocks noChangeArrowheads="1"/>
          </p:cNvSpPr>
          <p:nvPr/>
        </p:nvSpPr>
        <p:spPr bwMode="auto">
          <a:xfrm>
            <a:off x="914400" y="3581400"/>
            <a:ext cx="3962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latin typeface="黑体" pitchFamily="2" charset="-122"/>
                <a:ea typeface="黑体" pitchFamily="2" charset="-122"/>
              </a:rPr>
              <a:t>Gauss</a:t>
            </a:r>
            <a:r>
              <a:rPr lang="zh-CN" altLang="en-US" sz="2800" b="1">
                <a:latin typeface="黑体" pitchFamily="2" charset="-122"/>
                <a:ea typeface="黑体" pitchFamily="2" charset="-122"/>
              </a:rPr>
              <a:t>公式的实质</a:t>
            </a:r>
            <a:endParaRPr lang="zh-CN" altLang="en-US" sz="2800"/>
          </a:p>
        </p:txBody>
      </p:sp>
      <p:sp>
        <p:nvSpPr>
          <p:cNvPr id="24579" name="Text Box 1027"/>
          <p:cNvSpPr txBox="1">
            <a:spLocks noChangeArrowheads="1"/>
          </p:cNvSpPr>
          <p:nvPr/>
        </p:nvSpPr>
        <p:spPr bwMode="auto">
          <a:xfrm>
            <a:off x="990600" y="4191000"/>
            <a:ext cx="73914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CC6600"/>
                </a:solidFill>
              </a:rPr>
              <a:t>       </a:t>
            </a:r>
            <a:r>
              <a:rPr lang="en-US" altLang="zh-CN" sz="3200" b="1">
                <a:solidFill>
                  <a:srgbClr val="CC6600"/>
                </a:solidFill>
              </a:rPr>
              <a:t> </a:t>
            </a:r>
            <a:r>
              <a:rPr lang="zh-CN" altLang="en-US" sz="3200" b="1">
                <a:solidFill>
                  <a:srgbClr val="CC6600"/>
                </a:solidFill>
              </a:rPr>
              <a:t>表达了</a:t>
            </a:r>
            <a:r>
              <a:rPr lang="zh-CN" altLang="en-US" sz="3200" b="1">
                <a:solidFill>
                  <a:srgbClr val="3333FF"/>
                </a:solidFill>
              </a:rPr>
              <a:t>空间闭区域上的三重积分</a:t>
            </a:r>
            <a:r>
              <a:rPr lang="zh-CN" altLang="en-US" sz="3200" b="1">
                <a:solidFill>
                  <a:srgbClr val="CC6600"/>
                </a:solidFill>
              </a:rPr>
              <a:t>与其</a:t>
            </a:r>
            <a:r>
              <a:rPr lang="zh-CN" altLang="en-US" sz="3200" b="1">
                <a:solidFill>
                  <a:srgbClr val="3333FF"/>
                </a:solidFill>
              </a:rPr>
              <a:t>边界曲面上的曲面积分</a:t>
            </a:r>
            <a:r>
              <a:rPr lang="zh-CN" altLang="en-US" sz="3200" b="1">
                <a:solidFill>
                  <a:srgbClr val="CC6600"/>
                </a:solidFill>
              </a:rPr>
              <a:t>之间的关系</a:t>
            </a:r>
            <a:r>
              <a:rPr lang="en-US" altLang="zh-CN" sz="3200" b="1">
                <a:solidFill>
                  <a:srgbClr val="CC6600"/>
                </a:solidFill>
              </a:rPr>
              <a:t>.</a:t>
            </a:r>
            <a:endParaRPr lang="en-US" altLang="zh-CN" sz="3200">
              <a:solidFill>
                <a:srgbClr val="CC6600"/>
              </a:solidFill>
            </a:endParaRPr>
          </a:p>
        </p:txBody>
      </p:sp>
      <p:graphicFrame>
        <p:nvGraphicFramePr>
          <p:cNvPr id="24582" name="Object 1030"/>
          <p:cNvGraphicFramePr>
            <a:graphicFrameLocks noChangeAspect="1"/>
          </p:cNvGraphicFramePr>
          <p:nvPr/>
        </p:nvGraphicFramePr>
        <p:xfrm>
          <a:off x="1214438" y="1549400"/>
          <a:ext cx="5343525" cy="1928813"/>
        </p:xfrm>
        <a:graphic>
          <a:graphicData uri="http://schemas.openxmlformats.org/presentationml/2006/ole">
            <p:oleObj spid="_x0000_s2295849" name="公式" r:id="rId3" imgW="5200650" imgH="1866786" progId="Equation.3">
              <p:embed/>
            </p:oleObj>
          </a:graphicData>
        </a:graphic>
      </p:graphicFrame>
      <p:sp>
        <p:nvSpPr>
          <p:cNvPr id="6149" name="Text Box 1031"/>
          <p:cNvSpPr txBox="1">
            <a:spLocks noChangeArrowheads="1"/>
          </p:cNvSpPr>
          <p:nvPr/>
        </p:nvSpPr>
        <p:spPr bwMode="auto">
          <a:xfrm>
            <a:off x="914400" y="852488"/>
            <a:ext cx="5410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由两类曲面积分之间的关系知</a:t>
            </a:r>
          </a:p>
        </p:txBody>
      </p:sp>
    </p:spTree>
    <p:extLst>
      <p:ext uri="{BB962C8B-B14F-4D97-AF65-F5344CB8AC3E}">
        <p14:creationId xmlns:p14="http://schemas.microsoft.com/office/powerpoint/2010/main" xmlns="" val="144911366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wipe(left)">
                                      <p:cBhvr>
                                        <p:cTn id="7" dur="500"/>
                                        <p:tgtEl>
                                          <p:spTgt spid="24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wipe(left)">
                                      <p:cBhvr>
                                        <p:cTn id="12" dur="500"/>
                                        <p:tgtEl>
                                          <p:spTgt spid="245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4579"/>
                                        </p:tgtEl>
                                        <p:attrNameLst>
                                          <p:attrName>style.visibility</p:attrName>
                                        </p:attrNameLst>
                                      </p:cBhvr>
                                      <p:to>
                                        <p:strVal val="visible"/>
                                      </p:to>
                                    </p:set>
                                    <p:animEffect transition="in" filter="wipe(left)">
                                      <p:cBhvr>
                                        <p:cTn id="17" dur="75"/>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19400" y="381000"/>
            <a:ext cx="3268663"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pic>
      <p:sp>
        <p:nvSpPr>
          <p:cNvPr id="28675" name="Rectangle 4"/>
          <p:cNvSpPr>
            <a:spLocks noChangeArrowheads="1"/>
          </p:cNvSpPr>
          <p:nvPr/>
        </p:nvSpPr>
        <p:spPr bwMode="auto">
          <a:xfrm>
            <a:off x="1043608" y="4994152"/>
            <a:ext cx="6840760" cy="1387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000" tIns="46800" rIns="90000" bIns="46800">
            <a:spAutoFit/>
          </a:bodyPr>
          <a:lstStyle/>
          <a:p>
            <a:pPr eaLnBrk="0" hangingPunct="0">
              <a:spcBef>
                <a:spcPct val="50000"/>
              </a:spcBef>
            </a:pPr>
            <a:r>
              <a:rPr lang="zh-CN" altLang="en-US" sz="2800" b="1" dirty="0" smtClean="0">
                <a:solidFill>
                  <a:schemeClr val="accent2"/>
                </a:solidFill>
              </a:rPr>
              <a:t>高斯，德国</a:t>
            </a:r>
            <a:r>
              <a:rPr lang="zh-CN" altLang="en-US" sz="2800" b="1" dirty="0">
                <a:solidFill>
                  <a:schemeClr val="accent2"/>
                </a:solidFill>
              </a:rPr>
              <a:t>数学家、天文学家和物理学家，被誉为历史上最伟大的数学家之一，和阿基米德、牛顿并列，同享盛名</a:t>
            </a:r>
            <a:r>
              <a:rPr lang="zh-CN" altLang="en-US" sz="2800" b="1" dirty="0" smtClean="0">
                <a:solidFill>
                  <a:schemeClr val="accent2"/>
                </a:solidFill>
              </a:rPr>
              <a:t>。</a:t>
            </a:r>
            <a:endParaRPr lang="en-US" altLang="zh-CN" sz="2800" b="1" dirty="0">
              <a:solidFill>
                <a:schemeClr val="accent2"/>
              </a:solidFill>
            </a:endParaRPr>
          </a:p>
        </p:txBody>
      </p:sp>
      <p:sp>
        <p:nvSpPr>
          <p:cNvPr id="4" name="Text Box 11"/>
          <p:cNvSpPr txBox="1">
            <a:spLocks noChangeArrowheads="1"/>
          </p:cNvSpPr>
          <p:nvPr/>
        </p:nvSpPr>
        <p:spPr bwMode="auto">
          <a:xfrm>
            <a:off x="1403648" y="4437112"/>
            <a:ext cx="6048672" cy="523220"/>
          </a:xfrm>
          <a:prstGeom prst="rect">
            <a:avLst/>
          </a:prstGeom>
          <a:solidFill>
            <a:schemeClr val="accent5">
              <a:lumMod val="20000"/>
              <a:lumOff val="80000"/>
            </a:schemeClr>
          </a:solidFill>
          <a:ln>
            <a:solidFill>
              <a:schemeClr val="accent1"/>
            </a:solidFill>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chemeClr val="accent6">
                    <a:lumMod val="75000"/>
                  </a:schemeClr>
                </a:solidFill>
                <a:ea typeface="黑体" pitchFamily="2" charset="-122"/>
              </a:rPr>
              <a:t>高 </a:t>
            </a:r>
            <a:r>
              <a:rPr lang="zh-CN" altLang="en-US" sz="2800" b="1" dirty="0">
                <a:solidFill>
                  <a:schemeClr val="accent6">
                    <a:lumMod val="75000"/>
                  </a:schemeClr>
                </a:solidFill>
                <a:ea typeface="黑体" pitchFamily="2" charset="-122"/>
              </a:rPr>
              <a:t>斯 </a:t>
            </a:r>
            <a:r>
              <a:rPr lang="en-US" altLang="zh-CN" sz="2800" b="1" dirty="0">
                <a:solidFill>
                  <a:schemeClr val="accent6">
                    <a:lumMod val="75000"/>
                  </a:schemeClr>
                </a:solidFill>
                <a:ea typeface="黑体" pitchFamily="2" charset="-122"/>
              </a:rPr>
              <a:t>(Gauss, K,F), 1777--1855, </a:t>
            </a:r>
            <a:r>
              <a:rPr lang="zh-CN" altLang="zh-CN" sz="2800" b="1" dirty="0">
                <a:solidFill>
                  <a:schemeClr val="accent6">
                    <a:lumMod val="75000"/>
                  </a:schemeClr>
                </a:solidFill>
                <a:ea typeface="黑体" pitchFamily="2" charset="-122"/>
              </a:rPr>
              <a:t>德国</a:t>
            </a:r>
            <a:endParaRPr lang="zh-CN" altLang="en-US" sz="2800" b="1" dirty="0">
              <a:solidFill>
                <a:schemeClr val="accent6">
                  <a:lumMod val="75000"/>
                </a:schemeClr>
              </a:solidFill>
            </a:endParaRPr>
          </a:p>
        </p:txBody>
      </p:sp>
    </p:spTree>
    <p:extLst>
      <p:ext uri="{BB962C8B-B14F-4D97-AF65-F5344CB8AC3E}">
        <p14:creationId xmlns:p14="http://schemas.microsoft.com/office/powerpoint/2010/main" xmlns="" val="40844611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23850" y="971550"/>
            <a:ext cx="8618538"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p>
            <a:pPr eaLnBrk="0" hangingPunct="0"/>
            <a:endParaRPr lang="en-US" altLang="zh-CN" sz="2400" b="1" dirty="0"/>
          </a:p>
          <a:p>
            <a:pPr eaLnBrk="0" hangingPunct="0"/>
            <a:r>
              <a:rPr lang="en-US" altLang="zh-CN" sz="2400" b="1" dirty="0"/>
              <a:t>       </a:t>
            </a:r>
            <a:r>
              <a:rPr lang="zh-CN" altLang="en-US" sz="2400" b="1" dirty="0"/>
              <a:t>高斯</a:t>
            </a:r>
            <a:r>
              <a:rPr lang="en-US" altLang="zh-CN" sz="2400" b="1" dirty="0"/>
              <a:t>1777</a:t>
            </a:r>
            <a:r>
              <a:rPr lang="zh-CN" altLang="en-US" sz="2400" b="1" dirty="0"/>
              <a:t>年</a:t>
            </a:r>
            <a:r>
              <a:rPr lang="en-US" altLang="zh-CN" sz="2400" b="1" dirty="0"/>
              <a:t>4</a:t>
            </a:r>
            <a:r>
              <a:rPr lang="zh-CN" altLang="en-US" sz="2400" b="1" dirty="0"/>
              <a:t>月</a:t>
            </a:r>
            <a:r>
              <a:rPr lang="en-US" altLang="zh-CN" sz="2400" b="1" dirty="0"/>
              <a:t>30</a:t>
            </a:r>
            <a:r>
              <a:rPr lang="zh-CN" altLang="en-US" sz="2400" b="1" dirty="0"/>
              <a:t>日生于不伦瑞克的一个工匠家庭，</a:t>
            </a:r>
            <a:r>
              <a:rPr lang="en-US" altLang="zh-CN" sz="2400" b="1" dirty="0"/>
              <a:t>1855</a:t>
            </a:r>
            <a:r>
              <a:rPr lang="zh-CN" altLang="en-US" sz="2400" b="1" dirty="0"/>
              <a:t>年</a:t>
            </a:r>
            <a:r>
              <a:rPr lang="en-US" altLang="zh-CN" sz="2400" b="1" dirty="0"/>
              <a:t>2</a:t>
            </a:r>
            <a:r>
              <a:rPr lang="zh-CN" altLang="en-US" sz="2400" b="1" dirty="0"/>
              <a:t>月</a:t>
            </a:r>
            <a:r>
              <a:rPr lang="en-US" altLang="zh-CN" sz="2400" b="1" dirty="0"/>
              <a:t>23</a:t>
            </a:r>
            <a:r>
              <a:rPr lang="zh-CN" altLang="en-US" sz="2400" b="1" dirty="0"/>
              <a:t>日卒于格丁根。幼时家境贫困，但聪敏异常，受一贵族资助才进学校受教育。</a:t>
            </a:r>
            <a:r>
              <a:rPr lang="en-US" altLang="zh-CN" sz="2400" b="1" dirty="0"/>
              <a:t>1795</a:t>
            </a:r>
            <a:r>
              <a:rPr lang="zh-CN" altLang="en-US" sz="2400" b="1" dirty="0"/>
              <a:t>～</a:t>
            </a:r>
            <a:r>
              <a:rPr lang="en-US" altLang="zh-CN" sz="2400" b="1" dirty="0"/>
              <a:t>1798</a:t>
            </a:r>
            <a:r>
              <a:rPr lang="zh-CN" altLang="en-US" sz="2400" b="1" dirty="0"/>
              <a:t>年在格丁根大学学习</a:t>
            </a:r>
            <a:r>
              <a:rPr lang="en-US" altLang="zh-CN" sz="2400" b="1" dirty="0"/>
              <a:t>798</a:t>
            </a:r>
            <a:r>
              <a:rPr lang="zh-CN" altLang="en-US" sz="2400" b="1" dirty="0"/>
              <a:t>年转入黑尔姆施泰特大学</a:t>
            </a:r>
            <a:r>
              <a:rPr lang="zh-CN" altLang="en-US" sz="2400" b="1" dirty="0" smtClean="0"/>
              <a:t>，翌年</a:t>
            </a:r>
            <a:r>
              <a:rPr lang="zh-CN" altLang="en-US" sz="2400" b="1" dirty="0"/>
              <a:t>因证明代数基本定理获博士学位。从</a:t>
            </a:r>
            <a:r>
              <a:rPr lang="en-US" altLang="zh-CN" sz="2400" b="1" dirty="0"/>
              <a:t>1807</a:t>
            </a:r>
            <a:r>
              <a:rPr lang="zh-CN" altLang="en-US" sz="2400" b="1" dirty="0"/>
              <a:t>年起担任格丁根大学教授兼格丁根天文台台长直至逝世。</a:t>
            </a:r>
          </a:p>
          <a:p>
            <a:pPr eaLnBrk="0" hangingPunct="0"/>
            <a:endParaRPr lang="zh-CN" altLang="en-US" sz="2400" b="1" dirty="0"/>
          </a:p>
          <a:p>
            <a:pPr eaLnBrk="0" hangingPunct="0"/>
            <a:r>
              <a:rPr lang="zh-CN" altLang="en-US" sz="2400" b="1" dirty="0"/>
              <a:t>        高斯的成就遍及数学的各个领域，在数论、非欧几何、</a:t>
            </a:r>
          </a:p>
          <a:p>
            <a:pPr eaLnBrk="0" hangingPunct="0"/>
            <a:r>
              <a:rPr lang="zh-CN" altLang="en-US" sz="2400" b="1" dirty="0"/>
              <a:t>微分几何、超几何级数、复变函数论以及椭圆函数论等方面均有开创性贡献。他十分注重数学的应用，并且在对天文学、大地测量学和磁学的研究中也偏重于用数学方法进行研究。</a:t>
            </a:r>
          </a:p>
          <a:p>
            <a:pPr eaLnBrk="0" hangingPunct="0"/>
            <a:endParaRPr lang="en-US" altLang="zh-CN" sz="2400" b="1" dirty="0"/>
          </a:p>
        </p:txBody>
      </p:sp>
    </p:spTree>
    <p:extLst>
      <p:ext uri="{BB962C8B-B14F-4D97-AF65-F5344CB8AC3E}">
        <p14:creationId xmlns:p14="http://schemas.microsoft.com/office/powerpoint/2010/main" xmlns="" val="29866697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Rectangle 2"/>
          <p:cNvSpPr>
            <a:spLocks noGrp="1" noChangeArrowheads="1"/>
          </p:cNvSpPr>
          <p:nvPr>
            <p:ph type="title"/>
          </p:nvPr>
        </p:nvSpPr>
        <p:spPr bwMode="auto">
          <a:xfrm>
            <a:off x="611560" y="44624"/>
            <a:ext cx="2674640" cy="64792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zh-CN" sz="2800" b="1" dirty="0" smtClean="0">
                <a:solidFill>
                  <a:srgbClr val="9900FF"/>
                </a:solidFill>
                <a:latin typeface="黑体" pitchFamily="2" charset="-122"/>
                <a:ea typeface="黑体" pitchFamily="2" charset="-122"/>
              </a:rPr>
              <a:t>2</a:t>
            </a:r>
            <a:r>
              <a:rPr lang="zh-CN" altLang="en-US" sz="2800" b="1" dirty="0" smtClean="0">
                <a:solidFill>
                  <a:srgbClr val="9900FF"/>
                </a:solidFill>
                <a:latin typeface="黑体" pitchFamily="2" charset="-122"/>
                <a:ea typeface="黑体" pitchFamily="2" charset="-122"/>
              </a:rPr>
              <a:t>、应用</a:t>
            </a:r>
          </a:p>
        </p:txBody>
      </p:sp>
      <p:graphicFrame>
        <p:nvGraphicFramePr>
          <p:cNvPr id="75776" name="Object 0"/>
          <p:cNvGraphicFramePr>
            <a:graphicFrameLocks noChangeAspect="1"/>
          </p:cNvGraphicFramePr>
          <p:nvPr>
            <p:extLst>
              <p:ext uri="{D42A27DB-BD31-4B8C-83A1-F6EECF244321}">
                <p14:modId xmlns:p14="http://schemas.microsoft.com/office/powerpoint/2010/main" xmlns="" val="2289422114"/>
              </p:ext>
            </p:extLst>
          </p:nvPr>
        </p:nvGraphicFramePr>
        <p:xfrm>
          <a:off x="601663" y="620118"/>
          <a:ext cx="5476875" cy="2857500"/>
        </p:xfrm>
        <a:graphic>
          <a:graphicData uri="http://schemas.openxmlformats.org/presentationml/2006/ole">
            <p:oleObj spid="_x0000_s2297214" name="Document" r:id="rId3" imgW="5559188" imgH="2788693" progId="Word.Document.8">
              <p:embed/>
            </p:oleObj>
          </a:graphicData>
        </a:graphic>
      </p:graphicFrame>
      <p:sp>
        <p:nvSpPr>
          <p:cNvPr id="18460" name="Text Box 28"/>
          <p:cNvSpPr txBox="1">
            <a:spLocks noChangeArrowheads="1"/>
          </p:cNvSpPr>
          <p:nvPr/>
        </p:nvSpPr>
        <p:spPr bwMode="auto">
          <a:xfrm>
            <a:off x="503238" y="3501008"/>
            <a:ext cx="914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CC"/>
                </a:solidFill>
                <a:ea typeface="黑体" pitchFamily="2" charset="-122"/>
              </a:rPr>
              <a:t>解</a:t>
            </a:r>
            <a:endParaRPr lang="zh-CN" altLang="en-US" sz="2800" dirty="0">
              <a:solidFill>
                <a:srgbClr val="0000CC"/>
              </a:solidFill>
            </a:endParaRPr>
          </a:p>
        </p:txBody>
      </p:sp>
      <p:graphicFrame>
        <p:nvGraphicFramePr>
          <p:cNvPr id="75777" name="Object 1"/>
          <p:cNvGraphicFramePr>
            <a:graphicFrameLocks noChangeAspect="1"/>
          </p:cNvGraphicFramePr>
          <p:nvPr>
            <p:extLst>
              <p:ext uri="{D42A27DB-BD31-4B8C-83A1-F6EECF244321}">
                <p14:modId xmlns:p14="http://schemas.microsoft.com/office/powerpoint/2010/main" xmlns="" val="2111366653"/>
              </p:ext>
            </p:extLst>
          </p:nvPr>
        </p:nvGraphicFramePr>
        <p:xfrm>
          <a:off x="1187624" y="3562655"/>
          <a:ext cx="3554413" cy="981075"/>
        </p:xfrm>
        <a:graphic>
          <a:graphicData uri="http://schemas.openxmlformats.org/presentationml/2006/ole">
            <p:oleObj spid="_x0000_s2297215" name="公式" r:id="rId4" imgW="3365500" imgH="927100" progId="Equation.3">
              <p:embed/>
            </p:oleObj>
          </a:graphicData>
        </a:graphic>
      </p:graphicFrame>
      <p:sp>
        <p:nvSpPr>
          <p:cNvPr id="7182" name="Text Box 30"/>
          <p:cNvSpPr txBox="1">
            <a:spLocks noChangeArrowheads="1"/>
          </p:cNvSpPr>
          <p:nvPr/>
        </p:nvSpPr>
        <p:spPr bwMode="auto">
          <a:xfrm>
            <a:off x="533400" y="548680"/>
            <a:ext cx="914400" cy="525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rgbClr val="0000CC"/>
                </a:solidFill>
                <a:latin typeface="黑体" pitchFamily="2" charset="-122"/>
                <a:ea typeface="黑体" pitchFamily="2" charset="-122"/>
              </a:rPr>
              <a:t>例</a:t>
            </a:r>
            <a:r>
              <a:rPr lang="en-US" altLang="zh-CN" sz="2800" b="1" dirty="0" smtClean="0">
                <a:solidFill>
                  <a:srgbClr val="0000CC"/>
                </a:solidFill>
                <a:latin typeface="黑体" pitchFamily="2" charset="-122"/>
                <a:ea typeface="黑体" pitchFamily="2" charset="-122"/>
              </a:rPr>
              <a:t>8</a:t>
            </a:r>
            <a:endParaRPr lang="en-US" altLang="zh-CN" sz="2800" b="1" dirty="0">
              <a:solidFill>
                <a:srgbClr val="0000CC"/>
              </a:solidFill>
              <a:latin typeface="黑体" pitchFamily="2" charset="-122"/>
              <a:ea typeface="黑体" pitchFamily="2" charset="-122"/>
            </a:endParaRPr>
          </a:p>
        </p:txBody>
      </p:sp>
      <p:grpSp>
        <p:nvGrpSpPr>
          <p:cNvPr id="5" name="组合 4"/>
          <p:cNvGrpSpPr/>
          <p:nvPr/>
        </p:nvGrpSpPr>
        <p:grpSpPr>
          <a:xfrm>
            <a:off x="5795963" y="404664"/>
            <a:ext cx="3040062" cy="3821112"/>
            <a:chOff x="5795963" y="404664"/>
            <a:chExt cx="3040062" cy="3821112"/>
          </a:xfrm>
        </p:grpSpPr>
        <p:grpSp>
          <p:nvGrpSpPr>
            <p:cNvPr id="2" name="Group 27"/>
            <p:cNvGrpSpPr>
              <a:grpSpLocks/>
            </p:cNvGrpSpPr>
            <p:nvPr/>
          </p:nvGrpSpPr>
          <p:grpSpPr bwMode="auto">
            <a:xfrm>
              <a:off x="5795963" y="404664"/>
              <a:ext cx="3040062" cy="3821112"/>
              <a:chOff x="3551" y="1200"/>
              <a:chExt cx="1915" cy="2407"/>
            </a:xfrm>
          </p:grpSpPr>
          <p:sp>
            <p:nvSpPr>
              <p:cNvPr id="7186" name="Line 26"/>
              <p:cNvSpPr>
                <a:spLocks noChangeShapeType="1"/>
              </p:cNvSpPr>
              <p:nvPr/>
            </p:nvSpPr>
            <p:spPr bwMode="auto">
              <a:xfrm flipV="1">
                <a:off x="4287" y="1843"/>
                <a:ext cx="0" cy="110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87" name="Line 7"/>
              <p:cNvSpPr>
                <a:spLocks noChangeShapeType="1"/>
              </p:cNvSpPr>
              <p:nvPr/>
            </p:nvSpPr>
            <p:spPr bwMode="auto">
              <a:xfrm rot="8483042">
                <a:off x="3613" y="3166"/>
                <a:ext cx="770" cy="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88" name="Line 9"/>
              <p:cNvSpPr>
                <a:spLocks noChangeShapeType="1"/>
              </p:cNvSpPr>
              <p:nvPr/>
            </p:nvSpPr>
            <p:spPr bwMode="auto">
              <a:xfrm>
                <a:off x="4298" y="2933"/>
                <a:ext cx="950" cy="9"/>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7172" name="Object 2"/>
              <p:cNvGraphicFramePr>
                <a:graphicFrameLocks noChangeAspect="1"/>
              </p:cNvGraphicFramePr>
              <p:nvPr/>
            </p:nvGraphicFramePr>
            <p:xfrm>
              <a:off x="3551" y="3451"/>
              <a:ext cx="135" cy="156"/>
            </p:xfrm>
            <a:graphic>
              <a:graphicData uri="http://schemas.openxmlformats.org/presentationml/2006/ole">
                <p:oleObj spid="_x0000_s2297216" name="公式" r:id="rId5" imgW="152268" imgH="164957" progId="Equation.3">
                  <p:embed/>
                </p:oleObj>
              </a:graphicData>
            </a:graphic>
          </p:graphicFrame>
          <p:graphicFrame>
            <p:nvGraphicFramePr>
              <p:cNvPr id="7173" name="Object 3"/>
              <p:cNvGraphicFramePr>
                <a:graphicFrameLocks noChangeAspect="1"/>
              </p:cNvGraphicFramePr>
              <p:nvPr/>
            </p:nvGraphicFramePr>
            <p:xfrm>
              <a:off x="4263" y="2970"/>
              <a:ext cx="136" cy="156"/>
            </p:xfrm>
            <a:graphic>
              <a:graphicData uri="http://schemas.openxmlformats.org/presentationml/2006/ole">
                <p:oleObj spid="_x0000_s2297217" name="公式" r:id="rId6" imgW="152268" imgH="164957" progId="Equation.3">
                  <p:embed/>
                </p:oleObj>
              </a:graphicData>
            </a:graphic>
          </p:graphicFrame>
          <p:graphicFrame>
            <p:nvGraphicFramePr>
              <p:cNvPr id="7174" name="Object 4"/>
              <p:cNvGraphicFramePr>
                <a:graphicFrameLocks noChangeAspect="1"/>
              </p:cNvGraphicFramePr>
              <p:nvPr/>
            </p:nvGraphicFramePr>
            <p:xfrm>
              <a:off x="4254" y="1200"/>
              <a:ext cx="135" cy="144"/>
            </p:xfrm>
            <a:graphic>
              <a:graphicData uri="http://schemas.openxmlformats.org/presentationml/2006/ole">
                <p:oleObj spid="_x0000_s2297218" name="公式" r:id="rId7" imgW="152268" imgH="152268" progId="Equation.3">
                  <p:embed/>
                </p:oleObj>
              </a:graphicData>
            </a:graphic>
          </p:graphicFrame>
          <p:graphicFrame>
            <p:nvGraphicFramePr>
              <p:cNvPr id="7175" name="Object 5"/>
              <p:cNvGraphicFramePr>
                <a:graphicFrameLocks noChangeAspect="1"/>
              </p:cNvGraphicFramePr>
              <p:nvPr/>
            </p:nvGraphicFramePr>
            <p:xfrm>
              <a:off x="5319" y="2858"/>
              <a:ext cx="147" cy="192"/>
            </p:xfrm>
            <a:graphic>
              <a:graphicData uri="http://schemas.openxmlformats.org/presentationml/2006/ole">
                <p:oleObj spid="_x0000_s2297219" name="公式" r:id="rId8" imgW="164957" imgH="203024" progId="Equation.3">
                  <p:embed/>
                </p:oleObj>
              </a:graphicData>
            </a:graphic>
          </p:graphicFrame>
          <p:sp>
            <p:nvSpPr>
              <p:cNvPr id="7189" name="AutoShape 14"/>
              <p:cNvSpPr>
                <a:spLocks noChangeArrowheads="1"/>
              </p:cNvSpPr>
              <p:nvPr/>
            </p:nvSpPr>
            <p:spPr bwMode="auto">
              <a:xfrm>
                <a:off x="3872" y="1674"/>
                <a:ext cx="873" cy="1412"/>
              </a:xfrm>
              <a:prstGeom prst="can">
                <a:avLst>
                  <a:gd name="adj" fmla="val 40435"/>
                </a:avLst>
              </a:prstGeom>
              <a:solidFill>
                <a:srgbClr val="FF0000">
                  <a:alpha val="50195"/>
                </a:srgbClr>
              </a:solidFill>
              <a:ln w="9525">
                <a:solidFill>
                  <a:schemeClr val="tx1"/>
                </a:solidFill>
                <a:round/>
                <a:headEnd/>
                <a:tailEnd/>
              </a:ln>
            </p:spPr>
            <p:txBody>
              <a:bodyPr wrap="none" anchor="ctr"/>
              <a:lstStyle/>
              <a:p>
                <a:endParaRPr lang="zh-CN" altLang="en-US"/>
              </a:p>
            </p:txBody>
          </p:sp>
          <p:sp>
            <p:nvSpPr>
              <p:cNvPr id="7190" name="Line 15"/>
              <p:cNvSpPr>
                <a:spLocks noChangeShapeType="1"/>
              </p:cNvSpPr>
              <p:nvPr/>
            </p:nvSpPr>
            <p:spPr bwMode="auto">
              <a:xfrm>
                <a:off x="4282" y="1354"/>
                <a:ext cx="0" cy="516"/>
              </a:xfrm>
              <a:prstGeom prst="line">
                <a:avLst/>
              </a:prstGeom>
              <a:noFill/>
              <a:ln w="38100">
                <a:solidFill>
                  <a:schemeClr val="tx1"/>
                </a:solidFill>
                <a:round/>
                <a:headEnd type="arrow" w="med" len="me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1" name="Line 16"/>
              <p:cNvSpPr>
                <a:spLocks noChangeShapeType="1"/>
              </p:cNvSpPr>
              <p:nvPr/>
            </p:nvSpPr>
            <p:spPr bwMode="auto">
              <a:xfrm>
                <a:off x="3872" y="1862"/>
                <a:ext cx="873" cy="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2" name="Freeform 17"/>
              <p:cNvSpPr>
                <a:spLocks/>
              </p:cNvSpPr>
              <p:nvPr/>
            </p:nvSpPr>
            <p:spPr bwMode="auto">
              <a:xfrm>
                <a:off x="3872" y="2709"/>
                <a:ext cx="875" cy="197"/>
              </a:xfrm>
              <a:custGeom>
                <a:avLst/>
                <a:gdLst>
                  <a:gd name="T0" fmla="*/ 0 w 960"/>
                  <a:gd name="T1" fmla="*/ 197 h 200"/>
                  <a:gd name="T2" fmla="*/ 88 w 960"/>
                  <a:gd name="T3" fmla="*/ 55 h 200"/>
                  <a:gd name="T4" fmla="*/ 263 w 960"/>
                  <a:gd name="T5" fmla="*/ 8 h 200"/>
                  <a:gd name="T6" fmla="*/ 394 w 960"/>
                  <a:gd name="T7" fmla="*/ 8 h 200"/>
                  <a:gd name="T8" fmla="*/ 569 w 960"/>
                  <a:gd name="T9" fmla="*/ 8 h 200"/>
                  <a:gd name="T10" fmla="*/ 744 w 960"/>
                  <a:gd name="T11" fmla="*/ 55 h 200"/>
                  <a:gd name="T12" fmla="*/ 875 w 960"/>
                  <a:gd name="T13" fmla="*/ 197 h 200"/>
                  <a:gd name="T14" fmla="*/ 0 60000 65536"/>
                  <a:gd name="T15" fmla="*/ 0 60000 65536"/>
                  <a:gd name="T16" fmla="*/ 0 60000 65536"/>
                  <a:gd name="T17" fmla="*/ 0 60000 65536"/>
                  <a:gd name="T18" fmla="*/ 0 60000 65536"/>
                  <a:gd name="T19" fmla="*/ 0 60000 65536"/>
                  <a:gd name="T20" fmla="*/ 0 60000 65536"/>
                  <a:gd name="T21" fmla="*/ 0 w 960"/>
                  <a:gd name="T22" fmla="*/ 0 h 200"/>
                  <a:gd name="T23" fmla="*/ 960 w 960"/>
                  <a:gd name="T24" fmla="*/ 200 h 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200">
                    <a:moveTo>
                      <a:pt x="0" y="200"/>
                    </a:moveTo>
                    <a:cubicBezTo>
                      <a:pt x="24" y="144"/>
                      <a:pt x="48" y="88"/>
                      <a:pt x="96" y="56"/>
                    </a:cubicBezTo>
                    <a:cubicBezTo>
                      <a:pt x="144" y="24"/>
                      <a:pt x="232" y="16"/>
                      <a:pt x="288" y="8"/>
                    </a:cubicBezTo>
                    <a:cubicBezTo>
                      <a:pt x="344" y="0"/>
                      <a:pt x="376" y="8"/>
                      <a:pt x="432" y="8"/>
                    </a:cubicBezTo>
                    <a:cubicBezTo>
                      <a:pt x="488" y="8"/>
                      <a:pt x="560" y="0"/>
                      <a:pt x="624" y="8"/>
                    </a:cubicBezTo>
                    <a:cubicBezTo>
                      <a:pt x="688" y="16"/>
                      <a:pt x="760" y="24"/>
                      <a:pt x="816" y="56"/>
                    </a:cubicBezTo>
                    <a:cubicBezTo>
                      <a:pt x="872" y="88"/>
                      <a:pt x="936" y="176"/>
                      <a:pt x="960" y="200"/>
                    </a:cubicBezTo>
                  </a:path>
                </a:pathLst>
              </a:custGeom>
              <a:noFill/>
              <a:ln w="9525">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7176" name="Object 6"/>
              <p:cNvGraphicFramePr>
                <a:graphicFrameLocks noChangeAspect="1"/>
              </p:cNvGraphicFramePr>
              <p:nvPr/>
            </p:nvGraphicFramePr>
            <p:xfrm>
              <a:off x="4756" y="2967"/>
              <a:ext cx="66" cy="146"/>
            </p:xfrm>
            <a:graphic>
              <a:graphicData uri="http://schemas.openxmlformats.org/presentationml/2006/ole">
                <p:oleObj spid="_x0000_s2297220" name="公式" r:id="rId9" imgW="190500" imgH="419100" progId="Equation.3">
                  <p:embed/>
                </p:oleObj>
              </a:graphicData>
            </a:graphic>
          </p:graphicFrame>
          <p:graphicFrame>
            <p:nvGraphicFramePr>
              <p:cNvPr id="7177" name="Object 7"/>
              <p:cNvGraphicFramePr>
                <a:graphicFrameLocks noChangeAspect="1"/>
              </p:cNvGraphicFramePr>
              <p:nvPr/>
            </p:nvGraphicFramePr>
            <p:xfrm flipH="1">
              <a:off x="4133" y="3074"/>
              <a:ext cx="60" cy="133"/>
            </p:xfrm>
            <a:graphic>
              <a:graphicData uri="http://schemas.openxmlformats.org/presentationml/2006/ole">
                <p:oleObj spid="_x0000_s2297221" name="公式" r:id="rId10" imgW="190500" imgH="419100" progId="Equation.3">
                  <p:embed/>
                </p:oleObj>
              </a:graphicData>
            </a:graphic>
          </p:graphicFrame>
          <p:graphicFrame>
            <p:nvGraphicFramePr>
              <p:cNvPr id="7178" name="Object 8"/>
              <p:cNvGraphicFramePr>
                <a:graphicFrameLocks noChangeAspect="1"/>
              </p:cNvGraphicFramePr>
              <p:nvPr/>
            </p:nvGraphicFramePr>
            <p:xfrm flipH="1">
              <a:off x="4158" y="1709"/>
              <a:ext cx="96" cy="212"/>
            </p:xfrm>
            <a:graphic>
              <a:graphicData uri="http://schemas.openxmlformats.org/presentationml/2006/ole">
                <p:oleObj spid="_x0000_s2297222" name="公式" r:id="rId11" imgW="190500" imgH="419100" progId="Equation.3">
                  <p:embed/>
                </p:oleObj>
              </a:graphicData>
            </a:graphic>
          </p:graphicFrame>
        </p:grpSp>
        <p:sp>
          <p:nvSpPr>
            <p:cNvPr id="18493" name="Text Box 61"/>
            <p:cNvSpPr txBox="1">
              <a:spLocks noChangeArrowheads="1"/>
            </p:cNvSpPr>
            <p:nvPr/>
          </p:nvSpPr>
          <p:spPr bwMode="auto">
            <a:xfrm>
              <a:off x="6661150" y="1099989"/>
              <a:ext cx="647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3</a:t>
              </a:r>
            </a:p>
          </p:txBody>
        </p:sp>
        <p:sp>
          <p:nvSpPr>
            <p:cNvPr id="18494" name="Text Box 62"/>
            <p:cNvSpPr txBox="1">
              <a:spLocks noChangeArrowheads="1"/>
            </p:cNvSpPr>
            <p:nvPr/>
          </p:nvSpPr>
          <p:spPr bwMode="auto">
            <a:xfrm>
              <a:off x="6588125" y="3260576"/>
              <a:ext cx="647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1</a:t>
              </a:r>
            </a:p>
          </p:txBody>
        </p:sp>
        <p:sp>
          <p:nvSpPr>
            <p:cNvPr id="18495" name="Text Box 63"/>
            <p:cNvSpPr txBox="1">
              <a:spLocks noChangeArrowheads="1"/>
            </p:cNvSpPr>
            <p:nvPr/>
          </p:nvSpPr>
          <p:spPr bwMode="auto">
            <a:xfrm>
              <a:off x="7596188" y="3070076"/>
              <a:ext cx="647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1</a:t>
              </a:r>
            </a:p>
          </p:txBody>
        </p:sp>
      </p:grpSp>
      <p:sp>
        <p:nvSpPr>
          <p:cNvPr id="3" name="Rectangle 20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xmlns="" val="4060156221"/>
              </p:ext>
            </p:extLst>
          </p:nvPr>
        </p:nvGraphicFramePr>
        <p:xfrm>
          <a:off x="503238" y="4797152"/>
          <a:ext cx="8191500" cy="1038225"/>
        </p:xfrm>
        <a:graphic>
          <a:graphicData uri="http://schemas.openxmlformats.org/presentationml/2006/ole">
            <p:oleObj spid="_x0000_s2297223" name="Equation" r:id="rId12" imgW="7797800" imgH="977900" progId="Equation.3">
              <p:embed/>
            </p:oleObj>
          </a:graphicData>
        </a:graphic>
      </p:graphicFrame>
    </p:spTree>
    <p:extLst>
      <p:ext uri="{BB962C8B-B14F-4D97-AF65-F5344CB8AC3E}">
        <p14:creationId xmlns:p14="http://schemas.microsoft.com/office/powerpoint/2010/main" xmlns="" val="381035054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776"/>
                                        </p:tgtEl>
                                        <p:attrNameLst>
                                          <p:attrName>style.visibility</p:attrName>
                                        </p:attrNameLst>
                                      </p:cBhvr>
                                      <p:to>
                                        <p:strVal val="visible"/>
                                      </p:to>
                                    </p:set>
                                    <p:animEffect transition="in" filter="wipe(left)">
                                      <p:cBhvr>
                                        <p:cTn id="7" dur="500"/>
                                        <p:tgtEl>
                                          <p:spTgt spid="75776"/>
                                        </p:tgtEl>
                                      </p:cBhvr>
                                    </p:animEffect>
                                  </p:childTnLst>
                                </p:cTn>
                              </p:par>
                            </p:childTnLst>
                          </p:cTn>
                        </p:par>
                        <p:par>
                          <p:cTn id="8" fill="hold" nodeType="with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460"/>
                                        </p:tgtEl>
                                        <p:attrNameLst>
                                          <p:attrName>style.visibility</p:attrName>
                                        </p:attrNameLst>
                                      </p:cBhvr>
                                      <p:to>
                                        <p:strVal val="visible"/>
                                      </p:to>
                                    </p:set>
                                    <p:animEffect transition="in" filter="wipe(left)">
                                      <p:cBhvr>
                                        <p:cTn id="15" dur="500"/>
                                        <p:tgtEl>
                                          <p:spTgt spid="184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5777"/>
                                        </p:tgtEl>
                                        <p:attrNameLst>
                                          <p:attrName>style.visibility</p:attrName>
                                        </p:attrNameLst>
                                      </p:cBhvr>
                                      <p:to>
                                        <p:strVal val="visible"/>
                                      </p:to>
                                    </p:set>
                                    <p:animEffect transition="in" filter="wipe(left)">
                                      <p:cBhvr>
                                        <p:cTn id="25" dur="500"/>
                                        <p:tgtEl>
                                          <p:spTgt spid="75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83" name="Object 47"/>
          <p:cNvGraphicFramePr>
            <a:graphicFrameLocks noChangeAspect="1"/>
          </p:cNvGraphicFramePr>
          <p:nvPr/>
        </p:nvGraphicFramePr>
        <p:xfrm>
          <a:off x="1511300" y="4178300"/>
          <a:ext cx="2463800" cy="469900"/>
        </p:xfrm>
        <a:graphic>
          <a:graphicData uri="http://schemas.openxmlformats.org/presentationml/2006/ole">
            <p:oleObj spid="_x0000_s2234990" name="公式" r:id="rId3" imgW="2463800" imgH="469900" progId="Equation.3">
              <p:embed/>
            </p:oleObj>
          </a:graphicData>
        </a:graphic>
      </p:graphicFrame>
      <p:graphicFrame>
        <p:nvGraphicFramePr>
          <p:cNvPr id="14384" name="Object 48"/>
          <p:cNvGraphicFramePr>
            <a:graphicFrameLocks noChangeAspect="1"/>
          </p:cNvGraphicFramePr>
          <p:nvPr/>
        </p:nvGraphicFramePr>
        <p:xfrm>
          <a:off x="5314950" y="4178300"/>
          <a:ext cx="2463800" cy="469900"/>
        </p:xfrm>
        <a:graphic>
          <a:graphicData uri="http://schemas.openxmlformats.org/presentationml/2006/ole">
            <p:oleObj spid="_x0000_s2234991" name="公式" r:id="rId4" imgW="2463800" imgH="469900" progId="Equation.3">
              <p:embed/>
            </p:oleObj>
          </a:graphicData>
        </a:graphic>
      </p:graphicFrame>
      <p:sp>
        <p:nvSpPr>
          <p:cNvPr id="14385" name="Text Box 49"/>
          <p:cNvSpPr txBox="1">
            <a:spLocks noChangeArrowheads="1"/>
          </p:cNvSpPr>
          <p:nvPr/>
        </p:nvSpPr>
        <p:spPr bwMode="auto">
          <a:xfrm>
            <a:off x="1143000" y="4840288"/>
            <a:ext cx="7315200" cy="946150"/>
          </a:xfrm>
          <a:prstGeom prst="rect">
            <a:avLst/>
          </a:prstGeom>
          <a:solidFill>
            <a:srgbClr val="FFEBFF"/>
          </a:solidFill>
          <a:ln w="12700">
            <a:solidFill>
              <a:srgbClr val="9900FF">
                <a:alpha val="41960"/>
              </a:srgbClr>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FF"/>
                </a:solidFill>
                <a:latin typeface="黑体" pitchFamily="2" charset="-122"/>
                <a:ea typeface="黑体" pitchFamily="2" charset="-122"/>
              </a:rPr>
              <a:t>边界曲线</a:t>
            </a:r>
            <a:r>
              <a:rPr lang="en-US" altLang="zh-CN" sz="2800" b="1">
                <a:solidFill>
                  <a:srgbClr val="0000FF"/>
                </a:solidFill>
                <a:latin typeface="黑体" pitchFamily="2" charset="-122"/>
                <a:ea typeface="黑体" pitchFamily="2" charset="-122"/>
              </a:rPr>
              <a:t>L</a:t>
            </a:r>
            <a:r>
              <a:rPr lang="zh-CN" altLang="en-US" sz="2800" b="1">
                <a:solidFill>
                  <a:srgbClr val="0000FF"/>
                </a:solidFill>
                <a:latin typeface="黑体" pitchFamily="2" charset="-122"/>
                <a:ea typeface="黑体" pitchFamily="2" charset="-122"/>
              </a:rPr>
              <a:t>的正向</a:t>
            </a:r>
            <a:r>
              <a:rPr lang="en-US" altLang="zh-CN" sz="2800" b="1">
                <a:solidFill>
                  <a:srgbClr val="9900FF"/>
                </a:solidFill>
              </a:rPr>
              <a:t>: </a:t>
            </a:r>
            <a:r>
              <a:rPr lang="zh-CN" altLang="en-US" sz="2800" b="1">
                <a:solidFill>
                  <a:srgbClr val="9900FF"/>
                </a:solidFill>
              </a:rPr>
              <a:t>当观察者沿边界行走时</a:t>
            </a:r>
            <a:r>
              <a:rPr lang="en-US" altLang="zh-CN" sz="2800" b="1">
                <a:solidFill>
                  <a:srgbClr val="9900FF"/>
                </a:solidFill>
              </a:rPr>
              <a:t>,</a:t>
            </a:r>
            <a:r>
              <a:rPr lang="zh-CN" altLang="en-US" sz="2800" b="1">
                <a:solidFill>
                  <a:srgbClr val="9900FF"/>
                </a:solidFill>
              </a:rPr>
              <a:t>区域</a:t>
            </a:r>
            <a:r>
              <a:rPr lang="en-US" altLang="zh-CN" sz="2800" b="1" i="1">
                <a:solidFill>
                  <a:srgbClr val="9900FF"/>
                </a:solidFill>
              </a:rPr>
              <a:t>D</a:t>
            </a:r>
            <a:r>
              <a:rPr lang="zh-CN" altLang="en-US" sz="2800" b="1">
                <a:solidFill>
                  <a:srgbClr val="9900FF"/>
                </a:solidFill>
              </a:rPr>
              <a:t>总在他的</a:t>
            </a:r>
            <a:r>
              <a:rPr lang="zh-CN" altLang="en-US" sz="2800" b="1">
                <a:solidFill>
                  <a:srgbClr val="FF0000"/>
                </a:solidFill>
              </a:rPr>
              <a:t>左边</a:t>
            </a:r>
            <a:r>
              <a:rPr lang="en-US" altLang="zh-CN" sz="2800" b="1">
                <a:solidFill>
                  <a:srgbClr val="9900FF"/>
                </a:solidFill>
              </a:rPr>
              <a:t>.</a:t>
            </a:r>
          </a:p>
        </p:txBody>
      </p:sp>
      <p:grpSp>
        <p:nvGrpSpPr>
          <p:cNvPr id="2061" name="Group 58"/>
          <p:cNvGrpSpPr>
            <a:grpSpLocks/>
          </p:cNvGrpSpPr>
          <p:nvPr/>
        </p:nvGrpSpPr>
        <p:grpSpPr bwMode="auto">
          <a:xfrm>
            <a:off x="1600200" y="1054100"/>
            <a:ext cx="2414588" cy="2976563"/>
            <a:chOff x="1008" y="480"/>
            <a:chExt cx="1521" cy="1875"/>
          </a:xfrm>
        </p:grpSpPr>
        <p:graphicFrame>
          <p:nvGraphicFramePr>
            <p:cNvPr id="2056" name="Object 53"/>
            <p:cNvGraphicFramePr>
              <a:graphicFrameLocks noChangeAspect="1"/>
            </p:cNvGraphicFramePr>
            <p:nvPr/>
          </p:nvGraphicFramePr>
          <p:xfrm>
            <a:off x="1008" y="480"/>
            <a:ext cx="1521" cy="1875"/>
          </p:xfrm>
          <a:graphic>
            <a:graphicData uri="http://schemas.openxmlformats.org/presentationml/2006/ole">
              <p:oleObj spid="_x0000_s2234992" name="BMP 图象" r:id="rId5" imgW="2238687" imgH="2752381" progId="PBrush">
                <p:embed/>
              </p:oleObj>
            </a:graphicData>
          </a:graphic>
        </p:graphicFrame>
        <p:graphicFrame>
          <p:nvGraphicFramePr>
            <p:cNvPr id="2057" name="Object 22"/>
            <p:cNvGraphicFramePr>
              <a:graphicFrameLocks noChangeAspect="1"/>
            </p:cNvGraphicFramePr>
            <p:nvPr/>
          </p:nvGraphicFramePr>
          <p:xfrm>
            <a:off x="1824" y="1680"/>
            <a:ext cx="152" cy="172"/>
          </p:xfrm>
          <a:graphic>
            <a:graphicData uri="http://schemas.openxmlformats.org/presentationml/2006/ole">
              <p:oleObj spid="_x0000_s2234993" name="公式" r:id="rId6" imgW="368300" imgH="419100" progId="Equation.3">
                <p:embed/>
              </p:oleObj>
            </a:graphicData>
          </a:graphic>
        </p:graphicFrame>
        <p:graphicFrame>
          <p:nvGraphicFramePr>
            <p:cNvPr id="2058" name="Object 27"/>
            <p:cNvGraphicFramePr>
              <a:graphicFrameLocks noChangeAspect="1"/>
            </p:cNvGraphicFramePr>
            <p:nvPr/>
          </p:nvGraphicFramePr>
          <p:xfrm>
            <a:off x="1801" y="1285"/>
            <a:ext cx="167" cy="155"/>
          </p:xfrm>
          <a:graphic>
            <a:graphicData uri="http://schemas.openxmlformats.org/presentationml/2006/ole">
              <p:oleObj spid="_x0000_s2234994" name="公式" r:id="rId7" imgW="317225" imgH="291847" progId="Equation.3">
                <p:embed/>
              </p:oleObj>
            </a:graphicData>
          </a:graphic>
        </p:graphicFrame>
        <p:sp>
          <p:nvSpPr>
            <p:cNvPr id="2067" name="Line 38"/>
            <p:cNvSpPr>
              <a:spLocks noChangeShapeType="1"/>
            </p:cNvSpPr>
            <p:nvPr/>
          </p:nvSpPr>
          <p:spPr bwMode="auto">
            <a:xfrm rot="955086" flipV="1">
              <a:off x="1776" y="1584"/>
              <a:ext cx="121" cy="4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68" name="Line 40"/>
            <p:cNvSpPr>
              <a:spLocks noChangeShapeType="1"/>
            </p:cNvSpPr>
            <p:nvPr/>
          </p:nvSpPr>
          <p:spPr bwMode="auto">
            <a:xfrm rot="21457487" flipH="1">
              <a:off x="1536" y="1152"/>
              <a:ext cx="40" cy="8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059" name="Object 55"/>
            <p:cNvGraphicFramePr>
              <a:graphicFrameLocks noChangeAspect="1"/>
            </p:cNvGraphicFramePr>
            <p:nvPr/>
          </p:nvGraphicFramePr>
          <p:xfrm>
            <a:off x="1392" y="1008"/>
            <a:ext cx="141" cy="172"/>
          </p:xfrm>
          <a:graphic>
            <a:graphicData uri="http://schemas.openxmlformats.org/presentationml/2006/ole">
              <p:oleObj spid="_x0000_s2234995" name="公式" r:id="rId8" imgW="342751" imgH="418918" progId="Equation.3">
                <p:embed/>
              </p:oleObj>
            </a:graphicData>
          </a:graphic>
        </p:graphicFrame>
      </p:grpSp>
      <p:grpSp>
        <p:nvGrpSpPr>
          <p:cNvPr id="2062" name="Group 60"/>
          <p:cNvGrpSpPr>
            <a:grpSpLocks/>
          </p:cNvGrpSpPr>
          <p:nvPr/>
        </p:nvGrpSpPr>
        <p:grpSpPr bwMode="auto">
          <a:xfrm>
            <a:off x="5226050" y="1054100"/>
            <a:ext cx="2393950" cy="2959100"/>
            <a:chOff x="3292" y="480"/>
            <a:chExt cx="1508" cy="1864"/>
          </a:xfrm>
        </p:grpSpPr>
        <p:graphicFrame>
          <p:nvGraphicFramePr>
            <p:cNvPr id="2052" name="Object 59"/>
            <p:cNvGraphicFramePr>
              <a:graphicFrameLocks noChangeAspect="1"/>
            </p:cNvGraphicFramePr>
            <p:nvPr/>
          </p:nvGraphicFramePr>
          <p:xfrm>
            <a:off x="3292" y="480"/>
            <a:ext cx="1508" cy="1864"/>
          </p:xfrm>
          <a:graphic>
            <a:graphicData uri="http://schemas.openxmlformats.org/presentationml/2006/ole">
              <p:oleObj spid="_x0000_s2234996" name="BMP 图象" r:id="rId9" imgW="2352381" imgH="2876190" progId="PBrush">
                <p:embed/>
              </p:oleObj>
            </a:graphicData>
          </a:graphic>
        </p:graphicFrame>
        <p:sp>
          <p:nvSpPr>
            <p:cNvPr id="2063" name="Line 37"/>
            <p:cNvSpPr>
              <a:spLocks noChangeShapeType="1"/>
            </p:cNvSpPr>
            <p:nvPr/>
          </p:nvSpPr>
          <p:spPr bwMode="auto">
            <a:xfrm flipV="1">
              <a:off x="4176" y="1920"/>
              <a:ext cx="81" cy="4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64" name="Line 41"/>
            <p:cNvSpPr>
              <a:spLocks noChangeShapeType="1"/>
            </p:cNvSpPr>
            <p:nvPr/>
          </p:nvSpPr>
          <p:spPr bwMode="auto">
            <a:xfrm rot="954792" flipH="1">
              <a:off x="3766" y="1046"/>
              <a:ext cx="96" cy="86"/>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65" name="Line 42"/>
            <p:cNvSpPr>
              <a:spLocks noChangeShapeType="1"/>
            </p:cNvSpPr>
            <p:nvPr/>
          </p:nvSpPr>
          <p:spPr bwMode="auto">
            <a:xfrm flipV="1">
              <a:off x="3875" y="1296"/>
              <a:ext cx="48" cy="8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66" name="Line 43"/>
            <p:cNvSpPr>
              <a:spLocks noChangeShapeType="1"/>
            </p:cNvSpPr>
            <p:nvPr/>
          </p:nvSpPr>
          <p:spPr bwMode="auto">
            <a:xfrm>
              <a:off x="4224" y="1488"/>
              <a:ext cx="0" cy="81"/>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053" name="Object 54"/>
            <p:cNvGraphicFramePr>
              <a:graphicFrameLocks noChangeAspect="1"/>
            </p:cNvGraphicFramePr>
            <p:nvPr/>
          </p:nvGraphicFramePr>
          <p:xfrm>
            <a:off x="3888" y="1440"/>
            <a:ext cx="152" cy="172"/>
          </p:xfrm>
          <a:graphic>
            <a:graphicData uri="http://schemas.openxmlformats.org/presentationml/2006/ole">
              <p:oleObj spid="_x0000_s2234997" name="公式" r:id="rId10" imgW="368300" imgH="419100" progId="Equation.3">
                <p:embed/>
              </p:oleObj>
            </a:graphicData>
          </a:graphic>
        </p:graphicFrame>
        <p:graphicFrame>
          <p:nvGraphicFramePr>
            <p:cNvPr id="2054" name="Object 56"/>
            <p:cNvGraphicFramePr>
              <a:graphicFrameLocks noChangeAspect="1"/>
            </p:cNvGraphicFramePr>
            <p:nvPr/>
          </p:nvGraphicFramePr>
          <p:xfrm>
            <a:off x="3840" y="816"/>
            <a:ext cx="141" cy="172"/>
          </p:xfrm>
          <a:graphic>
            <a:graphicData uri="http://schemas.openxmlformats.org/presentationml/2006/ole">
              <p:oleObj spid="_x0000_s2234998" name="公式" r:id="rId11" imgW="342751" imgH="418918" progId="Equation.3">
                <p:embed/>
              </p:oleObj>
            </a:graphicData>
          </a:graphic>
        </p:graphicFrame>
        <p:graphicFrame>
          <p:nvGraphicFramePr>
            <p:cNvPr id="2055" name="Object 57"/>
            <p:cNvGraphicFramePr>
              <a:graphicFrameLocks noChangeAspect="1"/>
            </p:cNvGraphicFramePr>
            <p:nvPr/>
          </p:nvGraphicFramePr>
          <p:xfrm>
            <a:off x="4224" y="1152"/>
            <a:ext cx="167" cy="155"/>
          </p:xfrm>
          <a:graphic>
            <a:graphicData uri="http://schemas.openxmlformats.org/presentationml/2006/ole">
              <p:oleObj spid="_x0000_s2234999" name="公式" r:id="rId12" imgW="317225" imgH="291847" progId="Equation.3">
                <p:embed/>
              </p:oleObj>
            </a:graphicData>
          </a:graphic>
        </p:graphicFrame>
      </p:grpSp>
    </p:spTree>
    <p:extLst>
      <p:ext uri="{BB962C8B-B14F-4D97-AF65-F5344CB8AC3E}">
        <p14:creationId xmlns:p14="http://schemas.microsoft.com/office/powerpoint/2010/main" xmlns="" val="43087641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83"/>
                                        </p:tgtEl>
                                        <p:attrNameLst>
                                          <p:attrName>style.visibility</p:attrName>
                                        </p:attrNameLst>
                                      </p:cBhvr>
                                      <p:to>
                                        <p:strVal val="visible"/>
                                      </p:to>
                                    </p:set>
                                    <p:animEffect transition="in" filter="wipe(left)">
                                      <p:cBhvr>
                                        <p:cTn id="7" dur="500"/>
                                        <p:tgtEl>
                                          <p:spTgt spid="14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84"/>
                                        </p:tgtEl>
                                        <p:attrNameLst>
                                          <p:attrName>style.visibility</p:attrName>
                                        </p:attrNameLst>
                                      </p:cBhvr>
                                      <p:to>
                                        <p:strVal val="visible"/>
                                      </p:to>
                                    </p:set>
                                    <p:animEffect transition="in" filter="wipe(left)">
                                      <p:cBhvr>
                                        <p:cTn id="12" dur="500"/>
                                        <p:tgtEl>
                                          <p:spTgt spid="143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85"/>
                                        </p:tgtEl>
                                        <p:attrNameLst>
                                          <p:attrName>style.visibility</p:attrName>
                                        </p:attrNameLst>
                                      </p:cBhvr>
                                      <p:to>
                                        <p:strVal val="visible"/>
                                      </p:to>
                                    </p:set>
                                    <p:animEffect transition="in" filter="wipe(left)">
                                      <p:cBhvr>
                                        <p:cTn id="17" dur="500"/>
                                        <p:tgtEl>
                                          <p:spTgt spid="1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5"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18"/>
          <p:cNvGraphicFramePr>
            <a:graphicFrameLocks noChangeAspect="1"/>
          </p:cNvGraphicFramePr>
          <p:nvPr>
            <p:extLst>
              <p:ext uri="{D42A27DB-BD31-4B8C-83A1-F6EECF244321}">
                <p14:modId xmlns:p14="http://schemas.microsoft.com/office/powerpoint/2010/main" xmlns="" val="3747949262"/>
              </p:ext>
            </p:extLst>
          </p:nvPr>
        </p:nvGraphicFramePr>
        <p:xfrm>
          <a:off x="946150" y="228377"/>
          <a:ext cx="4965700" cy="968375"/>
        </p:xfrm>
        <a:graphic>
          <a:graphicData uri="http://schemas.openxmlformats.org/presentationml/2006/ole">
            <p:oleObj spid="_x0000_s2298316" name="公式" r:id="rId3" imgW="4686300" imgH="914400" progId="Equation.3">
              <p:embed/>
            </p:oleObj>
          </a:graphicData>
        </a:graphic>
      </p:graphicFrame>
      <p:graphicFrame>
        <p:nvGraphicFramePr>
          <p:cNvPr id="10259" name="Object 19"/>
          <p:cNvGraphicFramePr>
            <a:graphicFrameLocks noChangeAspect="1"/>
          </p:cNvGraphicFramePr>
          <p:nvPr>
            <p:extLst>
              <p:ext uri="{D42A27DB-BD31-4B8C-83A1-F6EECF244321}">
                <p14:modId xmlns:p14="http://schemas.microsoft.com/office/powerpoint/2010/main" xmlns="" val="4241407206"/>
              </p:ext>
            </p:extLst>
          </p:nvPr>
        </p:nvGraphicFramePr>
        <p:xfrm>
          <a:off x="971600" y="1260969"/>
          <a:ext cx="3797300" cy="811213"/>
        </p:xfrm>
        <a:graphic>
          <a:graphicData uri="http://schemas.openxmlformats.org/presentationml/2006/ole">
            <p:oleObj spid="_x0000_s2298317" name="公式" r:id="rId4" imgW="3797300" imgH="812800" progId="Equation.3">
              <p:embed/>
            </p:oleObj>
          </a:graphicData>
        </a:graphic>
      </p:graphicFrame>
      <p:graphicFrame>
        <p:nvGraphicFramePr>
          <p:cNvPr id="10260" name="Object 20"/>
          <p:cNvGraphicFramePr>
            <a:graphicFrameLocks noChangeAspect="1"/>
          </p:cNvGraphicFramePr>
          <p:nvPr>
            <p:extLst>
              <p:ext uri="{D42A27DB-BD31-4B8C-83A1-F6EECF244321}">
                <p14:modId xmlns:p14="http://schemas.microsoft.com/office/powerpoint/2010/main" xmlns="" val="3812957183"/>
              </p:ext>
            </p:extLst>
          </p:nvPr>
        </p:nvGraphicFramePr>
        <p:xfrm>
          <a:off x="1763688" y="2694782"/>
          <a:ext cx="4351337" cy="1530350"/>
        </p:xfrm>
        <a:graphic>
          <a:graphicData uri="http://schemas.openxmlformats.org/presentationml/2006/ole">
            <p:oleObj spid="_x0000_s2298318" name="Equation" r:id="rId5" imgW="4140000" imgH="1460160" progId="Equation.3">
              <p:embed/>
            </p:oleObj>
          </a:graphicData>
        </a:graphic>
      </p:graphicFrame>
      <p:graphicFrame>
        <p:nvGraphicFramePr>
          <p:cNvPr id="10261" name="Object 21"/>
          <p:cNvGraphicFramePr>
            <a:graphicFrameLocks noChangeAspect="1"/>
          </p:cNvGraphicFramePr>
          <p:nvPr>
            <p:extLst>
              <p:ext uri="{D42A27DB-BD31-4B8C-83A1-F6EECF244321}">
                <p14:modId xmlns:p14="http://schemas.microsoft.com/office/powerpoint/2010/main" xmlns="" val="2368263337"/>
              </p:ext>
            </p:extLst>
          </p:nvPr>
        </p:nvGraphicFramePr>
        <p:xfrm>
          <a:off x="1786087" y="4321150"/>
          <a:ext cx="1201737" cy="908050"/>
        </p:xfrm>
        <a:graphic>
          <a:graphicData uri="http://schemas.openxmlformats.org/presentationml/2006/ole">
            <p:oleObj spid="_x0000_s2298319" name="公式" r:id="rId6" imgW="1092200" imgH="825500" progId="Equation.3">
              <p:embed/>
            </p:oleObj>
          </a:graphicData>
        </a:graphic>
      </p:graphicFrame>
      <p:sp>
        <p:nvSpPr>
          <p:cNvPr id="10262" name="Text Box 22"/>
          <p:cNvSpPr txBox="1">
            <a:spLocks noChangeArrowheads="1"/>
          </p:cNvSpPr>
          <p:nvPr/>
        </p:nvSpPr>
        <p:spPr bwMode="auto">
          <a:xfrm>
            <a:off x="1763688" y="1973783"/>
            <a:ext cx="3306688"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a:solidFill>
                  <a:srgbClr val="3333FF"/>
                </a:solidFill>
              </a:rPr>
              <a:t>(</a:t>
            </a:r>
            <a:r>
              <a:rPr lang="zh-CN" altLang="en-US" sz="2800" b="1" dirty="0">
                <a:solidFill>
                  <a:srgbClr val="3333FF"/>
                </a:solidFill>
              </a:rPr>
              <a:t>利用柱面坐标得</a:t>
            </a:r>
            <a:r>
              <a:rPr lang="en-US" altLang="zh-CN" sz="2800" b="1" dirty="0">
                <a:solidFill>
                  <a:srgbClr val="3333FF"/>
                </a:solidFill>
              </a:rPr>
              <a:t>)</a:t>
            </a:r>
          </a:p>
        </p:txBody>
      </p:sp>
      <p:grpSp>
        <p:nvGrpSpPr>
          <p:cNvPr id="8206" name="Group 38"/>
          <p:cNvGrpSpPr>
            <a:grpSpLocks/>
          </p:cNvGrpSpPr>
          <p:nvPr/>
        </p:nvGrpSpPr>
        <p:grpSpPr bwMode="auto">
          <a:xfrm>
            <a:off x="5940425" y="908050"/>
            <a:ext cx="3040063" cy="3821113"/>
            <a:chOff x="3551" y="1200"/>
            <a:chExt cx="1915" cy="2407"/>
          </a:xfrm>
        </p:grpSpPr>
        <p:sp>
          <p:nvSpPr>
            <p:cNvPr id="8210" name="Line 39"/>
            <p:cNvSpPr>
              <a:spLocks noChangeShapeType="1"/>
            </p:cNvSpPr>
            <p:nvPr/>
          </p:nvSpPr>
          <p:spPr bwMode="auto">
            <a:xfrm flipV="1">
              <a:off x="4287" y="1843"/>
              <a:ext cx="0" cy="110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11" name="Line 40"/>
            <p:cNvSpPr>
              <a:spLocks noChangeShapeType="1"/>
            </p:cNvSpPr>
            <p:nvPr/>
          </p:nvSpPr>
          <p:spPr bwMode="auto">
            <a:xfrm rot="8483042">
              <a:off x="3613" y="3166"/>
              <a:ext cx="770" cy="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12" name="Line 41"/>
            <p:cNvSpPr>
              <a:spLocks noChangeShapeType="1"/>
            </p:cNvSpPr>
            <p:nvPr/>
          </p:nvSpPr>
          <p:spPr bwMode="auto">
            <a:xfrm>
              <a:off x="4298" y="2933"/>
              <a:ext cx="950" cy="9"/>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8198" name="Object 42"/>
            <p:cNvGraphicFramePr>
              <a:graphicFrameLocks noChangeAspect="1"/>
            </p:cNvGraphicFramePr>
            <p:nvPr/>
          </p:nvGraphicFramePr>
          <p:xfrm>
            <a:off x="3551" y="3451"/>
            <a:ext cx="135" cy="156"/>
          </p:xfrm>
          <a:graphic>
            <a:graphicData uri="http://schemas.openxmlformats.org/presentationml/2006/ole">
              <p:oleObj spid="_x0000_s2298320" name="公式" r:id="rId7" imgW="152268" imgH="164957" progId="Equation.3">
                <p:embed/>
              </p:oleObj>
            </a:graphicData>
          </a:graphic>
        </p:graphicFrame>
        <p:graphicFrame>
          <p:nvGraphicFramePr>
            <p:cNvPr id="8199" name="Object 43"/>
            <p:cNvGraphicFramePr>
              <a:graphicFrameLocks noChangeAspect="1"/>
            </p:cNvGraphicFramePr>
            <p:nvPr/>
          </p:nvGraphicFramePr>
          <p:xfrm>
            <a:off x="4263" y="2970"/>
            <a:ext cx="136" cy="156"/>
          </p:xfrm>
          <a:graphic>
            <a:graphicData uri="http://schemas.openxmlformats.org/presentationml/2006/ole">
              <p:oleObj spid="_x0000_s2298321" name="公式" r:id="rId8" imgW="152268" imgH="164957" progId="Equation.3">
                <p:embed/>
              </p:oleObj>
            </a:graphicData>
          </a:graphic>
        </p:graphicFrame>
        <p:graphicFrame>
          <p:nvGraphicFramePr>
            <p:cNvPr id="8200" name="Object 44"/>
            <p:cNvGraphicFramePr>
              <a:graphicFrameLocks noChangeAspect="1"/>
            </p:cNvGraphicFramePr>
            <p:nvPr/>
          </p:nvGraphicFramePr>
          <p:xfrm>
            <a:off x="4254" y="1200"/>
            <a:ext cx="135" cy="144"/>
          </p:xfrm>
          <a:graphic>
            <a:graphicData uri="http://schemas.openxmlformats.org/presentationml/2006/ole">
              <p:oleObj spid="_x0000_s2298322" name="公式" r:id="rId9" imgW="152268" imgH="152268" progId="Equation.3">
                <p:embed/>
              </p:oleObj>
            </a:graphicData>
          </a:graphic>
        </p:graphicFrame>
        <p:graphicFrame>
          <p:nvGraphicFramePr>
            <p:cNvPr id="8201" name="Object 45"/>
            <p:cNvGraphicFramePr>
              <a:graphicFrameLocks noChangeAspect="1"/>
            </p:cNvGraphicFramePr>
            <p:nvPr/>
          </p:nvGraphicFramePr>
          <p:xfrm>
            <a:off x="5319" y="2858"/>
            <a:ext cx="147" cy="192"/>
          </p:xfrm>
          <a:graphic>
            <a:graphicData uri="http://schemas.openxmlformats.org/presentationml/2006/ole">
              <p:oleObj spid="_x0000_s2298323" name="公式" r:id="rId10" imgW="164957" imgH="203024" progId="Equation.3">
                <p:embed/>
              </p:oleObj>
            </a:graphicData>
          </a:graphic>
        </p:graphicFrame>
        <p:sp>
          <p:nvSpPr>
            <p:cNvPr id="8213" name="AutoShape 46"/>
            <p:cNvSpPr>
              <a:spLocks noChangeArrowheads="1"/>
            </p:cNvSpPr>
            <p:nvPr/>
          </p:nvSpPr>
          <p:spPr bwMode="auto">
            <a:xfrm>
              <a:off x="3872" y="1674"/>
              <a:ext cx="873" cy="1412"/>
            </a:xfrm>
            <a:prstGeom prst="can">
              <a:avLst>
                <a:gd name="adj" fmla="val 40435"/>
              </a:avLst>
            </a:prstGeom>
            <a:solidFill>
              <a:srgbClr val="FF0000">
                <a:alpha val="50195"/>
              </a:srgbClr>
            </a:solidFill>
            <a:ln w="9525">
              <a:solidFill>
                <a:schemeClr val="tx1"/>
              </a:solidFill>
              <a:round/>
              <a:headEnd/>
              <a:tailEnd/>
            </a:ln>
          </p:spPr>
          <p:txBody>
            <a:bodyPr wrap="none" anchor="ctr"/>
            <a:lstStyle/>
            <a:p>
              <a:endParaRPr lang="zh-CN" altLang="en-US"/>
            </a:p>
          </p:txBody>
        </p:sp>
        <p:sp>
          <p:nvSpPr>
            <p:cNvPr id="8214" name="Line 47"/>
            <p:cNvSpPr>
              <a:spLocks noChangeShapeType="1"/>
            </p:cNvSpPr>
            <p:nvPr/>
          </p:nvSpPr>
          <p:spPr bwMode="auto">
            <a:xfrm>
              <a:off x="4282" y="1354"/>
              <a:ext cx="0" cy="516"/>
            </a:xfrm>
            <a:prstGeom prst="line">
              <a:avLst/>
            </a:prstGeom>
            <a:noFill/>
            <a:ln w="38100">
              <a:solidFill>
                <a:schemeClr val="tx1"/>
              </a:solidFill>
              <a:round/>
              <a:headEnd type="arrow" w="med" len="me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15" name="Line 48"/>
            <p:cNvSpPr>
              <a:spLocks noChangeShapeType="1"/>
            </p:cNvSpPr>
            <p:nvPr/>
          </p:nvSpPr>
          <p:spPr bwMode="auto">
            <a:xfrm>
              <a:off x="3872" y="1862"/>
              <a:ext cx="873" cy="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16" name="Freeform 49"/>
            <p:cNvSpPr>
              <a:spLocks/>
            </p:cNvSpPr>
            <p:nvPr/>
          </p:nvSpPr>
          <p:spPr bwMode="auto">
            <a:xfrm>
              <a:off x="3872" y="2709"/>
              <a:ext cx="875" cy="197"/>
            </a:xfrm>
            <a:custGeom>
              <a:avLst/>
              <a:gdLst>
                <a:gd name="T0" fmla="*/ 0 w 960"/>
                <a:gd name="T1" fmla="*/ 197 h 200"/>
                <a:gd name="T2" fmla="*/ 88 w 960"/>
                <a:gd name="T3" fmla="*/ 55 h 200"/>
                <a:gd name="T4" fmla="*/ 263 w 960"/>
                <a:gd name="T5" fmla="*/ 8 h 200"/>
                <a:gd name="T6" fmla="*/ 394 w 960"/>
                <a:gd name="T7" fmla="*/ 8 h 200"/>
                <a:gd name="T8" fmla="*/ 569 w 960"/>
                <a:gd name="T9" fmla="*/ 8 h 200"/>
                <a:gd name="T10" fmla="*/ 744 w 960"/>
                <a:gd name="T11" fmla="*/ 55 h 200"/>
                <a:gd name="T12" fmla="*/ 875 w 960"/>
                <a:gd name="T13" fmla="*/ 197 h 200"/>
                <a:gd name="T14" fmla="*/ 0 60000 65536"/>
                <a:gd name="T15" fmla="*/ 0 60000 65536"/>
                <a:gd name="T16" fmla="*/ 0 60000 65536"/>
                <a:gd name="T17" fmla="*/ 0 60000 65536"/>
                <a:gd name="T18" fmla="*/ 0 60000 65536"/>
                <a:gd name="T19" fmla="*/ 0 60000 65536"/>
                <a:gd name="T20" fmla="*/ 0 60000 65536"/>
                <a:gd name="T21" fmla="*/ 0 w 960"/>
                <a:gd name="T22" fmla="*/ 0 h 200"/>
                <a:gd name="T23" fmla="*/ 960 w 960"/>
                <a:gd name="T24" fmla="*/ 200 h 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200">
                  <a:moveTo>
                    <a:pt x="0" y="200"/>
                  </a:moveTo>
                  <a:cubicBezTo>
                    <a:pt x="24" y="144"/>
                    <a:pt x="48" y="88"/>
                    <a:pt x="96" y="56"/>
                  </a:cubicBezTo>
                  <a:cubicBezTo>
                    <a:pt x="144" y="24"/>
                    <a:pt x="232" y="16"/>
                    <a:pt x="288" y="8"/>
                  </a:cubicBezTo>
                  <a:cubicBezTo>
                    <a:pt x="344" y="0"/>
                    <a:pt x="376" y="8"/>
                    <a:pt x="432" y="8"/>
                  </a:cubicBezTo>
                  <a:cubicBezTo>
                    <a:pt x="488" y="8"/>
                    <a:pt x="560" y="0"/>
                    <a:pt x="624" y="8"/>
                  </a:cubicBezTo>
                  <a:cubicBezTo>
                    <a:pt x="688" y="16"/>
                    <a:pt x="760" y="24"/>
                    <a:pt x="816" y="56"/>
                  </a:cubicBezTo>
                  <a:cubicBezTo>
                    <a:pt x="872" y="88"/>
                    <a:pt x="936" y="176"/>
                    <a:pt x="960" y="200"/>
                  </a:cubicBezTo>
                </a:path>
              </a:pathLst>
            </a:custGeom>
            <a:noFill/>
            <a:ln w="9525">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aphicFrame>
          <p:nvGraphicFramePr>
            <p:cNvPr id="8202" name="Object 50"/>
            <p:cNvGraphicFramePr>
              <a:graphicFrameLocks noChangeAspect="1"/>
            </p:cNvGraphicFramePr>
            <p:nvPr/>
          </p:nvGraphicFramePr>
          <p:xfrm>
            <a:off x="4756" y="2967"/>
            <a:ext cx="66" cy="146"/>
          </p:xfrm>
          <a:graphic>
            <a:graphicData uri="http://schemas.openxmlformats.org/presentationml/2006/ole">
              <p:oleObj spid="_x0000_s2298324" name="公式" r:id="rId11" imgW="190500" imgH="419100" progId="Equation.3">
                <p:embed/>
              </p:oleObj>
            </a:graphicData>
          </a:graphic>
        </p:graphicFrame>
        <p:graphicFrame>
          <p:nvGraphicFramePr>
            <p:cNvPr id="8203" name="Object 51"/>
            <p:cNvGraphicFramePr>
              <a:graphicFrameLocks noChangeAspect="1"/>
            </p:cNvGraphicFramePr>
            <p:nvPr/>
          </p:nvGraphicFramePr>
          <p:xfrm flipH="1">
            <a:off x="4133" y="3074"/>
            <a:ext cx="60" cy="133"/>
          </p:xfrm>
          <a:graphic>
            <a:graphicData uri="http://schemas.openxmlformats.org/presentationml/2006/ole">
              <p:oleObj spid="_x0000_s2298325" name="公式" r:id="rId12" imgW="190500" imgH="419100" progId="Equation.3">
                <p:embed/>
              </p:oleObj>
            </a:graphicData>
          </a:graphic>
        </p:graphicFrame>
        <p:graphicFrame>
          <p:nvGraphicFramePr>
            <p:cNvPr id="8204" name="Object 52"/>
            <p:cNvGraphicFramePr>
              <a:graphicFrameLocks noChangeAspect="1"/>
            </p:cNvGraphicFramePr>
            <p:nvPr/>
          </p:nvGraphicFramePr>
          <p:xfrm flipH="1">
            <a:off x="4158" y="1709"/>
            <a:ext cx="96" cy="212"/>
          </p:xfrm>
          <a:graphic>
            <a:graphicData uri="http://schemas.openxmlformats.org/presentationml/2006/ole">
              <p:oleObj spid="_x0000_s2298326" name="公式" r:id="rId13" imgW="190500" imgH="419100" progId="Equation.3">
                <p:embed/>
              </p:oleObj>
            </a:graphicData>
          </a:graphic>
        </p:graphicFrame>
      </p:grpSp>
      <p:sp>
        <p:nvSpPr>
          <p:cNvPr id="8207" name="Text Box 53"/>
          <p:cNvSpPr txBox="1">
            <a:spLocks noChangeArrowheads="1"/>
          </p:cNvSpPr>
          <p:nvPr/>
        </p:nvSpPr>
        <p:spPr bwMode="auto">
          <a:xfrm>
            <a:off x="6805613" y="1603375"/>
            <a:ext cx="647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3</a:t>
            </a:r>
          </a:p>
        </p:txBody>
      </p:sp>
      <p:sp>
        <p:nvSpPr>
          <p:cNvPr id="8208" name="Text Box 54"/>
          <p:cNvSpPr txBox="1">
            <a:spLocks noChangeArrowheads="1"/>
          </p:cNvSpPr>
          <p:nvPr/>
        </p:nvSpPr>
        <p:spPr bwMode="auto">
          <a:xfrm>
            <a:off x="6732588" y="3763963"/>
            <a:ext cx="647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1</a:t>
            </a:r>
          </a:p>
        </p:txBody>
      </p:sp>
      <p:sp>
        <p:nvSpPr>
          <p:cNvPr id="8209" name="Text Box 55"/>
          <p:cNvSpPr txBox="1">
            <a:spLocks noChangeArrowheads="1"/>
          </p:cNvSpPr>
          <p:nvPr/>
        </p:nvSpPr>
        <p:spPr bwMode="auto">
          <a:xfrm>
            <a:off x="7740650" y="3573463"/>
            <a:ext cx="647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1</a:t>
            </a:r>
          </a:p>
        </p:txBody>
      </p:sp>
      <p:grpSp>
        <p:nvGrpSpPr>
          <p:cNvPr id="5" name="组合 4"/>
          <p:cNvGrpSpPr/>
          <p:nvPr/>
        </p:nvGrpSpPr>
        <p:grpSpPr>
          <a:xfrm>
            <a:off x="1163699" y="5445224"/>
            <a:ext cx="6289614" cy="519113"/>
            <a:chOff x="1163699" y="5445224"/>
            <a:chExt cx="6289614" cy="519113"/>
          </a:xfrm>
        </p:grpSpPr>
        <p:sp>
          <p:nvSpPr>
            <p:cNvPr id="4" name="矩形 3"/>
            <p:cNvSpPr/>
            <p:nvPr/>
          </p:nvSpPr>
          <p:spPr>
            <a:xfrm>
              <a:off x="1163699" y="5445224"/>
              <a:ext cx="6289614" cy="519113"/>
            </a:xfrm>
            <a:prstGeom prst="rect">
              <a:avLst/>
            </a:prstGeom>
            <a:solidFill>
              <a:srgbClr val="FFCC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163699" y="5445224"/>
              <a:ext cx="6216613" cy="519113"/>
              <a:chOff x="1163699" y="5445224"/>
              <a:chExt cx="6216613" cy="519113"/>
            </a:xfrm>
            <a:noFill/>
          </p:grpSpPr>
          <p:sp>
            <p:nvSpPr>
              <p:cNvPr id="25" name="Text Box 22"/>
              <p:cNvSpPr txBox="1">
                <a:spLocks noChangeArrowheads="1"/>
              </p:cNvSpPr>
              <p:nvPr/>
            </p:nvSpPr>
            <p:spPr bwMode="auto">
              <a:xfrm>
                <a:off x="1163699" y="5445224"/>
                <a:ext cx="4455976" cy="519113"/>
              </a:xfrm>
              <a:prstGeom prst="rect">
                <a:avLst/>
              </a:prstGeom>
              <a:grpFill/>
              <a:ln>
                <a:noFill/>
              </a:ln>
              <a:extLst>
                <a:ext uri="{91240B29-F687-4F45-9708-019B960494DF}">
                  <a14:hiddenLine xmlns:a14="http://schemas.microsoft.com/office/drawing/2010/main" xmlns="" w="2857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t>柱面坐标</a:t>
                </a:r>
                <a:r>
                  <a:rPr lang="en-US" altLang="zh-CN" sz="2800" b="1" dirty="0" smtClean="0"/>
                  <a:t>:  </a:t>
                </a:r>
                <a:endParaRPr lang="en-US" altLang="zh-CN" sz="2800" b="1" dirty="0"/>
              </a:p>
            </p:txBody>
          </p:sp>
          <p:graphicFrame>
            <p:nvGraphicFramePr>
              <p:cNvPr id="2" name="对象 1"/>
              <p:cNvGraphicFramePr>
                <a:graphicFrameLocks noChangeAspect="1"/>
              </p:cNvGraphicFramePr>
              <p:nvPr>
                <p:extLst>
                  <p:ext uri="{D42A27DB-BD31-4B8C-83A1-F6EECF244321}">
                    <p14:modId xmlns:p14="http://schemas.microsoft.com/office/powerpoint/2010/main" xmlns="" val="3838422323"/>
                  </p:ext>
                </p:extLst>
              </p:nvPr>
            </p:nvGraphicFramePr>
            <p:xfrm>
              <a:off x="3027387" y="5517232"/>
              <a:ext cx="4352925" cy="420376"/>
            </p:xfrm>
            <a:graphic>
              <a:graphicData uri="http://schemas.openxmlformats.org/presentationml/2006/ole">
                <p:oleObj spid="_x0000_s2298327" name="Equation" r:id="rId14" imgW="4076640" imgH="393480" progId="Equation.3">
                  <p:embed/>
                </p:oleObj>
              </a:graphicData>
            </a:graphic>
          </p:graphicFrame>
        </p:grpSp>
      </p:grpSp>
    </p:spTree>
    <p:extLst>
      <p:ext uri="{BB962C8B-B14F-4D97-AF65-F5344CB8AC3E}">
        <p14:creationId xmlns:p14="http://schemas.microsoft.com/office/powerpoint/2010/main" xmlns="" val="325585352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59"/>
                                        </p:tgtEl>
                                        <p:attrNameLst>
                                          <p:attrName>style.visibility</p:attrName>
                                        </p:attrNameLst>
                                      </p:cBhvr>
                                      <p:to>
                                        <p:strVal val="visible"/>
                                      </p:to>
                                    </p:set>
                                    <p:animEffect transition="in" filter="wipe(left)">
                                      <p:cBhvr>
                                        <p:cTn id="7" dur="500"/>
                                        <p:tgtEl>
                                          <p:spTgt spid="102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62"/>
                                        </p:tgtEl>
                                        <p:attrNameLst>
                                          <p:attrName>style.visibility</p:attrName>
                                        </p:attrNameLst>
                                      </p:cBhvr>
                                      <p:to>
                                        <p:strVal val="visible"/>
                                      </p:to>
                                    </p:set>
                                    <p:animEffect transition="in" filter="wipe(left)">
                                      <p:cBhvr>
                                        <p:cTn id="12" dur="500"/>
                                        <p:tgtEl>
                                          <p:spTgt spid="10262"/>
                                        </p:tgtEl>
                                      </p:cBhvr>
                                    </p:animEffect>
                                  </p:childTnLst>
                                </p:cTn>
                              </p:par>
                            </p:childTnLst>
                          </p:cTn>
                        </p:par>
                        <p:par>
                          <p:cTn id="13" fill="hold" nodeType="afterGroup">
                            <p:stCondLst>
                              <p:cond delay="500"/>
                            </p:stCondLst>
                            <p:childTnLst>
                              <p:par>
                                <p:cTn id="14" presetID="6" presetClass="entr" presetSubtype="32"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out)">
                                      <p:cBhvr>
                                        <p:cTn id="16" dur="2000"/>
                                        <p:tgtEl>
                                          <p:spTgt spid="5"/>
                                        </p:tgtEl>
                                      </p:cBhvr>
                                    </p:animEffect>
                                  </p:childTnLst>
                                </p:cTn>
                              </p:par>
                            </p:childTnLst>
                          </p:cTn>
                        </p:par>
                        <p:par>
                          <p:cTn id="17" fill="hold">
                            <p:stCondLst>
                              <p:cond delay="2500"/>
                            </p:stCondLst>
                            <p:childTnLst>
                              <p:par>
                                <p:cTn id="18" presetID="22" presetClass="entr" presetSubtype="8" fill="hold" nodeType="afterEffect">
                                  <p:stCondLst>
                                    <p:cond delay="0"/>
                                  </p:stCondLst>
                                  <p:childTnLst>
                                    <p:set>
                                      <p:cBhvr>
                                        <p:cTn id="19" dur="1" fill="hold">
                                          <p:stCondLst>
                                            <p:cond delay="0"/>
                                          </p:stCondLst>
                                        </p:cTn>
                                        <p:tgtEl>
                                          <p:spTgt spid="10260"/>
                                        </p:tgtEl>
                                        <p:attrNameLst>
                                          <p:attrName>style.visibility</p:attrName>
                                        </p:attrNameLst>
                                      </p:cBhvr>
                                      <p:to>
                                        <p:strVal val="visible"/>
                                      </p:to>
                                    </p:set>
                                    <p:animEffect transition="in" filter="wipe(left)">
                                      <p:cBhvr>
                                        <p:cTn id="20" dur="500"/>
                                        <p:tgtEl>
                                          <p:spTgt spid="102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261"/>
                                        </p:tgtEl>
                                        <p:attrNameLst>
                                          <p:attrName>style.visibility</p:attrName>
                                        </p:attrNameLst>
                                      </p:cBhvr>
                                      <p:to>
                                        <p:strVal val="visible"/>
                                      </p:to>
                                    </p:set>
                                    <p:animEffect transition="in" filter="wipe(left)">
                                      <p:cBhvr>
                                        <p:cTn id="25" dur="500"/>
                                        <p:tgtEl>
                                          <p:spTgt spid="10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4"/>
          <p:cNvSpPr txBox="1">
            <a:spLocks noChangeArrowheads="1"/>
          </p:cNvSpPr>
          <p:nvPr/>
        </p:nvSpPr>
        <p:spPr bwMode="auto">
          <a:xfrm>
            <a:off x="1066800" y="1143000"/>
            <a:ext cx="52578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solidFill>
                  <a:srgbClr val="3333FF"/>
                </a:solidFill>
                <a:ea typeface="黑体" pitchFamily="2" charset="-122"/>
              </a:rPr>
              <a:t>使用</a:t>
            </a:r>
            <a:r>
              <a:rPr lang="en-US" altLang="zh-CN" sz="3200" b="1" dirty="0" err="1">
                <a:solidFill>
                  <a:srgbClr val="3333FF"/>
                </a:solidFill>
                <a:ea typeface="黑体" pitchFamily="2" charset="-122"/>
              </a:rPr>
              <a:t>Guass</a:t>
            </a:r>
            <a:r>
              <a:rPr lang="zh-CN" altLang="en-US" sz="3200" b="1" dirty="0">
                <a:solidFill>
                  <a:srgbClr val="3333FF"/>
                </a:solidFill>
                <a:ea typeface="黑体" pitchFamily="2" charset="-122"/>
              </a:rPr>
              <a:t>公式时应注意</a:t>
            </a:r>
            <a:r>
              <a:rPr lang="en-US" altLang="zh-CN" sz="3200" b="1" dirty="0">
                <a:solidFill>
                  <a:srgbClr val="3333FF"/>
                </a:solidFill>
                <a:ea typeface="黑体" pitchFamily="2" charset="-122"/>
              </a:rPr>
              <a:t>:</a:t>
            </a:r>
            <a:endParaRPr lang="en-US" altLang="zh-CN" sz="3200" dirty="0">
              <a:solidFill>
                <a:srgbClr val="3333FF"/>
              </a:solidFill>
            </a:endParaRPr>
          </a:p>
        </p:txBody>
      </p:sp>
      <p:graphicFrame>
        <p:nvGraphicFramePr>
          <p:cNvPr id="76800" name="Object 1024"/>
          <p:cNvGraphicFramePr>
            <a:graphicFrameLocks noChangeAspect="1"/>
          </p:cNvGraphicFramePr>
          <p:nvPr/>
        </p:nvGraphicFramePr>
        <p:xfrm>
          <a:off x="1492250" y="2195513"/>
          <a:ext cx="5822950" cy="534987"/>
        </p:xfrm>
        <a:graphic>
          <a:graphicData uri="http://schemas.openxmlformats.org/presentationml/2006/ole">
            <p:oleObj spid="_x0000_s2299002" name="文档" r:id="rId3" imgW="6753184" imgH="609633" progId="Word.Document.8">
              <p:embed/>
            </p:oleObj>
          </a:graphicData>
        </a:graphic>
      </p:graphicFrame>
      <p:graphicFrame>
        <p:nvGraphicFramePr>
          <p:cNvPr id="76801" name="Object 1025"/>
          <p:cNvGraphicFramePr>
            <a:graphicFrameLocks noChangeAspect="1"/>
          </p:cNvGraphicFramePr>
          <p:nvPr/>
        </p:nvGraphicFramePr>
        <p:xfrm>
          <a:off x="1447800" y="3208338"/>
          <a:ext cx="5654675" cy="506412"/>
        </p:xfrm>
        <a:graphic>
          <a:graphicData uri="http://schemas.openxmlformats.org/presentationml/2006/ole">
            <p:oleObj spid="_x0000_s2299003" name="文档" r:id="rId4" imgW="6553330" imgH="580960" progId="Word.Document.8">
              <p:embed/>
            </p:oleObj>
          </a:graphicData>
        </a:graphic>
      </p:graphicFrame>
      <p:graphicFrame>
        <p:nvGraphicFramePr>
          <p:cNvPr id="76802" name="Object 1026"/>
          <p:cNvGraphicFramePr>
            <a:graphicFrameLocks noChangeAspect="1"/>
          </p:cNvGraphicFramePr>
          <p:nvPr/>
        </p:nvGraphicFramePr>
        <p:xfrm>
          <a:off x="1522413" y="4240213"/>
          <a:ext cx="4497387" cy="484187"/>
        </p:xfrm>
        <a:graphic>
          <a:graphicData uri="http://schemas.openxmlformats.org/presentationml/2006/ole">
            <p:oleObj spid="_x0000_s2299004" name="文档" r:id="rId5" imgW="5476770" imgH="580960" progId="Word.Document.8">
              <p:embed/>
            </p:oleObj>
          </a:graphicData>
        </a:graphic>
      </p:graphicFrame>
    </p:spTree>
    <p:extLst>
      <p:ext uri="{BB962C8B-B14F-4D97-AF65-F5344CB8AC3E}">
        <p14:creationId xmlns:p14="http://schemas.microsoft.com/office/powerpoint/2010/main" xmlns="" val="103416635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6800"/>
                                        </p:tgtEl>
                                        <p:attrNameLst>
                                          <p:attrName>style.visibility</p:attrName>
                                        </p:attrNameLst>
                                      </p:cBhvr>
                                      <p:to>
                                        <p:strVal val="visible"/>
                                      </p:to>
                                    </p:set>
                                    <p:animEffect transition="in" filter="wipe(left)">
                                      <p:cBhvr>
                                        <p:cTn id="7" dur="500"/>
                                        <p:tgtEl>
                                          <p:spTgt spid="768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6801"/>
                                        </p:tgtEl>
                                        <p:attrNameLst>
                                          <p:attrName>style.visibility</p:attrName>
                                        </p:attrNameLst>
                                      </p:cBhvr>
                                      <p:to>
                                        <p:strVal val="visible"/>
                                      </p:to>
                                    </p:set>
                                    <p:animEffect transition="in" filter="wipe(left)">
                                      <p:cBhvr>
                                        <p:cTn id="12" dur="500"/>
                                        <p:tgtEl>
                                          <p:spTgt spid="768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6802"/>
                                        </p:tgtEl>
                                        <p:attrNameLst>
                                          <p:attrName>style.visibility</p:attrName>
                                        </p:attrNameLst>
                                      </p:cBhvr>
                                      <p:to>
                                        <p:strVal val="visible"/>
                                      </p:to>
                                    </p:set>
                                    <p:animEffect transition="in" filter="wipe(left)">
                                      <p:cBhvr>
                                        <p:cTn id="17" dur="500"/>
                                        <p:tgtEl>
                                          <p:spTgt spid="7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5651500" y="1789113"/>
            <a:ext cx="2895600" cy="3641725"/>
            <a:chOff x="3312" y="1354"/>
            <a:chExt cx="1824" cy="2294"/>
          </a:xfrm>
        </p:grpSpPr>
        <p:grpSp>
          <p:nvGrpSpPr>
            <p:cNvPr id="10256" name="Group 21"/>
            <p:cNvGrpSpPr>
              <a:grpSpLocks/>
            </p:cNvGrpSpPr>
            <p:nvPr/>
          </p:nvGrpSpPr>
          <p:grpSpPr bwMode="auto">
            <a:xfrm>
              <a:off x="3312" y="1354"/>
              <a:ext cx="1824" cy="2294"/>
              <a:chOff x="3504" y="1753"/>
              <a:chExt cx="1824" cy="2294"/>
            </a:xfrm>
          </p:grpSpPr>
          <p:graphicFrame>
            <p:nvGraphicFramePr>
              <p:cNvPr id="10246" name="Object 1028"/>
              <p:cNvGraphicFramePr>
                <a:graphicFrameLocks noChangeAspect="1"/>
              </p:cNvGraphicFramePr>
              <p:nvPr/>
            </p:nvGraphicFramePr>
            <p:xfrm>
              <a:off x="3504" y="2256"/>
              <a:ext cx="1422" cy="1313"/>
            </p:xfrm>
            <a:graphic>
              <a:graphicData uri="http://schemas.openxmlformats.org/presentationml/2006/ole">
                <p:oleObj spid="_x0000_s2300208" name="BMP 图象" r:id="rId3" imgW="1619476" imgH="1495634" progId="PBrush">
                  <p:embed/>
                </p:oleObj>
              </a:graphicData>
            </a:graphic>
          </p:graphicFrame>
          <p:grpSp>
            <p:nvGrpSpPr>
              <p:cNvPr id="10257" name="Group 20"/>
              <p:cNvGrpSpPr>
                <a:grpSpLocks/>
              </p:cNvGrpSpPr>
              <p:nvPr/>
            </p:nvGrpSpPr>
            <p:grpSpPr bwMode="auto">
              <a:xfrm>
                <a:off x="3619" y="1753"/>
                <a:ext cx="1709" cy="2294"/>
                <a:chOff x="3619" y="1753"/>
                <a:chExt cx="1709" cy="2294"/>
              </a:xfrm>
            </p:grpSpPr>
            <p:grpSp>
              <p:nvGrpSpPr>
                <p:cNvPr id="10258" name="Group 16"/>
                <p:cNvGrpSpPr>
                  <a:grpSpLocks/>
                </p:cNvGrpSpPr>
                <p:nvPr/>
              </p:nvGrpSpPr>
              <p:grpSpPr bwMode="auto">
                <a:xfrm>
                  <a:off x="3619" y="1920"/>
                  <a:ext cx="1546" cy="1968"/>
                  <a:chOff x="3619" y="1920"/>
                  <a:chExt cx="1546" cy="1968"/>
                </a:xfrm>
              </p:grpSpPr>
              <p:sp>
                <p:nvSpPr>
                  <p:cNvPr id="10259" name="Line 13"/>
                  <p:cNvSpPr>
                    <a:spLocks noChangeShapeType="1"/>
                  </p:cNvSpPr>
                  <p:nvPr/>
                </p:nvSpPr>
                <p:spPr bwMode="auto">
                  <a:xfrm flipV="1">
                    <a:off x="4243" y="1920"/>
                    <a:ext cx="0" cy="1008"/>
                  </a:xfrm>
                  <a:prstGeom prst="line">
                    <a:avLst/>
                  </a:prstGeom>
                  <a:noFill/>
                  <a:ln w="28575">
                    <a:solidFill>
                      <a:srgbClr val="FF8D1B"/>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60" name="Line 14"/>
                  <p:cNvSpPr>
                    <a:spLocks noChangeShapeType="1"/>
                  </p:cNvSpPr>
                  <p:nvPr/>
                </p:nvSpPr>
                <p:spPr bwMode="auto">
                  <a:xfrm>
                    <a:off x="4253" y="3510"/>
                    <a:ext cx="912" cy="0"/>
                  </a:xfrm>
                  <a:prstGeom prst="line">
                    <a:avLst/>
                  </a:prstGeom>
                  <a:noFill/>
                  <a:ln w="28575">
                    <a:solidFill>
                      <a:srgbClr val="FF8D1B"/>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61" name="Line 15"/>
                  <p:cNvSpPr>
                    <a:spLocks noChangeShapeType="1"/>
                  </p:cNvSpPr>
                  <p:nvPr/>
                </p:nvSpPr>
                <p:spPr bwMode="auto">
                  <a:xfrm flipH="1">
                    <a:off x="3619" y="3504"/>
                    <a:ext cx="624" cy="384"/>
                  </a:xfrm>
                  <a:prstGeom prst="line">
                    <a:avLst/>
                  </a:prstGeom>
                  <a:noFill/>
                  <a:ln w="28575">
                    <a:solidFill>
                      <a:srgbClr val="FF8D1B"/>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10247" name="Object 1029"/>
                <p:cNvGraphicFramePr>
                  <a:graphicFrameLocks noChangeAspect="1"/>
                </p:cNvGraphicFramePr>
                <p:nvPr/>
              </p:nvGraphicFramePr>
              <p:xfrm>
                <a:off x="3696" y="3888"/>
                <a:ext cx="167" cy="159"/>
              </p:xfrm>
              <a:graphic>
                <a:graphicData uri="http://schemas.openxmlformats.org/presentationml/2006/ole">
                  <p:oleObj spid="_x0000_s2300209" name="公式" r:id="rId4" imgW="257053" imgH="247813" progId="Equation.3">
                    <p:embed/>
                  </p:oleObj>
                </a:graphicData>
              </a:graphic>
            </p:graphicFrame>
            <p:graphicFrame>
              <p:nvGraphicFramePr>
                <p:cNvPr id="10248" name="Object 1030"/>
                <p:cNvGraphicFramePr>
                  <a:graphicFrameLocks noChangeAspect="1"/>
                </p:cNvGraphicFramePr>
                <p:nvPr/>
              </p:nvGraphicFramePr>
              <p:xfrm>
                <a:off x="5161" y="3408"/>
                <a:ext cx="167" cy="208"/>
              </p:xfrm>
              <a:graphic>
                <a:graphicData uri="http://schemas.openxmlformats.org/presentationml/2006/ole">
                  <p:oleObj spid="_x0000_s2300210" name="公式" r:id="rId5" imgW="257053" imgH="323931" progId="Equation.3">
                    <p:embed/>
                  </p:oleObj>
                </a:graphicData>
              </a:graphic>
            </p:graphicFrame>
            <p:graphicFrame>
              <p:nvGraphicFramePr>
                <p:cNvPr id="10249" name="Object 1031"/>
                <p:cNvGraphicFramePr>
                  <a:graphicFrameLocks noChangeAspect="1"/>
                </p:cNvGraphicFramePr>
                <p:nvPr/>
              </p:nvGraphicFramePr>
              <p:xfrm>
                <a:off x="4205" y="1753"/>
                <a:ext cx="135" cy="167"/>
              </p:xfrm>
              <a:graphic>
                <a:graphicData uri="http://schemas.openxmlformats.org/presentationml/2006/ole">
                  <p:oleObj spid="_x0000_s2300211" name="公式" r:id="rId6" imgW="209388" imgH="257029" progId="Equation.3">
                    <p:embed/>
                  </p:oleObj>
                </a:graphicData>
              </a:graphic>
            </p:graphicFrame>
          </p:grpSp>
        </p:grpSp>
        <p:graphicFrame>
          <p:nvGraphicFramePr>
            <p:cNvPr id="10245" name="Object 1027"/>
            <p:cNvGraphicFramePr>
              <a:graphicFrameLocks noChangeAspect="1"/>
            </p:cNvGraphicFramePr>
            <p:nvPr/>
          </p:nvGraphicFramePr>
          <p:xfrm>
            <a:off x="4022" y="3168"/>
            <a:ext cx="144" cy="159"/>
          </p:xfrm>
          <a:graphic>
            <a:graphicData uri="http://schemas.openxmlformats.org/presentationml/2006/ole">
              <p:oleObj spid="_x0000_s2300212" name="公式" r:id="rId7" imgW="228501" imgH="253890" progId="Equation.3">
                <p:embed/>
              </p:oleObj>
            </a:graphicData>
          </a:graphic>
        </p:graphicFrame>
      </p:grpSp>
      <p:graphicFrame>
        <p:nvGraphicFramePr>
          <p:cNvPr id="10242" name="Object 1024"/>
          <p:cNvGraphicFramePr>
            <a:graphicFrameLocks noChangeAspect="1"/>
          </p:cNvGraphicFramePr>
          <p:nvPr>
            <p:extLst>
              <p:ext uri="{D42A27DB-BD31-4B8C-83A1-F6EECF244321}">
                <p14:modId xmlns:p14="http://schemas.microsoft.com/office/powerpoint/2010/main" xmlns="" val="274867322"/>
              </p:ext>
            </p:extLst>
          </p:nvPr>
        </p:nvGraphicFramePr>
        <p:xfrm>
          <a:off x="839788" y="449263"/>
          <a:ext cx="7015162" cy="5051425"/>
        </p:xfrm>
        <a:graphic>
          <a:graphicData uri="http://schemas.openxmlformats.org/presentationml/2006/ole">
            <p:oleObj spid="_x0000_s2300213" name="Document" r:id="rId8" imgW="7203403" imgH="5176498" progId="Word.Document.8">
              <p:embed/>
            </p:oleObj>
          </a:graphicData>
        </a:graphic>
      </p:graphicFrame>
      <p:sp>
        <p:nvSpPr>
          <p:cNvPr id="10252" name="Text Box 34"/>
          <p:cNvSpPr txBox="1">
            <a:spLocks noChangeArrowheads="1"/>
          </p:cNvSpPr>
          <p:nvPr/>
        </p:nvSpPr>
        <p:spPr bwMode="auto">
          <a:xfrm>
            <a:off x="685800" y="471488"/>
            <a:ext cx="914400" cy="525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rgbClr val="0000CC"/>
                </a:solidFill>
                <a:latin typeface="黑体" pitchFamily="2" charset="-122"/>
                <a:ea typeface="黑体" pitchFamily="2" charset="-122"/>
              </a:rPr>
              <a:t>例</a:t>
            </a:r>
            <a:r>
              <a:rPr lang="en-US" altLang="zh-CN" sz="2800" b="1" dirty="0" smtClean="0">
                <a:solidFill>
                  <a:srgbClr val="0000CC"/>
                </a:solidFill>
                <a:latin typeface="黑体" pitchFamily="2" charset="-122"/>
                <a:ea typeface="黑体" pitchFamily="2" charset="-122"/>
              </a:rPr>
              <a:t>8</a:t>
            </a:r>
            <a:endParaRPr lang="en-US" altLang="zh-CN" sz="2800" b="1" dirty="0">
              <a:solidFill>
                <a:srgbClr val="0000CC"/>
              </a:solidFill>
              <a:latin typeface="黑体" pitchFamily="2" charset="-122"/>
              <a:ea typeface="黑体" pitchFamily="2" charset="-122"/>
            </a:endParaRPr>
          </a:p>
        </p:txBody>
      </p:sp>
      <p:sp>
        <p:nvSpPr>
          <p:cNvPr id="22" name="Text Box 4"/>
          <p:cNvSpPr txBox="1">
            <a:spLocks noChangeArrowheads="1"/>
          </p:cNvSpPr>
          <p:nvPr/>
        </p:nvSpPr>
        <p:spPr bwMode="auto">
          <a:xfrm>
            <a:off x="755576" y="5373216"/>
            <a:ext cx="327970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rgbClr val="3333FF"/>
                </a:solidFill>
                <a:ea typeface="黑体" pitchFamily="2" charset="-122"/>
              </a:rPr>
              <a:t>特点</a:t>
            </a:r>
            <a:r>
              <a:rPr lang="en-US" altLang="zh-CN" sz="2800" b="1" dirty="0" smtClean="0">
                <a:solidFill>
                  <a:srgbClr val="3333FF"/>
                </a:solidFill>
                <a:ea typeface="黑体" pitchFamily="2" charset="-122"/>
              </a:rPr>
              <a:t>: </a:t>
            </a:r>
            <a:r>
              <a:rPr lang="zh-CN" altLang="en-US" sz="2800" b="1" dirty="0" smtClean="0">
                <a:solidFill>
                  <a:srgbClr val="3333FF"/>
                </a:solidFill>
                <a:ea typeface="黑体" pitchFamily="2" charset="-122"/>
              </a:rPr>
              <a:t>曲面不封闭</a:t>
            </a:r>
            <a:endParaRPr lang="en-US" altLang="zh-CN" sz="2800" dirty="0">
              <a:solidFill>
                <a:srgbClr val="3333FF"/>
              </a:solidFill>
            </a:endParaRPr>
          </a:p>
        </p:txBody>
      </p:sp>
      <p:cxnSp>
        <p:nvCxnSpPr>
          <p:cNvPr id="4" name="直接箭头连接符 3"/>
          <p:cNvCxnSpPr/>
          <p:nvPr/>
        </p:nvCxnSpPr>
        <p:spPr>
          <a:xfrm>
            <a:off x="7471383" y="3717032"/>
            <a:ext cx="484993" cy="42264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5834063" y="3717032"/>
            <a:ext cx="495302" cy="57606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5593625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6" presetClass="entr" presetSubtype="32"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circle(out)">
                                      <p:cBhvr>
                                        <p:cTn id="18"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5" name="Text Box 1065"/>
          <p:cNvSpPr txBox="1">
            <a:spLocks noChangeArrowheads="1"/>
          </p:cNvSpPr>
          <p:nvPr/>
        </p:nvSpPr>
        <p:spPr bwMode="auto">
          <a:xfrm>
            <a:off x="533400" y="614363"/>
            <a:ext cx="914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CC"/>
                </a:solidFill>
                <a:ea typeface="黑体" pitchFamily="2" charset="-122"/>
              </a:rPr>
              <a:t>解</a:t>
            </a:r>
            <a:endParaRPr lang="zh-CN" altLang="en-US" sz="2800">
              <a:solidFill>
                <a:srgbClr val="0000CC"/>
              </a:solidFill>
              <a:ea typeface="黑体" pitchFamily="2" charset="-122"/>
            </a:endParaRPr>
          </a:p>
        </p:txBody>
      </p:sp>
      <p:grpSp>
        <p:nvGrpSpPr>
          <p:cNvPr id="8" name="Group 1071"/>
          <p:cNvGrpSpPr>
            <a:grpSpLocks/>
          </p:cNvGrpSpPr>
          <p:nvPr/>
        </p:nvGrpSpPr>
        <p:grpSpPr bwMode="auto">
          <a:xfrm>
            <a:off x="1265238" y="655638"/>
            <a:ext cx="6354762" cy="563562"/>
            <a:chOff x="989" y="528"/>
            <a:chExt cx="4003" cy="355"/>
          </a:xfrm>
        </p:grpSpPr>
        <p:sp>
          <p:nvSpPr>
            <p:cNvPr id="11288" name="Text Box 1066"/>
            <p:cNvSpPr txBox="1">
              <a:spLocks noChangeArrowheads="1"/>
            </p:cNvSpPr>
            <p:nvPr/>
          </p:nvSpPr>
          <p:spPr bwMode="auto">
            <a:xfrm>
              <a:off x="989" y="528"/>
              <a:ext cx="4003"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t>空间曲面在        面上的投影域为</a:t>
              </a:r>
            </a:p>
          </p:txBody>
        </p:sp>
        <p:graphicFrame>
          <p:nvGraphicFramePr>
            <p:cNvPr id="11274" name="Object 1032"/>
            <p:cNvGraphicFramePr>
              <a:graphicFrameLocks noChangeAspect="1"/>
            </p:cNvGraphicFramePr>
            <p:nvPr/>
          </p:nvGraphicFramePr>
          <p:xfrm>
            <a:off x="2179" y="635"/>
            <a:ext cx="391" cy="208"/>
          </p:xfrm>
          <a:graphic>
            <a:graphicData uri="http://schemas.openxmlformats.org/presentationml/2006/ole">
              <p:oleObj spid="_x0000_s2301586" name="公式" r:id="rId3" imgW="622030" imgH="330057" progId="Equation.3">
                <p:embed/>
              </p:oleObj>
            </a:graphicData>
          </a:graphic>
        </p:graphicFrame>
        <p:graphicFrame>
          <p:nvGraphicFramePr>
            <p:cNvPr id="11275" name="Object 1033"/>
            <p:cNvGraphicFramePr>
              <a:graphicFrameLocks noChangeAspect="1"/>
            </p:cNvGraphicFramePr>
            <p:nvPr/>
          </p:nvGraphicFramePr>
          <p:xfrm>
            <a:off x="4205" y="563"/>
            <a:ext cx="352" cy="320"/>
          </p:xfrm>
          <a:graphic>
            <a:graphicData uri="http://schemas.openxmlformats.org/presentationml/2006/ole">
              <p:oleObj spid="_x0000_s2301587" name="公式" r:id="rId4" imgW="558800" imgH="508000" progId="Equation.3">
                <p:embed/>
              </p:oleObj>
            </a:graphicData>
          </a:graphic>
        </p:graphicFrame>
      </p:grpSp>
      <p:graphicFrame>
        <p:nvGraphicFramePr>
          <p:cNvPr id="78850" name="Object 1026"/>
          <p:cNvGraphicFramePr>
            <a:graphicFrameLocks noChangeAspect="1"/>
          </p:cNvGraphicFramePr>
          <p:nvPr/>
        </p:nvGraphicFramePr>
        <p:xfrm>
          <a:off x="698500" y="2438400"/>
          <a:ext cx="4787900" cy="493713"/>
        </p:xfrm>
        <a:graphic>
          <a:graphicData uri="http://schemas.openxmlformats.org/presentationml/2006/ole">
            <p:oleObj spid="_x0000_s2301588" name="公式" r:id="rId5" imgW="4781534" imgH="485726" progId="Equation.3">
              <p:embed/>
            </p:oleObj>
          </a:graphicData>
        </a:graphic>
      </p:graphicFrame>
      <p:sp>
        <p:nvSpPr>
          <p:cNvPr id="41008" name="Text Box 1072"/>
          <p:cNvSpPr txBox="1">
            <a:spLocks noChangeArrowheads="1"/>
          </p:cNvSpPr>
          <p:nvPr/>
        </p:nvSpPr>
        <p:spPr bwMode="auto">
          <a:xfrm>
            <a:off x="609600" y="1371600"/>
            <a:ext cx="480060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曲面</a:t>
            </a:r>
            <a:r>
              <a:rPr lang="zh-CN" altLang="en-US" sz="2800" b="1">
                <a:sym typeface="Symbol" pitchFamily="18" charset="2"/>
              </a:rPr>
              <a:t>不是封闭曲面</a:t>
            </a:r>
            <a:r>
              <a:rPr lang="en-US" altLang="zh-CN" sz="2800" b="1">
                <a:sym typeface="Symbol" pitchFamily="18" charset="2"/>
              </a:rPr>
              <a:t>,  </a:t>
            </a:r>
            <a:r>
              <a:rPr lang="zh-CN" altLang="en-US" sz="2800" b="1"/>
              <a:t>为利用高斯公式</a:t>
            </a:r>
            <a:endParaRPr lang="zh-CN" altLang="en-US" sz="2800"/>
          </a:p>
        </p:txBody>
      </p:sp>
      <p:graphicFrame>
        <p:nvGraphicFramePr>
          <p:cNvPr id="78851" name="Object 1027"/>
          <p:cNvGraphicFramePr>
            <a:graphicFrameLocks noChangeAspect="1"/>
          </p:cNvGraphicFramePr>
          <p:nvPr>
            <p:extLst>
              <p:ext uri="{D42A27DB-BD31-4B8C-83A1-F6EECF244321}">
                <p14:modId xmlns:p14="http://schemas.microsoft.com/office/powerpoint/2010/main" xmlns="" val="3440697990"/>
              </p:ext>
            </p:extLst>
          </p:nvPr>
        </p:nvGraphicFramePr>
        <p:xfrm>
          <a:off x="755576" y="3111500"/>
          <a:ext cx="1663700" cy="469900"/>
        </p:xfrm>
        <a:graphic>
          <a:graphicData uri="http://schemas.openxmlformats.org/presentationml/2006/ole">
            <p:oleObj spid="_x0000_s2301589" name="公式" r:id="rId6" imgW="1663700" imgH="469900" progId="Equation.3">
              <p:embed/>
            </p:oleObj>
          </a:graphicData>
        </a:graphic>
      </p:graphicFrame>
      <p:graphicFrame>
        <p:nvGraphicFramePr>
          <p:cNvPr id="78853" name="Object 1029"/>
          <p:cNvGraphicFramePr>
            <a:graphicFrameLocks noChangeAspect="1"/>
          </p:cNvGraphicFramePr>
          <p:nvPr>
            <p:extLst>
              <p:ext uri="{D42A27DB-BD31-4B8C-83A1-F6EECF244321}">
                <p14:modId xmlns:p14="http://schemas.microsoft.com/office/powerpoint/2010/main" xmlns="" val="1366117777"/>
              </p:ext>
            </p:extLst>
          </p:nvPr>
        </p:nvGraphicFramePr>
        <p:xfrm>
          <a:off x="755576" y="3733800"/>
          <a:ext cx="3416300" cy="469900"/>
        </p:xfrm>
        <a:graphic>
          <a:graphicData uri="http://schemas.openxmlformats.org/presentationml/2006/ole">
            <p:oleObj spid="_x0000_s2301590" name="公式" r:id="rId7" imgW="3416300" imgH="469900" progId="Equation.3">
              <p:embed/>
            </p:oleObj>
          </a:graphicData>
        </a:graphic>
      </p:graphicFrame>
      <p:graphicFrame>
        <p:nvGraphicFramePr>
          <p:cNvPr id="78854" name="Object 1030"/>
          <p:cNvGraphicFramePr>
            <a:graphicFrameLocks noChangeAspect="1"/>
          </p:cNvGraphicFramePr>
          <p:nvPr>
            <p:extLst>
              <p:ext uri="{D42A27DB-BD31-4B8C-83A1-F6EECF244321}">
                <p14:modId xmlns:p14="http://schemas.microsoft.com/office/powerpoint/2010/main" xmlns="" val="3577361424"/>
              </p:ext>
            </p:extLst>
          </p:nvPr>
        </p:nvGraphicFramePr>
        <p:xfrm>
          <a:off x="788914" y="4419600"/>
          <a:ext cx="4127500" cy="469900"/>
        </p:xfrm>
        <a:graphic>
          <a:graphicData uri="http://schemas.openxmlformats.org/presentationml/2006/ole">
            <p:oleObj spid="_x0000_s2301591" name="公式" r:id="rId8" imgW="4127500" imgH="469900" progId="Equation.3">
              <p:embed/>
            </p:oleObj>
          </a:graphicData>
        </a:graphic>
      </p:graphicFrame>
      <p:graphicFrame>
        <p:nvGraphicFramePr>
          <p:cNvPr id="78855" name="Object 1031"/>
          <p:cNvGraphicFramePr>
            <a:graphicFrameLocks noChangeAspect="1"/>
          </p:cNvGraphicFramePr>
          <p:nvPr>
            <p:extLst>
              <p:ext uri="{D42A27DB-BD31-4B8C-83A1-F6EECF244321}">
                <p14:modId xmlns:p14="http://schemas.microsoft.com/office/powerpoint/2010/main" xmlns="" val="3282672887"/>
              </p:ext>
            </p:extLst>
          </p:nvPr>
        </p:nvGraphicFramePr>
        <p:xfrm>
          <a:off x="755576" y="5043488"/>
          <a:ext cx="3886200" cy="442912"/>
        </p:xfrm>
        <a:graphic>
          <a:graphicData uri="http://schemas.openxmlformats.org/presentationml/2006/ole">
            <p:oleObj spid="_x0000_s2301592" name="公式" r:id="rId9" imgW="3505200" imgH="444500" progId="Equation.3">
              <p:embed/>
            </p:oleObj>
          </a:graphicData>
        </a:graphic>
      </p:graphicFrame>
      <p:grpSp>
        <p:nvGrpSpPr>
          <p:cNvPr id="3" name="组合 2"/>
          <p:cNvGrpSpPr/>
          <p:nvPr/>
        </p:nvGrpSpPr>
        <p:grpSpPr>
          <a:xfrm>
            <a:off x="5796136" y="1268760"/>
            <a:ext cx="3120230" cy="3963988"/>
            <a:chOff x="5718970" y="1220787"/>
            <a:chExt cx="3120230" cy="3963988"/>
          </a:xfrm>
        </p:grpSpPr>
        <p:graphicFrame>
          <p:nvGraphicFramePr>
            <p:cNvPr id="11266" name="Object 1024"/>
            <p:cNvGraphicFramePr>
              <a:graphicFrameLocks noChangeAspect="1"/>
            </p:cNvGraphicFramePr>
            <p:nvPr>
              <p:extLst>
                <p:ext uri="{D42A27DB-BD31-4B8C-83A1-F6EECF244321}">
                  <p14:modId xmlns:p14="http://schemas.microsoft.com/office/powerpoint/2010/main" xmlns="" val="3277068684"/>
                </p:ext>
              </p:extLst>
            </p:nvPr>
          </p:nvGraphicFramePr>
          <p:xfrm>
            <a:off x="5718970" y="2066895"/>
            <a:ext cx="2446338" cy="2268537"/>
          </p:xfrm>
          <a:graphic>
            <a:graphicData uri="http://schemas.openxmlformats.org/presentationml/2006/ole">
              <p:oleObj spid="_x0000_s2301593" name="BMP 图象" r:id="rId10" imgW="1619476" imgH="1495634" progId="PBrush">
                <p:embed/>
              </p:oleObj>
            </a:graphicData>
          </a:graphic>
        </p:graphicFrame>
        <p:graphicFrame>
          <p:nvGraphicFramePr>
            <p:cNvPr id="78849" name="Object 1025"/>
            <p:cNvGraphicFramePr>
              <a:graphicFrameLocks noChangeAspect="1"/>
            </p:cNvGraphicFramePr>
            <p:nvPr>
              <p:extLst>
                <p:ext uri="{D42A27DB-BD31-4B8C-83A1-F6EECF244321}">
                  <p14:modId xmlns:p14="http://schemas.microsoft.com/office/powerpoint/2010/main" xmlns="" val="1172275571"/>
                </p:ext>
              </p:extLst>
            </p:nvPr>
          </p:nvGraphicFramePr>
          <p:xfrm>
            <a:off x="6262688" y="4068763"/>
            <a:ext cx="381000" cy="346075"/>
          </p:xfrm>
          <a:graphic>
            <a:graphicData uri="http://schemas.openxmlformats.org/presentationml/2006/ole">
              <p:oleObj spid="_x0000_s2301594" name="公式" r:id="rId11" imgW="552580" imgH="495284" progId="Equation.3">
                <p:embed/>
              </p:oleObj>
            </a:graphicData>
          </a:graphic>
        </p:graphicFrame>
        <p:grpSp>
          <p:nvGrpSpPr>
            <p:cNvPr id="2" name="Group 1051"/>
            <p:cNvGrpSpPr>
              <a:grpSpLocks/>
            </p:cNvGrpSpPr>
            <p:nvPr/>
          </p:nvGrpSpPr>
          <p:grpSpPr bwMode="auto">
            <a:xfrm>
              <a:off x="5943600" y="2743200"/>
              <a:ext cx="2106613" cy="1900238"/>
              <a:chOff x="1668" y="1776"/>
              <a:chExt cx="1327" cy="1197"/>
            </a:xfrm>
          </p:grpSpPr>
          <p:sp>
            <p:nvSpPr>
              <p:cNvPr id="11297" name="Arc 1047"/>
              <p:cNvSpPr>
                <a:spLocks/>
              </p:cNvSpPr>
              <p:nvPr/>
            </p:nvSpPr>
            <p:spPr bwMode="auto">
              <a:xfrm flipV="1">
                <a:off x="1668" y="2492"/>
                <a:ext cx="1317" cy="481"/>
              </a:xfrm>
              <a:custGeom>
                <a:avLst/>
                <a:gdLst>
                  <a:gd name="T0" fmla="*/ 14 w 43200"/>
                  <a:gd name="T1" fmla="*/ 5 h 42694"/>
                  <a:gd name="T2" fmla="*/ 24 w 43200"/>
                  <a:gd name="T3" fmla="*/ 5 h 42694"/>
                  <a:gd name="T4" fmla="*/ 20 w 43200"/>
                  <a:gd name="T5" fmla="*/ 3 h 42694"/>
                  <a:gd name="T6" fmla="*/ 0 60000 65536"/>
                  <a:gd name="T7" fmla="*/ 0 60000 65536"/>
                  <a:gd name="T8" fmla="*/ 0 60000 65536"/>
                  <a:gd name="T9" fmla="*/ 0 w 43200"/>
                  <a:gd name="T10" fmla="*/ 0 h 42694"/>
                  <a:gd name="T11" fmla="*/ 43200 w 43200"/>
                  <a:gd name="T12" fmla="*/ 42694 h 42694"/>
                </a:gdLst>
                <a:ahLst/>
                <a:cxnLst>
                  <a:cxn ang="T6">
                    <a:pos x="T0" y="T1"/>
                  </a:cxn>
                  <a:cxn ang="T7">
                    <a:pos x="T2" y="T3"/>
                  </a:cxn>
                  <a:cxn ang="T8">
                    <a:pos x="T4" y="T5"/>
                  </a:cxn>
                </a:cxnLst>
                <a:rect l="T9" t="T10" r="T11" b="T12"/>
                <a:pathLst>
                  <a:path w="43200" h="42694" fill="none" extrusionOk="0">
                    <a:moveTo>
                      <a:pt x="15436" y="42301"/>
                    </a:moveTo>
                    <a:cubicBezTo>
                      <a:pt x="6278" y="39575"/>
                      <a:pt x="0" y="31155"/>
                      <a:pt x="0" y="21600"/>
                    </a:cubicBezTo>
                    <a:cubicBezTo>
                      <a:pt x="0" y="9670"/>
                      <a:pt x="9670" y="0"/>
                      <a:pt x="21600" y="0"/>
                    </a:cubicBezTo>
                    <a:cubicBezTo>
                      <a:pt x="33529" y="0"/>
                      <a:pt x="43200" y="9670"/>
                      <a:pt x="43200" y="21600"/>
                    </a:cubicBezTo>
                    <a:cubicBezTo>
                      <a:pt x="43200" y="31738"/>
                      <a:pt x="36148" y="40512"/>
                      <a:pt x="26247" y="42694"/>
                    </a:cubicBezTo>
                  </a:path>
                  <a:path w="43200" h="42694" stroke="0" extrusionOk="0">
                    <a:moveTo>
                      <a:pt x="15436" y="42301"/>
                    </a:moveTo>
                    <a:cubicBezTo>
                      <a:pt x="6278" y="39575"/>
                      <a:pt x="0" y="31155"/>
                      <a:pt x="0" y="21600"/>
                    </a:cubicBezTo>
                    <a:cubicBezTo>
                      <a:pt x="0" y="9670"/>
                      <a:pt x="9670" y="0"/>
                      <a:pt x="21600" y="0"/>
                    </a:cubicBezTo>
                    <a:cubicBezTo>
                      <a:pt x="33529" y="0"/>
                      <a:pt x="43200" y="9670"/>
                      <a:pt x="43200" y="21600"/>
                    </a:cubicBezTo>
                    <a:cubicBezTo>
                      <a:pt x="43200" y="31738"/>
                      <a:pt x="36148" y="40512"/>
                      <a:pt x="26247" y="42694"/>
                    </a:cubicBezTo>
                    <a:lnTo>
                      <a:pt x="21600" y="21600"/>
                    </a:lnTo>
                    <a:close/>
                  </a:path>
                </a:pathLst>
              </a:custGeom>
              <a:noFill/>
              <a:ln w="28575">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298" name="Line 1049"/>
              <p:cNvSpPr>
                <a:spLocks noChangeShapeType="1"/>
              </p:cNvSpPr>
              <p:nvPr/>
            </p:nvSpPr>
            <p:spPr bwMode="auto">
              <a:xfrm flipV="1">
                <a:off x="2995" y="1776"/>
                <a:ext cx="0" cy="960"/>
              </a:xfrm>
              <a:prstGeom prst="line">
                <a:avLst/>
              </a:prstGeom>
              <a:noFill/>
              <a:ln w="28575">
                <a:solidFill>
                  <a:schemeClr val="tx1"/>
                </a:solidFill>
                <a:prstDash val="lg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1299" name="Line 1050"/>
              <p:cNvSpPr>
                <a:spLocks noChangeShapeType="1"/>
              </p:cNvSpPr>
              <p:nvPr/>
            </p:nvSpPr>
            <p:spPr bwMode="auto">
              <a:xfrm flipV="1">
                <a:off x="1671" y="1776"/>
                <a:ext cx="0" cy="960"/>
              </a:xfrm>
              <a:prstGeom prst="line">
                <a:avLst/>
              </a:prstGeom>
              <a:noFill/>
              <a:ln w="28575">
                <a:solidFill>
                  <a:schemeClr val="tx1"/>
                </a:solidFill>
                <a:prstDash val="lg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11283" name="Group 1061"/>
            <p:cNvGrpSpPr>
              <a:grpSpLocks/>
            </p:cNvGrpSpPr>
            <p:nvPr/>
          </p:nvGrpSpPr>
          <p:grpSpPr bwMode="auto">
            <a:xfrm>
              <a:off x="5900738" y="1220787"/>
              <a:ext cx="2938462" cy="3963988"/>
              <a:chOff x="1653" y="817"/>
              <a:chExt cx="1851" cy="2497"/>
            </a:xfrm>
          </p:grpSpPr>
          <p:grpSp>
            <p:nvGrpSpPr>
              <p:cNvPr id="11292" name="Group 1031"/>
              <p:cNvGrpSpPr>
                <a:grpSpLocks/>
              </p:cNvGrpSpPr>
              <p:nvPr/>
            </p:nvGrpSpPr>
            <p:grpSpPr bwMode="auto">
              <a:xfrm>
                <a:off x="1653" y="817"/>
                <a:ext cx="1851" cy="2497"/>
                <a:chOff x="3619" y="1753"/>
                <a:chExt cx="1709" cy="2294"/>
              </a:xfrm>
            </p:grpSpPr>
            <p:grpSp>
              <p:nvGrpSpPr>
                <p:cNvPr id="11293" name="Group 1032"/>
                <p:cNvGrpSpPr>
                  <a:grpSpLocks/>
                </p:cNvGrpSpPr>
                <p:nvPr/>
              </p:nvGrpSpPr>
              <p:grpSpPr bwMode="auto">
                <a:xfrm>
                  <a:off x="3619" y="1911"/>
                  <a:ext cx="1546" cy="1977"/>
                  <a:chOff x="3619" y="1911"/>
                  <a:chExt cx="1546" cy="1977"/>
                </a:xfrm>
              </p:grpSpPr>
              <p:sp>
                <p:nvSpPr>
                  <p:cNvPr id="11294" name="Line 1033"/>
                  <p:cNvSpPr>
                    <a:spLocks noChangeShapeType="1"/>
                  </p:cNvSpPr>
                  <p:nvPr/>
                </p:nvSpPr>
                <p:spPr bwMode="auto">
                  <a:xfrm flipV="1">
                    <a:off x="4228" y="1911"/>
                    <a:ext cx="0" cy="995"/>
                  </a:xfrm>
                  <a:prstGeom prst="line">
                    <a:avLst/>
                  </a:prstGeom>
                  <a:noFill/>
                  <a:ln w="28575">
                    <a:solidFill>
                      <a:srgbClr val="FF8D1B"/>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1295" name="Line 1034"/>
                  <p:cNvSpPr>
                    <a:spLocks noChangeShapeType="1"/>
                  </p:cNvSpPr>
                  <p:nvPr/>
                </p:nvSpPr>
                <p:spPr bwMode="auto">
                  <a:xfrm>
                    <a:off x="4253" y="3510"/>
                    <a:ext cx="912" cy="0"/>
                  </a:xfrm>
                  <a:prstGeom prst="line">
                    <a:avLst/>
                  </a:prstGeom>
                  <a:noFill/>
                  <a:ln w="28575">
                    <a:solidFill>
                      <a:srgbClr val="FF8D1B"/>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1296" name="Line 1035"/>
                  <p:cNvSpPr>
                    <a:spLocks noChangeShapeType="1"/>
                  </p:cNvSpPr>
                  <p:nvPr/>
                </p:nvSpPr>
                <p:spPr bwMode="auto">
                  <a:xfrm flipH="1">
                    <a:off x="3619" y="3504"/>
                    <a:ext cx="624" cy="384"/>
                  </a:xfrm>
                  <a:prstGeom prst="line">
                    <a:avLst/>
                  </a:prstGeom>
                  <a:noFill/>
                  <a:ln w="28575">
                    <a:solidFill>
                      <a:srgbClr val="FF8D1B"/>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11279" name="Object 1037"/>
                <p:cNvGraphicFramePr>
                  <a:graphicFrameLocks noChangeAspect="1"/>
                </p:cNvGraphicFramePr>
                <p:nvPr/>
              </p:nvGraphicFramePr>
              <p:xfrm>
                <a:off x="3696" y="3888"/>
                <a:ext cx="167" cy="159"/>
              </p:xfrm>
              <a:graphic>
                <a:graphicData uri="http://schemas.openxmlformats.org/presentationml/2006/ole">
                  <p:oleObj spid="_x0000_s2301595" name="公式" r:id="rId12" imgW="257053" imgH="247813" progId="Equation.3">
                    <p:embed/>
                  </p:oleObj>
                </a:graphicData>
              </a:graphic>
            </p:graphicFrame>
            <p:graphicFrame>
              <p:nvGraphicFramePr>
                <p:cNvPr id="11280" name="Object 1038"/>
                <p:cNvGraphicFramePr>
                  <a:graphicFrameLocks noChangeAspect="1"/>
                </p:cNvGraphicFramePr>
                <p:nvPr/>
              </p:nvGraphicFramePr>
              <p:xfrm>
                <a:off x="5161" y="3408"/>
                <a:ext cx="167" cy="208"/>
              </p:xfrm>
              <a:graphic>
                <a:graphicData uri="http://schemas.openxmlformats.org/presentationml/2006/ole">
                  <p:oleObj spid="_x0000_s2301596" name="公式" r:id="rId13" imgW="257053" imgH="323931" progId="Equation.3">
                    <p:embed/>
                  </p:oleObj>
                </a:graphicData>
              </a:graphic>
            </p:graphicFrame>
            <p:graphicFrame>
              <p:nvGraphicFramePr>
                <p:cNvPr id="11281" name="Object 1039"/>
                <p:cNvGraphicFramePr>
                  <a:graphicFrameLocks noChangeAspect="1"/>
                </p:cNvGraphicFramePr>
                <p:nvPr/>
              </p:nvGraphicFramePr>
              <p:xfrm>
                <a:off x="4205" y="1753"/>
                <a:ext cx="135" cy="167"/>
              </p:xfrm>
              <a:graphic>
                <a:graphicData uri="http://schemas.openxmlformats.org/presentationml/2006/ole">
                  <p:oleObj spid="_x0000_s2301597" name="公式" r:id="rId14" imgW="209388" imgH="257029" progId="Equation.3">
                    <p:embed/>
                  </p:oleObj>
                </a:graphicData>
              </a:graphic>
            </p:graphicFrame>
          </p:grpSp>
          <p:graphicFrame>
            <p:nvGraphicFramePr>
              <p:cNvPr id="11278" name="Object 1036"/>
              <p:cNvGraphicFramePr>
                <a:graphicFrameLocks noChangeAspect="1"/>
              </p:cNvGraphicFramePr>
              <p:nvPr/>
            </p:nvGraphicFramePr>
            <p:xfrm>
              <a:off x="2294" y="2717"/>
              <a:ext cx="144" cy="159"/>
            </p:xfrm>
            <a:graphic>
              <a:graphicData uri="http://schemas.openxmlformats.org/presentationml/2006/ole">
                <p:oleObj spid="_x0000_s2301598" name="公式" r:id="rId15" imgW="228501" imgH="253890" progId="Equation.3">
                  <p:embed/>
                </p:oleObj>
              </a:graphicData>
            </a:graphic>
          </p:graphicFrame>
        </p:grpSp>
        <p:graphicFrame>
          <p:nvGraphicFramePr>
            <p:cNvPr id="11270" name="Object 1028"/>
            <p:cNvGraphicFramePr>
              <a:graphicFrameLocks noChangeAspect="1"/>
            </p:cNvGraphicFramePr>
            <p:nvPr>
              <p:extLst>
                <p:ext uri="{D42A27DB-BD31-4B8C-83A1-F6EECF244321}">
                  <p14:modId xmlns:p14="http://schemas.microsoft.com/office/powerpoint/2010/main" xmlns="" val="39792704"/>
                </p:ext>
              </p:extLst>
            </p:nvPr>
          </p:nvGraphicFramePr>
          <p:xfrm>
            <a:off x="6304635" y="3640323"/>
            <a:ext cx="265113" cy="303213"/>
          </p:xfrm>
          <a:graphic>
            <a:graphicData uri="http://schemas.openxmlformats.org/presentationml/2006/ole">
              <p:oleObj spid="_x0000_s2301599" name="公式" r:id="rId16" imgW="266469" imgH="304536" progId="Equation.3">
                <p:embed/>
              </p:oleObj>
            </a:graphicData>
          </a:graphic>
        </p:graphicFrame>
        <p:cxnSp>
          <p:nvCxnSpPr>
            <p:cNvPr id="36" name="直接箭头连接符 35"/>
            <p:cNvCxnSpPr/>
            <p:nvPr/>
          </p:nvCxnSpPr>
          <p:spPr>
            <a:xfrm>
              <a:off x="7577472" y="3429000"/>
              <a:ext cx="484993" cy="42264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5940152" y="3429000"/>
              <a:ext cx="495302" cy="57606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1077"/>
          <p:cNvGrpSpPr>
            <a:grpSpLocks/>
          </p:cNvGrpSpPr>
          <p:nvPr/>
        </p:nvGrpSpPr>
        <p:grpSpPr bwMode="auto">
          <a:xfrm>
            <a:off x="6012160" y="2021334"/>
            <a:ext cx="2090738" cy="1263650"/>
            <a:chOff x="3742" y="1392"/>
            <a:chExt cx="1317" cy="796"/>
          </a:xfrm>
        </p:grpSpPr>
        <p:sp>
          <p:nvSpPr>
            <p:cNvPr id="11289" name="Oval 1053"/>
            <p:cNvSpPr>
              <a:spLocks noChangeArrowheads="1"/>
            </p:cNvSpPr>
            <p:nvPr/>
          </p:nvSpPr>
          <p:spPr bwMode="auto">
            <a:xfrm>
              <a:off x="3742" y="1538"/>
              <a:ext cx="1317" cy="650"/>
            </a:xfrm>
            <a:prstGeom prst="ellipse">
              <a:avLst/>
            </a:prstGeom>
            <a:solidFill>
              <a:srgbClr val="FFCC00"/>
            </a:solidFill>
            <a:ln w="28575">
              <a:solidFill>
                <a:schemeClr val="tx1"/>
              </a:solidFill>
              <a:round/>
              <a:headEnd/>
              <a:tailEnd/>
            </a:ln>
          </p:spPr>
          <p:txBody>
            <a:bodyPr wrap="none" anchor="ctr"/>
            <a:lstStyle/>
            <a:p>
              <a:endParaRPr lang="zh-CN" altLang="en-US"/>
            </a:p>
          </p:txBody>
        </p:sp>
        <p:grpSp>
          <p:nvGrpSpPr>
            <p:cNvPr id="11290" name="Group 1076"/>
            <p:cNvGrpSpPr>
              <a:grpSpLocks/>
            </p:cNvGrpSpPr>
            <p:nvPr/>
          </p:nvGrpSpPr>
          <p:grpSpPr bwMode="auto">
            <a:xfrm>
              <a:off x="4334" y="1392"/>
              <a:ext cx="240" cy="548"/>
              <a:chOff x="4342" y="1392"/>
              <a:chExt cx="240" cy="548"/>
            </a:xfrm>
          </p:grpSpPr>
          <p:sp>
            <p:nvSpPr>
              <p:cNvPr id="11291" name="Line 1054"/>
              <p:cNvSpPr>
                <a:spLocks noChangeShapeType="1"/>
              </p:cNvSpPr>
              <p:nvPr/>
            </p:nvSpPr>
            <p:spPr bwMode="auto">
              <a:xfrm>
                <a:off x="4385" y="1392"/>
                <a:ext cx="0" cy="486"/>
              </a:xfrm>
              <a:prstGeom prst="line">
                <a:avLst/>
              </a:prstGeom>
              <a:noFill/>
              <a:ln w="28575">
                <a:solidFill>
                  <a:srgbClr val="FF9933"/>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1277" name="Object 1035"/>
              <p:cNvGraphicFramePr>
                <a:graphicFrameLocks noChangeAspect="1"/>
              </p:cNvGraphicFramePr>
              <p:nvPr>
                <p:extLst>
                  <p:ext uri="{D42A27DB-BD31-4B8C-83A1-F6EECF244321}">
                    <p14:modId xmlns:p14="http://schemas.microsoft.com/office/powerpoint/2010/main" xmlns="" val="1541563332"/>
                  </p:ext>
                </p:extLst>
              </p:nvPr>
            </p:nvGraphicFramePr>
            <p:xfrm>
              <a:off x="4342" y="1728"/>
              <a:ext cx="240" cy="212"/>
            </p:xfrm>
            <a:graphic>
              <a:graphicData uri="http://schemas.openxmlformats.org/presentationml/2006/ole">
                <p:oleObj spid="_x0000_s2301600" name="公式" r:id="rId17" imgW="380835" imgH="330057" progId="Equation.3">
                  <p:embed/>
                </p:oleObj>
              </a:graphicData>
            </a:graphic>
          </p:graphicFrame>
        </p:grpSp>
        <p:graphicFrame>
          <p:nvGraphicFramePr>
            <p:cNvPr id="11276" name="Object 1034"/>
            <p:cNvGraphicFramePr>
              <a:graphicFrameLocks noChangeAspect="1"/>
            </p:cNvGraphicFramePr>
            <p:nvPr/>
          </p:nvGraphicFramePr>
          <p:xfrm>
            <a:off x="3861" y="1735"/>
            <a:ext cx="193" cy="245"/>
          </p:xfrm>
          <a:graphic>
            <a:graphicData uri="http://schemas.openxmlformats.org/presentationml/2006/ole">
              <p:oleObj spid="_x0000_s2301601" name="公式" r:id="rId18" imgW="361918" imgH="447838" progId="Equation.3">
                <p:embed/>
              </p:oleObj>
            </a:graphicData>
          </a:graphic>
        </p:graphicFrame>
      </p:grpSp>
      <p:cxnSp>
        <p:nvCxnSpPr>
          <p:cNvPr id="38" name="直接箭头连接符 37"/>
          <p:cNvCxnSpPr/>
          <p:nvPr/>
        </p:nvCxnSpPr>
        <p:spPr>
          <a:xfrm flipH="1" flipV="1">
            <a:off x="7433592" y="2396853"/>
            <a:ext cx="5155" cy="52846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5051289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08"/>
                                        </p:tgtEl>
                                        <p:attrNameLst>
                                          <p:attrName>style.visibility</p:attrName>
                                        </p:attrNameLst>
                                      </p:cBhvr>
                                      <p:to>
                                        <p:strVal val="visible"/>
                                      </p:to>
                                    </p:set>
                                    <p:animEffect transition="in" filter="wipe(left)">
                                      <p:cBhvr>
                                        <p:cTn id="12" dur="500"/>
                                        <p:tgtEl>
                                          <p:spTgt spid="41008"/>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8850"/>
                                        </p:tgtEl>
                                        <p:attrNameLst>
                                          <p:attrName>style.visibility</p:attrName>
                                        </p:attrNameLst>
                                      </p:cBhvr>
                                      <p:to>
                                        <p:strVal val="visible"/>
                                      </p:to>
                                    </p:set>
                                    <p:animEffect transition="in" filter="wipe(left)">
                                      <p:cBhvr>
                                        <p:cTn id="16" dur="500"/>
                                        <p:tgtEl>
                                          <p:spTgt spid="78850"/>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78851"/>
                                        </p:tgtEl>
                                        <p:attrNameLst>
                                          <p:attrName>style.visibility</p:attrName>
                                        </p:attrNameLst>
                                      </p:cBhvr>
                                      <p:to>
                                        <p:strVal val="visible"/>
                                      </p:to>
                                    </p:set>
                                    <p:animEffect transition="in" filter="wipe(left)">
                                      <p:cBhvr>
                                        <p:cTn id="26" dur="500"/>
                                        <p:tgtEl>
                                          <p:spTgt spid="7885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8853"/>
                                        </p:tgtEl>
                                        <p:attrNameLst>
                                          <p:attrName>style.visibility</p:attrName>
                                        </p:attrNameLst>
                                      </p:cBhvr>
                                      <p:to>
                                        <p:strVal val="visible"/>
                                      </p:to>
                                    </p:set>
                                    <p:animEffect transition="in" filter="wipe(left)">
                                      <p:cBhvr>
                                        <p:cTn id="31" dur="500"/>
                                        <p:tgtEl>
                                          <p:spTgt spid="788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8854"/>
                                        </p:tgtEl>
                                        <p:attrNameLst>
                                          <p:attrName>style.visibility</p:attrName>
                                        </p:attrNameLst>
                                      </p:cBhvr>
                                      <p:to>
                                        <p:strVal val="visible"/>
                                      </p:to>
                                    </p:set>
                                    <p:animEffect transition="in" filter="wipe(left)">
                                      <p:cBhvr>
                                        <p:cTn id="36" dur="500"/>
                                        <p:tgtEl>
                                          <p:spTgt spid="7885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8855"/>
                                        </p:tgtEl>
                                        <p:attrNameLst>
                                          <p:attrName>style.visibility</p:attrName>
                                        </p:attrNameLst>
                                      </p:cBhvr>
                                      <p:to>
                                        <p:strVal val="visible"/>
                                      </p:to>
                                    </p:set>
                                    <p:animEffect transition="in" filter="wipe(left)">
                                      <p:cBhvr>
                                        <p:cTn id="41" dur="500"/>
                                        <p:tgtEl>
                                          <p:spTgt spid="7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048"/>
          <p:cNvGraphicFramePr>
            <a:graphicFrameLocks noChangeAspect="1"/>
          </p:cNvGraphicFramePr>
          <p:nvPr>
            <p:extLst>
              <p:ext uri="{D42A27DB-BD31-4B8C-83A1-F6EECF244321}">
                <p14:modId xmlns:p14="http://schemas.microsoft.com/office/powerpoint/2010/main" xmlns="" val="1330564291"/>
              </p:ext>
            </p:extLst>
          </p:nvPr>
        </p:nvGraphicFramePr>
        <p:xfrm>
          <a:off x="395536" y="260648"/>
          <a:ext cx="7489264" cy="1656184"/>
        </p:xfrm>
        <a:graphic>
          <a:graphicData uri="http://schemas.openxmlformats.org/presentationml/2006/ole">
            <p:oleObj spid="_x0000_s2302202" name="Equation" r:id="rId3" imgW="7530840" imgH="1663560" progId="Equation.3">
              <p:embed/>
            </p:oleObj>
          </a:graphicData>
        </a:graphic>
      </p:graphicFrame>
      <p:graphicFrame>
        <p:nvGraphicFramePr>
          <p:cNvPr id="79873" name="Object 2049"/>
          <p:cNvGraphicFramePr>
            <a:graphicFrameLocks noChangeAspect="1"/>
          </p:cNvGraphicFramePr>
          <p:nvPr>
            <p:extLst>
              <p:ext uri="{D42A27DB-BD31-4B8C-83A1-F6EECF244321}">
                <p14:modId xmlns:p14="http://schemas.microsoft.com/office/powerpoint/2010/main" xmlns="" val="1969091905"/>
              </p:ext>
            </p:extLst>
          </p:nvPr>
        </p:nvGraphicFramePr>
        <p:xfrm>
          <a:off x="323528" y="1988840"/>
          <a:ext cx="8532731" cy="1872208"/>
        </p:xfrm>
        <a:graphic>
          <a:graphicData uri="http://schemas.openxmlformats.org/presentationml/2006/ole">
            <p:oleObj spid="_x0000_s2302203" name="Equation" r:id="rId4" imgW="9550080" imgH="2095200" progId="Equation.3">
              <p:embed/>
            </p:oleObj>
          </a:graphicData>
        </a:graphic>
      </p:graphicFrame>
      <p:graphicFrame>
        <p:nvGraphicFramePr>
          <p:cNvPr id="79874" name="Object 2050"/>
          <p:cNvGraphicFramePr>
            <a:graphicFrameLocks noChangeAspect="1"/>
          </p:cNvGraphicFramePr>
          <p:nvPr>
            <p:extLst>
              <p:ext uri="{D42A27DB-BD31-4B8C-83A1-F6EECF244321}">
                <p14:modId xmlns:p14="http://schemas.microsoft.com/office/powerpoint/2010/main" xmlns="" val="1571856779"/>
              </p:ext>
            </p:extLst>
          </p:nvPr>
        </p:nvGraphicFramePr>
        <p:xfrm>
          <a:off x="395536" y="3933056"/>
          <a:ext cx="5080000" cy="544512"/>
        </p:xfrm>
        <a:graphic>
          <a:graphicData uri="http://schemas.openxmlformats.org/presentationml/2006/ole">
            <p:oleObj spid="_x0000_s2302204" name="公式" r:id="rId5" imgW="5080000" imgH="546100" progId="Equation.3">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4255496570"/>
              </p:ext>
            </p:extLst>
          </p:nvPr>
        </p:nvGraphicFramePr>
        <p:xfrm>
          <a:off x="467544" y="4701755"/>
          <a:ext cx="6408712" cy="815477"/>
        </p:xfrm>
        <a:graphic>
          <a:graphicData uri="http://schemas.openxmlformats.org/presentationml/2006/ole">
            <p:oleObj spid="_x0000_s2302205" name="Equation" r:id="rId6" imgW="6984720" imgH="888840" progId="Equation.3">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2187632017"/>
              </p:ext>
            </p:extLst>
          </p:nvPr>
        </p:nvGraphicFramePr>
        <p:xfrm>
          <a:off x="179512" y="5373216"/>
          <a:ext cx="5657850" cy="808038"/>
        </p:xfrm>
        <a:graphic>
          <a:graphicData uri="http://schemas.openxmlformats.org/presentationml/2006/ole">
            <p:oleObj spid="_x0000_s2302206" name="Equation" r:id="rId7" imgW="5689440" imgH="812520" progId="Equation.3">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1069058251"/>
              </p:ext>
            </p:extLst>
          </p:nvPr>
        </p:nvGraphicFramePr>
        <p:xfrm>
          <a:off x="5796136" y="5445224"/>
          <a:ext cx="3222625" cy="771525"/>
        </p:xfrm>
        <a:graphic>
          <a:graphicData uri="http://schemas.openxmlformats.org/presentationml/2006/ole">
            <p:oleObj spid="_x0000_s2302207" name="Equation" r:id="rId8" imgW="3606480" imgH="863280" progId="Equation.3">
              <p:embed/>
            </p:oleObj>
          </a:graphicData>
        </a:graphic>
      </p:graphicFrame>
    </p:spTree>
    <p:extLst>
      <p:ext uri="{BB962C8B-B14F-4D97-AF65-F5344CB8AC3E}">
        <p14:creationId xmlns:p14="http://schemas.microsoft.com/office/powerpoint/2010/main" xmlns="" val="63704910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9873"/>
                                        </p:tgtEl>
                                        <p:attrNameLst>
                                          <p:attrName>style.visibility</p:attrName>
                                        </p:attrNameLst>
                                      </p:cBhvr>
                                      <p:to>
                                        <p:strVal val="visible"/>
                                      </p:to>
                                    </p:set>
                                    <p:animEffect transition="in" filter="wipe(left)">
                                      <p:cBhvr>
                                        <p:cTn id="7" dur="500"/>
                                        <p:tgtEl>
                                          <p:spTgt spid="798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9874"/>
                                        </p:tgtEl>
                                        <p:attrNameLst>
                                          <p:attrName>style.visibility</p:attrName>
                                        </p:attrNameLst>
                                      </p:cBhvr>
                                      <p:to>
                                        <p:strVal val="visible"/>
                                      </p:to>
                                    </p:set>
                                    <p:animEffect transition="in" filter="wipe(left)">
                                      <p:cBhvr>
                                        <p:cTn id="12" dur="500"/>
                                        <p:tgtEl>
                                          <p:spTgt spid="798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6" name="Object 2052"/>
          <p:cNvGraphicFramePr>
            <a:graphicFrameLocks noChangeAspect="1"/>
          </p:cNvGraphicFramePr>
          <p:nvPr>
            <p:extLst>
              <p:ext uri="{D42A27DB-BD31-4B8C-83A1-F6EECF244321}">
                <p14:modId xmlns:p14="http://schemas.microsoft.com/office/powerpoint/2010/main" xmlns="" val="3930053241"/>
              </p:ext>
            </p:extLst>
          </p:nvPr>
        </p:nvGraphicFramePr>
        <p:xfrm>
          <a:off x="179512" y="1268760"/>
          <a:ext cx="7302500" cy="1814512"/>
        </p:xfrm>
        <a:graphic>
          <a:graphicData uri="http://schemas.openxmlformats.org/presentationml/2006/ole">
            <p:oleObj spid="_x0000_s2339965" name="Equation" r:id="rId3" imgW="7200720" imgH="1790640" progId="Equation.3">
              <p:embed/>
            </p:oleObj>
          </a:graphicData>
        </a:graphic>
      </p:graphicFrame>
      <p:graphicFrame>
        <p:nvGraphicFramePr>
          <p:cNvPr id="79877" name="Object 2053"/>
          <p:cNvGraphicFramePr>
            <a:graphicFrameLocks noChangeAspect="1"/>
          </p:cNvGraphicFramePr>
          <p:nvPr>
            <p:extLst>
              <p:ext uri="{D42A27DB-BD31-4B8C-83A1-F6EECF244321}">
                <p14:modId xmlns:p14="http://schemas.microsoft.com/office/powerpoint/2010/main" xmlns="" val="2376819155"/>
              </p:ext>
            </p:extLst>
          </p:nvPr>
        </p:nvGraphicFramePr>
        <p:xfrm>
          <a:off x="7588824" y="2060848"/>
          <a:ext cx="1231648" cy="864096"/>
        </p:xfrm>
        <a:graphic>
          <a:graphicData uri="http://schemas.openxmlformats.org/presentationml/2006/ole">
            <p:oleObj spid="_x0000_s2339966" name="公式" r:id="rId4" imgW="1193800" imgH="838200" progId="Equation.3">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3248553283"/>
              </p:ext>
            </p:extLst>
          </p:nvPr>
        </p:nvGraphicFramePr>
        <p:xfrm>
          <a:off x="179512" y="404664"/>
          <a:ext cx="6407150" cy="814388"/>
        </p:xfrm>
        <a:graphic>
          <a:graphicData uri="http://schemas.openxmlformats.org/presentationml/2006/ole">
            <p:oleObj spid="_x0000_s2339967" name="Equation" r:id="rId5" imgW="6985000" imgH="889000" progId="Equation.3">
              <p:embed/>
            </p:oleObj>
          </a:graphicData>
        </a:graphic>
      </p:graphicFrame>
      <p:graphicFrame>
        <p:nvGraphicFramePr>
          <p:cNvPr id="15" name="Object 2048"/>
          <p:cNvGraphicFramePr>
            <a:graphicFrameLocks noChangeAspect="1"/>
          </p:cNvGraphicFramePr>
          <p:nvPr>
            <p:extLst>
              <p:ext uri="{D42A27DB-BD31-4B8C-83A1-F6EECF244321}">
                <p14:modId xmlns:p14="http://schemas.microsoft.com/office/powerpoint/2010/main" xmlns="" val="3491405089"/>
              </p:ext>
            </p:extLst>
          </p:nvPr>
        </p:nvGraphicFramePr>
        <p:xfrm>
          <a:off x="231775" y="3175000"/>
          <a:ext cx="7292975" cy="793750"/>
        </p:xfrm>
        <a:graphic>
          <a:graphicData uri="http://schemas.openxmlformats.org/presentationml/2006/ole">
            <p:oleObj spid="_x0000_s2339968" name="Equation" r:id="rId6" imgW="7454880" imgH="812520" progId="Equation.3">
              <p:embed/>
            </p:oleObj>
          </a:graphicData>
        </a:graphic>
      </p:graphicFrame>
      <p:grpSp>
        <p:nvGrpSpPr>
          <p:cNvPr id="16" name="组合 15"/>
          <p:cNvGrpSpPr/>
          <p:nvPr/>
        </p:nvGrpSpPr>
        <p:grpSpPr>
          <a:xfrm>
            <a:off x="827584" y="3952528"/>
            <a:ext cx="2824708" cy="847725"/>
            <a:chOff x="1043608" y="1484784"/>
            <a:chExt cx="2824708" cy="847725"/>
          </a:xfrm>
        </p:grpSpPr>
        <p:graphicFrame>
          <p:nvGraphicFramePr>
            <p:cNvPr id="17" name="Object 2049"/>
            <p:cNvGraphicFramePr>
              <a:graphicFrameLocks noChangeAspect="1"/>
            </p:cNvGraphicFramePr>
            <p:nvPr>
              <p:extLst>
                <p:ext uri="{D42A27DB-BD31-4B8C-83A1-F6EECF244321}">
                  <p14:modId xmlns:p14="http://schemas.microsoft.com/office/powerpoint/2010/main" xmlns="" val="1600686138"/>
                </p:ext>
              </p:extLst>
            </p:nvPr>
          </p:nvGraphicFramePr>
          <p:xfrm>
            <a:off x="1043608" y="1484784"/>
            <a:ext cx="1731962" cy="847725"/>
          </p:xfrm>
          <a:graphic>
            <a:graphicData uri="http://schemas.openxmlformats.org/presentationml/2006/ole">
              <p:oleObj spid="_x0000_s2339969" name="公式" r:id="rId7" imgW="1816100" imgH="889000" progId="Equation.3">
                <p:embed/>
              </p:oleObj>
            </a:graphicData>
          </a:graphic>
        </p:graphicFrame>
        <p:graphicFrame>
          <p:nvGraphicFramePr>
            <p:cNvPr id="18" name="Object 2050"/>
            <p:cNvGraphicFramePr>
              <a:graphicFrameLocks noChangeAspect="1"/>
            </p:cNvGraphicFramePr>
            <p:nvPr>
              <p:extLst>
                <p:ext uri="{D42A27DB-BD31-4B8C-83A1-F6EECF244321}">
                  <p14:modId xmlns:p14="http://schemas.microsoft.com/office/powerpoint/2010/main" xmlns="" val="3938876789"/>
                </p:ext>
              </p:extLst>
            </p:nvPr>
          </p:nvGraphicFramePr>
          <p:xfrm>
            <a:off x="2915816" y="1556792"/>
            <a:ext cx="952500" cy="392113"/>
          </p:xfrm>
          <a:graphic>
            <a:graphicData uri="http://schemas.openxmlformats.org/presentationml/2006/ole">
              <p:oleObj spid="_x0000_s2339970" name="公式" r:id="rId8" imgW="952087" imgH="393529" progId="Equation.3">
                <p:embed/>
              </p:oleObj>
            </a:graphicData>
          </a:graphic>
        </p:graphicFrame>
      </p:grpSp>
      <p:sp>
        <p:nvSpPr>
          <p:cNvPr id="19" name="Text Box 20"/>
          <p:cNvSpPr txBox="1">
            <a:spLocks noChangeArrowheads="1"/>
          </p:cNvSpPr>
          <p:nvPr/>
        </p:nvSpPr>
        <p:spPr bwMode="auto">
          <a:xfrm>
            <a:off x="251520" y="4509120"/>
            <a:ext cx="1008112"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t>所以</a:t>
            </a:r>
            <a:endParaRPr lang="zh-CN" altLang="en-US" sz="2800" b="1" dirty="0"/>
          </a:p>
        </p:txBody>
      </p:sp>
      <p:graphicFrame>
        <p:nvGraphicFramePr>
          <p:cNvPr id="20" name="Object 2051"/>
          <p:cNvGraphicFramePr>
            <a:graphicFrameLocks noChangeAspect="1"/>
          </p:cNvGraphicFramePr>
          <p:nvPr>
            <p:extLst>
              <p:ext uri="{D42A27DB-BD31-4B8C-83A1-F6EECF244321}">
                <p14:modId xmlns:p14="http://schemas.microsoft.com/office/powerpoint/2010/main" xmlns="" val="2860244629"/>
              </p:ext>
            </p:extLst>
          </p:nvPr>
        </p:nvGraphicFramePr>
        <p:xfrm>
          <a:off x="316731" y="5088285"/>
          <a:ext cx="4759325" cy="788987"/>
        </p:xfrm>
        <a:graphic>
          <a:graphicData uri="http://schemas.openxmlformats.org/presentationml/2006/ole">
            <p:oleObj spid="_x0000_s2339971" name="公式" r:id="rId9" imgW="4991100" imgH="825500" progId="Equation.3">
              <p:embed/>
            </p:oleObj>
          </a:graphicData>
        </a:graphic>
      </p:graphicFrame>
      <p:grpSp>
        <p:nvGrpSpPr>
          <p:cNvPr id="21" name="组合 20"/>
          <p:cNvGrpSpPr/>
          <p:nvPr/>
        </p:nvGrpSpPr>
        <p:grpSpPr>
          <a:xfrm>
            <a:off x="5148064" y="4941168"/>
            <a:ext cx="3453680" cy="864096"/>
            <a:chOff x="5366792" y="3284984"/>
            <a:chExt cx="3453680" cy="864096"/>
          </a:xfrm>
        </p:grpSpPr>
        <p:grpSp>
          <p:nvGrpSpPr>
            <p:cNvPr id="22" name="Group 28"/>
            <p:cNvGrpSpPr>
              <a:grpSpLocks/>
            </p:cNvGrpSpPr>
            <p:nvPr/>
          </p:nvGrpSpPr>
          <p:grpSpPr bwMode="auto">
            <a:xfrm>
              <a:off x="5366792" y="3284984"/>
              <a:ext cx="1941512" cy="838200"/>
              <a:chOff x="1008" y="2992"/>
              <a:chExt cx="1223" cy="528"/>
            </a:xfrm>
          </p:grpSpPr>
          <p:graphicFrame>
            <p:nvGraphicFramePr>
              <p:cNvPr id="24" name="Object 2053"/>
              <p:cNvGraphicFramePr>
                <a:graphicFrameLocks noChangeAspect="1"/>
              </p:cNvGraphicFramePr>
              <p:nvPr/>
            </p:nvGraphicFramePr>
            <p:xfrm>
              <a:off x="1008" y="2992"/>
              <a:ext cx="680" cy="528"/>
            </p:xfrm>
            <a:graphic>
              <a:graphicData uri="http://schemas.openxmlformats.org/presentationml/2006/ole">
                <p:oleObj spid="_x0000_s2339972" name="公式" r:id="rId10" imgW="1079500" imgH="838200" progId="Equation.3">
                  <p:embed/>
                </p:oleObj>
              </a:graphicData>
            </a:graphic>
          </p:graphicFrame>
          <p:graphicFrame>
            <p:nvGraphicFramePr>
              <p:cNvPr id="25" name="Object 2054"/>
              <p:cNvGraphicFramePr>
                <a:graphicFrameLocks noChangeAspect="1"/>
              </p:cNvGraphicFramePr>
              <p:nvPr/>
            </p:nvGraphicFramePr>
            <p:xfrm>
              <a:off x="1720" y="3129"/>
              <a:ext cx="511" cy="247"/>
            </p:xfrm>
            <a:graphic>
              <a:graphicData uri="http://schemas.openxmlformats.org/presentationml/2006/ole">
                <p:oleObj spid="_x0000_s2339973" name="公式" r:id="rId11" imgW="812447" imgH="393529" progId="Equation.3">
                  <p:embed/>
                </p:oleObj>
              </a:graphicData>
            </a:graphic>
          </p:graphicFrame>
        </p:grpSp>
        <p:graphicFrame>
          <p:nvGraphicFramePr>
            <p:cNvPr id="23" name="Object 2052"/>
            <p:cNvGraphicFramePr>
              <a:graphicFrameLocks noChangeAspect="1"/>
            </p:cNvGraphicFramePr>
            <p:nvPr>
              <p:extLst>
                <p:ext uri="{D42A27DB-BD31-4B8C-83A1-F6EECF244321}">
                  <p14:modId xmlns:p14="http://schemas.microsoft.com/office/powerpoint/2010/main" xmlns="" val="735142714"/>
                </p:ext>
              </p:extLst>
            </p:nvPr>
          </p:nvGraphicFramePr>
          <p:xfrm>
            <a:off x="7385372" y="3310880"/>
            <a:ext cx="1435100" cy="838200"/>
          </p:xfrm>
          <a:graphic>
            <a:graphicData uri="http://schemas.openxmlformats.org/presentationml/2006/ole">
              <p:oleObj spid="_x0000_s2339974" name="公式" r:id="rId12" imgW="1435100" imgH="838200" progId="Equation.3">
                <p:embed/>
              </p:oleObj>
            </a:graphicData>
          </a:graphic>
        </p:graphicFrame>
      </p:grpSp>
    </p:spTree>
    <p:extLst>
      <p:ext uri="{BB962C8B-B14F-4D97-AF65-F5344CB8AC3E}">
        <p14:creationId xmlns:p14="http://schemas.microsoft.com/office/powerpoint/2010/main" xmlns="" val="390814096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wipe(left)">
                                      <p:cBhvr>
                                        <p:cTn id="7" dur="500"/>
                                        <p:tgtEl>
                                          <p:spTgt spid="79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wipe(left)">
                                      <p:cBhvr>
                                        <p:cTn id="12" dur="500"/>
                                        <p:tgtEl>
                                          <p:spTgt spid="798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1026"/>
          <p:cNvSpPr txBox="1">
            <a:spLocks noChangeArrowheads="1"/>
          </p:cNvSpPr>
          <p:nvPr/>
        </p:nvSpPr>
        <p:spPr bwMode="auto">
          <a:xfrm>
            <a:off x="323528" y="461615"/>
            <a:ext cx="1295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dirty="0" smtClean="0">
                <a:solidFill>
                  <a:srgbClr val="0000CC"/>
                </a:solidFill>
                <a:latin typeface="黑体" pitchFamily="2" charset="-122"/>
                <a:ea typeface="黑体" pitchFamily="2" charset="-122"/>
              </a:rPr>
              <a:t>例</a:t>
            </a:r>
            <a:r>
              <a:rPr lang="en-US" altLang="zh-CN" sz="2800" b="1" dirty="0" smtClean="0">
                <a:solidFill>
                  <a:srgbClr val="0000CC"/>
                </a:solidFill>
                <a:latin typeface="黑体" pitchFamily="2" charset="-122"/>
                <a:ea typeface="黑体" pitchFamily="2" charset="-122"/>
              </a:rPr>
              <a:t>9</a:t>
            </a:r>
            <a:endParaRPr lang="en-US" altLang="zh-CN" sz="2800" b="1" dirty="0">
              <a:solidFill>
                <a:srgbClr val="0000CC"/>
              </a:solidFill>
              <a:latin typeface="黑体" pitchFamily="2" charset="-122"/>
              <a:ea typeface="黑体" pitchFamily="2" charset="-122"/>
            </a:endParaRPr>
          </a:p>
        </p:txBody>
      </p:sp>
      <p:graphicFrame>
        <p:nvGraphicFramePr>
          <p:cNvPr id="81920" name="Object 1024"/>
          <p:cNvGraphicFramePr>
            <a:graphicFrameLocks noChangeAspect="1"/>
          </p:cNvGraphicFramePr>
          <p:nvPr>
            <p:extLst>
              <p:ext uri="{D42A27DB-BD31-4B8C-83A1-F6EECF244321}">
                <p14:modId xmlns:p14="http://schemas.microsoft.com/office/powerpoint/2010/main" xmlns="" val="1055911332"/>
              </p:ext>
            </p:extLst>
          </p:nvPr>
        </p:nvGraphicFramePr>
        <p:xfrm>
          <a:off x="1066800" y="2300248"/>
          <a:ext cx="5997931" cy="912728"/>
        </p:xfrm>
        <a:graphic>
          <a:graphicData uri="http://schemas.openxmlformats.org/presentationml/2006/ole">
            <p:oleObj spid="_x0000_s2304215" name="Equation" r:id="rId3" imgW="5473700" imgH="889000" progId="Equation.3">
              <p:embed/>
            </p:oleObj>
          </a:graphicData>
        </a:graphic>
      </p:graphicFrame>
      <p:sp>
        <p:nvSpPr>
          <p:cNvPr id="55300" name="Text Box 1028"/>
          <p:cNvSpPr txBox="1">
            <a:spLocks noChangeArrowheads="1"/>
          </p:cNvSpPr>
          <p:nvPr/>
        </p:nvSpPr>
        <p:spPr bwMode="auto">
          <a:xfrm>
            <a:off x="228600" y="2347739"/>
            <a:ext cx="1371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dirty="0">
                <a:solidFill>
                  <a:srgbClr val="0000CC"/>
                </a:solidFill>
                <a:latin typeface="黑体" pitchFamily="2" charset="-122"/>
                <a:ea typeface="黑体" pitchFamily="2" charset="-122"/>
              </a:rPr>
              <a:t>解</a:t>
            </a:r>
            <a:r>
              <a:rPr lang="en-US" altLang="zh-CN" sz="2800" b="1" dirty="0">
                <a:solidFill>
                  <a:srgbClr val="0000CC"/>
                </a:solidFill>
                <a:latin typeface="黑体" pitchFamily="2" charset="-122"/>
                <a:ea typeface="黑体" pitchFamily="2" charset="-122"/>
              </a:rPr>
              <a:t>3</a:t>
            </a:r>
          </a:p>
        </p:txBody>
      </p:sp>
      <p:graphicFrame>
        <p:nvGraphicFramePr>
          <p:cNvPr id="14339" name="Object 1025"/>
          <p:cNvGraphicFramePr>
            <a:graphicFrameLocks noChangeAspect="1"/>
          </p:cNvGraphicFramePr>
          <p:nvPr>
            <p:extLst>
              <p:ext uri="{D42A27DB-BD31-4B8C-83A1-F6EECF244321}">
                <p14:modId xmlns:p14="http://schemas.microsoft.com/office/powerpoint/2010/main" xmlns="" val="1449907038"/>
              </p:ext>
            </p:extLst>
          </p:nvPr>
        </p:nvGraphicFramePr>
        <p:xfrm>
          <a:off x="1219200" y="260648"/>
          <a:ext cx="6438900" cy="1888332"/>
        </p:xfrm>
        <a:graphic>
          <a:graphicData uri="http://schemas.openxmlformats.org/presentationml/2006/ole">
            <p:oleObj spid="_x0000_s2304216" name="Equation" r:id="rId4" imgW="5930900" imgH="1866900" progId="Equation.3">
              <p:embed/>
            </p:oleObj>
          </a:graphicData>
        </a:graphic>
      </p:graphicFrame>
      <p:graphicFrame>
        <p:nvGraphicFramePr>
          <p:cNvPr id="81922" name="Object 1026"/>
          <p:cNvGraphicFramePr>
            <a:graphicFrameLocks noChangeAspect="1"/>
          </p:cNvGraphicFramePr>
          <p:nvPr>
            <p:extLst>
              <p:ext uri="{D42A27DB-BD31-4B8C-83A1-F6EECF244321}">
                <p14:modId xmlns:p14="http://schemas.microsoft.com/office/powerpoint/2010/main" xmlns="" val="1710610667"/>
              </p:ext>
            </p:extLst>
          </p:nvPr>
        </p:nvGraphicFramePr>
        <p:xfrm>
          <a:off x="467544" y="3422471"/>
          <a:ext cx="3648219" cy="457930"/>
        </p:xfrm>
        <a:graphic>
          <a:graphicData uri="http://schemas.openxmlformats.org/presentationml/2006/ole">
            <p:oleObj spid="_x0000_s2304217" name="Equation" r:id="rId5" imgW="3136900" imgH="419100" progId="Equation.3">
              <p:embed/>
            </p:oleObj>
          </a:graphicData>
        </a:graphic>
      </p:graphicFrame>
      <p:graphicFrame>
        <p:nvGraphicFramePr>
          <p:cNvPr id="81923" name="Object 1027"/>
          <p:cNvGraphicFramePr>
            <a:graphicFrameLocks noChangeAspect="1"/>
          </p:cNvGraphicFramePr>
          <p:nvPr>
            <p:extLst>
              <p:ext uri="{D42A27DB-BD31-4B8C-83A1-F6EECF244321}">
                <p14:modId xmlns:p14="http://schemas.microsoft.com/office/powerpoint/2010/main" xmlns="" val="2422048802"/>
              </p:ext>
            </p:extLst>
          </p:nvPr>
        </p:nvGraphicFramePr>
        <p:xfrm>
          <a:off x="4137025" y="3217168"/>
          <a:ext cx="2249399" cy="1075928"/>
        </p:xfrm>
        <a:graphic>
          <a:graphicData uri="http://schemas.openxmlformats.org/presentationml/2006/ole">
            <p:oleObj spid="_x0000_s2304218" name="Equation" r:id="rId6" imgW="1943100" imgH="927100" progId="Equation.3">
              <p:embed/>
            </p:oleObj>
          </a:graphicData>
        </a:graphic>
      </p:graphicFrame>
      <p:sp>
        <p:nvSpPr>
          <p:cNvPr id="55306" name="Text Box 1034"/>
          <p:cNvSpPr txBox="1">
            <a:spLocks noChangeArrowheads="1"/>
          </p:cNvSpPr>
          <p:nvPr/>
        </p:nvSpPr>
        <p:spPr bwMode="auto">
          <a:xfrm>
            <a:off x="6339408" y="3353619"/>
            <a:ext cx="1905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dirty="0"/>
              <a:t>取下侧</a:t>
            </a:r>
            <a:r>
              <a:rPr lang="en-US" altLang="zh-CN" sz="2800" b="1" dirty="0"/>
              <a:t>,</a:t>
            </a:r>
          </a:p>
        </p:txBody>
      </p:sp>
      <p:graphicFrame>
        <p:nvGraphicFramePr>
          <p:cNvPr id="81924" name="Object 1028"/>
          <p:cNvGraphicFramePr>
            <a:graphicFrameLocks noChangeAspect="1"/>
          </p:cNvGraphicFramePr>
          <p:nvPr>
            <p:extLst>
              <p:ext uri="{D42A27DB-BD31-4B8C-83A1-F6EECF244321}">
                <p14:modId xmlns:p14="http://schemas.microsoft.com/office/powerpoint/2010/main" xmlns="" val="3643347457"/>
              </p:ext>
            </p:extLst>
          </p:nvPr>
        </p:nvGraphicFramePr>
        <p:xfrm>
          <a:off x="611560" y="4154457"/>
          <a:ext cx="3168352" cy="1011119"/>
        </p:xfrm>
        <a:graphic>
          <a:graphicData uri="http://schemas.openxmlformats.org/presentationml/2006/ole">
            <p:oleObj spid="_x0000_s2304219" name="公式" r:id="rId7" imgW="1600200" imgH="546100" progId="Equation.3">
              <p:embed/>
            </p:oleObj>
          </a:graphicData>
        </a:graphic>
      </p:graphicFrame>
      <p:grpSp>
        <p:nvGrpSpPr>
          <p:cNvPr id="26" name="组合 25"/>
          <p:cNvGrpSpPr/>
          <p:nvPr/>
        </p:nvGrpSpPr>
        <p:grpSpPr>
          <a:xfrm>
            <a:off x="6119096" y="4005064"/>
            <a:ext cx="2485352" cy="2076669"/>
            <a:chOff x="5868144" y="4160643"/>
            <a:chExt cx="2485352" cy="2076669"/>
          </a:xfrm>
        </p:grpSpPr>
        <p:graphicFrame>
          <p:nvGraphicFramePr>
            <p:cNvPr id="13" name="Object 1034"/>
            <p:cNvGraphicFramePr>
              <a:graphicFrameLocks noChangeAspect="1"/>
            </p:cNvGraphicFramePr>
            <p:nvPr>
              <p:extLst>
                <p:ext uri="{D42A27DB-BD31-4B8C-83A1-F6EECF244321}">
                  <p14:modId xmlns:p14="http://schemas.microsoft.com/office/powerpoint/2010/main" xmlns="" val="3304685421"/>
                </p:ext>
              </p:extLst>
            </p:nvPr>
          </p:nvGraphicFramePr>
          <p:xfrm>
            <a:off x="8015522" y="5746800"/>
            <a:ext cx="337974" cy="271189"/>
          </p:xfrm>
          <a:graphic>
            <a:graphicData uri="http://schemas.openxmlformats.org/presentationml/2006/ole">
              <p:oleObj spid="_x0000_s2304220" name="Equation" r:id="rId8" imgW="317160" imgH="291960" progId="Equation.3">
                <p:embed/>
              </p:oleObj>
            </a:graphicData>
          </a:graphic>
        </p:graphicFrame>
        <p:grpSp>
          <p:nvGrpSpPr>
            <p:cNvPr id="6" name="组合 5"/>
            <p:cNvGrpSpPr/>
            <p:nvPr/>
          </p:nvGrpSpPr>
          <p:grpSpPr>
            <a:xfrm>
              <a:off x="5868144" y="4160643"/>
              <a:ext cx="2376264" cy="2076669"/>
              <a:chOff x="4427984" y="4779240"/>
              <a:chExt cx="2376264" cy="2076669"/>
            </a:xfrm>
          </p:grpSpPr>
          <p:sp>
            <p:nvSpPr>
              <p:cNvPr id="3" name="椭圆 2"/>
              <p:cNvSpPr/>
              <p:nvPr/>
            </p:nvSpPr>
            <p:spPr>
              <a:xfrm>
                <a:off x="4583813" y="4911693"/>
                <a:ext cx="2121787" cy="1944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27984" y="4779240"/>
                <a:ext cx="2376264" cy="1094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583813" y="5661248"/>
                <a:ext cx="2121787" cy="4255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箭头连接符 22"/>
            <p:cNvCxnSpPr/>
            <p:nvPr/>
          </p:nvCxnSpPr>
          <p:spPr>
            <a:xfrm flipV="1">
              <a:off x="6571283" y="5746800"/>
              <a:ext cx="242496" cy="34649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7308304" y="5755184"/>
              <a:ext cx="288032" cy="338112"/>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66637" y="4869160"/>
            <a:ext cx="2121787" cy="720080"/>
            <a:chOff x="7202741" y="2996952"/>
            <a:chExt cx="2121787" cy="720080"/>
          </a:xfrm>
        </p:grpSpPr>
        <p:grpSp>
          <p:nvGrpSpPr>
            <p:cNvPr id="20" name="组合 19"/>
            <p:cNvGrpSpPr/>
            <p:nvPr/>
          </p:nvGrpSpPr>
          <p:grpSpPr>
            <a:xfrm>
              <a:off x="7202741" y="2996952"/>
              <a:ext cx="2121787" cy="720080"/>
              <a:chOff x="6012160" y="2996952"/>
              <a:chExt cx="2121787" cy="720080"/>
            </a:xfrm>
          </p:grpSpPr>
          <p:sp>
            <p:nvSpPr>
              <p:cNvPr id="21" name="椭圆 20"/>
              <p:cNvSpPr/>
              <p:nvPr/>
            </p:nvSpPr>
            <p:spPr>
              <a:xfrm>
                <a:off x="6012160" y="2996952"/>
                <a:ext cx="2121787" cy="42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a:off x="7020272" y="3293368"/>
                <a:ext cx="0" cy="42366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2" name="Object 1034"/>
            <p:cNvGraphicFramePr>
              <a:graphicFrameLocks noChangeAspect="1"/>
            </p:cNvGraphicFramePr>
            <p:nvPr>
              <p:extLst>
                <p:ext uri="{D42A27DB-BD31-4B8C-83A1-F6EECF244321}">
                  <p14:modId xmlns:p14="http://schemas.microsoft.com/office/powerpoint/2010/main" xmlns="" val="3915890491"/>
                </p:ext>
              </p:extLst>
            </p:nvPr>
          </p:nvGraphicFramePr>
          <p:xfrm>
            <a:off x="7547852" y="2996952"/>
            <a:ext cx="495509" cy="377613"/>
          </p:xfrm>
          <a:graphic>
            <a:graphicData uri="http://schemas.openxmlformats.org/presentationml/2006/ole">
              <p:oleObj spid="_x0000_s2304221" name="Equation" r:id="rId9" imgW="431640" imgH="393480" progId="Equation.3">
                <p:embed/>
              </p:oleObj>
            </a:graphicData>
          </a:graphic>
        </p:graphicFrame>
      </p:grpSp>
    </p:spTree>
    <p:extLst>
      <p:ext uri="{BB962C8B-B14F-4D97-AF65-F5344CB8AC3E}">
        <p14:creationId xmlns:p14="http://schemas.microsoft.com/office/powerpoint/2010/main" xmlns="" val="556760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wipe(left)">
                                      <p:cBhvr>
                                        <p:cTn id="7" dur="500"/>
                                        <p:tgtEl>
                                          <p:spTgt spid="55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920"/>
                                        </p:tgtEl>
                                        <p:attrNameLst>
                                          <p:attrName>style.visibility</p:attrName>
                                        </p:attrNameLst>
                                      </p:cBhvr>
                                      <p:to>
                                        <p:strVal val="visible"/>
                                      </p:to>
                                    </p:set>
                                    <p:animEffect transition="in" filter="wipe(left)">
                                      <p:cBhvr>
                                        <p:cTn id="12" dur="500"/>
                                        <p:tgtEl>
                                          <p:spTgt spid="819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22"/>
                                        </p:tgtEl>
                                        <p:attrNameLst>
                                          <p:attrName>style.visibility</p:attrName>
                                        </p:attrNameLst>
                                      </p:cBhvr>
                                      <p:to>
                                        <p:strVal val="visible"/>
                                      </p:to>
                                    </p:set>
                                    <p:animEffect transition="in" filter="wipe(left)">
                                      <p:cBhvr>
                                        <p:cTn id="17" dur="500"/>
                                        <p:tgtEl>
                                          <p:spTgt spid="81922"/>
                                        </p:tgtEl>
                                      </p:cBhvr>
                                    </p:animEffect>
                                  </p:childTnLst>
                                </p:cTn>
                              </p:par>
                            </p:childTnLst>
                          </p:cTn>
                        </p:par>
                        <p:par>
                          <p:cTn id="18" fill="hold" nodeType="with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81923"/>
                                        </p:tgtEl>
                                        <p:attrNameLst>
                                          <p:attrName>style.visibility</p:attrName>
                                        </p:attrNameLst>
                                      </p:cBhvr>
                                      <p:to>
                                        <p:strVal val="visible"/>
                                      </p:to>
                                    </p:set>
                                    <p:animEffect transition="in" filter="wipe(left)">
                                      <p:cBhvr>
                                        <p:cTn id="21" dur="500"/>
                                        <p:tgtEl>
                                          <p:spTgt spid="81923"/>
                                        </p:tgtEl>
                                      </p:cBhvr>
                                    </p:animEffect>
                                  </p:childTnLst>
                                </p:cTn>
                              </p:par>
                            </p:childTnLst>
                          </p:cTn>
                        </p:par>
                        <p:par>
                          <p:cTn id="22" fill="hold" nodeType="with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55306"/>
                                        </p:tgtEl>
                                        <p:attrNameLst>
                                          <p:attrName>style.visibility</p:attrName>
                                        </p:attrNameLst>
                                      </p:cBhvr>
                                      <p:to>
                                        <p:strVal val="visible"/>
                                      </p:to>
                                    </p:set>
                                    <p:animEffect transition="in" filter="wipe(left)">
                                      <p:cBhvr>
                                        <p:cTn id="25" dur="500"/>
                                        <p:tgtEl>
                                          <p:spTgt spid="55306"/>
                                        </p:tgtEl>
                                      </p:cBhvr>
                                    </p:animEffect>
                                  </p:childTnLst>
                                </p:cTn>
                              </p:par>
                            </p:childTnLst>
                          </p:cTn>
                        </p:par>
                        <p:par>
                          <p:cTn id="26" fill="hold" nodeType="withGroup">
                            <p:stCondLst>
                              <p:cond delay="1500"/>
                            </p:stCondLst>
                            <p:childTnLst>
                              <p:par>
                                <p:cTn id="27" presetID="6" presetClass="entr" presetSubtype="32"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circle(out)">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1924"/>
                                        </p:tgtEl>
                                        <p:attrNameLst>
                                          <p:attrName>style.visibility</p:attrName>
                                        </p:attrNameLst>
                                      </p:cBhvr>
                                      <p:to>
                                        <p:strVal val="visible"/>
                                      </p:to>
                                    </p:set>
                                    <p:animEffect transition="in" filter="wipe(left)">
                                      <p:cBhvr>
                                        <p:cTn id="34"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1640" y="1844824"/>
            <a:ext cx="360040" cy="3600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6323" name="Object 3"/>
          <p:cNvGraphicFramePr>
            <a:graphicFrameLocks noChangeAspect="1"/>
          </p:cNvGraphicFramePr>
          <p:nvPr>
            <p:extLst>
              <p:ext uri="{D42A27DB-BD31-4B8C-83A1-F6EECF244321}">
                <p14:modId xmlns:p14="http://schemas.microsoft.com/office/powerpoint/2010/main" xmlns="" val="3023095173"/>
              </p:ext>
            </p:extLst>
          </p:nvPr>
        </p:nvGraphicFramePr>
        <p:xfrm>
          <a:off x="4716016" y="1772816"/>
          <a:ext cx="3456384" cy="784489"/>
        </p:xfrm>
        <a:graphic>
          <a:graphicData uri="http://schemas.openxmlformats.org/presentationml/2006/ole">
            <p:oleObj spid="_x0000_s2305260" name="公式" r:id="rId3" imgW="3251200" imgH="787400" progId="Equation.3">
              <p:embed/>
            </p:oleObj>
          </a:graphicData>
        </a:graphic>
      </p:graphicFrame>
      <p:graphicFrame>
        <p:nvGraphicFramePr>
          <p:cNvPr id="56324" name="Object 4"/>
          <p:cNvGraphicFramePr>
            <a:graphicFrameLocks noChangeAspect="1"/>
          </p:cNvGraphicFramePr>
          <p:nvPr>
            <p:extLst>
              <p:ext uri="{D42A27DB-BD31-4B8C-83A1-F6EECF244321}">
                <p14:modId xmlns:p14="http://schemas.microsoft.com/office/powerpoint/2010/main" xmlns="" val="2279510066"/>
              </p:ext>
            </p:extLst>
          </p:nvPr>
        </p:nvGraphicFramePr>
        <p:xfrm>
          <a:off x="250825" y="2565401"/>
          <a:ext cx="7849567" cy="917220"/>
        </p:xfrm>
        <a:graphic>
          <a:graphicData uri="http://schemas.openxmlformats.org/presentationml/2006/ole">
            <p:oleObj spid="_x0000_s2305261" name="公式" r:id="rId4" imgW="7353300" imgH="914400" progId="Equation.3">
              <p:embed/>
            </p:oleObj>
          </a:graphicData>
        </a:graphic>
      </p:graphicFrame>
      <p:graphicFrame>
        <p:nvGraphicFramePr>
          <p:cNvPr id="56325" name="Object 5"/>
          <p:cNvGraphicFramePr>
            <a:graphicFrameLocks noChangeAspect="1"/>
          </p:cNvGraphicFramePr>
          <p:nvPr>
            <p:extLst>
              <p:ext uri="{D42A27DB-BD31-4B8C-83A1-F6EECF244321}">
                <p14:modId xmlns:p14="http://schemas.microsoft.com/office/powerpoint/2010/main" xmlns="" val="644158894"/>
              </p:ext>
            </p:extLst>
          </p:nvPr>
        </p:nvGraphicFramePr>
        <p:xfrm>
          <a:off x="251693" y="5229200"/>
          <a:ext cx="5832475" cy="866775"/>
        </p:xfrm>
        <a:graphic>
          <a:graphicData uri="http://schemas.openxmlformats.org/presentationml/2006/ole">
            <p:oleObj spid="_x0000_s2305262" name="公式" r:id="rId5" imgW="5308600" imgH="838200" progId="Equation.3">
              <p:embed/>
            </p:oleObj>
          </a:graphicData>
        </a:graphic>
      </p:graphicFrame>
      <p:graphicFrame>
        <p:nvGraphicFramePr>
          <p:cNvPr id="15365" name="Object 6"/>
          <p:cNvGraphicFramePr>
            <a:graphicFrameLocks noChangeAspect="1"/>
          </p:cNvGraphicFramePr>
          <p:nvPr>
            <p:extLst>
              <p:ext uri="{D42A27DB-BD31-4B8C-83A1-F6EECF244321}">
                <p14:modId xmlns:p14="http://schemas.microsoft.com/office/powerpoint/2010/main" xmlns="" val="2669241730"/>
              </p:ext>
            </p:extLst>
          </p:nvPr>
        </p:nvGraphicFramePr>
        <p:xfrm>
          <a:off x="395536" y="116632"/>
          <a:ext cx="3096344" cy="988498"/>
        </p:xfrm>
        <a:graphic>
          <a:graphicData uri="http://schemas.openxmlformats.org/presentationml/2006/ole">
            <p:oleObj spid="_x0000_s2305263" name="公式" r:id="rId6" imgW="1600200" imgH="546100" progId="Equation.3">
              <p:embed/>
            </p:oleObj>
          </a:graphicData>
        </a:graphic>
      </p:graphicFrame>
      <p:graphicFrame>
        <p:nvGraphicFramePr>
          <p:cNvPr id="56327" name="Object 7"/>
          <p:cNvGraphicFramePr>
            <a:graphicFrameLocks noChangeAspect="1"/>
          </p:cNvGraphicFramePr>
          <p:nvPr>
            <p:extLst>
              <p:ext uri="{D42A27DB-BD31-4B8C-83A1-F6EECF244321}">
                <p14:modId xmlns:p14="http://schemas.microsoft.com/office/powerpoint/2010/main" xmlns="" val="3351425069"/>
              </p:ext>
            </p:extLst>
          </p:nvPr>
        </p:nvGraphicFramePr>
        <p:xfrm>
          <a:off x="351490" y="1196975"/>
          <a:ext cx="7244846" cy="1367929"/>
        </p:xfrm>
        <a:graphic>
          <a:graphicData uri="http://schemas.openxmlformats.org/presentationml/2006/ole">
            <p:oleObj spid="_x0000_s2305264" name="公式" r:id="rId7" imgW="6908800" imgH="1384300" progId="Equation.3">
              <p:embed/>
            </p:oleObj>
          </a:graphicData>
        </a:graphic>
      </p:graphicFrame>
      <p:graphicFrame>
        <p:nvGraphicFramePr>
          <p:cNvPr id="56330" name="Object 10"/>
          <p:cNvGraphicFramePr>
            <a:graphicFrameLocks noChangeAspect="1"/>
          </p:cNvGraphicFramePr>
          <p:nvPr>
            <p:extLst>
              <p:ext uri="{D42A27DB-BD31-4B8C-83A1-F6EECF244321}">
                <p14:modId xmlns:p14="http://schemas.microsoft.com/office/powerpoint/2010/main" xmlns="" val="3206181633"/>
              </p:ext>
            </p:extLst>
          </p:nvPr>
        </p:nvGraphicFramePr>
        <p:xfrm>
          <a:off x="394841" y="3546475"/>
          <a:ext cx="7561535" cy="1772065"/>
        </p:xfrm>
        <a:graphic>
          <a:graphicData uri="http://schemas.openxmlformats.org/presentationml/2006/ole">
            <p:oleObj spid="_x0000_s2305265" name="公式" r:id="rId8" imgW="6616700" imgH="1663700" progId="Equation.3">
              <p:embed/>
            </p:oleObj>
          </a:graphicData>
        </a:graphic>
      </p:graphicFrame>
    </p:spTree>
    <p:extLst>
      <p:ext uri="{BB962C8B-B14F-4D97-AF65-F5344CB8AC3E}">
        <p14:creationId xmlns:p14="http://schemas.microsoft.com/office/powerpoint/2010/main" xmlns="" val="2106890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327"/>
                                        </p:tgtEl>
                                        <p:attrNameLst>
                                          <p:attrName>style.visibility</p:attrName>
                                        </p:attrNameLst>
                                      </p:cBhvr>
                                      <p:to>
                                        <p:strVal val="visible"/>
                                      </p:to>
                                    </p:set>
                                    <p:animEffect transition="in" filter="wipe(left)">
                                      <p:cBhvr>
                                        <p:cTn id="7" dur="500"/>
                                        <p:tgtEl>
                                          <p:spTgt spid="5632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6323"/>
                                        </p:tgtEl>
                                        <p:attrNameLst>
                                          <p:attrName>style.visibility</p:attrName>
                                        </p:attrNameLst>
                                      </p:cBhvr>
                                      <p:to>
                                        <p:strVal val="visible"/>
                                      </p:to>
                                    </p:set>
                                    <p:animEffect transition="in" filter="wipe(left)">
                                      <p:cBhvr>
                                        <p:cTn id="14" dur="500"/>
                                        <p:tgtEl>
                                          <p:spTgt spid="56323"/>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6324"/>
                                        </p:tgtEl>
                                        <p:attrNameLst>
                                          <p:attrName>style.visibility</p:attrName>
                                        </p:attrNameLst>
                                      </p:cBhvr>
                                      <p:to>
                                        <p:strVal val="visible"/>
                                      </p:to>
                                    </p:set>
                                    <p:animEffect transition="in" filter="wipe(left)">
                                      <p:cBhvr>
                                        <p:cTn id="18" dur="500"/>
                                        <p:tgtEl>
                                          <p:spTgt spid="563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6330"/>
                                        </p:tgtEl>
                                        <p:attrNameLst>
                                          <p:attrName>style.visibility</p:attrName>
                                        </p:attrNameLst>
                                      </p:cBhvr>
                                      <p:to>
                                        <p:strVal val="visible"/>
                                      </p:to>
                                    </p:set>
                                    <p:animEffect transition="in" filter="wipe(left)">
                                      <p:cBhvr>
                                        <p:cTn id="23" dur="500"/>
                                        <p:tgtEl>
                                          <p:spTgt spid="563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6325"/>
                                        </p:tgtEl>
                                        <p:attrNameLst>
                                          <p:attrName>style.visibility</p:attrName>
                                        </p:attrNameLst>
                                      </p:cBhvr>
                                      <p:to>
                                        <p:strVal val="visible"/>
                                      </p:to>
                                    </p:set>
                                    <p:animEffect transition="in" filter="wipe(left)">
                                      <p:cBhvr>
                                        <p:cTn id="28"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Text Box 2"/>
          <p:cNvSpPr txBox="1">
            <a:spLocks noChangeArrowheads="1"/>
          </p:cNvSpPr>
          <p:nvPr/>
        </p:nvSpPr>
        <p:spPr bwMode="auto">
          <a:xfrm>
            <a:off x="324272" y="245592"/>
            <a:ext cx="1295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dirty="0" smtClean="0">
                <a:solidFill>
                  <a:srgbClr val="0000CC"/>
                </a:solidFill>
                <a:latin typeface="黑体" pitchFamily="2" charset="-122"/>
                <a:ea typeface="黑体" pitchFamily="2" charset="-122"/>
              </a:rPr>
              <a:t>例</a:t>
            </a:r>
            <a:r>
              <a:rPr lang="en-US" altLang="zh-CN" sz="2800" b="1" dirty="0" smtClean="0">
                <a:solidFill>
                  <a:srgbClr val="0000CC"/>
                </a:solidFill>
                <a:latin typeface="黑体" pitchFamily="2" charset="-122"/>
                <a:ea typeface="黑体" pitchFamily="2" charset="-122"/>
              </a:rPr>
              <a:t>10</a:t>
            </a:r>
            <a:endParaRPr lang="en-US" altLang="zh-CN" sz="2800" b="1" dirty="0">
              <a:solidFill>
                <a:srgbClr val="0000CC"/>
              </a:solidFill>
              <a:latin typeface="黑体" pitchFamily="2" charset="-122"/>
              <a:ea typeface="黑体" pitchFamily="2" charset="-122"/>
            </a:endParaRPr>
          </a:p>
        </p:txBody>
      </p:sp>
      <p:sp>
        <p:nvSpPr>
          <p:cNvPr id="65540" name="Text Box 4"/>
          <p:cNvSpPr txBox="1">
            <a:spLocks noChangeArrowheads="1"/>
          </p:cNvSpPr>
          <p:nvPr/>
        </p:nvSpPr>
        <p:spPr bwMode="auto">
          <a:xfrm>
            <a:off x="373113" y="1613744"/>
            <a:ext cx="59848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dirty="0">
                <a:solidFill>
                  <a:srgbClr val="0000CC"/>
                </a:solidFill>
                <a:latin typeface="黑体" pitchFamily="2" charset="-122"/>
                <a:ea typeface="黑体" pitchFamily="2" charset="-122"/>
              </a:rPr>
              <a:t>解</a:t>
            </a:r>
          </a:p>
        </p:txBody>
      </p:sp>
      <p:graphicFrame>
        <p:nvGraphicFramePr>
          <p:cNvPr id="19458" name="Object 5"/>
          <p:cNvGraphicFramePr>
            <a:graphicFrameLocks noChangeAspect="1"/>
          </p:cNvGraphicFramePr>
          <p:nvPr>
            <p:extLst>
              <p:ext uri="{D42A27DB-BD31-4B8C-83A1-F6EECF244321}">
                <p14:modId xmlns:p14="http://schemas.microsoft.com/office/powerpoint/2010/main" xmlns="" val="786637213"/>
              </p:ext>
            </p:extLst>
          </p:nvPr>
        </p:nvGraphicFramePr>
        <p:xfrm>
          <a:off x="1186866" y="116905"/>
          <a:ext cx="6265454" cy="1439887"/>
        </p:xfrm>
        <a:graphic>
          <a:graphicData uri="http://schemas.openxmlformats.org/presentationml/2006/ole">
            <p:oleObj spid="_x0000_s2309279" name="公式" r:id="rId3" imgW="6121400" imgH="1511300" progId="Equation.3">
              <p:embed/>
            </p:oleObj>
          </a:graphicData>
        </a:graphic>
      </p:graphicFrame>
      <p:graphicFrame>
        <p:nvGraphicFramePr>
          <p:cNvPr id="65546" name="Object 10"/>
          <p:cNvGraphicFramePr>
            <a:graphicFrameLocks noChangeAspect="1"/>
          </p:cNvGraphicFramePr>
          <p:nvPr>
            <p:extLst>
              <p:ext uri="{D42A27DB-BD31-4B8C-83A1-F6EECF244321}">
                <p14:modId xmlns:p14="http://schemas.microsoft.com/office/powerpoint/2010/main" xmlns="" val="2802763716"/>
              </p:ext>
            </p:extLst>
          </p:nvPr>
        </p:nvGraphicFramePr>
        <p:xfrm>
          <a:off x="863601" y="1484784"/>
          <a:ext cx="6948760" cy="1938809"/>
        </p:xfrm>
        <a:graphic>
          <a:graphicData uri="http://schemas.openxmlformats.org/presentationml/2006/ole">
            <p:oleObj spid="_x0000_s2309280" name="Equation" r:id="rId4" imgW="6819900" imgH="2044700" progId="Equation.3">
              <p:embed/>
            </p:oleObj>
          </a:graphicData>
        </a:graphic>
      </p:graphicFrame>
      <p:sp>
        <p:nvSpPr>
          <p:cNvPr id="65547" name="Text Box 11"/>
          <p:cNvSpPr txBox="1">
            <a:spLocks noChangeArrowheads="1"/>
          </p:cNvSpPr>
          <p:nvPr/>
        </p:nvSpPr>
        <p:spPr bwMode="auto">
          <a:xfrm>
            <a:off x="828923" y="3573016"/>
            <a:ext cx="6479381" cy="955675"/>
          </a:xfrm>
          <a:prstGeom prst="rect">
            <a:avLst/>
          </a:prstGeom>
          <a:solidFill>
            <a:srgbClr val="FFCCFF"/>
          </a:solidFill>
          <a:ln w="9525">
            <a:solidFill>
              <a:srgbClr val="9900CC"/>
            </a:solidFill>
            <a:miter lim="800000"/>
            <a:headEnd/>
            <a:tailEnd/>
          </a:ln>
        </p:spPr>
        <p:txBody>
          <a:bodyPr wrap="square"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rgbClr val="0000FF"/>
                </a:solidFill>
                <a:latin typeface="楷体_GB2312" pitchFamily="49" charset="-122"/>
                <a:ea typeface="楷体_GB2312" pitchFamily="49" charset="-122"/>
              </a:rPr>
              <a:t>由于</a:t>
            </a:r>
            <a:r>
              <a:rPr lang="zh-CN" altLang="en-US" sz="2800" b="1" dirty="0">
                <a:solidFill>
                  <a:srgbClr val="0000FF"/>
                </a:solidFill>
                <a:latin typeface="楷体_GB2312" pitchFamily="49" charset="-122"/>
                <a:ea typeface="楷体_GB2312" pitchFamily="49" charset="-122"/>
              </a:rPr>
              <a:t>函数</a:t>
            </a:r>
            <a:r>
              <a:rPr lang="en-US" altLang="zh-CN" sz="2800" b="1" i="1" dirty="0">
                <a:solidFill>
                  <a:srgbClr val="0000FF"/>
                </a:solidFill>
                <a:ea typeface="楷体_GB2312" pitchFamily="49" charset="-122"/>
              </a:rPr>
              <a:t>P</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Q</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R</a:t>
            </a:r>
            <a:r>
              <a:rPr lang="zh-CN" altLang="en-US" sz="2800" b="1" dirty="0">
                <a:solidFill>
                  <a:srgbClr val="0000FF"/>
                </a:solidFill>
                <a:latin typeface="楷体_GB2312" pitchFamily="49" charset="-122"/>
                <a:ea typeface="楷体_GB2312" pitchFamily="49" charset="-122"/>
              </a:rPr>
              <a:t>在原点处的偏导数不存在</a:t>
            </a:r>
            <a:r>
              <a:rPr lang="en-US" altLang="zh-CN" sz="2800" b="1" dirty="0">
                <a:solidFill>
                  <a:srgbClr val="0000FF"/>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rPr>
              <a:t>因此不能直接应用高斯公式</a:t>
            </a:r>
            <a:r>
              <a:rPr lang="en-US" altLang="zh-CN" sz="2800" b="1" dirty="0">
                <a:solidFill>
                  <a:srgbClr val="0000FF"/>
                </a:solidFill>
                <a:latin typeface="楷体_GB2312" pitchFamily="49" charset="-122"/>
                <a:ea typeface="楷体_GB2312" pitchFamily="49" charset="-122"/>
              </a:rPr>
              <a:t>.</a:t>
            </a:r>
          </a:p>
        </p:txBody>
      </p:sp>
      <p:graphicFrame>
        <p:nvGraphicFramePr>
          <p:cNvPr id="65548" name="Object 12"/>
          <p:cNvGraphicFramePr>
            <a:graphicFrameLocks noChangeAspect="1"/>
          </p:cNvGraphicFramePr>
          <p:nvPr>
            <p:extLst>
              <p:ext uri="{D42A27DB-BD31-4B8C-83A1-F6EECF244321}">
                <p14:modId xmlns:p14="http://schemas.microsoft.com/office/powerpoint/2010/main" xmlns="" val="1456374435"/>
              </p:ext>
            </p:extLst>
          </p:nvPr>
        </p:nvGraphicFramePr>
        <p:xfrm>
          <a:off x="395289" y="4581128"/>
          <a:ext cx="8065144" cy="481272"/>
        </p:xfrm>
        <a:graphic>
          <a:graphicData uri="http://schemas.openxmlformats.org/presentationml/2006/ole">
            <p:oleObj spid="_x0000_s2309281" name="公式" r:id="rId5" imgW="7372496" imgH="457054" progId="Equation.3">
              <p:embed/>
            </p:oleObj>
          </a:graphicData>
        </a:graphic>
      </p:graphicFrame>
      <p:graphicFrame>
        <p:nvGraphicFramePr>
          <p:cNvPr id="65552" name="Object 16"/>
          <p:cNvGraphicFramePr>
            <a:graphicFrameLocks noChangeAspect="1"/>
          </p:cNvGraphicFramePr>
          <p:nvPr>
            <p:extLst>
              <p:ext uri="{D42A27DB-BD31-4B8C-83A1-F6EECF244321}">
                <p14:modId xmlns:p14="http://schemas.microsoft.com/office/powerpoint/2010/main" xmlns="" val="607671051"/>
              </p:ext>
            </p:extLst>
          </p:nvPr>
        </p:nvGraphicFramePr>
        <p:xfrm>
          <a:off x="468313" y="5085952"/>
          <a:ext cx="6623967" cy="998408"/>
        </p:xfrm>
        <a:graphic>
          <a:graphicData uri="http://schemas.openxmlformats.org/presentationml/2006/ole">
            <p:oleObj spid="_x0000_s2309282" name="公式" r:id="rId6" imgW="6540500" imgH="1054100" progId="Equation.3">
              <p:embed/>
            </p:oleObj>
          </a:graphicData>
        </a:graphic>
      </p:graphicFrame>
    </p:spTree>
    <p:extLst>
      <p:ext uri="{BB962C8B-B14F-4D97-AF65-F5344CB8AC3E}">
        <p14:creationId xmlns:p14="http://schemas.microsoft.com/office/powerpoint/2010/main" xmlns="" val="40867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wipe(left)">
                                      <p:cBhvr>
                                        <p:cTn id="7" dur="500"/>
                                        <p:tgtEl>
                                          <p:spTgt spid="65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546"/>
                                        </p:tgtEl>
                                        <p:attrNameLst>
                                          <p:attrName>style.visibility</p:attrName>
                                        </p:attrNameLst>
                                      </p:cBhvr>
                                      <p:to>
                                        <p:strVal val="visible"/>
                                      </p:to>
                                    </p:set>
                                    <p:animEffect transition="in" filter="wipe(left)">
                                      <p:cBhvr>
                                        <p:cTn id="12" dur="500"/>
                                        <p:tgtEl>
                                          <p:spTgt spid="655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47"/>
                                        </p:tgtEl>
                                        <p:attrNameLst>
                                          <p:attrName>style.visibility</p:attrName>
                                        </p:attrNameLst>
                                      </p:cBhvr>
                                      <p:to>
                                        <p:strVal val="visible"/>
                                      </p:to>
                                    </p:set>
                                    <p:animEffect transition="in" filter="wipe(left)">
                                      <p:cBhvr>
                                        <p:cTn id="17" dur="500"/>
                                        <p:tgtEl>
                                          <p:spTgt spid="655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5548"/>
                                        </p:tgtEl>
                                        <p:attrNameLst>
                                          <p:attrName>style.visibility</p:attrName>
                                        </p:attrNameLst>
                                      </p:cBhvr>
                                      <p:to>
                                        <p:strVal val="visible"/>
                                      </p:to>
                                    </p:set>
                                    <p:animEffect transition="in" filter="wipe(left)">
                                      <p:cBhvr>
                                        <p:cTn id="22" dur="500"/>
                                        <p:tgtEl>
                                          <p:spTgt spid="655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5552"/>
                                        </p:tgtEl>
                                        <p:attrNameLst>
                                          <p:attrName>style.visibility</p:attrName>
                                        </p:attrNameLst>
                                      </p:cBhvr>
                                      <p:to>
                                        <p:strVal val="visible"/>
                                      </p:to>
                                    </p:set>
                                    <p:animEffect transition="in" filter="wipe(left)">
                                      <p:cBhvr>
                                        <p:cTn id="27" dur="500"/>
                                        <p:tgtEl>
                                          <p:spTgt spid="65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P spid="6554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8"/>
          <p:cNvGraphicFramePr>
            <a:graphicFrameLocks noChangeAspect="1"/>
          </p:cNvGraphicFramePr>
          <p:nvPr>
            <p:extLst>
              <p:ext uri="{D42A27DB-BD31-4B8C-83A1-F6EECF244321}">
                <p14:modId xmlns:p14="http://schemas.microsoft.com/office/powerpoint/2010/main" xmlns="" val="2777079783"/>
              </p:ext>
            </p:extLst>
          </p:nvPr>
        </p:nvGraphicFramePr>
        <p:xfrm>
          <a:off x="250825" y="103982"/>
          <a:ext cx="6772275" cy="1020762"/>
        </p:xfrm>
        <a:graphic>
          <a:graphicData uri="http://schemas.openxmlformats.org/presentationml/2006/ole">
            <p:oleObj spid="_x0000_s2310427" name="公式" r:id="rId3" imgW="6540500" imgH="1054100" progId="Equation.3">
              <p:embed/>
            </p:oleObj>
          </a:graphicData>
        </a:graphic>
      </p:graphicFrame>
      <p:graphicFrame>
        <p:nvGraphicFramePr>
          <p:cNvPr id="69641" name="Object 9"/>
          <p:cNvGraphicFramePr>
            <a:graphicFrameLocks noChangeAspect="1"/>
          </p:cNvGraphicFramePr>
          <p:nvPr>
            <p:extLst>
              <p:ext uri="{D42A27DB-BD31-4B8C-83A1-F6EECF244321}">
                <p14:modId xmlns:p14="http://schemas.microsoft.com/office/powerpoint/2010/main" xmlns="" val="361130502"/>
              </p:ext>
            </p:extLst>
          </p:nvPr>
        </p:nvGraphicFramePr>
        <p:xfrm>
          <a:off x="395536" y="1052736"/>
          <a:ext cx="4730998" cy="811776"/>
        </p:xfrm>
        <a:graphic>
          <a:graphicData uri="http://schemas.openxmlformats.org/presentationml/2006/ole">
            <p:oleObj spid="_x0000_s2310428" name="公式" r:id="rId4" imgW="4305300" imgH="787400" progId="Equation.3">
              <p:embed/>
            </p:oleObj>
          </a:graphicData>
        </a:graphic>
      </p:graphicFrame>
      <p:graphicFrame>
        <p:nvGraphicFramePr>
          <p:cNvPr id="69642" name="Object 10"/>
          <p:cNvGraphicFramePr>
            <a:graphicFrameLocks noChangeAspect="1"/>
          </p:cNvGraphicFramePr>
          <p:nvPr>
            <p:extLst>
              <p:ext uri="{D42A27DB-BD31-4B8C-83A1-F6EECF244321}">
                <p14:modId xmlns:p14="http://schemas.microsoft.com/office/powerpoint/2010/main" xmlns="" val="3943868468"/>
              </p:ext>
            </p:extLst>
          </p:nvPr>
        </p:nvGraphicFramePr>
        <p:xfrm>
          <a:off x="250825" y="1916832"/>
          <a:ext cx="5473303" cy="2103695"/>
        </p:xfrm>
        <a:graphic>
          <a:graphicData uri="http://schemas.openxmlformats.org/presentationml/2006/ole">
            <p:oleObj spid="_x0000_s2310429" name="公式" r:id="rId5" imgW="4826000" imgH="1993900" progId="Equation.3">
              <p:embed/>
            </p:oleObj>
          </a:graphicData>
        </a:graphic>
      </p:graphicFrame>
      <p:graphicFrame>
        <p:nvGraphicFramePr>
          <p:cNvPr id="69643" name="Object 11"/>
          <p:cNvGraphicFramePr>
            <a:graphicFrameLocks noChangeAspect="1"/>
          </p:cNvGraphicFramePr>
          <p:nvPr>
            <p:extLst>
              <p:ext uri="{D42A27DB-BD31-4B8C-83A1-F6EECF244321}">
                <p14:modId xmlns:p14="http://schemas.microsoft.com/office/powerpoint/2010/main" xmlns="" val="1498745282"/>
              </p:ext>
            </p:extLst>
          </p:nvPr>
        </p:nvGraphicFramePr>
        <p:xfrm>
          <a:off x="657225" y="4149601"/>
          <a:ext cx="2330450" cy="1077913"/>
        </p:xfrm>
        <a:graphic>
          <a:graphicData uri="http://schemas.openxmlformats.org/presentationml/2006/ole">
            <p:oleObj spid="_x0000_s2310430" name="公式" r:id="rId6" imgW="1993900" imgH="990600" progId="Equation.3">
              <p:embed/>
            </p:oleObj>
          </a:graphicData>
        </a:graphic>
      </p:graphicFrame>
      <p:graphicFrame>
        <p:nvGraphicFramePr>
          <p:cNvPr id="69644" name="Object 12"/>
          <p:cNvGraphicFramePr>
            <a:graphicFrameLocks noChangeAspect="1"/>
          </p:cNvGraphicFramePr>
          <p:nvPr>
            <p:extLst>
              <p:ext uri="{D42A27DB-BD31-4B8C-83A1-F6EECF244321}">
                <p14:modId xmlns:p14="http://schemas.microsoft.com/office/powerpoint/2010/main" xmlns="" val="921919402"/>
              </p:ext>
            </p:extLst>
          </p:nvPr>
        </p:nvGraphicFramePr>
        <p:xfrm>
          <a:off x="539552" y="5373216"/>
          <a:ext cx="4943475" cy="496887"/>
        </p:xfrm>
        <a:graphic>
          <a:graphicData uri="http://schemas.openxmlformats.org/presentationml/2006/ole">
            <p:oleObj spid="_x0000_s2310431" name="公式" r:id="rId7" imgW="4229100" imgH="457200" progId="Equation.3">
              <p:embed/>
            </p:oleObj>
          </a:graphicData>
        </a:graphic>
      </p:graphicFrame>
      <p:sp>
        <p:nvSpPr>
          <p:cNvPr id="69647" name="AutoShape 15"/>
          <p:cNvSpPr>
            <a:spLocks noChangeArrowheads="1"/>
          </p:cNvSpPr>
          <p:nvPr/>
        </p:nvSpPr>
        <p:spPr bwMode="auto">
          <a:xfrm>
            <a:off x="6372225" y="2997076"/>
            <a:ext cx="2016125" cy="720725"/>
          </a:xfrm>
          <a:prstGeom prst="wedgeRectCallout">
            <a:avLst>
              <a:gd name="adj1" fmla="val -259292"/>
              <a:gd name="adj2" fmla="val 242292"/>
            </a:avLst>
          </a:prstGeom>
          <a:solidFill>
            <a:srgbClr val="FFFF66"/>
          </a:solidFill>
          <a:ln w="9525">
            <a:solidFill>
              <a:srgbClr val="9900CC"/>
            </a:solidFill>
            <a:miter lim="800000"/>
            <a:headEnd/>
            <a:tailEnd/>
          </a:ln>
        </p:spPr>
        <p:txBody>
          <a:bodyPr lIns="90000" tIns="46800" rIns="90000" bIns="46800"/>
          <a:lstStyle/>
          <a:p>
            <a:pPr algn="ctr"/>
            <a:endParaRPr lang="zh-CN" altLang="zh-CN"/>
          </a:p>
        </p:txBody>
      </p:sp>
      <p:graphicFrame>
        <p:nvGraphicFramePr>
          <p:cNvPr id="69648" name="Object 16"/>
          <p:cNvGraphicFramePr>
            <a:graphicFrameLocks noChangeAspect="1"/>
          </p:cNvGraphicFramePr>
          <p:nvPr>
            <p:extLst>
              <p:ext uri="{D42A27DB-BD31-4B8C-83A1-F6EECF244321}">
                <p14:modId xmlns:p14="http://schemas.microsoft.com/office/powerpoint/2010/main" xmlns="" val="2156536597"/>
              </p:ext>
            </p:extLst>
          </p:nvPr>
        </p:nvGraphicFramePr>
        <p:xfrm>
          <a:off x="6443663" y="3006601"/>
          <a:ext cx="1800225" cy="536575"/>
        </p:xfrm>
        <a:graphic>
          <a:graphicData uri="http://schemas.openxmlformats.org/presentationml/2006/ole">
            <p:oleObj spid="_x0000_s2310432" name="公式" r:id="rId8" imgW="1981200" imgH="584200" progId="Equation.3">
              <p:embed/>
            </p:oleObj>
          </a:graphicData>
        </a:graphic>
      </p:graphicFrame>
      <p:graphicFrame>
        <p:nvGraphicFramePr>
          <p:cNvPr id="69649" name="Object 17"/>
          <p:cNvGraphicFramePr>
            <a:graphicFrameLocks noChangeAspect="1"/>
          </p:cNvGraphicFramePr>
          <p:nvPr>
            <p:extLst>
              <p:ext uri="{D42A27DB-BD31-4B8C-83A1-F6EECF244321}">
                <p14:modId xmlns:p14="http://schemas.microsoft.com/office/powerpoint/2010/main" xmlns="" val="1828732331"/>
              </p:ext>
            </p:extLst>
          </p:nvPr>
        </p:nvGraphicFramePr>
        <p:xfrm>
          <a:off x="3103563" y="4149601"/>
          <a:ext cx="5284787" cy="966788"/>
        </p:xfrm>
        <a:graphic>
          <a:graphicData uri="http://schemas.openxmlformats.org/presentationml/2006/ole">
            <p:oleObj spid="_x0000_s2310433" name="公式" r:id="rId9" imgW="4521200" imgH="889000" progId="Equation.3">
              <p:embed/>
            </p:oleObj>
          </a:graphicData>
        </a:graphic>
      </p:graphicFrame>
      <p:sp>
        <p:nvSpPr>
          <p:cNvPr id="10" name="AutoShape 15"/>
          <p:cNvSpPr>
            <a:spLocks noChangeArrowheads="1"/>
          </p:cNvSpPr>
          <p:nvPr/>
        </p:nvSpPr>
        <p:spPr bwMode="auto">
          <a:xfrm>
            <a:off x="6228184" y="5444579"/>
            <a:ext cx="2016125" cy="504701"/>
          </a:xfrm>
          <a:prstGeom prst="wedgeRectCallout">
            <a:avLst>
              <a:gd name="adj1" fmla="val -114307"/>
              <a:gd name="adj2" fmla="val -109497"/>
            </a:avLst>
          </a:prstGeom>
          <a:solidFill>
            <a:srgbClr val="FFFF66"/>
          </a:solidFill>
          <a:ln w="9525">
            <a:solidFill>
              <a:srgbClr val="FFC000"/>
            </a:solidFill>
            <a:miter lim="800000"/>
            <a:headEnd/>
            <a:tailEnd/>
          </a:ln>
        </p:spPr>
        <p:txBody>
          <a:bodyPr lIns="90000" tIns="46800" rIns="90000" bIns="46800"/>
          <a:lstStyle/>
          <a:p>
            <a:pPr algn="ctr"/>
            <a:r>
              <a:rPr lang="zh-CN" altLang="en-US" sz="2800" b="1" dirty="0" smtClean="0"/>
              <a:t>椭球体积</a:t>
            </a:r>
            <a:endParaRPr lang="zh-CN" altLang="zh-CN" sz="2800" b="1" dirty="0"/>
          </a:p>
        </p:txBody>
      </p:sp>
      <p:cxnSp>
        <p:nvCxnSpPr>
          <p:cNvPr id="3" name="直接连接符 2"/>
          <p:cNvCxnSpPr/>
          <p:nvPr/>
        </p:nvCxnSpPr>
        <p:spPr>
          <a:xfrm>
            <a:off x="4355976" y="5157192"/>
            <a:ext cx="201622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724128" y="1340768"/>
            <a:ext cx="3240360" cy="576709"/>
            <a:chOff x="5868144" y="6269334"/>
            <a:chExt cx="3096344" cy="504701"/>
          </a:xfrm>
        </p:grpSpPr>
        <p:sp>
          <p:nvSpPr>
            <p:cNvPr id="15" name="AutoShape 15"/>
            <p:cNvSpPr>
              <a:spLocks noChangeArrowheads="1"/>
            </p:cNvSpPr>
            <p:nvPr/>
          </p:nvSpPr>
          <p:spPr bwMode="auto">
            <a:xfrm>
              <a:off x="5868144" y="6269334"/>
              <a:ext cx="3096344" cy="504701"/>
            </a:xfrm>
            <a:prstGeom prst="wedgeRectCallout">
              <a:avLst>
                <a:gd name="adj1" fmla="val -184957"/>
                <a:gd name="adj2" fmla="val 213126"/>
              </a:avLst>
            </a:prstGeom>
            <a:solidFill>
              <a:srgbClr val="FFFF66"/>
            </a:solidFill>
            <a:ln w="9525">
              <a:solidFill>
                <a:srgbClr val="FFC000"/>
              </a:solidFill>
              <a:miter lim="800000"/>
              <a:headEnd/>
              <a:tailEnd/>
            </a:ln>
          </p:spPr>
          <p:txBody>
            <a:bodyPr lIns="90000" tIns="46800" rIns="90000" bIns="46800"/>
            <a:lstStyle/>
            <a:p>
              <a:pPr algn="ctr"/>
              <a:endParaRPr lang="zh-CN" altLang="zh-CN" sz="2800" b="1" dirty="0"/>
            </a:p>
          </p:txBody>
        </p:sp>
        <p:graphicFrame>
          <p:nvGraphicFramePr>
            <p:cNvPr id="6" name="对象 5"/>
            <p:cNvGraphicFramePr>
              <a:graphicFrameLocks noChangeAspect="1"/>
            </p:cNvGraphicFramePr>
            <p:nvPr>
              <p:extLst>
                <p:ext uri="{D42A27DB-BD31-4B8C-83A1-F6EECF244321}">
                  <p14:modId xmlns:p14="http://schemas.microsoft.com/office/powerpoint/2010/main" xmlns="" val="2842833708"/>
                </p:ext>
              </p:extLst>
            </p:nvPr>
          </p:nvGraphicFramePr>
          <p:xfrm>
            <a:off x="5940152" y="6309320"/>
            <a:ext cx="2952328" cy="430663"/>
          </p:xfrm>
          <a:graphic>
            <a:graphicData uri="http://schemas.openxmlformats.org/presentationml/2006/ole">
              <p:oleObj spid="_x0000_s2310434" name="Equation" r:id="rId10" imgW="3378200" imgH="469900" progId="Equation.3">
                <p:embed/>
              </p:oleObj>
            </a:graphicData>
          </a:graphic>
        </p:graphicFrame>
      </p:grpSp>
    </p:spTree>
    <p:extLst>
      <p:ext uri="{BB962C8B-B14F-4D97-AF65-F5344CB8AC3E}">
        <p14:creationId xmlns:p14="http://schemas.microsoft.com/office/powerpoint/2010/main" xmlns="" val="2859149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41"/>
                                        </p:tgtEl>
                                        <p:attrNameLst>
                                          <p:attrName>style.visibility</p:attrName>
                                        </p:attrNameLst>
                                      </p:cBhvr>
                                      <p:to>
                                        <p:strVal val="visible"/>
                                      </p:to>
                                    </p:set>
                                    <p:animEffect transition="in" filter="wipe(left)">
                                      <p:cBhvr>
                                        <p:cTn id="7" dur="500"/>
                                        <p:tgtEl>
                                          <p:spTgt spid="696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42"/>
                                        </p:tgtEl>
                                        <p:attrNameLst>
                                          <p:attrName>style.visibility</p:attrName>
                                        </p:attrNameLst>
                                      </p:cBhvr>
                                      <p:to>
                                        <p:strVal val="visible"/>
                                      </p:to>
                                    </p:set>
                                    <p:animEffect transition="in" filter="wipe(left)">
                                      <p:cBhvr>
                                        <p:cTn id="12" dur="500"/>
                                        <p:tgtEl>
                                          <p:spTgt spid="69642"/>
                                        </p:tgtEl>
                                      </p:cBhvr>
                                    </p:animEffect>
                                  </p:childTnLst>
                                </p:cTn>
                              </p:par>
                            </p:childTnLst>
                          </p:cTn>
                        </p:par>
                        <p:par>
                          <p:cTn id="13" fill="hold" nodeType="withGroup">
                            <p:stCondLst>
                              <p:cond delay="500"/>
                            </p:stCondLst>
                            <p:childTnLst>
                              <p:par>
                                <p:cTn id="14" presetID="6" presetClass="entr" presetSubtype="32"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out)">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9643"/>
                                        </p:tgtEl>
                                        <p:attrNameLst>
                                          <p:attrName>style.visibility</p:attrName>
                                        </p:attrNameLst>
                                      </p:cBhvr>
                                      <p:to>
                                        <p:strVal val="visible"/>
                                      </p:to>
                                    </p:set>
                                    <p:animEffect transition="in" filter="wipe(left)">
                                      <p:cBhvr>
                                        <p:cTn id="21" dur="500"/>
                                        <p:tgtEl>
                                          <p:spTgt spid="69643"/>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9647"/>
                                        </p:tgtEl>
                                        <p:attrNameLst>
                                          <p:attrName>style.visibility</p:attrName>
                                        </p:attrNameLst>
                                      </p:cBhvr>
                                      <p:to>
                                        <p:strVal val="visible"/>
                                      </p:to>
                                    </p:set>
                                    <p:animEffect transition="in" filter="wipe(left)">
                                      <p:cBhvr>
                                        <p:cTn id="25" dur="500"/>
                                        <p:tgtEl>
                                          <p:spTgt spid="69647"/>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69648"/>
                                        </p:tgtEl>
                                        <p:attrNameLst>
                                          <p:attrName>style.visibility</p:attrName>
                                        </p:attrNameLst>
                                      </p:cBhvr>
                                      <p:to>
                                        <p:strVal val="visible"/>
                                      </p:to>
                                    </p:set>
                                    <p:animEffect transition="in" filter="wipe(left)">
                                      <p:cBhvr>
                                        <p:cTn id="29" dur="500"/>
                                        <p:tgtEl>
                                          <p:spTgt spid="6964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9649"/>
                                        </p:tgtEl>
                                        <p:attrNameLst>
                                          <p:attrName>style.visibility</p:attrName>
                                        </p:attrNameLst>
                                      </p:cBhvr>
                                      <p:to>
                                        <p:strVal val="visible"/>
                                      </p:to>
                                    </p:set>
                                    <p:animEffect transition="in" filter="wipe(left)">
                                      <p:cBhvr>
                                        <p:cTn id="34" dur="500"/>
                                        <p:tgtEl>
                                          <p:spTgt spid="69649"/>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9644"/>
                                        </p:tgtEl>
                                        <p:attrNameLst>
                                          <p:attrName>style.visibility</p:attrName>
                                        </p:attrNameLst>
                                      </p:cBhvr>
                                      <p:to>
                                        <p:strVal val="visible"/>
                                      </p:to>
                                    </p:set>
                                    <p:animEffect transition="in" filter="wipe(left)">
                                      <p:cBhvr>
                                        <p:cTn id="46" dur="500"/>
                                        <p:tgtEl>
                                          <p:spTgt spid="69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7"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8" name="Object 2"/>
          <p:cNvGraphicFramePr>
            <a:graphicFrameLocks noChangeAspect="1"/>
          </p:cNvGraphicFramePr>
          <p:nvPr/>
        </p:nvGraphicFramePr>
        <p:xfrm>
          <a:off x="533400" y="4114800"/>
          <a:ext cx="6705600" cy="520700"/>
        </p:xfrm>
        <a:graphic>
          <a:graphicData uri="http://schemas.openxmlformats.org/presentationml/2006/ole">
            <p:oleObj spid="_x0000_s2235828" name="公式" r:id="rId3" imgW="6197600" imgH="482600" progId="Equation.3">
              <p:embed/>
            </p:oleObj>
          </a:graphicData>
        </a:graphic>
      </p:graphicFrame>
      <p:sp>
        <p:nvSpPr>
          <p:cNvPr id="3081" name="Text Box 40"/>
          <p:cNvSpPr txBox="1">
            <a:spLocks noChangeArrowheads="1"/>
          </p:cNvSpPr>
          <p:nvPr/>
        </p:nvSpPr>
        <p:spPr bwMode="auto">
          <a:xfrm>
            <a:off x="457200" y="914400"/>
            <a:ext cx="2743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CC"/>
                </a:solidFill>
                <a:latin typeface="黑体" pitchFamily="2" charset="-122"/>
                <a:ea typeface="黑体" pitchFamily="2" charset="-122"/>
              </a:rPr>
              <a:t>证明</a:t>
            </a:r>
            <a:r>
              <a:rPr lang="en-US" altLang="zh-CN" sz="2800" b="1" dirty="0">
                <a:solidFill>
                  <a:srgbClr val="0000CC"/>
                </a:solidFill>
                <a:latin typeface="黑体" pitchFamily="2" charset="-122"/>
                <a:ea typeface="黑体" pitchFamily="2" charset="-122"/>
              </a:rPr>
              <a:t>(1)</a:t>
            </a:r>
          </a:p>
        </p:txBody>
      </p:sp>
      <p:graphicFrame>
        <p:nvGraphicFramePr>
          <p:cNvPr id="91139" name="Object 3"/>
          <p:cNvGraphicFramePr>
            <a:graphicFrameLocks noChangeAspect="1"/>
          </p:cNvGraphicFramePr>
          <p:nvPr/>
        </p:nvGraphicFramePr>
        <p:xfrm>
          <a:off x="495300" y="1717675"/>
          <a:ext cx="3378200" cy="2112963"/>
        </p:xfrm>
        <a:graphic>
          <a:graphicData uri="http://schemas.openxmlformats.org/presentationml/2006/ole">
            <p:oleObj spid="_x0000_s2235829" name="Document" r:id="rId4" imgW="3434687" imgH="2060812" progId="Word.Document.8">
              <p:embed/>
            </p:oleObj>
          </a:graphicData>
        </a:graphic>
      </p:graphicFrame>
      <p:graphicFrame>
        <p:nvGraphicFramePr>
          <p:cNvPr id="91140" name="Object 4"/>
          <p:cNvGraphicFramePr>
            <a:graphicFrameLocks noChangeAspect="1"/>
          </p:cNvGraphicFramePr>
          <p:nvPr/>
        </p:nvGraphicFramePr>
        <p:xfrm>
          <a:off x="533400" y="4953000"/>
          <a:ext cx="6773863" cy="520700"/>
        </p:xfrm>
        <a:graphic>
          <a:graphicData uri="http://schemas.openxmlformats.org/presentationml/2006/ole">
            <p:oleObj spid="_x0000_s2235830" name="公式" r:id="rId5" imgW="6261100" imgH="482600" progId="Equation.3">
              <p:embed/>
            </p:oleObj>
          </a:graphicData>
        </a:graphic>
      </p:graphicFrame>
      <p:grpSp>
        <p:nvGrpSpPr>
          <p:cNvPr id="2" name="Group 60"/>
          <p:cNvGrpSpPr>
            <a:grpSpLocks/>
          </p:cNvGrpSpPr>
          <p:nvPr/>
        </p:nvGrpSpPr>
        <p:grpSpPr bwMode="auto">
          <a:xfrm>
            <a:off x="4495800" y="228600"/>
            <a:ext cx="3168650" cy="3297238"/>
            <a:chOff x="3058" y="576"/>
            <a:chExt cx="2141" cy="2077"/>
          </a:xfrm>
        </p:grpSpPr>
        <p:sp>
          <p:nvSpPr>
            <p:cNvPr id="3107" name="Text Box 5"/>
            <p:cNvSpPr txBox="1">
              <a:spLocks noChangeArrowheads="1"/>
            </p:cNvSpPr>
            <p:nvPr/>
          </p:nvSpPr>
          <p:spPr bwMode="auto">
            <a:xfrm>
              <a:off x="3193" y="576"/>
              <a:ext cx="2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y</a:t>
              </a:r>
            </a:p>
          </p:txBody>
        </p:sp>
        <p:sp>
          <p:nvSpPr>
            <p:cNvPr id="3108" name="Line 6"/>
            <p:cNvSpPr>
              <a:spLocks noChangeShapeType="1"/>
            </p:cNvSpPr>
            <p:nvPr/>
          </p:nvSpPr>
          <p:spPr bwMode="auto">
            <a:xfrm>
              <a:off x="3058" y="2411"/>
              <a:ext cx="1915"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09" name="Line 7"/>
            <p:cNvSpPr>
              <a:spLocks noChangeShapeType="1"/>
            </p:cNvSpPr>
            <p:nvPr/>
          </p:nvSpPr>
          <p:spPr bwMode="auto">
            <a:xfrm flipV="1">
              <a:off x="3260" y="810"/>
              <a:ext cx="0" cy="1835"/>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10" name="Text Box 9"/>
            <p:cNvSpPr txBox="1">
              <a:spLocks noChangeArrowheads="1"/>
            </p:cNvSpPr>
            <p:nvPr/>
          </p:nvSpPr>
          <p:spPr bwMode="auto">
            <a:xfrm>
              <a:off x="4972" y="2295"/>
              <a:ext cx="22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x</a:t>
              </a:r>
            </a:p>
          </p:txBody>
        </p:sp>
        <p:sp>
          <p:nvSpPr>
            <p:cNvPr id="3111" name="Text Box 10"/>
            <p:cNvSpPr txBox="1">
              <a:spLocks noChangeArrowheads="1"/>
            </p:cNvSpPr>
            <p:nvPr/>
          </p:nvSpPr>
          <p:spPr bwMode="auto">
            <a:xfrm>
              <a:off x="3125" y="2403"/>
              <a:ext cx="29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i="1"/>
                <a:t>O </a:t>
              </a:r>
            </a:p>
          </p:txBody>
        </p:sp>
      </p:grpSp>
      <p:grpSp>
        <p:nvGrpSpPr>
          <p:cNvPr id="3" name="Group 61"/>
          <p:cNvGrpSpPr>
            <a:grpSpLocks/>
          </p:cNvGrpSpPr>
          <p:nvPr/>
        </p:nvGrpSpPr>
        <p:grpSpPr bwMode="auto">
          <a:xfrm>
            <a:off x="4883150" y="1695450"/>
            <a:ext cx="2536825" cy="1897063"/>
            <a:chOff x="3364" y="1500"/>
            <a:chExt cx="1598" cy="1195"/>
          </a:xfrm>
        </p:grpSpPr>
        <p:sp>
          <p:nvSpPr>
            <p:cNvPr id="3103" name="Line 24"/>
            <p:cNvSpPr>
              <a:spLocks noChangeShapeType="1"/>
            </p:cNvSpPr>
            <p:nvPr/>
          </p:nvSpPr>
          <p:spPr bwMode="auto">
            <a:xfrm>
              <a:off x="3428" y="1943"/>
              <a:ext cx="0" cy="480"/>
            </a:xfrm>
            <a:prstGeom prst="line">
              <a:avLst/>
            </a:prstGeom>
            <a:noFill/>
            <a:ln w="254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04" name="Line 25"/>
            <p:cNvSpPr>
              <a:spLocks noChangeShapeType="1"/>
            </p:cNvSpPr>
            <p:nvPr/>
          </p:nvSpPr>
          <p:spPr bwMode="auto">
            <a:xfrm>
              <a:off x="4795" y="1500"/>
              <a:ext cx="0" cy="923"/>
            </a:xfrm>
            <a:prstGeom prst="line">
              <a:avLst/>
            </a:prstGeom>
            <a:noFill/>
            <a:ln w="254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05" name="Text Box 28"/>
            <p:cNvSpPr txBox="1">
              <a:spLocks noChangeArrowheads="1"/>
            </p:cNvSpPr>
            <p:nvPr/>
          </p:nvSpPr>
          <p:spPr bwMode="auto">
            <a:xfrm>
              <a:off x="3364" y="2369"/>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a</a:t>
              </a:r>
            </a:p>
          </p:txBody>
        </p:sp>
        <p:sp>
          <p:nvSpPr>
            <p:cNvPr id="3106" name="Text Box 29"/>
            <p:cNvSpPr txBox="1">
              <a:spLocks noChangeArrowheads="1"/>
            </p:cNvSpPr>
            <p:nvPr/>
          </p:nvSpPr>
          <p:spPr bwMode="auto">
            <a:xfrm>
              <a:off x="4750" y="2407"/>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b</a:t>
              </a:r>
            </a:p>
          </p:txBody>
        </p:sp>
      </p:grpSp>
      <p:grpSp>
        <p:nvGrpSpPr>
          <p:cNvPr id="4" name="Group 65"/>
          <p:cNvGrpSpPr>
            <a:grpSpLocks/>
          </p:cNvGrpSpPr>
          <p:nvPr/>
        </p:nvGrpSpPr>
        <p:grpSpPr bwMode="auto">
          <a:xfrm>
            <a:off x="4926013" y="1225550"/>
            <a:ext cx="2292350" cy="1489075"/>
            <a:chOff x="3391" y="1204"/>
            <a:chExt cx="1444" cy="938"/>
          </a:xfrm>
        </p:grpSpPr>
        <p:sp>
          <p:nvSpPr>
            <p:cNvPr id="3101" name="Oval 8"/>
            <p:cNvSpPr>
              <a:spLocks noChangeArrowheads="1"/>
            </p:cNvSpPr>
            <p:nvPr/>
          </p:nvSpPr>
          <p:spPr bwMode="auto">
            <a:xfrm rot="-1314514">
              <a:off x="3391" y="1204"/>
              <a:ext cx="1444" cy="938"/>
            </a:xfrm>
            <a:prstGeom prst="ellipse">
              <a:avLst/>
            </a:prstGeom>
            <a:solidFill>
              <a:srgbClr val="E8E8E8"/>
            </a:solidFill>
            <a:ln w="25400">
              <a:solidFill>
                <a:schemeClr val="tx1"/>
              </a:solidFill>
              <a:round/>
              <a:headEnd/>
              <a:tailEnd/>
            </a:ln>
          </p:spPr>
          <p:txBody>
            <a:bodyPr wrap="none" anchor="ctr"/>
            <a:lstStyle/>
            <a:p>
              <a:pPr algn="ctr"/>
              <a:endParaRPr lang="zh-CN" altLang="zh-CN" b="1"/>
            </a:p>
          </p:txBody>
        </p:sp>
        <p:sp>
          <p:nvSpPr>
            <p:cNvPr id="3102" name="Text Box 34"/>
            <p:cNvSpPr txBox="1">
              <a:spLocks noChangeArrowheads="1"/>
            </p:cNvSpPr>
            <p:nvPr/>
          </p:nvSpPr>
          <p:spPr bwMode="auto">
            <a:xfrm>
              <a:off x="4167" y="1352"/>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D</a:t>
              </a:r>
            </a:p>
          </p:txBody>
        </p:sp>
      </p:grpSp>
      <p:grpSp>
        <p:nvGrpSpPr>
          <p:cNvPr id="5" name="Group 63"/>
          <p:cNvGrpSpPr>
            <a:grpSpLocks/>
          </p:cNvGrpSpPr>
          <p:nvPr/>
        </p:nvGrpSpPr>
        <p:grpSpPr bwMode="auto">
          <a:xfrm>
            <a:off x="4418013" y="1049338"/>
            <a:ext cx="1916112" cy="1922462"/>
            <a:chOff x="3071" y="1093"/>
            <a:chExt cx="1207" cy="1211"/>
          </a:xfrm>
        </p:grpSpPr>
        <p:sp>
          <p:nvSpPr>
            <p:cNvPr id="3097" name="Line 43"/>
            <p:cNvSpPr>
              <a:spLocks noChangeShapeType="1"/>
            </p:cNvSpPr>
            <p:nvPr/>
          </p:nvSpPr>
          <p:spPr bwMode="auto">
            <a:xfrm flipH="1">
              <a:off x="3243" y="2202"/>
              <a:ext cx="628" cy="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98" name="Line 44"/>
            <p:cNvSpPr>
              <a:spLocks noChangeShapeType="1"/>
            </p:cNvSpPr>
            <p:nvPr/>
          </p:nvSpPr>
          <p:spPr bwMode="auto">
            <a:xfrm flipH="1">
              <a:off x="3243" y="1167"/>
              <a:ext cx="1035" cy="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99" name="Text Box 45"/>
            <p:cNvSpPr txBox="1">
              <a:spLocks noChangeArrowheads="1"/>
            </p:cNvSpPr>
            <p:nvPr/>
          </p:nvSpPr>
          <p:spPr bwMode="auto">
            <a:xfrm>
              <a:off x="3087" y="2016"/>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c</a:t>
              </a:r>
            </a:p>
          </p:txBody>
        </p:sp>
        <p:sp>
          <p:nvSpPr>
            <p:cNvPr id="3100" name="Text Box 46"/>
            <p:cNvSpPr txBox="1">
              <a:spLocks noChangeArrowheads="1"/>
            </p:cNvSpPr>
            <p:nvPr/>
          </p:nvSpPr>
          <p:spPr bwMode="auto">
            <a:xfrm>
              <a:off x="3071" y="1093"/>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d</a:t>
              </a:r>
            </a:p>
          </p:txBody>
        </p:sp>
      </p:grpSp>
      <p:grpSp>
        <p:nvGrpSpPr>
          <p:cNvPr id="6" name="Group 62"/>
          <p:cNvGrpSpPr>
            <a:grpSpLocks/>
          </p:cNvGrpSpPr>
          <p:nvPr/>
        </p:nvGrpSpPr>
        <p:grpSpPr bwMode="auto">
          <a:xfrm>
            <a:off x="4691063" y="771525"/>
            <a:ext cx="2851150" cy="2344738"/>
            <a:chOff x="3243" y="918"/>
            <a:chExt cx="1796" cy="1477"/>
          </a:xfrm>
        </p:grpSpPr>
        <p:graphicFrame>
          <p:nvGraphicFramePr>
            <p:cNvPr id="3079" name="Object 7"/>
            <p:cNvGraphicFramePr>
              <a:graphicFrameLocks noChangeAspect="1"/>
            </p:cNvGraphicFramePr>
            <p:nvPr/>
          </p:nvGraphicFramePr>
          <p:xfrm>
            <a:off x="3994" y="2174"/>
            <a:ext cx="739" cy="221"/>
          </p:xfrm>
          <a:graphic>
            <a:graphicData uri="http://schemas.openxmlformats.org/presentationml/2006/ole">
              <p:oleObj spid="_x0000_s2235831" name="公式" r:id="rId6" imgW="1524000" imgH="457200" progId="Equation.3">
                <p:embed/>
              </p:oleObj>
            </a:graphicData>
          </a:graphic>
        </p:graphicFrame>
        <p:graphicFrame>
          <p:nvGraphicFramePr>
            <p:cNvPr id="3080" name="Object 8"/>
            <p:cNvGraphicFramePr>
              <a:graphicFrameLocks noChangeAspect="1"/>
            </p:cNvGraphicFramePr>
            <p:nvPr/>
          </p:nvGraphicFramePr>
          <p:xfrm>
            <a:off x="4209" y="918"/>
            <a:ext cx="746" cy="221"/>
          </p:xfrm>
          <a:graphic>
            <a:graphicData uri="http://schemas.openxmlformats.org/presentationml/2006/ole">
              <p:oleObj spid="_x0000_s2235832" name="公式" r:id="rId7" imgW="1536700" imgH="457200" progId="Equation.3">
                <p:embed/>
              </p:oleObj>
            </a:graphicData>
          </a:graphic>
        </p:graphicFrame>
        <p:grpSp>
          <p:nvGrpSpPr>
            <p:cNvPr id="3092" name="Group 59"/>
            <p:cNvGrpSpPr>
              <a:grpSpLocks/>
            </p:cNvGrpSpPr>
            <p:nvPr/>
          </p:nvGrpSpPr>
          <p:grpSpPr bwMode="auto">
            <a:xfrm>
              <a:off x="3243" y="1297"/>
              <a:ext cx="1796" cy="786"/>
              <a:chOff x="3243" y="1297"/>
              <a:chExt cx="1796" cy="786"/>
            </a:xfrm>
          </p:grpSpPr>
          <p:sp>
            <p:nvSpPr>
              <p:cNvPr id="3093" name="Line 21"/>
              <p:cNvSpPr>
                <a:spLocks noChangeShapeType="1"/>
              </p:cNvSpPr>
              <p:nvPr/>
            </p:nvSpPr>
            <p:spPr bwMode="auto">
              <a:xfrm rot="1357191" flipV="1">
                <a:off x="4339" y="2054"/>
                <a:ext cx="10" cy="29"/>
              </a:xfrm>
              <a:prstGeom prst="line">
                <a:avLst/>
              </a:prstGeom>
              <a:noFill/>
              <a:ln w="25400">
                <a:solidFill>
                  <a:srgbClr val="0000FF"/>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94" name="Line 22"/>
              <p:cNvSpPr>
                <a:spLocks noChangeShapeType="1"/>
              </p:cNvSpPr>
              <p:nvPr/>
            </p:nvSpPr>
            <p:spPr bwMode="auto">
              <a:xfrm flipH="1">
                <a:off x="3760" y="1297"/>
                <a:ext cx="74" cy="37"/>
              </a:xfrm>
              <a:prstGeom prst="line">
                <a:avLst/>
              </a:prstGeom>
              <a:noFill/>
              <a:ln w="25400">
                <a:solidFill>
                  <a:srgbClr val="0000FF"/>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95" name="Text Box 47"/>
              <p:cNvSpPr txBox="1">
                <a:spLocks noChangeArrowheads="1"/>
              </p:cNvSpPr>
              <p:nvPr/>
            </p:nvSpPr>
            <p:spPr bwMode="auto">
              <a:xfrm>
                <a:off x="3243" y="1795"/>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FF"/>
                    </a:solidFill>
                  </a:rPr>
                  <a:t>A</a:t>
                </a:r>
                <a:endParaRPr lang="en-US" altLang="zh-CN" b="1" i="1"/>
              </a:p>
            </p:txBody>
          </p:sp>
          <p:sp>
            <p:nvSpPr>
              <p:cNvPr id="3096" name="Text Box 49"/>
              <p:cNvSpPr txBox="1">
                <a:spLocks noChangeArrowheads="1"/>
              </p:cNvSpPr>
              <p:nvPr/>
            </p:nvSpPr>
            <p:spPr bwMode="auto">
              <a:xfrm>
                <a:off x="4795" y="1389"/>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FF"/>
                    </a:solidFill>
                  </a:rPr>
                  <a:t>B</a:t>
                </a:r>
                <a:endParaRPr lang="en-US" altLang="zh-CN" b="1" i="1"/>
              </a:p>
            </p:txBody>
          </p:sp>
        </p:grpSp>
      </p:grpSp>
      <p:grpSp>
        <p:nvGrpSpPr>
          <p:cNvPr id="8" name="Group 64"/>
          <p:cNvGrpSpPr>
            <a:grpSpLocks/>
          </p:cNvGrpSpPr>
          <p:nvPr/>
        </p:nvGrpSpPr>
        <p:grpSpPr bwMode="auto">
          <a:xfrm>
            <a:off x="3886200" y="873125"/>
            <a:ext cx="4108450" cy="2308225"/>
            <a:chOff x="2784" y="982"/>
            <a:chExt cx="2540" cy="1454"/>
          </a:xfrm>
        </p:grpSpPr>
        <p:sp>
          <p:nvSpPr>
            <p:cNvPr id="3090" name="Text Box 48"/>
            <p:cNvSpPr txBox="1">
              <a:spLocks noChangeArrowheads="1"/>
            </p:cNvSpPr>
            <p:nvPr/>
          </p:nvSpPr>
          <p:spPr bwMode="auto">
            <a:xfrm>
              <a:off x="3826" y="2148"/>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FF3300"/>
                  </a:solidFill>
                </a:rPr>
                <a:t>C</a:t>
              </a:r>
              <a:endParaRPr lang="en-US" altLang="zh-CN" b="1" i="1"/>
            </a:p>
          </p:txBody>
        </p:sp>
        <p:sp>
          <p:nvSpPr>
            <p:cNvPr id="3091" name="Text Box 50"/>
            <p:cNvSpPr txBox="1">
              <a:spLocks noChangeArrowheads="1"/>
            </p:cNvSpPr>
            <p:nvPr/>
          </p:nvSpPr>
          <p:spPr bwMode="auto">
            <a:xfrm>
              <a:off x="4019" y="982"/>
              <a:ext cx="23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FF3300"/>
                  </a:solidFill>
                </a:rPr>
                <a:t>E</a:t>
              </a:r>
              <a:endParaRPr lang="en-US" altLang="zh-CN" b="1" i="1"/>
            </a:p>
          </p:txBody>
        </p:sp>
        <p:graphicFrame>
          <p:nvGraphicFramePr>
            <p:cNvPr id="3077" name="Object 5"/>
            <p:cNvGraphicFramePr>
              <a:graphicFrameLocks noChangeAspect="1"/>
            </p:cNvGraphicFramePr>
            <p:nvPr/>
          </p:nvGraphicFramePr>
          <p:xfrm>
            <a:off x="4560" y="1939"/>
            <a:ext cx="764" cy="221"/>
          </p:xfrm>
          <a:graphic>
            <a:graphicData uri="http://schemas.openxmlformats.org/presentationml/2006/ole">
              <p:oleObj spid="_x0000_s2235833" name="公式" r:id="rId8" imgW="1574800" imgH="457200" progId="Equation.3">
                <p:embed/>
              </p:oleObj>
            </a:graphicData>
          </a:graphic>
        </p:graphicFrame>
        <p:graphicFrame>
          <p:nvGraphicFramePr>
            <p:cNvPr id="3078" name="Object 6"/>
            <p:cNvGraphicFramePr>
              <a:graphicFrameLocks noChangeAspect="1"/>
            </p:cNvGraphicFramePr>
            <p:nvPr/>
          </p:nvGraphicFramePr>
          <p:xfrm>
            <a:off x="2784" y="1344"/>
            <a:ext cx="751" cy="221"/>
          </p:xfrm>
          <a:graphic>
            <a:graphicData uri="http://schemas.openxmlformats.org/presentationml/2006/ole">
              <p:oleObj spid="_x0000_s2235834" name="公式" r:id="rId9" imgW="1549400" imgH="457200" progId="Equation.3">
                <p:embed/>
              </p:oleObj>
            </a:graphicData>
          </a:graphic>
        </p:graphicFrame>
      </p:grpSp>
      <p:sp>
        <p:nvSpPr>
          <p:cNvPr id="17462" name="Line 54"/>
          <p:cNvSpPr>
            <a:spLocks noChangeShapeType="1"/>
          </p:cNvSpPr>
          <p:nvPr/>
        </p:nvSpPr>
        <p:spPr bwMode="auto">
          <a:xfrm flipV="1">
            <a:off x="5334000" y="609600"/>
            <a:ext cx="0" cy="275590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7465" name="Line 57"/>
          <p:cNvSpPr>
            <a:spLocks noChangeShapeType="1"/>
          </p:cNvSpPr>
          <p:nvPr/>
        </p:nvSpPr>
        <p:spPr bwMode="auto">
          <a:xfrm>
            <a:off x="4800600" y="2133600"/>
            <a:ext cx="2522538" cy="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Tree>
    <p:extLst>
      <p:ext uri="{BB962C8B-B14F-4D97-AF65-F5344CB8AC3E}">
        <p14:creationId xmlns:p14="http://schemas.microsoft.com/office/powerpoint/2010/main" xmlns="" val="284665742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wipe(left)">
                                      <p:cBhvr>
                                        <p:cTn id="7" dur="500"/>
                                        <p:tgtEl>
                                          <p:spTgt spid="91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462"/>
                                        </p:tgtEl>
                                        <p:attrNameLst>
                                          <p:attrName>style.visibility</p:attrName>
                                        </p:attrNameLst>
                                      </p:cBhvr>
                                      <p:to>
                                        <p:strVal val="visible"/>
                                      </p:to>
                                    </p:set>
                                    <p:animEffect transition="in" filter="wipe(up)">
                                      <p:cBhvr>
                                        <p:cTn id="32" dur="500"/>
                                        <p:tgtEl>
                                          <p:spTgt spid="174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1138"/>
                                        </p:tgtEl>
                                        <p:attrNameLst>
                                          <p:attrName>style.visibility</p:attrName>
                                        </p:attrNameLst>
                                      </p:cBhvr>
                                      <p:to>
                                        <p:strVal val="visible"/>
                                      </p:to>
                                    </p:set>
                                    <p:animEffect transition="in" filter="wipe(left)">
                                      <p:cBhvr>
                                        <p:cTn id="37" dur="500"/>
                                        <p:tgtEl>
                                          <p:spTgt spid="911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down)">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465"/>
                                        </p:tgtEl>
                                        <p:attrNameLst>
                                          <p:attrName>style.visibility</p:attrName>
                                        </p:attrNameLst>
                                      </p:cBhvr>
                                      <p:to>
                                        <p:strVal val="visible"/>
                                      </p:to>
                                    </p:set>
                                    <p:animEffect transition="in" filter="wipe(left)">
                                      <p:cBhvr>
                                        <p:cTn id="52" dur="500"/>
                                        <p:tgtEl>
                                          <p:spTgt spid="1746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1140"/>
                                        </p:tgtEl>
                                        <p:attrNameLst>
                                          <p:attrName>style.visibility</p:attrName>
                                        </p:attrNameLst>
                                      </p:cBhvr>
                                      <p:to>
                                        <p:strVal val="visible"/>
                                      </p:to>
                                    </p:set>
                                    <p:animEffect transition="in" filter="wipe(left)">
                                      <p:cBhvr>
                                        <p:cTn id="5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62" grpId="0" animBg="1"/>
      <p:bldP spid="1746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170" name="Object 2"/>
          <p:cNvGraphicFramePr>
            <a:graphicFrameLocks noGrp="1" noChangeAspect="1"/>
          </p:cNvGraphicFramePr>
          <p:nvPr>
            <p:ph type="title"/>
            <p:extLst>
              <p:ext uri="{D42A27DB-BD31-4B8C-83A1-F6EECF244321}">
                <p14:modId xmlns:p14="http://schemas.microsoft.com/office/powerpoint/2010/main" xmlns="" val="1862476195"/>
              </p:ext>
            </p:extLst>
          </p:nvPr>
        </p:nvGraphicFramePr>
        <p:xfrm>
          <a:off x="709613" y="1228725"/>
          <a:ext cx="7739062" cy="2968625"/>
        </p:xfrm>
        <a:graphic>
          <a:graphicData uri="http://schemas.openxmlformats.org/presentationml/2006/ole">
            <p:oleObj spid="_x0000_s2316367" name="Document" r:id="rId3" imgW="7957658" imgH="3052280" progId="Word.Document.8">
              <p:embed/>
            </p:oleObj>
          </a:graphicData>
        </a:graphic>
      </p:graphicFrame>
      <p:sp>
        <p:nvSpPr>
          <p:cNvPr id="1028" name="Text Box 7"/>
          <p:cNvSpPr txBox="1">
            <a:spLocks noChangeArrowheads="1"/>
          </p:cNvSpPr>
          <p:nvPr/>
        </p:nvSpPr>
        <p:spPr bwMode="auto">
          <a:xfrm>
            <a:off x="676970" y="107921"/>
            <a:ext cx="5551214"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solidFill>
                  <a:srgbClr val="0000CC"/>
                </a:solidFill>
                <a:latin typeface="黑体" pitchFamily="2" charset="-122"/>
                <a:ea typeface="黑体" pitchFamily="2" charset="-122"/>
              </a:rPr>
              <a:t>四</a:t>
            </a:r>
            <a:r>
              <a:rPr lang="zh-CN" altLang="en-US" sz="3200" b="1" dirty="0" smtClean="0">
                <a:solidFill>
                  <a:srgbClr val="0000CC"/>
                </a:solidFill>
                <a:latin typeface="黑体" pitchFamily="2" charset="-122"/>
                <a:ea typeface="黑体" pitchFamily="2" charset="-122"/>
              </a:rPr>
              <a:t>、</a:t>
            </a:r>
            <a:r>
              <a:rPr lang="zh-CN" altLang="en-US" sz="3200" b="1" dirty="0">
                <a:solidFill>
                  <a:srgbClr val="0000CC"/>
                </a:solidFill>
                <a:latin typeface="黑体" pitchFamily="2" charset="-122"/>
                <a:ea typeface="黑体" pitchFamily="2" charset="-122"/>
              </a:rPr>
              <a:t>斯托克斯</a:t>
            </a:r>
            <a:r>
              <a:rPr lang="en-US" altLang="zh-CN" sz="3200" b="1" dirty="0">
                <a:solidFill>
                  <a:srgbClr val="0000CC"/>
                </a:solidFill>
                <a:latin typeface="黑体" pitchFamily="2" charset="-122"/>
                <a:ea typeface="黑体" pitchFamily="2" charset="-122"/>
              </a:rPr>
              <a:t>(Stokes)</a:t>
            </a:r>
            <a:r>
              <a:rPr lang="zh-CN" altLang="en-US" sz="3200" b="1" dirty="0">
                <a:solidFill>
                  <a:srgbClr val="0000CC"/>
                </a:solidFill>
                <a:latin typeface="黑体" pitchFamily="2" charset="-122"/>
                <a:ea typeface="黑体" pitchFamily="2" charset="-122"/>
              </a:rPr>
              <a:t>公式</a:t>
            </a:r>
          </a:p>
        </p:txBody>
      </p:sp>
      <p:graphicFrame>
        <p:nvGraphicFramePr>
          <p:cNvPr id="7177" name="Object 9"/>
          <p:cNvGraphicFramePr>
            <a:graphicFrameLocks noChangeAspect="1"/>
          </p:cNvGraphicFramePr>
          <p:nvPr>
            <p:extLst>
              <p:ext uri="{D42A27DB-BD31-4B8C-83A1-F6EECF244321}">
                <p14:modId xmlns:p14="http://schemas.microsoft.com/office/powerpoint/2010/main" xmlns="" val="1404953673"/>
              </p:ext>
            </p:extLst>
          </p:nvPr>
        </p:nvGraphicFramePr>
        <p:xfrm>
          <a:off x="179512" y="4119140"/>
          <a:ext cx="8763000" cy="2262188"/>
        </p:xfrm>
        <a:graphic>
          <a:graphicData uri="http://schemas.openxmlformats.org/presentationml/2006/ole">
            <p:oleObj spid="_x0000_s2316368" name="文档" r:id="rId4" imgW="6962913" imgH="1866786" progId="Word.Document.8">
              <p:embed/>
            </p:oleObj>
          </a:graphicData>
        </a:graphic>
      </p:graphicFrame>
      <p:sp>
        <p:nvSpPr>
          <p:cNvPr id="7178" name="Text Box 10"/>
          <p:cNvSpPr txBox="1">
            <a:spLocks noChangeArrowheads="1"/>
          </p:cNvSpPr>
          <p:nvPr/>
        </p:nvSpPr>
        <p:spPr bwMode="auto">
          <a:xfrm>
            <a:off x="3684712" y="5428828"/>
            <a:ext cx="4876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9900CC"/>
                </a:solidFill>
                <a:ea typeface="黑体" pitchFamily="2" charset="-122"/>
              </a:rPr>
              <a:t>斯托克斯</a:t>
            </a:r>
            <a:r>
              <a:rPr lang="en-US" altLang="zh-CN" sz="2800" b="1">
                <a:solidFill>
                  <a:srgbClr val="9900CC"/>
                </a:solidFill>
                <a:ea typeface="黑体" pitchFamily="2" charset="-122"/>
              </a:rPr>
              <a:t>(</a:t>
            </a:r>
            <a:r>
              <a:rPr lang="zh-CN" altLang="en-US" sz="2800" b="1">
                <a:solidFill>
                  <a:srgbClr val="9900CC"/>
                </a:solidFill>
                <a:ea typeface="黑体" pitchFamily="2" charset="-122"/>
              </a:rPr>
              <a:t>英</a:t>
            </a:r>
            <a:r>
              <a:rPr lang="en-US" altLang="zh-CN" sz="2800" b="1">
                <a:solidFill>
                  <a:srgbClr val="9900CC"/>
                </a:solidFill>
                <a:ea typeface="黑体" pitchFamily="2" charset="-122"/>
              </a:rPr>
              <a:t>, 1819--1903)</a:t>
            </a:r>
            <a:r>
              <a:rPr lang="zh-CN" altLang="en-US" sz="2800" b="1">
                <a:solidFill>
                  <a:srgbClr val="9900CC"/>
                </a:solidFill>
                <a:ea typeface="黑体" pitchFamily="2" charset="-122"/>
              </a:rPr>
              <a:t>公式</a:t>
            </a:r>
            <a:endParaRPr lang="zh-CN" altLang="en-US" sz="2800">
              <a:solidFill>
                <a:srgbClr val="9900CC"/>
              </a:solidFill>
              <a:ea typeface="黑体" pitchFamily="2" charset="-122"/>
            </a:endParaRPr>
          </a:p>
        </p:txBody>
      </p:sp>
      <p:sp>
        <p:nvSpPr>
          <p:cNvPr id="7179" name="Line 11"/>
          <p:cNvSpPr>
            <a:spLocks noChangeShapeType="1"/>
          </p:cNvSpPr>
          <p:nvPr/>
        </p:nvSpPr>
        <p:spPr bwMode="auto">
          <a:xfrm>
            <a:off x="756320" y="2276872"/>
            <a:ext cx="1655440" cy="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lIns="90000" tIns="46800" rIns="90000" bIns="46800"/>
          <a:lstStyle/>
          <a:p>
            <a:endParaRPr lang="zh-CN" altLang="en-US"/>
          </a:p>
        </p:txBody>
      </p:sp>
      <p:sp>
        <p:nvSpPr>
          <p:cNvPr id="7" name="Text Box 7"/>
          <p:cNvSpPr txBox="1">
            <a:spLocks noChangeArrowheads="1"/>
          </p:cNvSpPr>
          <p:nvPr/>
        </p:nvSpPr>
        <p:spPr bwMode="auto">
          <a:xfrm>
            <a:off x="683568" y="673532"/>
            <a:ext cx="468052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smtClean="0">
                <a:solidFill>
                  <a:srgbClr val="9900FF"/>
                </a:solidFill>
                <a:latin typeface="黑体" pitchFamily="2" charset="-122"/>
                <a:ea typeface="黑体" pitchFamily="2" charset="-122"/>
              </a:rPr>
              <a:t>1</a:t>
            </a:r>
            <a:r>
              <a:rPr lang="zh-CN" altLang="en-US" sz="2800" b="1" dirty="0" smtClean="0">
                <a:solidFill>
                  <a:srgbClr val="9900FF"/>
                </a:solidFill>
                <a:latin typeface="黑体" pitchFamily="2" charset="-122"/>
                <a:ea typeface="黑体" pitchFamily="2" charset="-122"/>
              </a:rPr>
              <a:t>、</a:t>
            </a:r>
            <a:r>
              <a:rPr lang="zh-CN" altLang="en-US" sz="2800" b="1" dirty="0">
                <a:solidFill>
                  <a:srgbClr val="9900FF"/>
                </a:solidFill>
                <a:latin typeface="黑体" pitchFamily="2" charset="-122"/>
                <a:ea typeface="黑体" pitchFamily="2" charset="-122"/>
              </a:rPr>
              <a:t>斯托克斯</a:t>
            </a:r>
            <a:r>
              <a:rPr lang="en-US" altLang="zh-CN" sz="2800" b="1" dirty="0">
                <a:solidFill>
                  <a:srgbClr val="9900FF"/>
                </a:solidFill>
                <a:latin typeface="黑体" pitchFamily="2" charset="-122"/>
                <a:ea typeface="黑体" pitchFamily="2" charset="-122"/>
              </a:rPr>
              <a:t>(Stokes)</a:t>
            </a:r>
            <a:r>
              <a:rPr lang="zh-CN" altLang="en-US" sz="2800" b="1" dirty="0">
                <a:solidFill>
                  <a:srgbClr val="9900FF"/>
                </a:solidFill>
                <a:latin typeface="黑体" pitchFamily="2" charset="-122"/>
                <a:ea typeface="黑体" pitchFamily="2" charset="-122"/>
              </a:rPr>
              <a:t>公式</a:t>
            </a:r>
          </a:p>
        </p:txBody>
      </p:sp>
    </p:spTree>
    <p:extLst>
      <p:ext uri="{BB962C8B-B14F-4D97-AF65-F5344CB8AC3E}">
        <p14:creationId xmlns:p14="http://schemas.microsoft.com/office/powerpoint/2010/main" xmlns="" val="159507907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177"/>
                                        </p:tgtEl>
                                        <p:attrNameLst>
                                          <p:attrName>style.visibility</p:attrName>
                                        </p:attrNameLst>
                                      </p:cBhvr>
                                      <p:to>
                                        <p:strVal val="visible"/>
                                      </p:to>
                                    </p:set>
                                    <p:animEffect transition="in" filter="wipe(left)">
                                      <p:cBhvr>
                                        <p:cTn id="11" dur="500"/>
                                        <p:tgtEl>
                                          <p:spTgt spid="71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179"/>
                                        </p:tgtEl>
                                        <p:attrNameLst>
                                          <p:attrName>style.visibility</p:attrName>
                                        </p:attrNameLst>
                                      </p:cBhvr>
                                      <p:to>
                                        <p:strVal val="visible"/>
                                      </p:to>
                                    </p:set>
                                    <p:animEffect transition="in" filter="wipe(left)">
                                      <p:cBhvr>
                                        <p:cTn id="16" dur="500"/>
                                        <p:tgtEl>
                                          <p:spTgt spid="7179"/>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178"/>
                                        </p:tgtEl>
                                        <p:attrNameLst>
                                          <p:attrName>style.visibility</p:attrName>
                                        </p:attrNameLst>
                                      </p:cBhvr>
                                      <p:to>
                                        <p:strVal val="visible"/>
                                      </p:to>
                                    </p:set>
                                    <p:animEffect transition="in" filter="wipe(left)">
                                      <p:cBhvr>
                                        <p:cTn id="20" dur="500"/>
                                        <p:tgtEl>
                                          <p:spTgt spid="7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utoUpdateAnimBg="0"/>
      <p:bldP spid="717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5" name="Rectangle 55"/>
          <p:cNvSpPr>
            <a:spLocks noChangeArrowheads="1"/>
          </p:cNvSpPr>
          <p:nvPr/>
        </p:nvSpPr>
        <p:spPr bwMode="auto">
          <a:xfrm>
            <a:off x="7239000" y="2667000"/>
            <a:ext cx="1371600" cy="533400"/>
          </a:xfrm>
          <a:prstGeom prst="rect">
            <a:avLst/>
          </a:prstGeom>
          <a:solidFill>
            <a:srgbClr val="FF99CC"/>
          </a:solidFill>
          <a:ln w="9525">
            <a:solidFill>
              <a:schemeClr val="tx1"/>
            </a:solidFill>
            <a:miter lim="800000"/>
            <a:headEnd/>
            <a:tailEnd/>
          </a:ln>
        </p:spPr>
        <p:txBody>
          <a:bodyPr wrap="none" lIns="90000" tIns="46800" rIns="90000" bIns="46800" anchor="ctr"/>
          <a:lstStyle/>
          <a:p>
            <a:endParaRPr lang="zh-CN" altLang="en-US"/>
          </a:p>
        </p:txBody>
      </p:sp>
      <p:sp>
        <p:nvSpPr>
          <p:cNvPr id="2066" name="Arc 6"/>
          <p:cNvSpPr>
            <a:spLocks/>
          </p:cNvSpPr>
          <p:nvPr/>
        </p:nvSpPr>
        <p:spPr bwMode="auto">
          <a:xfrm rot="11896426" flipV="1">
            <a:off x="1368425" y="701675"/>
            <a:ext cx="1908175" cy="1882775"/>
          </a:xfrm>
          <a:custGeom>
            <a:avLst/>
            <a:gdLst>
              <a:gd name="T0" fmla="*/ 0 w 28755"/>
              <a:gd name="T1" fmla="*/ 10340618 h 21600"/>
              <a:gd name="T2" fmla="*/ 126626041 w 28755"/>
              <a:gd name="T3" fmla="*/ 132977169 h 21600"/>
              <a:gd name="T4" fmla="*/ 33234097 w 28755"/>
              <a:gd name="T5" fmla="*/ 164113026 h 21600"/>
              <a:gd name="T6" fmla="*/ 0 60000 65536"/>
              <a:gd name="T7" fmla="*/ 0 60000 65536"/>
              <a:gd name="T8" fmla="*/ 0 60000 65536"/>
              <a:gd name="T9" fmla="*/ 0 w 28755"/>
              <a:gd name="T10" fmla="*/ 0 h 21600"/>
              <a:gd name="T11" fmla="*/ 28755 w 28755"/>
              <a:gd name="T12" fmla="*/ 21600 h 21600"/>
            </a:gdLst>
            <a:ahLst/>
            <a:cxnLst>
              <a:cxn ang="T6">
                <a:pos x="T0" y="T1"/>
              </a:cxn>
              <a:cxn ang="T7">
                <a:pos x="T2" y="T3"/>
              </a:cxn>
              <a:cxn ang="T8">
                <a:pos x="T4" y="T5"/>
              </a:cxn>
            </a:cxnLst>
            <a:rect l="T9" t="T10" r="T11" b="T12"/>
            <a:pathLst>
              <a:path w="28755" h="21600" fill="none" extrusionOk="0">
                <a:moveTo>
                  <a:pt x="0" y="1361"/>
                </a:moveTo>
                <a:cubicBezTo>
                  <a:pt x="2414" y="461"/>
                  <a:pt x="4970" y="-1"/>
                  <a:pt x="7547" y="0"/>
                </a:cubicBezTo>
                <a:cubicBezTo>
                  <a:pt x="17896" y="0"/>
                  <a:pt x="26791" y="7340"/>
                  <a:pt x="28754" y="17502"/>
                </a:cubicBezTo>
              </a:path>
              <a:path w="28755" h="21600" stroke="0" extrusionOk="0">
                <a:moveTo>
                  <a:pt x="0" y="1361"/>
                </a:moveTo>
                <a:cubicBezTo>
                  <a:pt x="2414" y="461"/>
                  <a:pt x="4970" y="-1"/>
                  <a:pt x="7547" y="0"/>
                </a:cubicBezTo>
                <a:cubicBezTo>
                  <a:pt x="17896" y="0"/>
                  <a:pt x="26791" y="7340"/>
                  <a:pt x="28754" y="17502"/>
                </a:cubicBezTo>
                <a:lnTo>
                  <a:pt x="7547" y="21600"/>
                </a:lnTo>
                <a:close/>
              </a:path>
            </a:pathLst>
          </a:custGeom>
          <a:noFill/>
          <a:ln w="381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nvGrpSpPr>
          <p:cNvPr id="2067" name="Group 49"/>
          <p:cNvGrpSpPr>
            <a:grpSpLocks/>
          </p:cNvGrpSpPr>
          <p:nvPr/>
        </p:nvGrpSpPr>
        <p:grpSpPr bwMode="auto">
          <a:xfrm>
            <a:off x="1143000" y="376238"/>
            <a:ext cx="2438400" cy="1982787"/>
            <a:chOff x="720" y="397"/>
            <a:chExt cx="1536" cy="1249"/>
          </a:xfrm>
        </p:grpSpPr>
        <p:sp>
          <p:nvSpPr>
            <p:cNvPr id="2089" name="Oval 4"/>
            <p:cNvSpPr>
              <a:spLocks noChangeArrowheads="1"/>
            </p:cNvSpPr>
            <p:nvPr/>
          </p:nvSpPr>
          <p:spPr bwMode="auto">
            <a:xfrm rot="-1247397">
              <a:off x="720" y="884"/>
              <a:ext cx="1536" cy="624"/>
            </a:xfrm>
            <a:prstGeom prst="ellipse">
              <a:avLst/>
            </a:prstGeom>
            <a:noFill/>
            <a:ln w="381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090" name="Line 7"/>
            <p:cNvSpPr>
              <a:spLocks noChangeShapeType="1"/>
            </p:cNvSpPr>
            <p:nvPr/>
          </p:nvSpPr>
          <p:spPr bwMode="auto">
            <a:xfrm flipV="1">
              <a:off x="1567" y="1446"/>
              <a:ext cx="106" cy="62"/>
            </a:xfrm>
            <a:prstGeom prst="line">
              <a:avLst/>
            </a:prstGeom>
            <a:noFill/>
            <a:ln w="38100">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91" name="Line 8"/>
            <p:cNvSpPr>
              <a:spLocks noChangeShapeType="1"/>
            </p:cNvSpPr>
            <p:nvPr/>
          </p:nvSpPr>
          <p:spPr bwMode="auto">
            <a:xfrm flipH="1">
              <a:off x="1303" y="884"/>
              <a:ext cx="106" cy="63"/>
            </a:xfrm>
            <a:prstGeom prst="line">
              <a:avLst/>
            </a:prstGeom>
            <a:noFill/>
            <a:ln w="38100">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92" name="Line 9"/>
            <p:cNvSpPr>
              <a:spLocks noChangeShapeType="1"/>
            </p:cNvSpPr>
            <p:nvPr/>
          </p:nvSpPr>
          <p:spPr bwMode="auto">
            <a:xfrm flipV="1">
              <a:off x="1392" y="576"/>
              <a:ext cx="0" cy="499"/>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062" name="Object 11"/>
            <p:cNvGraphicFramePr>
              <a:graphicFrameLocks noChangeAspect="1"/>
            </p:cNvGraphicFramePr>
            <p:nvPr/>
          </p:nvGraphicFramePr>
          <p:xfrm>
            <a:off x="1333" y="397"/>
            <a:ext cx="159" cy="199"/>
          </p:xfrm>
          <a:graphic>
            <a:graphicData uri="http://schemas.openxmlformats.org/presentationml/2006/ole">
              <p:oleObj spid="_x0000_s2317899" name="公式" r:id="rId4" imgW="247520" imgH="304816" progId="Equation.3">
                <p:embed/>
              </p:oleObj>
            </a:graphicData>
          </a:graphic>
        </p:graphicFrame>
        <p:graphicFrame>
          <p:nvGraphicFramePr>
            <p:cNvPr id="2063" name="Object 13"/>
            <p:cNvGraphicFramePr>
              <a:graphicFrameLocks noChangeAspect="1"/>
            </p:cNvGraphicFramePr>
            <p:nvPr/>
          </p:nvGraphicFramePr>
          <p:xfrm>
            <a:off x="1670" y="1488"/>
            <a:ext cx="138" cy="158"/>
          </p:xfrm>
          <a:graphic>
            <a:graphicData uri="http://schemas.openxmlformats.org/presentationml/2006/ole">
              <p:oleObj spid="_x0000_s2317900" name="公式" r:id="rId5" imgW="257053" imgH="295259" progId="Equation.3">
                <p:embed/>
              </p:oleObj>
            </a:graphicData>
          </a:graphic>
        </p:graphicFrame>
        <p:graphicFrame>
          <p:nvGraphicFramePr>
            <p:cNvPr id="2064" name="Object 14"/>
            <p:cNvGraphicFramePr>
              <a:graphicFrameLocks noChangeAspect="1"/>
            </p:cNvGraphicFramePr>
            <p:nvPr/>
          </p:nvGraphicFramePr>
          <p:xfrm>
            <a:off x="1680" y="899"/>
            <a:ext cx="208" cy="172"/>
          </p:xfrm>
          <a:graphic>
            <a:graphicData uri="http://schemas.openxmlformats.org/presentationml/2006/ole">
              <p:oleObj spid="_x0000_s2317901" name="公式" r:id="rId6" imgW="647570" imgH="533514" progId="Equation.3">
                <p:embed/>
              </p:oleObj>
            </a:graphicData>
          </a:graphic>
        </p:graphicFrame>
      </p:grpSp>
      <p:grpSp>
        <p:nvGrpSpPr>
          <p:cNvPr id="3" name="Group 23"/>
          <p:cNvGrpSpPr>
            <a:grpSpLocks/>
          </p:cNvGrpSpPr>
          <p:nvPr/>
        </p:nvGrpSpPr>
        <p:grpSpPr bwMode="auto">
          <a:xfrm>
            <a:off x="4572000" y="1066800"/>
            <a:ext cx="3276600" cy="1143000"/>
            <a:chOff x="2928" y="1152"/>
            <a:chExt cx="1968" cy="672"/>
          </a:xfrm>
        </p:grpSpPr>
        <p:sp>
          <p:nvSpPr>
            <p:cNvPr id="2088" name="AutoShape 16"/>
            <p:cNvSpPr>
              <a:spLocks noChangeArrowheads="1"/>
            </p:cNvSpPr>
            <p:nvPr/>
          </p:nvSpPr>
          <p:spPr bwMode="auto">
            <a:xfrm>
              <a:off x="2928" y="1152"/>
              <a:ext cx="1968" cy="672"/>
            </a:xfrm>
            <a:prstGeom prst="wedgeRectCallout">
              <a:avLst>
                <a:gd name="adj1" fmla="val -90852"/>
                <a:gd name="adj2" fmla="val -59972"/>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altLang="zh-CN" sz="3200" b="1">
                  <a:latin typeface="幼圆" pitchFamily="49" charset="-122"/>
                  <a:ea typeface="幼圆" pitchFamily="49" charset="-122"/>
                </a:rPr>
                <a:t>  </a:t>
              </a:r>
              <a:r>
                <a:rPr lang="zh-CN" altLang="en-US" sz="2800" b="1">
                  <a:latin typeface="黑体" pitchFamily="2" charset="-122"/>
                  <a:ea typeface="黑体" pitchFamily="2" charset="-122"/>
                </a:rPr>
                <a:t>是有向曲面   的</a:t>
              </a:r>
            </a:p>
            <a:p>
              <a:r>
                <a:rPr lang="zh-CN" altLang="en-US" sz="2800" b="1">
                  <a:latin typeface="黑体" pitchFamily="2" charset="-122"/>
                  <a:ea typeface="黑体" pitchFamily="2" charset="-122"/>
                </a:rPr>
                <a:t>正向边界曲线</a:t>
              </a:r>
              <a:endParaRPr lang="zh-CN" altLang="en-US"/>
            </a:p>
          </p:txBody>
        </p:sp>
        <p:graphicFrame>
          <p:nvGraphicFramePr>
            <p:cNvPr id="2060" name="Object 17"/>
            <p:cNvGraphicFramePr>
              <a:graphicFrameLocks noChangeAspect="1"/>
            </p:cNvGraphicFramePr>
            <p:nvPr/>
          </p:nvGraphicFramePr>
          <p:xfrm>
            <a:off x="3072" y="1296"/>
            <a:ext cx="167" cy="191"/>
          </p:xfrm>
          <a:graphic>
            <a:graphicData uri="http://schemas.openxmlformats.org/presentationml/2006/ole">
              <p:oleObj spid="_x0000_s2317902" name="公式" r:id="rId7" imgW="257053" imgH="295259" progId="Equation.3">
                <p:embed/>
              </p:oleObj>
            </a:graphicData>
          </a:graphic>
        </p:graphicFrame>
        <p:graphicFrame>
          <p:nvGraphicFramePr>
            <p:cNvPr id="2061" name="Object 18"/>
            <p:cNvGraphicFramePr>
              <a:graphicFrameLocks noChangeAspect="1"/>
            </p:cNvGraphicFramePr>
            <p:nvPr/>
          </p:nvGraphicFramePr>
          <p:xfrm>
            <a:off x="4397" y="1315"/>
            <a:ext cx="169" cy="192"/>
          </p:xfrm>
          <a:graphic>
            <a:graphicData uri="http://schemas.openxmlformats.org/presentationml/2006/ole">
              <p:oleObj spid="_x0000_s2317903" name="公式" r:id="rId8" imgW="257053" imgH="295259" progId="Equation.3">
                <p:embed/>
              </p:oleObj>
            </a:graphicData>
          </a:graphic>
        </p:graphicFrame>
      </p:grpSp>
      <p:sp>
        <p:nvSpPr>
          <p:cNvPr id="15380" name="Text Box 20"/>
          <p:cNvSpPr txBox="1">
            <a:spLocks noChangeArrowheads="1"/>
          </p:cNvSpPr>
          <p:nvPr/>
        </p:nvSpPr>
        <p:spPr bwMode="auto">
          <a:xfrm>
            <a:off x="2895600" y="503238"/>
            <a:ext cx="26670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solidFill>
                  <a:srgbClr val="FF0000"/>
                </a:solidFill>
                <a:ea typeface="黑体" pitchFamily="2" charset="-122"/>
              </a:rPr>
              <a:t>右手法则</a:t>
            </a:r>
            <a:endParaRPr lang="zh-CN" altLang="en-US"/>
          </a:p>
        </p:txBody>
      </p:sp>
      <p:grpSp>
        <p:nvGrpSpPr>
          <p:cNvPr id="4" name="Group 50"/>
          <p:cNvGrpSpPr>
            <a:grpSpLocks/>
          </p:cNvGrpSpPr>
          <p:nvPr/>
        </p:nvGrpSpPr>
        <p:grpSpPr bwMode="auto">
          <a:xfrm>
            <a:off x="4951413" y="2336800"/>
            <a:ext cx="3963987" cy="3525838"/>
            <a:chOff x="2832" y="1763"/>
            <a:chExt cx="2497" cy="2221"/>
          </a:xfrm>
        </p:grpSpPr>
        <p:grpSp>
          <p:nvGrpSpPr>
            <p:cNvPr id="2074" name="Group 26"/>
            <p:cNvGrpSpPr>
              <a:grpSpLocks/>
            </p:cNvGrpSpPr>
            <p:nvPr/>
          </p:nvGrpSpPr>
          <p:grpSpPr bwMode="auto">
            <a:xfrm>
              <a:off x="2832" y="1763"/>
              <a:ext cx="2497" cy="2221"/>
              <a:chOff x="2473" y="672"/>
              <a:chExt cx="3022" cy="2688"/>
            </a:xfrm>
          </p:grpSpPr>
          <p:grpSp>
            <p:nvGrpSpPr>
              <p:cNvPr id="2077" name="Group 27"/>
              <p:cNvGrpSpPr>
                <a:grpSpLocks/>
              </p:cNvGrpSpPr>
              <p:nvPr/>
            </p:nvGrpSpPr>
            <p:grpSpPr bwMode="auto">
              <a:xfrm>
                <a:off x="2473" y="672"/>
                <a:ext cx="3022" cy="2688"/>
                <a:chOff x="2473" y="672"/>
                <a:chExt cx="3022" cy="2688"/>
              </a:xfrm>
            </p:grpSpPr>
            <p:sp>
              <p:nvSpPr>
                <p:cNvPr id="2078" name="Oval 28"/>
                <p:cNvSpPr>
                  <a:spLocks noChangeArrowheads="1"/>
                </p:cNvSpPr>
                <p:nvPr/>
              </p:nvSpPr>
              <p:spPr bwMode="auto">
                <a:xfrm>
                  <a:off x="3504" y="2767"/>
                  <a:ext cx="1008" cy="288"/>
                </a:xfrm>
                <a:prstGeom prst="ellipse">
                  <a:avLst/>
                </a:prstGeom>
                <a:solidFill>
                  <a:srgbClr val="00FFFF"/>
                </a:solidFill>
                <a:ln w="28575">
                  <a:solidFill>
                    <a:srgbClr val="000000"/>
                  </a:solidFill>
                  <a:round/>
                  <a:headEnd/>
                  <a:tailEnd/>
                </a:ln>
              </p:spPr>
              <p:txBody>
                <a:bodyPr wrap="none" anchor="ctr"/>
                <a:lstStyle/>
                <a:p>
                  <a:endParaRPr lang="zh-CN" altLang="en-US"/>
                </a:p>
              </p:txBody>
            </p:sp>
            <p:sp>
              <p:nvSpPr>
                <p:cNvPr id="2079" name="Line 29"/>
                <p:cNvSpPr>
                  <a:spLocks noChangeShapeType="1"/>
                </p:cNvSpPr>
                <p:nvPr/>
              </p:nvSpPr>
              <p:spPr bwMode="auto">
                <a:xfrm flipV="1">
                  <a:off x="3504" y="1680"/>
                  <a:ext cx="0" cy="120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80" name="Line 30"/>
                <p:cNvSpPr>
                  <a:spLocks noChangeShapeType="1"/>
                </p:cNvSpPr>
                <p:nvPr/>
              </p:nvSpPr>
              <p:spPr bwMode="auto">
                <a:xfrm flipV="1">
                  <a:off x="4512" y="1423"/>
                  <a:ext cx="0" cy="1488"/>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81" name="Oval 31"/>
                <p:cNvSpPr>
                  <a:spLocks noChangeArrowheads="1"/>
                </p:cNvSpPr>
                <p:nvPr/>
              </p:nvSpPr>
              <p:spPr bwMode="auto">
                <a:xfrm rot="-1436628">
                  <a:off x="3456" y="1466"/>
                  <a:ext cx="1085" cy="382"/>
                </a:xfrm>
                <a:prstGeom prst="ellipse">
                  <a:avLst/>
                </a:prstGeom>
                <a:solidFill>
                  <a:srgbClr val="FFFF99">
                    <a:alpha val="50195"/>
                  </a:srgbClr>
                </a:solidFill>
                <a:ln w="28575">
                  <a:solidFill>
                    <a:srgbClr val="000000"/>
                  </a:solidFill>
                  <a:round/>
                  <a:headEnd/>
                  <a:tailEnd/>
                </a:ln>
              </p:spPr>
              <p:txBody>
                <a:bodyPr wrap="none" anchor="ctr"/>
                <a:lstStyle/>
                <a:p>
                  <a:pPr algn="ctr"/>
                  <a:endParaRPr lang="zh-CN" altLang="zh-CN"/>
                </a:p>
              </p:txBody>
            </p:sp>
            <p:sp>
              <p:nvSpPr>
                <p:cNvPr id="2082" name="Arc 32"/>
                <p:cNvSpPr>
                  <a:spLocks/>
                </p:cNvSpPr>
                <p:nvPr/>
              </p:nvSpPr>
              <p:spPr bwMode="auto">
                <a:xfrm rot="-3130777">
                  <a:off x="3613" y="1196"/>
                  <a:ext cx="895" cy="903"/>
                </a:xfrm>
                <a:custGeom>
                  <a:avLst/>
                  <a:gdLst>
                    <a:gd name="T0" fmla="*/ 0 w 30070"/>
                    <a:gd name="T1" fmla="*/ 4 h 21600"/>
                    <a:gd name="T2" fmla="*/ 27 w 30070"/>
                    <a:gd name="T3" fmla="*/ 29 h 21600"/>
                    <a:gd name="T4" fmla="*/ 8 w 30070"/>
                    <a:gd name="T5" fmla="*/ 38 h 21600"/>
                    <a:gd name="T6" fmla="*/ 0 60000 65536"/>
                    <a:gd name="T7" fmla="*/ 0 60000 65536"/>
                    <a:gd name="T8" fmla="*/ 0 60000 65536"/>
                    <a:gd name="T9" fmla="*/ 0 w 30070"/>
                    <a:gd name="T10" fmla="*/ 0 h 21600"/>
                    <a:gd name="T11" fmla="*/ 30070 w 30070"/>
                    <a:gd name="T12" fmla="*/ 21600 h 21600"/>
                  </a:gdLst>
                  <a:ahLst/>
                  <a:cxnLst>
                    <a:cxn ang="T6">
                      <a:pos x="T0" y="T1"/>
                    </a:cxn>
                    <a:cxn ang="T7">
                      <a:pos x="T2" y="T3"/>
                    </a:cxn>
                    <a:cxn ang="T8">
                      <a:pos x="T4" y="T5"/>
                    </a:cxn>
                  </a:cxnLst>
                  <a:rect l="T9" t="T10" r="T11" b="T12"/>
                  <a:pathLst>
                    <a:path w="30070" h="21600" fill="none" extrusionOk="0">
                      <a:moveTo>
                        <a:pt x="-1" y="2014"/>
                      </a:moveTo>
                      <a:cubicBezTo>
                        <a:pt x="2853" y="687"/>
                        <a:pt x="5962" y="-1"/>
                        <a:pt x="9109" y="0"/>
                      </a:cubicBezTo>
                      <a:cubicBezTo>
                        <a:pt x="19029" y="0"/>
                        <a:pt x="27674" y="6757"/>
                        <a:pt x="30070" y="16384"/>
                      </a:cubicBezTo>
                    </a:path>
                    <a:path w="30070" h="21600" stroke="0" extrusionOk="0">
                      <a:moveTo>
                        <a:pt x="-1" y="2014"/>
                      </a:moveTo>
                      <a:cubicBezTo>
                        <a:pt x="2853" y="687"/>
                        <a:pt x="5962" y="-1"/>
                        <a:pt x="9109" y="0"/>
                      </a:cubicBezTo>
                      <a:cubicBezTo>
                        <a:pt x="19029" y="0"/>
                        <a:pt x="27674" y="6757"/>
                        <a:pt x="30070" y="16384"/>
                      </a:cubicBezTo>
                      <a:lnTo>
                        <a:pt x="9109" y="21600"/>
                      </a:lnTo>
                      <a:close/>
                    </a:path>
                  </a:pathLst>
                </a:custGeom>
                <a:noFill/>
                <a:ln w="285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083" name="Line 33"/>
                <p:cNvSpPr>
                  <a:spLocks noChangeShapeType="1"/>
                </p:cNvSpPr>
                <p:nvPr/>
              </p:nvSpPr>
              <p:spPr bwMode="auto">
                <a:xfrm>
                  <a:off x="3216" y="2640"/>
                  <a:ext cx="2064" cy="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84" name="Line 34"/>
                <p:cNvSpPr>
                  <a:spLocks noChangeShapeType="1"/>
                </p:cNvSpPr>
                <p:nvPr/>
              </p:nvSpPr>
              <p:spPr bwMode="auto">
                <a:xfrm flipV="1">
                  <a:off x="3216" y="864"/>
                  <a:ext cx="0" cy="1776"/>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85" name="Line 35"/>
                <p:cNvSpPr>
                  <a:spLocks noChangeShapeType="1"/>
                </p:cNvSpPr>
                <p:nvPr/>
              </p:nvSpPr>
              <p:spPr bwMode="auto">
                <a:xfrm flipH="1">
                  <a:off x="2640" y="2640"/>
                  <a:ext cx="576" cy="576"/>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053" name="Object 36"/>
                <p:cNvGraphicFramePr>
                  <a:graphicFrameLocks noChangeAspect="1"/>
                </p:cNvGraphicFramePr>
                <p:nvPr/>
              </p:nvGraphicFramePr>
              <p:xfrm>
                <a:off x="2473" y="3201"/>
                <a:ext cx="167" cy="159"/>
              </p:xfrm>
              <a:graphic>
                <a:graphicData uri="http://schemas.openxmlformats.org/presentationml/2006/ole">
                  <p:oleObj spid="_x0000_s2317904" name="公式" r:id="rId9" imgW="266469" imgH="253780" progId="Equation.3">
                    <p:embed/>
                  </p:oleObj>
                </a:graphicData>
              </a:graphic>
            </p:graphicFrame>
            <p:graphicFrame>
              <p:nvGraphicFramePr>
                <p:cNvPr id="2054" name="Object 37"/>
                <p:cNvGraphicFramePr>
                  <a:graphicFrameLocks noChangeAspect="1"/>
                </p:cNvGraphicFramePr>
                <p:nvPr/>
              </p:nvGraphicFramePr>
              <p:xfrm>
                <a:off x="5328" y="2544"/>
                <a:ext cx="167" cy="208"/>
              </p:xfrm>
              <a:graphic>
                <a:graphicData uri="http://schemas.openxmlformats.org/presentationml/2006/ole">
                  <p:oleObj spid="_x0000_s2317905" name="公式" r:id="rId10" imgW="266584" imgH="330057" progId="Equation.3">
                    <p:embed/>
                  </p:oleObj>
                </a:graphicData>
              </a:graphic>
            </p:graphicFrame>
            <p:graphicFrame>
              <p:nvGraphicFramePr>
                <p:cNvPr id="2055" name="Object 38"/>
                <p:cNvGraphicFramePr>
                  <a:graphicFrameLocks noChangeAspect="1"/>
                </p:cNvGraphicFramePr>
                <p:nvPr/>
              </p:nvGraphicFramePr>
              <p:xfrm>
                <a:off x="3168" y="672"/>
                <a:ext cx="135" cy="167"/>
              </p:xfrm>
              <a:graphic>
                <a:graphicData uri="http://schemas.openxmlformats.org/presentationml/2006/ole">
                  <p:oleObj spid="_x0000_s2317906" name="公式" r:id="rId11" imgW="215619" imgH="266353" progId="Equation.3">
                    <p:embed/>
                  </p:oleObj>
                </a:graphicData>
              </a:graphic>
            </p:graphicFrame>
            <p:graphicFrame>
              <p:nvGraphicFramePr>
                <p:cNvPr id="2056" name="Object 39"/>
                <p:cNvGraphicFramePr>
                  <a:graphicFrameLocks noChangeAspect="1"/>
                </p:cNvGraphicFramePr>
                <p:nvPr/>
              </p:nvGraphicFramePr>
              <p:xfrm>
                <a:off x="3216" y="2673"/>
                <a:ext cx="144" cy="159"/>
              </p:xfrm>
              <a:graphic>
                <a:graphicData uri="http://schemas.openxmlformats.org/presentationml/2006/ole">
                  <p:oleObj spid="_x0000_s2317907" name="公式" r:id="rId12" imgW="228501" imgH="253890" progId="Equation.3">
                    <p:embed/>
                  </p:oleObj>
                </a:graphicData>
              </a:graphic>
            </p:graphicFrame>
            <p:graphicFrame>
              <p:nvGraphicFramePr>
                <p:cNvPr id="2057" name="Object 40"/>
                <p:cNvGraphicFramePr>
                  <a:graphicFrameLocks noChangeAspect="1"/>
                </p:cNvGraphicFramePr>
                <p:nvPr/>
              </p:nvGraphicFramePr>
              <p:xfrm>
                <a:off x="3968" y="1008"/>
                <a:ext cx="1168" cy="266"/>
              </p:xfrm>
              <a:graphic>
                <a:graphicData uri="http://schemas.openxmlformats.org/presentationml/2006/ole">
                  <p:oleObj spid="_x0000_s2317908" name="公式" r:id="rId13" imgW="2387600" imgH="546100" progId="Equation.3">
                    <p:embed/>
                  </p:oleObj>
                </a:graphicData>
              </a:graphic>
            </p:graphicFrame>
            <p:graphicFrame>
              <p:nvGraphicFramePr>
                <p:cNvPr id="2058" name="Object 41"/>
                <p:cNvGraphicFramePr>
                  <a:graphicFrameLocks noChangeAspect="1"/>
                </p:cNvGraphicFramePr>
                <p:nvPr/>
              </p:nvGraphicFramePr>
              <p:xfrm>
                <a:off x="3768" y="2752"/>
                <a:ext cx="360" cy="320"/>
              </p:xfrm>
              <a:graphic>
                <a:graphicData uri="http://schemas.openxmlformats.org/presentationml/2006/ole">
                  <p:oleObj spid="_x0000_s2317909" name="公式" r:id="rId14" imgW="571500" imgH="508000" progId="Equation.3">
                    <p:embed/>
                  </p:oleObj>
                </a:graphicData>
              </a:graphic>
            </p:graphicFrame>
            <p:graphicFrame>
              <p:nvGraphicFramePr>
                <p:cNvPr id="2059" name="Object 42"/>
                <p:cNvGraphicFramePr>
                  <a:graphicFrameLocks noChangeAspect="1"/>
                </p:cNvGraphicFramePr>
                <p:nvPr/>
              </p:nvGraphicFramePr>
              <p:xfrm>
                <a:off x="3913" y="1920"/>
                <a:ext cx="167" cy="191"/>
              </p:xfrm>
              <a:graphic>
                <a:graphicData uri="http://schemas.openxmlformats.org/presentationml/2006/ole">
                  <p:oleObj spid="_x0000_s2317910" name="公式" r:id="rId15" imgW="266469" imgH="304536" progId="Equation.3">
                    <p:embed/>
                  </p:oleObj>
                </a:graphicData>
              </a:graphic>
            </p:graphicFrame>
            <p:sp>
              <p:nvSpPr>
                <p:cNvPr id="2086" name="Line 43"/>
                <p:cNvSpPr>
                  <a:spLocks noChangeShapeType="1"/>
                </p:cNvSpPr>
                <p:nvPr/>
              </p:nvSpPr>
              <p:spPr bwMode="auto">
                <a:xfrm flipV="1">
                  <a:off x="4128" y="1728"/>
                  <a:ext cx="144" cy="83"/>
                </a:xfrm>
                <a:prstGeom prst="line">
                  <a:avLst/>
                </a:prstGeom>
                <a:noFill/>
                <a:ln w="254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87" name="Line 44"/>
                <p:cNvSpPr>
                  <a:spLocks noChangeShapeType="1"/>
                </p:cNvSpPr>
                <p:nvPr/>
              </p:nvSpPr>
              <p:spPr bwMode="auto">
                <a:xfrm flipH="1">
                  <a:off x="3888" y="1488"/>
                  <a:ext cx="48" cy="28"/>
                </a:xfrm>
                <a:prstGeom prst="line">
                  <a:avLst/>
                </a:prstGeom>
                <a:noFill/>
                <a:ln w="254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2052" name="Object 45"/>
              <p:cNvGraphicFramePr>
                <a:graphicFrameLocks noChangeAspect="1"/>
              </p:cNvGraphicFramePr>
              <p:nvPr/>
            </p:nvGraphicFramePr>
            <p:xfrm>
              <a:off x="4169" y="3072"/>
              <a:ext cx="199" cy="208"/>
            </p:xfrm>
            <a:graphic>
              <a:graphicData uri="http://schemas.openxmlformats.org/presentationml/2006/ole">
                <p:oleObj spid="_x0000_s2317911" name="公式" r:id="rId16" imgW="317362" imgH="330057" progId="Equation.3">
                  <p:embed/>
                </p:oleObj>
              </a:graphicData>
            </a:graphic>
          </p:graphicFrame>
        </p:grpSp>
        <p:sp>
          <p:nvSpPr>
            <p:cNvPr id="2075" name="Line 46"/>
            <p:cNvSpPr>
              <a:spLocks noChangeShapeType="1"/>
            </p:cNvSpPr>
            <p:nvPr/>
          </p:nvSpPr>
          <p:spPr bwMode="auto">
            <a:xfrm flipH="1" flipV="1">
              <a:off x="3805" y="2199"/>
              <a:ext cx="138" cy="238"/>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051" name="Object 47"/>
            <p:cNvGraphicFramePr>
              <a:graphicFrameLocks noChangeAspect="1"/>
            </p:cNvGraphicFramePr>
            <p:nvPr/>
          </p:nvGraphicFramePr>
          <p:xfrm>
            <a:off x="3702" y="2093"/>
            <a:ext cx="131" cy="163"/>
          </p:xfrm>
          <a:graphic>
            <a:graphicData uri="http://schemas.openxmlformats.org/presentationml/2006/ole">
              <p:oleObj spid="_x0000_s2317912" name="公式" r:id="rId17" imgW="253780" imgH="317225" progId="Equation.3">
                <p:embed/>
              </p:oleObj>
            </a:graphicData>
          </a:graphic>
        </p:graphicFrame>
        <p:sp>
          <p:nvSpPr>
            <p:cNvPr id="2076" name="Line 48"/>
            <p:cNvSpPr>
              <a:spLocks noChangeShapeType="1"/>
            </p:cNvSpPr>
            <p:nvPr/>
          </p:nvSpPr>
          <p:spPr bwMode="auto">
            <a:xfrm>
              <a:off x="3982" y="3746"/>
              <a:ext cx="198" cy="0"/>
            </a:xfrm>
            <a:prstGeom prst="line">
              <a:avLst/>
            </a:prstGeom>
            <a:noFill/>
            <a:ln w="254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15411" name="Rectangle 51"/>
          <p:cNvSpPr>
            <a:spLocks noChangeArrowheads="1"/>
          </p:cNvSpPr>
          <p:nvPr/>
        </p:nvSpPr>
        <p:spPr bwMode="auto">
          <a:xfrm>
            <a:off x="838200" y="2428875"/>
            <a:ext cx="1371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800" b="1" dirty="0" smtClean="0">
                <a:solidFill>
                  <a:srgbClr val="0000CC"/>
                </a:solidFill>
                <a:latin typeface="黑体" pitchFamily="2" charset="-122"/>
                <a:ea typeface="黑体" pitchFamily="2" charset="-122"/>
              </a:rPr>
              <a:t>证</a:t>
            </a:r>
            <a:endParaRPr lang="zh-CN" altLang="en-US" sz="2800" b="1" dirty="0">
              <a:solidFill>
                <a:srgbClr val="0000CC"/>
              </a:solidFill>
              <a:latin typeface="黑体" pitchFamily="2" charset="-122"/>
              <a:ea typeface="黑体" pitchFamily="2" charset="-122"/>
            </a:endParaRPr>
          </a:p>
        </p:txBody>
      </p:sp>
      <p:graphicFrame>
        <p:nvGraphicFramePr>
          <p:cNvPr id="15412" name="Object 52"/>
          <p:cNvGraphicFramePr>
            <a:graphicFrameLocks noChangeAspect="1"/>
          </p:cNvGraphicFramePr>
          <p:nvPr/>
        </p:nvGraphicFramePr>
        <p:xfrm>
          <a:off x="922338" y="3043238"/>
          <a:ext cx="4048125" cy="2976562"/>
        </p:xfrm>
        <a:graphic>
          <a:graphicData uri="http://schemas.openxmlformats.org/presentationml/2006/ole">
            <p:oleObj spid="_x0000_s2317913" name="文档" r:id="rId18" imgW="4017314" imgH="2974575" progId="Word.Document.8">
              <p:embed/>
            </p:oleObj>
          </a:graphicData>
        </a:graphic>
      </p:graphicFrame>
      <p:sp>
        <p:nvSpPr>
          <p:cNvPr id="15413" name="Text Box 53"/>
          <p:cNvSpPr txBox="1">
            <a:spLocks noChangeArrowheads="1"/>
          </p:cNvSpPr>
          <p:nvPr/>
        </p:nvSpPr>
        <p:spPr bwMode="auto">
          <a:xfrm>
            <a:off x="1676400" y="2443163"/>
            <a:ext cx="1371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9900CC"/>
                </a:solidFill>
              </a:rPr>
              <a:t>如图</a:t>
            </a:r>
            <a:endParaRPr lang="zh-CN" altLang="en-US" sz="2800">
              <a:solidFill>
                <a:srgbClr val="9900CC"/>
              </a:solidFill>
            </a:endParaRPr>
          </a:p>
        </p:txBody>
      </p:sp>
      <p:sp>
        <p:nvSpPr>
          <p:cNvPr id="15414" name="Line 54"/>
          <p:cNvSpPr>
            <a:spLocks noChangeShapeType="1"/>
          </p:cNvSpPr>
          <p:nvPr/>
        </p:nvSpPr>
        <p:spPr bwMode="auto">
          <a:xfrm>
            <a:off x="914400" y="4110038"/>
            <a:ext cx="2667000" cy="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Tree>
    <p:extLst>
      <p:ext uri="{BB962C8B-B14F-4D97-AF65-F5344CB8AC3E}">
        <p14:creationId xmlns:p14="http://schemas.microsoft.com/office/powerpoint/2010/main" xmlns="" val="350070354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5380"/>
                                        </p:tgtEl>
                                        <p:attrNameLst>
                                          <p:attrName>style.visibility</p:attrName>
                                        </p:attrNameLst>
                                      </p:cBhvr>
                                      <p:to>
                                        <p:strVal val="visible"/>
                                      </p:to>
                                    </p:set>
                                    <p:animEffect transition="in" filter="slide(fromLeft)">
                                      <p:cBhvr>
                                        <p:cTn id="11" dur="500"/>
                                        <p:tgtEl>
                                          <p:spTgt spid="153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411"/>
                                        </p:tgtEl>
                                        <p:attrNameLst>
                                          <p:attrName>style.visibility</p:attrName>
                                        </p:attrNameLst>
                                      </p:cBhvr>
                                      <p:to>
                                        <p:strVal val="visible"/>
                                      </p:to>
                                    </p:set>
                                    <p:animEffect transition="in" filter="wipe(left)">
                                      <p:cBhvr>
                                        <p:cTn id="16" dur="500"/>
                                        <p:tgtEl>
                                          <p:spTgt spid="15411"/>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5413"/>
                                        </p:tgtEl>
                                        <p:attrNameLst>
                                          <p:attrName>style.visibility</p:attrName>
                                        </p:attrNameLst>
                                      </p:cBhvr>
                                      <p:to>
                                        <p:strVal val="visible"/>
                                      </p:to>
                                    </p:set>
                                    <p:animEffect transition="in" filter="dissolve">
                                      <p:cBhvr>
                                        <p:cTn id="20" dur="500"/>
                                        <p:tgtEl>
                                          <p:spTgt spid="15413"/>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415"/>
                                        </p:tgtEl>
                                        <p:attrNameLst>
                                          <p:attrName>style.visibility</p:attrName>
                                        </p:attrNameLst>
                                      </p:cBhvr>
                                      <p:to>
                                        <p:strVal val="visible"/>
                                      </p:to>
                                    </p:set>
                                    <p:animEffect transition="in" filter="wipe(left)">
                                      <p:cBhvr>
                                        <p:cTn id="29" dur="500"/>
                                        <p:tgtEl>
                                          <p:spTgt spid="154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5412"/>
                                        </p:tgtEl>
                                        <p:attrNameLst>
                                          <p:attrName>style.visibility</p:attrName>
                                        </p:attrNameLst>
                                      </p:cBhvr>
                                      <p:to>
                                        <p:strVal val="visible"/>
                                      </p:to>
                                    </p:set>
                                    <p:animEffect transition="in" filter="wipe(left)">
                                      <p:cBhvr>
                                        <p:cTn id="34" dur="500"/>
                                        <p:tgtEl>
                                          <p:spTgt spid="15412"/>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5414"/>
                                        </p:tgtEl>
                                        <p:attrNameLst>
                                          <p:attrName>style.visibility</p:attrName>
                                        </p:attrNameLst>
                                      </p:cBhvr>
                                      <p:to>
                                        <p:strVal val="visible"/>
                                      </p:to>
                                    </p:set>
                                    <p:animEffect transition="in" filter="wipe(left)">
                                      <p:cBhvr>
                                        <p:cTn id="38" dur="500"/>
                                        <p:tgtEl>
                                          <p:spTgt spid="15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5" grpId="0" animBg="1"/>
      <p:bldP spid="15380" grpId="0" autoUpdateAnimBg="0"/>
      <p:bldP spid="15411" grpId="0" autoUpdateAnimBg="0"/>
      <p:bldP spid="15413" grpId="0" autoUpdateAnimBg="0"/>
      <p:bldP spid="154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1" name="AutoShape 53"/>
          <p:cNvSpPr>
            <a:spLocks noChangeArrowheads="1"/>
          </p:cNvSpPr>
          <p:nvPr/>
        </p:nvSpPr>
        <p:spPr bwMode="auto">
          <a:xfrm>
            <a:off x="5562600" y="838200"/>
            <a:ext cx="609600" cy="152400"/>
          </a:xfrm>
          <a:prstGeom prst="rightArrow">
            <a:avLst>
              <a:gd name="adj1" fmla="val 50000"/>
              <a:gd name="adj2" fmla="val 100000"/>
            </a:avLst>
          </a:prstGeom>
          <a:solidFill>
            <a:srgbClr val="FF0000"/>
          </a:solidFill>
          <a:ln w="9525">
            <a:solidFill>
              <a:srgbClr val="0000FF"/>
            </a:solidFill>
            <a:miter lim="800000"/>
            <a:headEnd/>
            <a:tailEnd/>
          </a:ln>
        </p:spPr>
        <p:txBody>
          <a:bodyPr wrap="none" anchor="ctr"/>
          <a:lstStyle/>
          <a:p>
            <a:endParaRPr lang="zh-CN" altLang="en-US"/>
          </a:p>
        </p:txBody>
      </p:sp>
      <p:sp>
        <p:nvSpPr>
          <p:cNvPr id="17460" name="AutoShape 52"/>
          <p:cNvSpPr>
            <a:spLocks noChangeArrowheads="1"/>
          </p:cNvSpPr>
          <p:nvPr/>
        </p:nvSpPr>
        <p:spPr bwMode="auto">
          <a:xfrm>
            <a:off x="3276600" y="838200"/>
            <a:ext cx="609600" cy="152400"/>
          </a:xfrm>
          <a:prstGeom prst="rightArrow">
            <a:avLst>
              <a:gd name="adj1" fmla="val 50000"/>
              <a:gd name="adj2" fmla="val 100000"/>
            </a:avLst>
          </a:prstGeom>
          <a:solidFill>
            <a:schemeClr val="accent2"/>
          </a:solidFill>
          <a:ln w="9525">
            <a:solidFill>
              <a:srgbClr val="FF99CC"/>
            </a:solidFill>
            <a:miter lim="800000"/>
            <a:headEnd/>
            <a:tailEnd/>
          </a:ln>
        </p:spPr>
        <p:txBody>
          <a:bodyPr wrap="none" anchor="ctr"/>
          <a:lstStyle/>
          <a:p>
            <a:endParaRPr lang="zh-CN" altLang="en-US"/>
          </a:p>
        </p:txBody>
      </p:sp>
      <p:sp>
        <p:nvSpPr>
          <p:cNvPr id="3079" name="Text Box 48"/>
          <p:cNvSpPr txBox="1">
            <a:spLocks noChangeArrowheads="1"/>
          </p:cNvSpPr>
          <p:nvPr/>
        </p:nvSpPr>
        <p:spPr bwMode="auto">
          <a:xfrm>
            <a:off x="457200" y="623888"/>
            <a:ext cx="1295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FF0000"/>
                </a:solidFill>
              </a:rPr>
              <a:t>思路</a:t>
            </a:r>
          </a:p>
        </p:txBody>
      </p:sp>
      <p:sp>
        <p:nvSpPr>
          <p:cNvPr id="17457" name="Text Box 49"/>
          <p:cNvSpPr txBox="1">
            <a:spLocks noChangeArrowheads="1"/>
          </p:cNvSpPr>
          <p:nvPr/>
        </p:nvSpPr>
        <p:spPr bwMode="auto">
          <a:xfrm>
            <a:off x="1600200" y="685800"/>
            <a:ext cx="1676400" cy="528638"/>
          </a:xfrm>
          <a:prstGeom prst="rect">
            <a:avLst/>
          </a:prstGeom>
          <a:solidFill>
            <a:schemeClr val="accent2"/>
          </a:solidFill>
          <a:ln w="9525">
            <a:solidFill>
              <a:srgbClr val="FF0000"/>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FF"/>
                </a:solidFill>
              </a:rPr>
              <a:t>曲面积分</a:t>
            </a:r>
            <a:endParaRPr lang="zh-CN" altLang="en-US">
              <a:solidFill>
                <a:srgbClr val="FFFFFF"/>
              </a:solidFill>
            </a:endParaRPr>
          </a:p>
        </p:txBody>
      </p:sp>
      <p:sp>
        <p:nvSpPr>
          <p:cNvPr id="17458" name="Text Box 50"/>
          <p:cNvSpPr txBox="1">
            <a:spLocks noChangeArrowheads="1"/>
          </p:cNvSpPr>
          <p:nvPr/>
        </p:nvSpPr>
        <p:spPr bwMode="auto">
          <a:xfrm>
            <a:off x="3886200" y="685800"/>
            <a:ext cx="1676400" cy="528638"/>
          </a:xfrm>
          <a:prstGeom prst="rect">
            <a:avLst/>
          </a:prstGeom>
          <a:solidFill>
            <a:srgbClr val="FFFF99"/>
          </a:solidFill>
          <a:ln w="9525">
            <a:solidFill>
              <a:srgbClr val="FF0000"/>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a:solidFill>
                  <a:srgbClr val="9933FF"/>
                </a:solidFill>
              </a:rPr>
              <a:t>二重积分</a:t>
            </a:r>
            <a:endParaRPr lang="zh-CN" altLang="en-US" sz="2800" dirty="0">
              <a:solidFill>
                <a:srgbClr val="9933FF"/>
              </a:solidFill>
            </a:endParaRPr>
          </a:p>
        </p:txBody>
      </p:sp>
      <p:sp>
        <p:nvSpPr>
          <p:cNvPr id="17459" name="Text Box 51"/>
          <p:cNvSpPr txBox="1">
            <a:spLocks noChangeArrowheads="1"/>
          </p:cNvSpPr>
          <p:nvPr/>
        </p:nvSpPr>
        <p:spPr bwMode="auto">
          <a:xfrm>
            <a:off x="6172200" y="685800"/>
            <a:ext cx="1676400" cy="528638"/>
          </a:xfrm>
          <a:prstGeom prst="rect">
            <a:avLst/>
          </a:prstGeom>
          <a:solidFill>
            <a:srgbClr val="008000"/>
          </a:solidFill>
          <a:ln w="9525">
            <a:solidFill>
              <a:srgbClr val="FF0000"/>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FFFF"/>
                </a:solidFill>
              </a:rPr>
              <a:t>曲线积分</a:t>
            </a:r>
            <a:endParaRPr lang="zh-CN" altLang="en-US">
              <a:solidFill>
                <a:schemeClr val="accent1"/>
              </a:solidFill>
            </a:endParaRPr>
          </a:p>
        </p:txBody>
      </p:sp>
      <p:sp>
        <p:nvSpPr>
          <p:cNvPr id="17466" name="AutoShape 58"/>
          <p:cNvSpPr>
            <a:spLocks noChangeArrowheads="1"/>
          </p:cNvSpPr>
          <p:nvPr/>
        </p:nvSpPr>
        <p:spPr bwMode="auto">
          <a:xfrm>
            <a:off x="3352800" y="990600"/>
            <a:ext cx="457200" cy="381000"/>
          </a:xfrm>
          <a:prstGeom prst="star16">
            <a:avLst>
              <a:gd name="adj" fmla="val 37500"/>
            </a:avLst>
          </a:prstGeom>
          <a:solidFill>
            <a:srgbClr val="FF0000"/>
          </a:solidFill>
          <a:ln w="9525">
            <a:solidFill>
              <a:srgbClr val="000000"/>
            </a:solidFill>
            <a:miter lim="800000"/>
            <a:headEnd/>
            <a:tailEnd/>
          </a:ln>
        </p:spPr>
        <p:txBody>
          <a:bodyPr wrap="none" anchor="ctr"/>
          <a:lstStyle/>
          <a:p>
            <a:pPr algn="ctr"/>
            <a:r>
              <a:rPr lang="en-US" altLang="zh-CN" sz="2800" b="1">
                <a:solidFill>
                  <a:srgbClr val="FFFFFF"/>
                </a:solidFill>
              </a:rPr>
              <a:t>1</a:t>
            </a:r>
            <a:endParaRPr lang="en-US" altLang="zh-CN" sz="2800"/>
          </a:p>
        </p:txBody>
      </p:sp>
      <p:sp>
        <p:nvSpPr>
          <p:cNvPr id="17467" name="AutoShape 59"/>
          <p:cNvSpPr>
            <a:spLocks noChangeArrowheads="1"/>
          </p:cNvSpPr>
          <p:nvPr/>
        </p:nvSpPr>
        <p:spPr bwMode="auto">
          <a:xfrm>
            <a:off x="5638800" y="990600"/>
            <a:ext cx="457200" cy="381000"/>
          </a:xfrm>
          <a:prstGeom prst="star16">
            <a:avLst>
              <a:gd name="adj" fmla="val 37500"/>
            </a:avLst>
          </a:prstGeom>
          <a:solidFill>
            <a:srgbClr val="FF0000"/>
          </a:solidFill>
          <a:ln w="9525">
            <a:solidFill>
              <a:srgbClr val="000000"/>
            </a:solidFill>
            <a:miter lim="800000"/>
            <a:headEnd/>
            <a:tailEnd/>
          </a:ln>
        </p:spPr>
        <p:txBody>
          <a:bodyPr wrap="none" anchor="ctr"/>
          <a:lstStyle/>
          <a:p>
            <a:pPr algn="ctr"/>
            <a:r>
              <a:rPr lang="en-US" altLang="zh-CN" sz="2800" b="1">
                <a:solidFill>
                  <a:srgbClr val="FFFFFF"/>
                </a:solidFill>
              </a:rPr>
              <a:t>2</a:t>
            </a:r>
            <a:endParaRPr lang="en-US" altLang="zh-CN" sz="2800"/>
          </a:p>
        </p:txBody>
      </p:sp>
      <p:graphicFrame>
        <p:nvGraphicFramePr>
          <p:cNvPr id="17470" name="Object 62"/>
          <p:cNvGraphicFramePr>
            <a:graphicFrameLocks noChangeAspect="1"/>
          </p:cNvGraphicFramePr>
          <p:nvPr/>
        </p:nvGraphicFramePr>
        <p:xfrm>
          <a:off x="796925" y="1866900"/>
          <a:ext cx="7577138" cy="858838"/>
        </p:xfrm>
        <a:graphic>
          <a:graphicData uri="http://schemas.openxmlformats.org/presentationml/2006/ole">
            <p:oleObj spid="_x0000_s2318455" name="Equation" r:id="rId3" imgW="7848600" imgH="889000" progId="Equation.3">
              <p:embed/>
            </p:oleObj>
          </a:graphicData>
        </a:graphic>
      </p:graphicFrame>
      <p:graphicFrame>
        <p:nvGraphicFramePr>
          <p:cNvPr id="17471" name="Object 63"/>
          <p:cNvGraphicFramePr>
            <a:graphicFrameLocks noChangeAspect="1"/>
          </p:cNvGraphicFramePr>
          <p:nvPr/>
        </p:nvGraphicFramePr>
        <p:xfrm>
          <a:off x="685800" y="3124200"/>
          <a:ext cx="6172200" cy="501650"/>
        </p:xfrm>
        <a:graphic>
          <a:graphicData uri="http://schemas.openxmlformats.org/presentationml/2006/ole">
            <p:oleObj spid="_x0000_s2318456" name="公式" r:id="rId4" imgW="6057900" imgH="520700" progId="Equation.3">
              <p:embed/>
            </p:oleObj>
          </a:graphicData>
        </a:graphic>
      </p:graphicFrame>
      <p:graphicFrame>
        <p:nvGraphicFramePr>
          <p:cNvPr id="17472" name="Object 64"/>
          <p:cNvGraphicFramePr>
            <a:graphicFrameLocks noChangeAspect="1"/>
          </p:cNvGraphicFramePr>
          <p:nvPr/>
        </p:nvGraphicFramePr>
        <p:xfrm>
          <a:off x="304800" y="3962400"/>
          <a:ext cx="7696200" cy="893763"/>
        </p:xfrm>
        <a:graphic>
          <a:graphicData uri="http://schemas.openxmlformats.org/presentationml/2006/ole">
            <p:oleObj spid="_x0000_s2318457" name="Equation" r:id="rId5" imgW="7620000" imgH="889000" progId="Equation.3">
              <p:embed/>
            </p:oleObj>
          </a:graphicData>
        </a:graphic>
      </p:graphicFrame>
    </p:spTree>
    <p:extLst>
      <p:ext uri="{BB962C8B-B14F-4D97-AF65-F5344CB8AC3E}">
        <p14:creationId xmlns:p14="http://schemas.microsoft.com/office/powerpoint/2010/main" xmlns="" val="227521819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57"/>
                                        </p:tgtEl>
                                        <p:attrNameLst>
                                          <p:attrName>style.visibility</p:attrName>
                                        </p:attrNameLst>
                                      </p:cBhvr>
                                      <p:to>
                                        <p:strVal val="visible"/>
                                      </p:to>
                                    </p:set>
                                    <p:animEffect transition="in" filter="wipe(left)">
                                      <p:cBhvr>
                                        <p:cTn id="7" dur="500"/>
                                        <p:tgtEl>
                                          <p:spTgt spid="174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60"/>
                                        </p:tgtEl>
                                        <p:attrNameLst>
                                          <p:attrName>style.visibility</p:attrName>
                                        </p:attrNameLst>
                                      </p:cBhvr>
                                      <p:to>
                                        <p:strVal val="visible"/>
                                      </p:to>
                                    </p:set>
                                    <p:animEffect transition="in" filter="wipe(left)">
                                      <p:cBhvr>
                                        <p:cTn id="12" dur="500"/>
                                        <p:tgtEl>
                                          <p:spTgt spid="17460"/>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7466"/>
                                        </p:tgtEl>
                                        <p:attrNameLst>
                                          <p:attrName>style.visibility</p:attrName>
                                        </p:attrNameLst>
                                      </p:cBhvr>
                                      <p:to>
                                        <p:strVal val="visible"/>
                                      </p:to>
                                    </p:set>
                                    <p:animEffect transition="in" filter="dissolve">
                                      <p:cBhvr>
                                        <p:cTn id="16" dur="500"/>
                                        <p:tgtEl>
                                          <p:spTgt spid="17466"/>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7458"/>
                                        </p:tgtEl>
                                        <p:attrNameLst>
                                          <p:attrName>style.visibility</p:attrName>
                                        </p:attrNameLst>
                                      </p:cBhvr>
                                      <p:to>
                                        <p:strVal val="visible"/>
                                      </p:to>
                                    </p:set>
                                    <p:animEffect transition="in" filter="wipe(left)">
                                      <p:cBhvr>
                                        <p:cTn id="20" dur="500"/>
                                        <p:tgtEl>
                                          <p:spTgt spid="174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461"/>
                                        </p:tgtEl>
                                        <p:attrNameLst>
                                          <p:attrName>style.visibility</p:attrName>
                                        </p:attrNameLst>
                                      </p:cBhvr>
                                      <p:to>
                                        <p:strVal val="visible"/>
                                      </p:to>
                                    </p:set>
                                    <p:animEffect transition="in" filter="wipe(left)">
                                      <p:cBhvr>
                                        <p:cTn id="25" dur="500"/>
                                        <p:tgtEl>
                                          <p:spTgt spid="17461"/>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7467"/>
                                        </p:tgtEl>
                                        <p:attrNameLst>
                                          <p:attrName>style.visibility</p:attrName>
                                        </p:attrNameLst>
                                      </p:cBhvr>
                                      <p:to>
                                        <p:strVal val="visible"/>
                                      </p:to>
                                    </p:set>
                                    <p:animEffect transition="in" filter="dissolve">
                                      <p:cBhvr>
                                        <p:cTn id="29" dur="500"/>
                                        <p:tgtEl>
                                          <p:spTgt spid="17467"/>
                                        </p:tgtEl>
                                      </p:cBhvr>
                                    </p:animEffec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7459"/>
                                        </p:tgtEl>
                                        <p:attrNameLst>
                                          <p:attrName>style.visibility</p:attrName>
                                        </p:attrNameLst>
                                      </p:cBhvr>
                                      <p:to>
                                        <p:strVal val="visible"/>
                                      </p:to>
                                    </p:set>
                                    <p:animEffect transition="in" filter="wipe(left)">
                                      <p:cBhvr>
                                        <p:cTn id="33" dur="500"/>
                                        <p:tgtEl>
                                          <p:spTgt spid="1745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7470"/>
                                        </p:tgtEl>
                                        <p:attrNameLst>
                                          <p:attrName>style.visibility</p:attrName>
                                        </p:attrNameLst>
                                      </p:cBhvr>
                                      <p:to>
                                        <p:strVal val="visible"/>
                                      </p:to>
                                    </p:set>
                                    <p:animEffect transition="in" filter="wipe(left)">
                                      <p:cBhvr>
                                        <p:cTn id="38" dur="500"/>
                                        <p:tgtEl>
                                          <p:spTgt spid="1747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7471"/>
                                        </p:tgtEl>
                                        <p:attrNameLst>
                                          <p:attrName>style.visibility</p:attrName>
                                        </p:attrNameLst>
                                      </p:cBhvr>
                                      <p:to>
                                        <p:strVal val="visible"/>
                                      </p:to>
                                    </p:set>
                                    <p:animEffect transition="in" filter="wipe(left)">
                                      <p:cBhvr>
                                        <p:cTn id="43" dur="500"/>
                                        <p:tgtEl>
                                          <p:spTgt spid="1747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7472"/>
                                        </p:tgtEl>
                                        <p:attrNameLst>
                                          <p:attrName>style.visibility</p:attrName>
                                        </p:attrNameLst>
                                      </p:cBhvr>
                                      <p:to>
                                        <p:strVal val="visible"/>
                                      </p:to>
                                    </p:set>
                                    <p:animEffect transition="in" filter="wipe(left)">
                                      <p:cBhvr>
                                        <p:cTn id="48" dur="500"/>
                                        <p:tgtEl>
                                          <p:spTgt spid="17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61" grpId="0" animBg="1"/>
      <p:bldP spid="17460" grpId="0" animBg="1"/>
      <p:bldP spid="17457" grpId="0" animBg="1" autoUpdateAnimBg="0"/>
      <p:bldP spid="17458" grpId="0" animBg="1" autoUpdateAnimBg="0"/>
      <p:bldP spid="17459" grpId="0" animBg="1" autoUpdateAnimBg="0"/>
      <p:bldP spid="17466" grpId="0" animBg="1" autoUpdateAnimBg="0"/>
      <p:bldP spid="17467"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0"/>
          <p:cNvGraphicFramePr>
            <a:graphicFrameLocks noChangeAspect="1"/>
          </p:cNvGraphicFramePr>
          <p:nvPr/>
        </p:nvGraphicFramePr>
        <p:xfrm>
          <a:off x="304800" y="557213"/>
          <a:ext cx="4572000" cy="966787"/>
        </p:xfrm>
        <a:graphic>
          <a:graphicData uri="http://schemas.openxmlformats.org/presentationml/2006/ole">
            <p:oleObj spid="_x0000_s2319557" name="公式" r:id="rId3" imgW="2324035" imgH="485726" progId="Equation.3">
              <p:embed/>
            </p:oleObj>
          </a:graphicData>
        </a:graphic>
      </p:graphicFrame>
      <p:graphicFrame>
        <p:nvGraphicFramePr>
          <p:cNvPr id="62465" name="Object 1"/>
          <p:cNvGraphicFramePr>
            <a:graphicFrameLocks noChangeAspect="1"/>
          </p:cNvGraphicFramePr>
          <p:nvPr/>
        </p:nvGraphicFramePr>
        <p:xfrm>
          <a:off x="228600" y="2743200"/>
          <a:ext cx="8634413" cy="1058863"/>
        </p:xfrm>
        <a:graphic>
          <a:graphicData uri="http://schemas.openxmlformats.org/presentationml/2006/ole">
            <p:oleObj spid="_x0000_s2319558" name="公式" r:id="rId4" imgW="4648070" imgH="561845" progId="Equation.3">
              <p:embed/>
            </p:oleObj>
          </a:graphicData>
        </a:graphic>
      </p:graphicFrame>
      <p:graphicFrame>
        <p:nvGraphicFramePr>
          <p:cNvPr id="62466" name="Object 2"/>
          <p:cNvGraphicFramePr>
            <a:graphicFrameLocks noChangeAspect="1"/>
          </p:cNvGraphicFramePr>
          <p:nvPr/>
        </p:nvGraphicFramePr>
        <p:xfrm>
          <a:off x="304800" y="1684338"/>
          <a:ext cx="5486400" cy="830262"/>
        </p:xfrm>
        <a:graphic>
          <a:graphicData uri="http://schemas.openxmlformats.org/presentationml/2006/ole">
            <p:oleObj spid="_x0000_s2319559" name="Equation" r:id="rId5" imgW="5359400" imgH="812800" progId="Equation.3">
              <p:embed/>
            </p:oleObj>
          </a:graphicData>
        </a:graphic>
      </p:graphicFrame>
      <p:sp>
        <p:nvSpPr>
          <p:cNvPr id="18448" name="AutoShape 16"/>
          <p:cNvSpPr>
            <a:spLocks noChangeArrowheads="1"/>
          </p:cNvSpPr>
          <p:nvPr/>
        </p:nvSpPr>
        <p:spPr bwMode="auto">
          <a:xfrm>
            <a:off x="7848600" y="3429000"/>
            <a:ext cx="457200" cy="457200"/>
          </a:xfrm>
          <a:prstGeom prst="star16">
            <a:avLst>
              <a:gd name="adj" fmla="val 37500"/>
            </a:avLst>
          </a:prstGeom>
          <a:solidFill>
            <a:srgbClr val="FF0000"/>
          </a:solidFill>
          <a:ln w="9525">
            <a:solidFill>
              <a:srgbClr val="000000"/>
            </a:solidFill>
            <a:miter lim="800000"/>
            <a:headEnd/>
            <a:tailEnd/>
          </a:ln>
        </p:spPr>
        <p:txBody>
          <a:bodyPr wrap="none" anchor="ctr"/>
          <a:lstStyle/>
          <a:p>
            <a:pPr algn="ctr"/>
            <a:r>
              <a:rPr lang="en-US" altLang="zh-CN" sz="2800" b="1">
                <a:solidFill>
                  <a:srgbClr val="FFFFFF"/>
                </a:solidFill>
              </a:rPr>
              <a:t>1</a:t>
            </a:r>
            <a:endParaRPr lang="en-US" altLang="zh-CN" sz="2800"/>
          </a:p>
        </p:txBody>
      </p:sp>
      <p:graphicFrame>
        <p:nvGraphicFramePr>
          <p:cNvPr id="62467" name="Object 3"/>
          <p:cNvGraphicFramePr>
            <a:graphicFrameLocks noChangeAspect="1"/>
          </p:cNvGraphicFramePr>
          <p:nvPr/>
        </p:nvGraphicFramePr>
        <p:xfrm>
          <a:off x="4529138" y="571500"/>
          <a:ext cx="4157662" cy="1009650"/>
        </p:xfrm>
        <a:graphic>
          <a:graphicData uri="http://schemas.openxmlformats.org/presentationml/2006/ole">
            <p:oleObj spid="_x0000_s2319560" name="Equation" r:id="rId6" imgW="3638582" imgH="876219" progId="Equation.3">
              <p:embed/>
            </p:oleObj>
          </a:graphicData>
        </a:graphic>
      </p:graphicFrame>
      <p:graphicFrame>
        <p:nvGraphicFramePr>
          <p:cNvPr id="62468" name="Object 4"/>
          <p:cNvGraphicFramePr>
            <a:graphicFrameLocks noChangeAspect="1"/>
          </p:cNvGraphicFramePr>
          <p:nvPr/>
        </p:nvGraphicFramePr>
        <p:xfrm>
          <a:off x="304800" y="4191000"/>
          <a:ext cx="8610600" cy="1143000"/>
        </p:xfrm>
        <a:graphic>
          <a:graphicData uri="http://schemas.openxmlformats.org/presentationml/2006/ole">
            <p:oleObj spid="_x0000_s2319561" name="公式" r:id="rId7" imgW="4295686" imgH="561845" progId="Equation.3">
              <p:embed/>
            </p:oleObj>
          </a:graphicData>
        </a:graphic>
      </p:graphicFrame>
      <p:sp>
        <p:nvSpPr>
          <p:cNvPr id="18451" name="Text Box 19"/>
          <p:cNvSpPr txBox="1">
            <a:spLocks noChangeArrowheads="1"/>
          </p:cNvSpPr>
          <p:nvPr/>
        </p:nvSpPr>
        <p:spPr bwMode="auto">
          <a:xfrm>
            <a:off x="381000" y="3748088"/>
            <a:ext cx="3733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rPr>
              <a:t>根椐格林公式</a:t>
            </a:r>
            <a:endParaRPr lang="zh-CN" altLang="en-US" dirty="0">
              <a:solidFill>
                <a:srgbClr val="0000FF"/>
              </a:solidFill>
            </a:endParaRPr>
          </a:p>
        </p:txBody>
      </p:sp>
    </p:spTree>
    <p:extLst>
      <p:ext uri="{BB962C8B-B14F-4D97-AF65-F5344CB8AC3E}">
        <p14:creationId xmlns:p14="http://schemas.microsoft.com/office/powerpoint/2010/main" xmlns="" val="222149413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wipe(left)">
                                      <p:cBhvr>
                                        <p:cTn id="7" dur="500"/>
                                        <p:tgtEl>
                                          <p:spTgt spid="62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466"/>
                                        </p:tgtEl>
                                        <p:attrNameLst>
                                          <p:attrName>style.visibility</p:attrName>
                                        </p:attrNameLst>
                                      </p:cBhvr>
                                      <p:to>
                                        <p:strVal val="visible"/>
                                      </p:to>
                                    </p:set>
                                    <p:animEffect transition="in" filter="wipe(left)">
                                      <p:cBhvr>
                                        <p:cTn id="12" dur="500"/>
                                        <p:tgtEl>
                                          <p:spTgt spid="624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465"/>
                                        </p:tgtEl>
                                        <p:attrNameLst>
                                          <p:attrName>style.visibility</p:attrName>
                                        </p:attrNameLst>
                                      </p:cBhvr>
                                      <p:to>
                                        <p:strVal val="visible"/>
                                      </p:to>
                                    </p:set>
                                    <p:animEffect transition="in" filter="wipe(left)">
                                      <p:cBhvr>
                                        <p:cTn id="17" dur="500"/>
                                        <p:tgtEl>
                                          <p:spTgt spid="62465"/>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8448"/>
                                        </p:tgtEl>
                                        <p:attrNameLst>
                                          <p:attrName>style.visibility</p:attrName>
                                        </p:attrNameLst>
                                      </p:cBhvr>
                                      <p:to>
                                        <p:strVal val="visible"/>
                                      </p:to>
                                    </p:set>
                                    <p:animEffect transition="in" filter="wipe(left)">
                                      <p:cBhvr>
                                        <p:cTn id="21" dur="500"/>
                                        <p:tgtEl>
                                          <p:spTgt spid="184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451"/>
                                        </p:tgtEl>
                                        <p:attrNameLst>
                                          <p:attrName>style.visibility</p:attrName>
                                        </p:attrNameLst>
                                      </p:cBhvr>
                                      <p:to>
                                        <p:strVal val="visible"/>
                                      </p:to>
                                    </p:set>
                                    <p:animEffect transition="in" filter="wipe(left)">
                                      <p:cBhvr>
                                        <p:cTn id="26" dur="500"/>
                                        <p:tgtEl>
                                          <p:spTgt spid="184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2468"/>
                                        </p:tgtEl>
                                        <p:attrNameLst>
                                          <p:attrName>style.visibility</p:attrName>
                                        </p:attrNameLst>
                                      </p:cBhvr>
                                      <p:to>
                                        <p:strVal val="visible"/>
                                      </p:to>
                                    </p:set>
                                    <p:animEffect transition="in" filter="wipe(left)">
                                      <p:cBhvr>
                                        <p:cTn id="31"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8" grpId="0" animBg="1" autoUpdateAnimBg="0"/>
      <p:bldP spid="18451"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88" name="Object 1024"/>
          <p:cNvGraphicFramePr>
            <a:graphicFrameLocks noChangeAspect="1"/>
          </p:cNvGraphicFramePr>
          <p:nvPr/>
        </p:nvGraphicFramePr>
        <p:xfrm>
          <a:off x="228600" y="838200"/>
          <a:ext cx="7772400" cy="965200"/>
        </p:xfrm>
        <a:graphic>
          <a:graphicData uri="http://schemas.openxmlformats.org/presentationml/2006/ole">
            <p:oleObj spid="_x0000_s2320542" name="公式" r:id="rId3" imgW="3962368" imgH="485726" progId="Equation.3">
              <p:embed/>
            </p:oleObj>
          </a:graphicData>
        </a:graphic>
      </p:graphicFrame>
      <p:sp>
        <p:nvSpPr>
          <p:cNvPr id="19463" name="AutoShape 7"/>
          <p:cNvSpPr>
            <a:spLocks noChangeArrowheads="1"/>
          </p:cNvSpPr>
          <p:nvPr/>
        </p:nvSpPr>
        <p:spPr bwMode="auto">
          <a:xfrm>
            <a:off x="5410200" y="1676400"/>
            <a:ext cx="2971800" cy="457200"/>
          </a:xfrm>
          <a:prstGeom prst="wedgeRectCallout">
            <a:avLst>
              <a:gd name="adj1" fmla="val -62338"/>
              <a:gd name="adj2" fmla="val -93056"/>
            </a:avLst>
          </a:prstGeom>
          <a:noFill/>
          <a:ln w="1905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b="1"/>
              <a:t>平面有向曲线</a:t>
            </a:r>
            <a:endParaRPr lang="zh-CN" altLang="en-US" sz="2800"/>
          </a:p>
        </p:txBody>
      </p:sp>
      <p:sp>
        <p:nvSpPr>
          <p:cNvPr id="19465" name="AutoShape 9"/>
          <p:cNvSpPr>
            <a:spLocks noChangeArrowheads="1"/>
          </p:cNvSpPr>
          <p:nvPr/>
        </p:nvSpPr>
        <p:spPr bwMode="auto">
          <a:xfrm>
            <a:off x="8077200" y="990600"/>
            <a:ext cx="457200" cy="457200"/>
          </a:xfrm>
          <a:prstGeom prst="star16">
            <a:avLst>
              <a:gd name="adj" fmla="val 37500"/>
            </a:avLst>
          </a:prstGeom>
          <a:solidFill>
            <a:srgbClr val="FF0000"/>
          </a:solidFill>
          <a:ln w="9525">
            <a:solidFill>
              <a:srgbClr val="000000"/>
            </a:solidFill>
            <a:miter lim="800000"/>
            <a:headEnd/>
            <a:tailEnd/>
          </a:ln>
        </p:spPr>
        <p:txBody>
          <a:bodyPr wrap="none" anchor="ctr"/>
          <a:lstStyle/>
          <a:p>
            <a:pPr algn="ctr"/>
            <a:r>
              <a:rPr lang="en-US" altLang="zh-CN" sz="2800" b="1">
                <a:solidFill>
                  <a:srgbClr val="FFFFFF"/>
                </a:solidFill>
              </a:rPr>
              <a:t>2</a:t>
            </a:r>
            <a:endParaRPr lang="en-US" altLang="zh-CN" sz="2800"/>
          </a:p>
        </p:txBody>
      </p:sp>
      <p:graphicFrame>
        <p:nvGraphicFramePr>
          <p:cNvPr id="63489" name="Object 1025"/>
          <p:cNvGraphicFramePr>
            <a:graphicFrameLocks noChangeAspect="1"/>
          </p:cNvGraphicFramePr>
          <p:nvPr/>
        </p:nvGraphicFramePr>
        <p:xfrm>
          <a:off x="527050" y="2133600"/>
          <a:ext cx="6559550" cy="931863"/>
        </p:xfrm>
        <a:graphic>
          <a:graphicData uri="http://schemas.openxmlformats.org/presentationml/2006/ole">
            <p:oleObj spid="_x0000_s2320543" name="公式" r:id="rId4" imgW="6238737" imgH="981010" progId="Equation.3">
              <p:embed/>
            </p:oleObj>
          </a:graphicData>
        </a:graphic>
      </p:graphicFrame>
      <p:sp>
        <p:nvSpPr>
          <p:cNvPr id="19467" name="AutoShape 11"/>
          <p:cNvSpPr>
            <a:spLocks noChangeArrowheads="1"/>
          </p:cNvSpPr>
          <p:nvPr/>
        </p:nvSpPr>
        <p:spPr bwMode="auto">
          <a:xfrm>
            <a:off x="6096000" y="2819400"/>
            <a:ext cx="2286000" cy="457200"/>
          </a:xfrm>
          <a:prstGeom prst="wedgeRectCallout">
            <a:avLst>
              <a:gd name="adj1" fmla="val -97292"/>
              <a:gd name="adj2" fmla="val -47569"/>
            </a:avLst>
          </a:prstGeom>
          <a:noFill/>
          <a:ln w="1905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b="1"/>
              <a:t>空间有向曲线</a:t>
            </a:r>
            <a:endParaRPr lang="zh-CN" altLang="en-US" sz="2800"/>
          </a:p>
        </p:txBody>
      </p:sp>
      <p:graphicFrame>
        <p:nvGraphicFramePr>
          <p:cNvPr id="63490" name="Object 1026"/>
          <p:cNvGraphicFramePr>
            <a:graphicFrameLocks noChangeAspect="1"/>
          </p:cNvGraphicFramePr>
          <p:nvPr/>
        </p:nvGraphicFramePr>
        <p:xfrm>
          <a:off x="1752600" y="3521075"/>
          <a:ext cx="5991225" cy="898525"/>
        </p:xfrm>
        <a:graphic>
          <a:graphicData uri="http://schemas.openxmlformats.org/presentationml/2006/ole">
            <p:oleObj spid="_x0000_s2320544" name="公式" r:id="rId5" imgW="6248270" imgH="981010" progId="Equation.3">
              <p:embed/>
            </p:oleObj>
          </a:graphicData>
        </a:graphic>
      </p:graphicFrame>
      <p:sp>
        <p:nvSpPr>
          <p:cNvPr id="19469" name="Text Box 13"/>
          <p:cNvSpPr txBox="1">
            <a:spLocks noChangeArrowheads="1"/>
          </p:cNvSpPr>
          <p:nvPr/>
        </p:nvSpPr>
        <p:spPr bwMode="auto">
          <a:xfrm>
            <a:off x="304800" y="3671888"/>
            <a:ext cx="174692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rPr>
              <a:t>同理可证</a:t>
            </a:r>
            <a:endParaRPr lang="zh-CN" altLang="en-US" dirty="0">
              <a:solidFill>
                <a:srgbClr val="0000FF"/>
              </a:solidFill>
            </a:endParaRPr>
          </a:p>
        </p:txBody>
      </p:sp>
      <p:graphicFrame>
        <p:nvGraphicFramePr>
          <p:cNvPr id="63491" name="Object 1027"/>
          <p:cNvGraphicFramePr>
            <a:graphicFrameLocks noChangeAspect="1"/>
          </p:cNvGraphicFramePr>
          <p:nvPr/>
        </p:nvGraphicFramePr>
        <p:xfrm>
          <a:off x="1752600" y="4660900"/>
          <a:ext cx="6096000" cy="901700"/>
        </p:xfrm>
        <a:graphic>
          <a:graphicData uri="http://schemas.openxmlformats.org/presentationml/2006/ole">
            <p:oleObj spid="_x0000_s2320545" name="公式" r:id="rId6" imgW="6162813" imgH="981010" progId="Equation.3">
              <p:embed/>
            </p:oleObj>
          </a:graphicData>
        </a:graphic>
      </p:graphicFrame>
    </p:spTree>
    <p:extLst>
      <p:ext uri="{BB962C8B-B14F-4D97-AF65-F5344CB8AC3E}">
        <p14:creationId xmlns:p14="http://schemas.microsoft.com/office/powerpoint/2010/main" xmlns="" val="243057155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488"/>
                                        </p:tgtEl>
                                        <p:attrNameLst>
                                          <p:attrName>style.visibility</p:attrName>
                                        </p:attrNameLst>
                                      </p:cBhvr>
                                      <p:to>
                                        <p:strVal val="visible"/>
                                      </p:to>
                                    </p:set>
                                    <p:animEffect transition="in" filter="wipe(left)">
                                      <p:cBhvr>
                                        <p:cTn id="7" dur="500"/>
                                        <p:tgtEl>
                                          <p:spTgt spid="6348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465"/>
                                        </p:tgtEl>
                                        <p:attrNameLst>
                                          <p:attrName>style.visibility</p:attrName>
                                        </p:attrNameLst>
                                      </p:cBhvr>
                                      <p:to>
                                        <p:strVal val="visible"/>
                                      </p:to>
                                    </p:set>
                                    <p:animEffect transition="in" filter="wipe(left)">
                                      <p:cBhvr>
                                        <p:cTn id="11" dur="500"/>
                                        <p:tgtEl>
                                          <p:spTgt spid="19465"/>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9463"/>
                                        </p:tgtEl>
                                        <p:attrNameLst>
                                          <p:attrName>style.visibility</p:attrName>
                                        </p:attrNameLst>
                                      </p:cBhvr>
                                      <p:to>
                                        <p:strVal val="visible"/>
                                      </p:to>
                                    </p:set>
                                    <p:animEffect transition="in" filter="wipe(right)">
                                      <p:cBhvr>
                                        <p:cTn id="15" dur="500"/>
                                        <p:tgtEl>
                                          <p:spTgt spid="194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63489"/>
                                        </p:tgtEl>
                                        <p:attrNameLst>
                                          <p:attrName>style.visibility</p:attrName>
                                        </p:attrNameLst>
                                      </p:cBhvr>
                                      <p:to>
                                        <p:strVal val="visible"/>
                                      </p:to>
                                    </p:set>
                                    <p:animEffect transition="in" filter="wipe(left)">
                                      <p:cBhvr>
                                        <p:cTn id="20" dur="500"/>
                                        <p:tgtEl>
                                          <p:spTgt spid="63489"/>
                                        </p:tgtEl>
                                      </p:cBhvr>
                                    </p:animEffect>
                                  </p:childTnLst>
                                </p:cTn>
                              </p:par>
                            </p:childTnLst>
                          </p:cTn>
                        </p:par>
                        <p:par>
                          <p:cTn id="21" fill="hold" nodeType="afterGroup">
                            <p:stCondLst>
                              <p:cond delay="500"/>
                            </p:stCondLst>
                            <p:childTnLst>
                              <p:par>
                                <p:cTn id="22" presetID="22" presetClass="entr" presetSubtype="2" fill="hold" grpId="0" nodeType="afterEffect">
                                  <p:stCondLst>
                                    <p:cond delay="0"/>
                                  </p:stCondLst>
                                  <p:childTnLst>
                                    <p:set>
                                      <p:cBhvr>
                                        <p:cTn id="23" dur="1" fill="hold">
                                          <p:stCondLst>
                                            <p:cond delay="0"/>
                                          </p:stCondLst>
                                        </p:cTn>
                                        <p:tgtEl>
                                          <p:spTgt spid="19467"/>
                                        </p:tgtEl>
                                        <p:attrNameLst>
                                          <p:attrName>style.visibility</p:attrName>
                                        </p:attrNameLst>
                                      </p:cBhvr>
                                      <p:to>
                                        <p:strVal val="visible"/>
                                      </p:to>
                                    </p:set>
                                    <p:animEffect transition="in" filter="wipe(right)">
                                      <p:cBhvr>
                                        <p:cTn id="24" dur="500"/>
                                        <p:tgtEl>
                                          <p:spTgt spid="1946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469"/>
                                        </p:tgtEl>
                                        <p:attrNameLst>
                                          <p:attrName>style.visibility</p:attrName>
                                        </p:attrNameLst>
                                      </p:cBhvr>
                                      <p:to>
                                        <p:strVal val="visible"/>
                                      </p:to>
                                    </p:set>
                                    <p:animEffect transition="in" filter="wipe(left)">
                                      <p:cBhvr>
                                        <p:cTn id="29" dur="500"/>
                                        <p:tgtEl>
                                          <p:spTgt spid="19469"/>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63490"/>
                                        </p:tgtEl>
                                        <p:attrNameLst>
                                          <p:attrName>style.visibility</p:attrName>
                                        </p:attrNameLst>
                                      </p:cBhvr>
                                      <p:to>
                                        <p:strVal val="visible"/>
                                      </p:to>
                                    </p:set>
                                    <p:animEffect transition="in" filter="wipe(left)">
                                      <p:cBhvr>
                                        <p:cTn id="33" dur="500"/>
                                        <p:tgtEl>
                                          <p:spTgt spid="63490"/>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63491"/>
                                        </p:tgtEl>
                                        <p:attrNameLst>
                                          <p:attrName>style.visibility</p:attrName>
                                        </p:attrNameLst>
                                      </p:cBhvr>
                                      <p:to>
                                        <p:strVal val="visible"/>
                                      </p:to>
                                    </p:set>
                                    <p:animEffect transition="in" filter="wipe(left)">
                                      <p:cBhvr>
                                        <p:cTn id="37"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autoUpdateAnimBg="0"/>
      <p:bldP spid="19465" grpId="0" animBg="1" autoUpdateAnimBg="0"/>
      <p:bldP spid="19467" grpId="0" animBg="1" autoUpdateAnimBg="0"/>
      <p:bldP spid="19469"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2" name="Object 1024"/>
          <p:cNvGraphicFramePr>
            <a:graphicFrameLocks noChangeAspect="1"/>
          </p:cNvGraphicFramePr>
          <p:nvPr/>
        </p:nvGraphicFramePr>
        <p:xfrm>
          <a:off x="76200" y="381000"/>
          <a:ext cx="8763000" cy="2133600"/>
        </p:xfrm>
        <a:graphic>
          <a:graphicData uri="http://schemas.openxmlformats.org/presentationml/2006/ole">
            <p:oleObj spid="_x0000_s2321567" name="文档" r:id="rId3" imgW="8381984" imgH="2190717" progId="Word.Document.8">
              <p:embed/>
            </p:oleObj>
          </a:graphicData>
        </a:graphic>
      </p:graphicFrame>
      <p:sp>
        <p:nvSpPr>
          <p:cNvPr id="20490" name="Text Box 10"/>
          <p:cNvSpPr txBox="1">
            <a:spLocks noChangeArrowheads="1"/>
          </p:cNvSpPr>
          <p:nvPr/>
        </p:nvSpPr>
        <p:spPr bwMode="auto">
          <a:xfrm>
            <a:off x="4114800" y="1600200"/>
            <a:ext cx="4114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故结论成立</a:t>
            </a:r>
            <a:r>
              <a:rPr lang="en-US" altLang="zh-CN" sz="2800" b="1"/>
              <a:t>.</a:t>
            </a:r>
          </a:p>
        </p:txBody>
      </p:sp>
      <p:graphicFrame>
        <p:nvGraphicFramePr>
          <p:cNvPr id="64513" name="Object 1025"/>
          <p:cNvGraphicFramePr>
            <a:graphicFrameLocks noChangeAspect="1"/>
          </p:cNvGraphicFramePr>
          <p:nvPr/>
        </p:nvGraphicFramePr>
        <p:xfrm>
          <a:off x="1828800" y="2133600"/>
          <a:ext cx="6629400" cy="1795463"/>
        </p:xfrm>
        <a:graphic>
          <a:graphicData uri="http://schemas.openxmlformats.org/presentationml/2006/ole">
            <p:oleObj spid="_x0000_s2321568" name="公式" r:id="rId4" imgW="6467532" imgH="1895459" progId="Equation.3">
              <p:embed/>
            </p:oleObj>
          </a:graphicData>
        </a:graphic>
      </p:graphicFrame>
      <p:graphicFrame>
        <p:nvGraphicFramePr>
          <p:cNvPr id="64514" name="Object 1026"/>
          <p:cNvGraphicFramePr>
            <a:graphicFrameLocks noChangeAspect="1"/>
          </p:cNvGraphicFramePr>
          <p:nvPr/>
        </p:nvGraphicFramePr>
        <p:xfrm>
          <a:off x="1857375" y="3929063"/>
          <a:ext cx="6958013" cy="1714500"/>
        </p:xfrm>
        <a:graphic>
          <a:graphicData uri="http://schemas.openxmlformats.org/presentationml/2006/ole">
            <p:oleObj spid="_x0000_s2321569" name="Equation" r:id="rId5" imgW="6838982" imgH="1781110" progId="Equation.3">
              <p:embed/>
            </p:oleObj>
          </a:graphicData>
        </a:graphic>
      </p:graphicFrame>
      <p:sp>
        <p:nvSpPr>
          <p:cNvPr id="20493" name="Text Box 13"/>
          <p:cNvSpPr txBox="1">
            <a:spLocks noChangeArrowheads="1"/>
          </p:cNvSpPr>
          <p:nvPr/>
        </p:nvSpPr>
        <p:spPr bwMode="auto">
          <a:xfrm>
            <a:off x="152400" y="4357688"/>
            <a:ext cx="1676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另一形式</a:t>
            </a:r>
          </a:p>
        </p:txBody>
      </p:sp>
      <p:graphicFrame>
        <p:nvGraphicFramePr>
          <p:cNvPr id="64515" name="Object 1027"/>
          <p:cNvGraphicFramePr>
            <a:graphicFrameLocks noChangeAspect="1"/>
          </p:cNvGraphicFramePr>
          <p:nvPr/>
        </p:nvGraphicFramePr>
        <p:xfrm>
          <a:off x="304800" y="5638800"/>
          <a:ext cx="4495800" cy="457200"/>
        </p:xfrm>
        <a:graphic>
          <a:graphicData uri="http://schemas.openxmlformats.org/presentationml/2006/ole">
            <p:oleObj spid="_x0000_s2321570" name="公式" r:id="rId6" imgW="4305219" imgH="447838" progId="Equation.3">
              <p:embed/>
            </p:oleObj>
          </a:graphicData>
        </a:graphic>
      </p:graphicFrame>
      <p:sp>
        <p:nvSpPr>
          <p:cNvPr id="6152" name="Text Box 15"/>
          <p:cNvSpPr txBox="1">
            <a:spLocks noChangeArrowheads="1"/>
          </p:cNvSpPr>
          <p:nvPr/>
        </p:nvSpPr>
        <p:spPr bwMode="auto">
          <a:xfrm>
            <a:off x="228600" y="2757488"/>
            <a:ext cx="1752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便于记忆</a:t>
            </a:r>
            <a:endParaRPr lang="zh-CN" altLang="en-US" sz="2800"/>
          </a:p>
        </p:txBody>
      </p:sp>
    </p:spTree>
    <p:extLst>
      <p:ext uri="{BB962C8B-B14F-4D97-AF65-F5344CB8AC3E}">
        <p14:creationId xmlns:p14="http://schemas.microsoft.com/office/powerpoint/2010/main" xmlns="" val="317501837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513"/>
                                        </p:tgtEl>
                                        <p:attrNameLst>
                                          <p:attrName>style.visibility</p:attrName>
                                        </p:attrNameLst>
                                      </p:cBhvr>
                                      <p:to>
                                        <p:strVal val="visible"/>
                                      </p:to>
                                    </p:set>
                                    <p:animEffect transition="in" filter="wipe(left)">
                                      <p:cBhvr>
                                        <p:cTn id="7" dur="500"/>
                                        <p:tgtEl>
                                          <p:spTgt spid="645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93"/>
                                        </p:tgtEl>
                                        <p:attrNameLst>
                                          <p:attrName>style.visibility</p:attrName>
                                        </p:attrNameLst>
                                      </p:cBhvr>
                                      <p:to>
                                        <p:strVal val="visible"/>
                                      </p:to>
                                    </p:set>
                                    <p:animEffect transition="in" filter="wipe(left)">
                                      <p:cBhvr>
                                        <p:cTn id="12" dur="500"/>
                                        <p:tgtEl>
                                          <p:spTgt spid="2049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4514"/>
                                        </p:tgtEl>
                                        <p:attrNameLst>
                                          <p:attrName>style.visibility</p:attrName>
                                        </p:attrNameLst>
                                      </p:cBhvr>
                                      <p:to>
                                        <p:strVal val="visible"/>
                                      </p:to>
                                    </p:set>
                                    <p:animEffect transition="in" filter="wipe(left)">
                                      <p:cBhvr>
                                        <p:cTn id="16" dur="500"/>
                                        <p:tgtEl>
                                          <p:spTgt spid="64514"/>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64515"/>
                                        </p:tgtEl>
                                        <p:attrNameLst>
                                          <p:attrName>style.visibility</p:attrName>
                                        </p:attrNameLst>
                                      </p:cBhvr>
                                      <p:to>
                                        <p:strVal val="visible"/>
                                      </p:to>
                                    </p:set>
                                    <p:animEffect transition="in" filter="wipe(left)">
                                      <p:cBhvr>
                                        <p:cTn id="20" dur="500"/>
                                        <p:tgtEl>
                                          <p:spTgt spid="645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4512"/>
                                        </p:tgtEl>
                                        <p:attrNameLst>
                                          <p:attrName>style.visibility</p:attrName>
                                        </p:attrNameLst>
                                      </p:cBhvr>
                                      <p:to>
                                        <p:strVal val="visible"/>
                                      </p:to>
                                    </p:set>
                                    <p:animEffect transition="in" filter="wipe(left)">
                                      <p:cBhvr>
                                        <p:cTn id="25" dur="500"/>
                                        <p:tgtEl>
                                          <p:spTgt spid="64512"/>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0490"/>
                                        </p:tgtEl>
                                        <p:attrNameLst>
                                          <p:attrName>style.visibility</p:attrName>
                                        </p:attrNameLst>
                                      </p:cBhvr>
                                      <p:to>
                                        <p:strVal val="visible"/>
                                      </p:to>
                                    </p:set>
                                    <p:animEffect transition="in" filter="wipe(left)">
                                      <p:cBhvr>
                                        <p:cTn id="29" dur="500"/>
                                        <p:tgtEl>
                                          <p:spTgt spid="20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 grpId="0" autoUpdateAnimBg="0"/>
      <p:bldP spid="20493"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914400" y="936625"/>
            <a:ext cx="3886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chemeClr val="accent2"/>
                </a:solidFill>
                <a:latin typeface="黑体" pitchFamily="2" charset="-122"/>
                <a:ea typeface="黑体" pitchFamily="2" charset="-122"/>
              </a:rPr>
              <a:t>Stokes</a:t>
            </a:r>
            <a:r>
              <a:rPr lang="zh-CN" altLang="en-US" sz="2800" b="1">
                <a:solidFill>
                  <a:schemeClr val="accent2"/>
                </a:solidFill>
                <a:latin typeface="黑体" pitchFamily="2" charset="-122"/>
                <a:ea typeface="黑体" pitchFamily="2" charset="-122"/>
              </a:rPr>
              <a:t>公式的实质</a:t>
            </a:r>
            <a:r>
              <a:rPr lang="en-US" altLang="zh-CN" sz="2800" b="1">
                <a:solidFill>
                  <a:schemeClr val="accent2"/>
                </a:solidFill>
                <a:latin typeface="黑体" pitchFamily="2" charset="-122"/>
                <a:ea typeface="黑体" pitchFamily="2" charset="-122"/>
              </a:rPr>
              <a:t>:</a:t>
            </a:r>
            <a:endParaRPr lang="en-US" altLang="zh-CN" sz="2800">
              <a:solidFill>
                <a:schemeClr val="accent2"/>
              </a:solidFill>
            </a:endParaRPr>
          </a:p>
        </p:txBody>
      </p:sp>
      <p:sp>
        <p:nvSpPr>
          <p:cNvPr id="22531" name="Text Box 3"/>
          <p:cNvSpPr txBox="1">
            <a:spLocks noChangeArrowheads="1"/>
          </p:cNvSpPr>
          <p:nvPr/>
        </p:nvSpPr>
        <p:spPr bwMode="auto">
          <a:xfrm>
            <a:off x="762000" y="1600200"/>
            <a:ext cx="769620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9900CC"/>
                </a:solidFill>
              </a:rPr>
              <a:t>        </a:t>
            </a:r>
            <a:r>
              <a:rPr lang="zh-CN" altLang="en-US" sz="2800" b="1">
                <a:solidFill>
                  <a:srgbClr val="9900CC"/>
                </a:solidFill>
                <a:latin typeface="黑体" pitchFamily="2" charset="-122"/>
                <a:ea typeface="黑体" pitchFamily="2" charset="-122"/>
              </a:rPr>
              <a:t>表达了有向曲面上的曲面积分与其边界曲线上的曲线积分之间的关系</a:t>
            </a:r>
            <a:r>
              <a:rPr lang="en-US" altLang="zh-CN" sz="2800" b="1">
                <a:solidFill>
                  <a:srgbClr val="9900CC"/>
                </a:solidFill>
                <a:latin typeface="黑体" pitchFamily="2" charset="-122"/>
                <a:ea typeface="黑体" pitchFamily="2" charset="-122"/>
              </a:rPr>
              <a:t>.</a:t>
            </a:r>
            <a:endParaRPr lang="en-US" altLang="zh-CN" sz="2800">
              <a:solidFill>
                <a:srgbClr val="9900CC"/>
              </a:solidFill>
            </a:endParaRPr>
          </a:p>
        </p:txBody>
      </p:sp>
      <p:grpSp>
        <p:nvGrpSpPr>
          <p:cNvPr id="2" name="Group 9"/>
          <p:cNvGrpSpPr>
            <a:grpSpLocks/>
          </p:cNvGrpSpPr>
          <p:nvPr/>
        </p:nvGrpSpPr>
        <p:grpSpPr bwMode="auto">
          <a:xfrm>
            <a:off x="762000" y="3352800"/>
            <a:ext cx="7467600" cy="638175"/>
            <a:chOff x="336" y="2592"/>
            <a:chExt cx="4704" cy="402"/>
          </a:xfrm>
        </p:grpSpPr>
        <p:sp>
          <p:nvSpPr>
            <p:cNvPr id="7174" name="Text Box 4"/>
            <p:cNvSpPr txBox="1">
              <a:spLocks noChangeArrowheads="1"/>
            </p:cNvSpPr>
            <p:nvPr/>
          </p:nvSpPr>
          <p:spPr bwMode="auto">
            <a:xfrm>
              <a:off x="336" y="2640"/>
              <a:ext cx="1920" cy="333"/>
            </a:xfrm>
            <a:prstGeom prst="rect">
              <a:avLst/>
            </a:prstGeom>
            <a:solidFill>
              <a:srgbClr val="FFFF99"/>
            </a:solidFill>
            <a:ln w="9525">
              <a:solidFill>
                <a:srgbClr val="FF0000"/>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斯托克斯公式</a:t>
              </a:r>
              <a:endParaRPr lang="zh-CN" altLang="en-US" sz="2800" b="1">
                <a:solidFill>
                  <a:schemeClr val="hlink"/>
                </a:solidFill>
              </a:endParaRPr>
            </a:p>
          </p:txBody>
        </p:sp>
        <p:sp>
          <p:nvSpPr>
            <p:cNvPr id="7175" name="AutoShape 5"/>
            <p:cNvSpPr>
              <a:spLocks noChangeArrowheads="1"/>
            </p:cNvSpPr>
            <p:nvPr/>
          </p:nvSpPr>
          <p:spPr bwMode="auto">
            <a:xfrm>
              <a:off x="2256" y="2784"/>
              <a:ext cx="1392" cy="210"/>
            </a:xfrm>
            <a:prstGeom prst="rightArrow">
              <a:avLst>
                <a:gd name="adj1" fmla="val 37259"/>
                <a:gd name="adj2" fmla="val 165714"/>
              </a:avLst>
            </a:prstGeom>
            <a:solidFill>
              <a:srgbClr val="00FFFF"/>
            </a:solidFill>
            <a:ln w="9525">
              <a:solidFill>
                <a:srgbClr val="0000FF"/>
              </a:solidFill>
              <a:miter lim="800000"/>
              <a:headEnd/>
              <a:tailEnd/>
            </a:ln>
          </p:spPr>
          <p:txBody>
            <a:bodyPr wrap="none" anchor="ctr"/>
            <a:lstStyle/>
            <a:p>
              <a:endParaRPr lang="zh-CN" altLang="en-US"/>
            </a:p>
          </p:txBody>
        </p:sp>
        <p:sp>
          <p:nvSpPr>
            <p:cNvPr id="7176" name="Text Box 6"/>
            <p:cNvSpPr txBox="1">
              <a:spLocks noChangeArrowheads="1"/>
            </p:cNvSpPr>
            <p:nvPr/>
          </p:nvSpPr>
          <p:spPr bwMode="auto">
            <a:xfrm>
              <a:off x="3648" y="2640"/>
              <a:ext cx="1392" cy="333"/>
            </a:xfrm>
            <a:prstGeom prst="rect">
              <a:avLst/>
            </a:prstGeom>
            <a:solidFill>
              <a:srgbClr val="FFFF99"/>
            </a:solidFill>
            <a:ln w="9525">
              <a:solidFill>
                <a:srgbClr val="FF0000"/>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格林公式</a:t>
              </a:r>
              <a:endParaRPr lang="zh-CN" altLang="en-US" sz="1800"/>
            </a:p>
          </p:txBody>
        </p:sp>
        <p:sp>
          <p:nvSpPr>
            <p:cNvPr id="7177" name="Text Box 7"/>
            <p:cNvSpPr txBox="1">
              <a:spLocks noChangeArrowheads="1"/>
            </p:cNvSpPr>
            <p:nvPr/>
          </p:nvSpPr>
          <p:spPr bwMode="auto">
            <a:xfrm>
              <a:off x="2352" y="2592"/>
              <a:ext cx="9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t>特殊情形</a:t>
              </a:r>
              <a:endParaRPr lang="zh-CN" altLang="en-US" sz="1800"/>
            </a:p>
          </p:txBody>
        </p:sp>
      </p:grpSp>
      <p:graphicFrame>
        <p:nvGraphicFramePr>
          <p:cNvPr id="22536" name="Object 8"/>
          <p:cNvGraphicFramePr>
            <a:graphicFrameLocks noChangeAspect="1"/>
          </p:cNvGraphicFramePr>
          <p:nvPr/>
        </p:nvGraphicFramePr>
        <p:xfrm>
          <a:off x="903288" y="2667000"/>
          <a:ext cx="5508625" cy="890588"/>
        </p:xfrm>
        <a:graphic>
          <a:graphicData uri="http://schemas.openxmlformats.org/presentationml/2006/ole">
            <p:oleObj spid="_x0000_s2322473" name="文档" r:id="rId3" imgW="5505369" imgH="885776" progId="Word.Document.8">
              <p:embed/>
            </p:oleObj>
          </a:graphicData>
        </a:graphic>
      </p:graphicFrame>
    </p:spTree>
    <p:extLst>
      <p:ext uri="{BB962C8B-B14F-4D97-AF65-F5344CB8AC3E}">
        <p14:creationId xmlns:p14="http://schemas.microsoft.com/office/powerpoint/2010/main" xmlns="" val="271790951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wipe(left)">
                                      <p:cBhvr>
                                        <p:cTn id="7" dur="5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36"/>
                                        </p:tgtEl>
                                        <p:attrNameLst>
                                          <p:attrName>style.visibility</p:attrName>
                                        </p:attrNameLst>
                                      </p:cBhvr>
                                      <p:to>
                                        <p:strVal val="visible"/>
                                      </p:to>
                                    </p:set>
                                    <p:animEffect transition="in" filter="wipe(left)">
                                      <p:cBhvr>
                                        <p:cTn id="12" dur="500"/>
                                        <p:tgtEl>
                                          <p:spTgt spid="2253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xmlns="" val="1798278388"/>
              </p:ext>
            </p:extLst>
          </p:nvPr>
        </p:nvGraphicFramePr>
        <p:xfrm>
          <a:off x="482550" y="4422799"/>
          <a:ext cx="7689850" cy="1814513"/>
        </p:xfrm>
        <a:graphic>
          <a:graphicData uri="http://schemas.openxmlformats.org/presentationml/2006/ole">
            <p:oleObj spid="_x0000_s2323930" name="Document" r:id="rId3" imgW="8238478" imgH="1952207" progId="Word.Document.8">
              <p:embed/>
            </p:oleObj>
          </a:graphicData>
        </a:graphic>
      </p:graphicFrame>
      <p:graphicFrame>
        <p:nvGraphicFramePr>
          <p:cNvPr id="35857" name="Object 17"/>
          <p:cNvGraphicFramePr>
            <a:graphicFrameLocks noChangeAspect="1"/>
          </p:cNvGraphicFramePr>
          <p:nvPr>
            <p:extLst>
              <p:ext uri="{D42A27DB-BD31-4B8C-83A1-F6EECF244321}">
                <p14:modId xmlns:p14="http://schemas.microsoft.com/office/powerpoint/2010/main" xmlns="" val="4037890678"/>
              </p:ext>
            </p:extLst>
          </p:nvPr>
        </p:nvGraphicFramePr>
        <p:xfrm>
          <a:off x="365572" y="525264"/>
          <a:ext cx="7734300" cy="2189163"/>
        </p:xfrm>
        <a:graphic>
          <a:graphicData uri="http://schemas.openxmlformats.org/presentationml/2006/ole">
            <p:oleObj spid="_x0000_s2323931" name="Document" r:id="rId4" imgW="7928496" imgH="2257003" progId="Word.Document.8">
              <p:embed/>
            </p:oleObj>
          </a:graphicData>
        </a:graphic>
      </p:graphicFrame>
      <p:sp>
        <p:nvSpPr>
          <p:cNvPr id="8206" name="Text Box 19"/>
          <p:cNvSpPr txBox="1">
            <a:spLocks noChangeArrowheads="1"/>
          </p:cNvSpPr>
          <p:nvPr/>
        </p:nvSpPr>
        <p:spPr bwMode="auto">
          <a:xfrm>
            <a:off x="399728" y="35024"/>
            <a:ext cx="25527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smtClean="0">
                <a:solidFill>
                  <a:srgbClr val="9900FF"/>
                </a:solidFill>
                <a:latin typeface="黑体" pitchFamily="2" charset="-122"/>
                <a:ea typeface="黑体" pitchFamily="2" charset="-122"/>
              </a:rPr>
              <a:t>2</a:t>
            </a:r>
            <a:r>
              <a:rPr lang="zh-CN" altLang="en-US" sz="2800" b="1" dirty="0" smtClean="0">
                <a:solidFill>
                  <a:srgbClr val="9900FF"/>
                </a:solidFill>
                <a:latin typeface="黑体" pitchFamily="2" charset="-122"/>
                <a:ea typeface="黑体" pitchFamily="2" charset="-122"/>
              </a:rPr>
              <a:t>、</a:t>
            </a:r>
            <a:r>
              <a:rPr lang="zh-CN" altLang="en-US" sz="2800" b="1" dirty="0">
                <a:solidFill>
                  <a:srgbClr val="9900FF"/>
                </a:solidFill>
                <a:latin typeface="黑体" pitchFamily="2" charset="-122"/>
                <a:ea typeface="黑体" pitchFamily="2" charset="-122"/>
              </a:rPr>
              <a:t>应用</a:t>
            </a:r>
          </a:p>
        </p:txBody>
      </p:sp>
      <p:grpSp>
        <p:nvGrpSpPr>
          <p:cNvPr id="2" name="Group 20"/>
          <p:cNvGrpSpPr>
            <a:grpSpLocks/>
          </p:cNvGrpSpPr>
          <p:nvPr/>
        </p:nvGrpSpPr>
        <p:grpSpPr bwMode="auto">
          <a:xfrm>
            <a:off x="5796136" y="1196752"/>
            <a:ext cx="3048000" cy="2951162"/>
            <a:chOff x="2137" y="1008"/>
            <a:chExt cx="2231" cy="2160"/>
          </a:xfrm>
        </p:grpSpPr>
        <p:graphicFrame>
          <p:nvGraphicFramePr>
            <p:cNvPr id="8197" name="Object 21"/>
            <p:cNvGraphicFramePr>
              <a:graphicFrameLocks noChangeAspect="1"/>
            </p:cNvGraphicFramePr>
            <p:nvPr/>
          </p:nvGraphicFramePr>
          <p:xfrm>
            <a:off x="2736" y="2208"/>
            <a:ext cx="135" cy="208"/>
          </p:xfrm>
          <a:graphic>
            <a:graphicData uri="http://schemas.openxmlformats.org/presentationml/2006/ole">
              <p:oleObj spid="_x0000_s2323932" name="公式" r:id="rId5" imgW="215806" imgH="330057" progId="Equation.3">
                <p:embed/>
              </p:oleObj>
            </a:graphicData>
          </a:graphic>
        </p:graphicFrame>
        <p:graphicFrame>
          <p:nvGraphicFramePr>
            <p:cNvPr id="8198" name="Object 22"/>
            <p:cNvGraphicFramePr>
              <a:graphicFrameLocks noChangeAspect="1"/>
            </p:cNvGraphicFramePr>
            <p:nvPr/>
          </p:nvGraphicFramePr>
          <p:xfrm>
            <a:off x="2904" y="2320"/>
            <a:ext cx="360" cy="320"/>
          </p:xfrm>
          <a:graphic>
            <a:graphicData uri="http://schemas.openxmlformats.org/presentationml/2006/ole">
              <p:oleObj spid="_x0000_s2323933" name="公式" r:id="rId6" imgW="571500" imgH="508000" progId="Equation.3">
                <p:embed/>
              </p:oleObj>
            </a:graphicData>
          </a:graphic>
        </p:graphicFrame>
        <p:sp>
          <p:nvSpPr>
            <p:cNvPr id="8211" name="Line 23"/>
            <p:cNvSpPr>
              <a:spLocks noChangeShapeType="1"/>
            </p:cNvSpPr>
            <p:nvPr/>
          </p:nvSpPr>
          <p:spPr bwMode="auto">
            <a:xfrm>
              <a:off x="2880" y="2352"/>
              <a:ext cx="1296"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12" name="Line 24"/>
            <p:cNvSpPr>
              <a:spLocks noChangeShapeType="1"/>
            </p:cNvSpPr>
            <p:nvPr/>
          </p:nvSpPr>
          <p:spPr bwMode="auto">
            <a:xfrm flipV="1">
              <a:off x="2880" y="1200"/>
              <a:ext cx="0" cy="1152"/>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13" name="Line 25"/>
            <p:cNvSpPr>
              <a:spLocks noChangeShapeType="1"/>
            </p:cNvSpPr>
            <p:nvPr/>
          </p:nvSpPr>
          <p:spPr bwMode="auto">
            <a:xfrm flipH="1">
              <a:off x="2256" y="2352"/>
              <a:ext cx="624" cy="624"/>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14" name="AutoShape 26"/>
            <p:cNvSpPr>
              <a:spLocks noChangeArrowheads="1"/>
            </p:cNvSpPr>
            <p:nvPr/>
          </p:nvSpPr>
          <p:spPr bwMode="auto">
            <a:xfrm rot="-940038">
              <a:off x="2304" y="1440"/>
              <a:ext cx="1488" cy="1152"/>
            </a:xfrm>
            <a:prstGeom prst="triangle">
              <a:avLst>
                <a:gd name="adj" fmla="val 50000"/>
              </a:avLst>
            </a:prstGeom>
            <a:solidFill>
              <a:srgbClr val="FF00FF">
                <a:alpha val="50195"/>
              </a:srgbClr>
            </a:solidFill>
            <a:ln w="25400">
              <a:solidFill>
                <a:srgbClr val="000000"/>
              </a:solidFill>
              <a:miter lim="800000"/>
              <a:headEnd/>
              <a:tailEnd/>
            </a:ln>
          </p:spPr>
          <p:txBody>
            <a:bodyPr wrap="none" anchor="ctr"/>
            <a:lstStyle/>
            <a:p>
              <a:endParaRPr lang="zh-CN" altLang="en-US"/>
            </a:p>
          </p:txBody>
        </p:sp>
        <p:graphicFrame>
          <p:nvGraphicFramePr>
            <p:cNvPr id="8199" name="Object 27"/>
            <p:cNvGraphicFramePr>
              <a:graphicFrameLocks noChangeAspect="1"/>
            </p:cNvGraphicFramePr>
            <p:nvPr/>
          </p:nvGraphicFramePr>
          <p:xfrm>
            <a:off x="2137" y="3009"/>
            <a:ext cx="167" cy="159"/>
          </p:xfrm>
          <a:graphic>
            <a:graphicData uri="http://schemas.openxmlformats.org/presentationml/2006/ole">
              <p:oleObj spid="_x0000_s2323934" name="公式" r:id="rId7" imgW="266469" imgH="253780" progId="Equation.3">
                <p:embed/>
              </p:oleObj>
            </a:graphicData>
          </a:graphic>
        </p:graphicFrame>
        <p:graphicFrame>
          <p:nvGraphicFramePr>
            <p:cNvPr id="8200" name="Object 28"/>
            <p:cNvGraphicFramePr>
              <a:graphicFrameLocks noChangeAspect="1"/>
            </p:cNvGraphicFramePr>
            <p:nvPr/>
          </p:nvGraphicFramePr>
          <p:xfrm>
            <a:off x="4201" y="2240"/>
            <a:ext cx="167" cy="208"/>
          </p:xfrm>
          <a:graphic>
            <a:graphicData uri="http://schemas.openxmlformats.org/presentationml/2006/ole">
              <p:oleObj spid="_x0000_s2323935" name="公式" r:id="rId8" imgW="266584" imgH="330057" progId="Equation.3">
                <p:embed/>
              </p:oleObj>
            </a:graphicData>
          </a:graphic>
        </p:graphicFrame>
        <p:graphicFrame>
          <p:nvGraphicFramePr>
            <p:cNvPr id="8201" name="Object 29"/>
            <p:cNvGraphicFramePr>
              <a:graphicFrameLocks noChangeAspect="1"/>
            </p:cNvGraphicFramePr>
            <p:nvPr/>
          </p:nvGraphicFramePr>
          <p:xfrm>
            <a:off x="2812" y="1008"/>
            <a:ext cx="135" cy="167"/>
          </p:xfrm>
          <a:graphic>
            <a:graphicData uri="http://schemas.openxmlformats.org/presentationml/2006/ole">
              <p:oleObj spid="_x0000_s2323936" name="公式" r:id="rId9" imgW="215619" imgH="266353" progId="Equation.3">
                <p:embed/>
              </p:oleObj>
            </a:graphicData>
          </a:graphic>
        </p:graphicFrame>
        <p:graphicFrame>
          <p:nvGraphicFramePr>
            <p:cNvPr id="8202" name="Object 30"/>
            <p:cNvGraphicFramePr>
              <a:graphicFrameLocks noChangeAspect="1"/>
            </p:cNvGraphicFramePr>
            <p:nvPr/>
          </p:nvGraphicFramePr>
          <p:xfrm>
            <a:off x="3593" y="1473"/>
            <a:ext cx="151" cy="159"/>
          </p:xfrm>
          <a:graphic>
            <a:graphicData uri="http://schemas.openxmlformats.org/presentationml/2006/ole">
              <p:oleObj spid="_x0000_s2323937" name="公式" r:id="rId10" imgW="241195" imgH="253890" progId="Equation.3">
                <p:embed/>
              </p:oleObj>
            </a:graphicData>
          </a:graphic>
        </p:graphicFrame>
        <p:sp>
          <p:nvSpPr>
            <p:cNvPr id="8215" name="Line 31"/>
            <p:cNvSpPr>
              <a:spLocks noChangeShapeType="1"/>
            </p:cNvSpPr>
            <p:nvPr/>
          </p:nvSpPr>
          <p:spPr bwMode="auto">
            <a:xfrm flipV="1">
              <a:off x="3072" y="1536"/>
              <a:ext cx="480" cy="480"/>
            </a:xfrm>
            <a:prstGeom prst="line">
              <a:avLst/>
            </a:prstGeom>
            <a:noFill/>
            <a:ln w="38100">
              <a:solidFill>
                <a:srgbClr val="FFC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8203" name="Object 32"/>
            <p:cNvGraphicFramePr>
              <a:graphicFrameLocks noChangeAspect="1"/>
            </p:cNvGraphicFramePr>
            <p:nvPr/>
          </p:nvGraphicFramePr>
          <p:xfrm>
            <a:off x="2496" y="2777"/>
            <a:ext cx="120" cy="199"/>
          </p:xfrm>
          <a:graphic>
            <a:graphicData uri="http://schemas.openxmlformats.org/presentationml/2006/ole">
              <p:oleObj spid="_x0000_s2323938" name="公式" r:id="rId11" imgW="190335" imgH="317225" progId="Equation.3">
                <p:embed/>
              </p:oleObj>
            </a:graphicData>
          </a:graphic>
        </p:graphicFrame>
        <p:graphicFrame>
          <p:nvGraphicFramePr>
            <p:cNvPr id="8204" name="Object 33"/>
            <p:cNvGraphicFramePr>
              <a:graphicFrameLocks noChangeAspect="1"/>
            </p:cNvGraphicFramePr>
            <p:nvPr/>
          </p:nvGraphicFramePr>
          <p:xfrm>
            <a:off x="3864" y="2393"/>
            <a:ext cx="120" cy="199"/>
          </p:xfrm>
          <a:graphic>
            <a:graphicData uri="http://schemas.openxmlformats.org/presentationml/2006/ole">
              <p:oleObj spid="_x0000_s2323939" name="公式" r:id="rId12" imgW="190335" imgH="317225" progId="Equation.3">
                <p:embed/>
              </p:oleObj>
            </a:graphicData>
          </a:graphic>
        </p:graphicFrame>
        <p:graphicFrame>
          <p:nvGraphicFramePr>
            <p:cNvPr id="8205" name="Object 34"/>
            <p:cNvGraphicFramePr>
              <a:graphicFrameLocks noChangeAspect="1"/>
            </p:cNvGraphicFramePr>
            <p:nvPr/>
          </p:nvGraphicFramePr>
          <p:xfrm>
            <a:off x="2760" y="1337"/>
            <a:ext cx="120" cy="199"/>
          </p:xfrm>
          <a:graphic>
            <a:graphicData uri="http://schemas.openxmlformats.org/presentationml/2006/ole">
              <p:oleObj spid="_x0000_s2323940" name="公式" r:id="rId13" imgW="190335" imgH="317225" progId="Equation.3">
                <p:embed/>
              </p:oleObj>
            </a:graphicData>
          </a:graphic>
        </p:graphicFrame>
      </p:grpSp>
      <p:sp>
        <p:nvSpPr>
          <p:cNvPr id="35875" name="Text Box 35"/>
          <p:cNvSpPr txBox="1">
            <a:spLocks noChangeArrowheads="1"/>
          </p:cNvSpPr>
          <p:nvPr/>
        </p:nvSpPr>
        <p:spPr bwMode="auto">
          <a:xfrm>
            <a:off x="152400" y="2432001"/>
            <a:ext cx="914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zh-CN" altLang="en-US" sz="2800" b="1">
                <a:solidFill>
                  <a:srgbClr val="0000CC"/>
                </a:solidFill>
                <a:ea typeface="黑体" pitchFamily="2" charset="-122"/>
              </a:rPr>
              <a:t>解</a:t>
            </a:r>
            <a:endParaRPr lang="zh-CN" altLang="en-US" sz="2800">
              <a:solidFill>
                <a:srgbClr val="0000CC"/>
              </a:solidFill>
              <a:ea typeface="黑体" pitchFamily="2" charset="-122"/>
            </a:endParaRPr>
          </a:p>
        </p:txBody>
      </p:sp>
      <p:sp>
        <p:nvSpPr>
          <p:cNvPr id="35876" name="Text Box 36"/>
          <p:cNvSpPr txBox="1">
            <a:spLocks noChangeArrowheads="1"/>
          </p:cNvSpPr>
          <p:nvPr/>
        </p:nvSpPr>
        <p:spPr bwMode="auto">
          <a:xfrm>
            <a:off x="846584" y="2477839"/>
            <a:ext cx="3581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宋体" pitchFamily="2" charset="-122"/>
              </a:rPr>
              <a:t>按斯托克斯公式</a:t>
            </a:r>
            <a:r>
              <a:rPr lang="en-US" altLang="zh-CN" sz="2800" b="1" dirty="0">
                <a:latin typeface="宋体" pitchFamily="2" charset="-122"/>
              </a:rPr>
              <a:t>, </a:t>
            </a:r>
            <a:r>
              <a:rPr lang="zh-CN" altLang="en-US" sz="2800" b="1" dirty="0">
                <a:latin typeface="宋体" pitchFamily="2" charset="-122"/>
              </a:rPr>
              <a:t>有</a:t>
            </a:r>
            <a:endParaRPr lang="zh-CN" altLang="en-US" sz="2800" dirty="0">
              <a:latin typeface="宋体" pitchFamily="2" charset="-122"/>
            </a:endParaRPr>
          </a:p>
        </p:txBody>
      </p:sp>
      <p:graphicFrame>
        <p:nvGraphicFramePr>
          <p:cNvPr id="35877" name="Object 37"/>
          <p:cNvGraphicFramePr>
            <a:graphicFrameLocks noChangeAspect="1"/>
          </p:cNvGraphicFramePr>
          <p:nvPr>
            <p:extLst>
              <p:ext uri="{D42A27DB-BD31-4B8C-83A1-F6EECF244321}">
                <p14:modId xmlns:p14="http://schemas.microsoft.com/office/powerpoint/2010/main" xmlns="" val="1999638653"/>
              </p:ext>
            </p:extLst>
          </p:nvPr>
        </p:nvGraphicFramePr>
        <p:xfrm>
          <a:off x="753616" y="2938865"/>
          <a:ext cx="2832100" cy="660400"/>
        </p:xfrm>
        <a:graphic>
          <a:graphicData uri="http://schemas.openxmlformats.org/presentationml/2006/ole">
            <p:oleObj spid="_x0000_s2323941" name="公式" r:id="rId14" imgW="2832100" imgH="660400" progId="Equation.3">
              <p:embed/>
            </p:oleObj>
          </a:graphicData>
        </a:graphic>
      </p:graphicFrame>
      <p:graphicFrame>
        <p:nvGraphicFramePr>
          <p:cNvPr id="35878" name="Object 38"/>
          <p:cNvGraphicFramePr>
            <a:graphicFrameLocks noChangeAspect="1"/>
          </p:cNvGraphicFramePr>
          <p:nvPr>
            <p:extLst>
              <p:ext uri="{D42A27DB-BD31-4B8C-83A1-F6EECF244321}">
                <p14:modId xmlns:p14="http://schemas.microsoft.com/office/powerpoint/2010/main" xmlns="" val="1025725223"/>
              </p:ext>
            </p:extLst>
          </p:nvPr>
        </p:nvGraphicFramePr>
        <p:xfrm>
          <a:off x="827584" y="3645024"/>
          <a:ext cx="3606800" cy="811213"/>
        </p:xfrm>
        <a:graphic>
          <a:graphicData uri="http://schemas.openxmlformats.org/presentationml/2006/ole">
            <p:oleObj spid="_x0000_s2323942" name="公式" r:id="rId15" imgW="3606800" imgH="812800" progId="Equation.3">
              <p:embed/>
            </p:oleObj>
          </a:graphicData>
        </a:graphic>
      </p:graphicFrame>
      <p:sp>
        <p:nvSpPr>
          <p:cNvPr id="35879" name="Text Box 39"/>
          <p:cNvSpPr txBox="1">
            <a:spLocks noChangeArrowheads="1"/>
          </p:cNvSpPr>
          <p:nvPr/>
        </p:nvSpPr>
        <p:spPr bwMode="auto">
          <a:xfrm>
            <a:off x="245368" y="522511"/>
            <a:ext cx="115828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zh-CN" altLang="en-US" sz="2800" b="1" dirty="0">
                <a:solidFill>
                  <a:srgbClr val="0000CC"/>
                </a:solidFill>
                <a:ea typeface="黑体" pitchFamily="2" charset="-122"/>
              </a:rPr>
              <a:t>例 </a:t>
            </a:r>
            <a:r>
              <a:rPr lang="en-US" altLang="zh-CN" sz="2800" b="1" dirty="0" smtClean="0">
                <a:solidFill>
                  <a:srgbClr val="0000CC"/>
                </a:solidFill>
                <a:ea typeface="黑体" pitchFamily="2" charset="-122"/>
              </a:rPr>
              <a:t>11</a:t>
            </a:r>
            <a:endParaRPr lang="en-US" altLang="zh-CN" sz="2800" dirty="0">
              <a:solidFill>
                <a:srgbClr val="0000CC"/>
              </a:solidFill>
              <a:ea typeface="黑体" pitchFamily="2" charset="-122"/>
            </a:endParaRPr>
          </a:p>
        </p:txBody>
      </p:sp>
    </p:spTree>
    <p:extLst>
      <p:ext uri="{BB962C8B-B14F-4D97-AF65-F5344CB8AC3E}">
        <p14:creationId xmlns:p14="http://schemas.microsoft.com/office/powerpoint/2010/main" xmlns="" val="71405860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79"/>
                                        </p:tgtEl>
                                        <p:attrNameLst>
                                          <p:attrName>style.visibility</p:attrName>
                                        </p:attrNameLst>
                                      </p:cBhvr>
                                      <p:to>
                                        <p:strVal val="visible"/>
                                      </p:to>
                                    </p:set>
                                    <p:animEffect transition="in" filter="wipe(left)">
                                      <p:cBhvr>
                                        <p:cTn id="7" dur="500"/>
                                        <p:tgtEl>
                                          <p:spTgt spid="358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857"/>
                                        </p:tgtEl>
                                        <p:attrNameLst>
                                          <p:attrName>style.visibility</p:attrName>
                                        </p:attrNameLst>
                                      </p:cBhvr>
                                      <p:to>
                                        <p:strVal val="visible"/>
                                      </p:to>
                                    </p:set>
                                    <p:animEffect transition="in" filter="wipe(left)">
                                      <p:cBhvr>
                                        <p:cTn id="12" dur="500"/>
                                        <p:tgtEl>
                                          <p:spTgt spid="358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75"/>
                                        </p:tgtEl>
                                        <p:attrNameLst>
                                          <p:attrName>style.visibility</p:attrName>
                                        </p:attrNameLst>
                                      </p:cBhvr>
                                      <p:to>
                                        <p:strVal val="visible"/>
                                      </p:to>
                                    </p:set>
                                    <p:animEffect transition="in" filter="wipe(left)">
                                      <p:cBhvr>
                                        <p:cTn id="22" dur="500"/>
                                        <p:tgtEl>
                                          <p:spTgt spid="358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76"/>
                                        </p:tgtEl>
                                        <p:attrNameLst>
                                          <p:attrName>style.visibility</p:attrName>
                                        </p:attrNameLst>
                                      </p:cBhvr>
                                      <p:to>
                                        <p:strVal val="visible"/>
                                      </p:to>
                                    </p:set>
                                    <p:animEffect transition="in" filter="wipe(left)">
                                      <p:cBhvr>
                                        <p:cTn id="27" dur="500"/>
                                        <p:tgtEl>
                                          <p:spTgt spid="358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877"/>
                                        </p:tgtEl>
                                        <p:attrNameLst>
                                          <p:attrName>style.visibility</p:attrName>
                                        </p:attrNameLst>
                                      </p:cBhvr>
                                      <p:to>
                                        <p:strVal val="visible"/>
                                      </p:to>
                                    </p:set>
                                    <p:animEffect transition="in" filter="wipe(left)">
                                      <p:cBhvr>
                                        <p:cTn id="37" dur="500"/>
                                        <p:tgtEl>
                                          <p:spTgt spid="358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5878"/>
                                        </p:tgtEl>
                                        <p:attrNameLst>
                                          <p:attrName>style.visibility</p:attrName>
                                        </p:attrNameLst>
                                      </p:cBhvr>
                                      <p:to>
                                        <p:strVal val="visible"/>
                                      </p:to>
                                    </p:set>
                                    <p:animEffect transition="in" filter="wipe(left)">
                                      <p:cBhvr>
                                        <p:cTn id="42" dur="500"/>
                                        <p:tgtEl>
                                          <p:spTgt spid="35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5" grpId="0" autoUpdateAnimBg="0"/>
      <p:bldP spid="35876" grpId="0" autoUpdateAnimBg="0"/>
      <p:bldP spid="3587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8" name="Object 4"/>
          <p:cNvGraphicFramePr>
            <a:graphicFrameLocks noChangeAspect="1"/>
          </p:cNvGraphicFramePr>
          <p:nvPr/>
        </p:nvGraphicFramePr>
        <p:xfrm>
          <a:off x="1001713" y="2209800"/>
          <a:ext cx="3302000" cy="811213"/>
        </p:xfrm>
        <a:graphic>
          <a:graphicData uri="http://schemas.openxmlformats.org/presentationml/2006/ole">
            <p:oleObj spid="_x0000_s2324989" name="公式" r:id="rId3" imgW="3302000" imgH="812800" progId="Equation.3">
              <p:embed/>
            </p:oleObj>
          </a:graphicData>
        </a:graphic>
      </p:graphicFrame>
      <p:graphicFrame>
        <p:nvGraphicFramePr>
          <p:cNvPr id="36869" name="Object 5"/>
          <p:cNvGraphicFramePr>
            <a:graphicFrameLocks noChangeAspect="1"/>
          </p:cNvGraphicFramePr>
          <p:nvPr/>
        </p:nvGraphicFramePr>
        <p:xfrm>
          <a:off x="4267200" y="2262188"/>
          <a:ext cx="1371600" cy="919162"/>
        </p:xfrm>
        <a:graphic>
          <a:graphicData uri="http://schemas.openxmlformats.org/presentationml/2006/ole">
            <p:oleObj spid="_x0000_s2324990" name="公式" r:id="rId4" imgW="736280" imgH="495085" progId="Equation.3">
              <p:embed/>
            </p:oleObj>
          </a:graphicData>
        </a:graphic>
      </p:graphicFrame>
      <p:grpSp>
        <p:nvGrpSpPr>
          <p:cNvPr id="2" name="Group 17"/>
          <p:cNvGrpSpPr>
            <a:grpSpLocks/>
          </p:cNvGrpSpPr>
          <p:nvPr/>
        </p:nvGrpSpPr>
        <p:grpSpPr bwMode="auto">
          <a:xfrm>
            <a:off x="5867400" y="2743200"/>
            <a:ext cx="2514600" cy="2370138"/>
            <a:chOff x="3360" y="1760"/>
            <a:chExt cx="2064" cy="1895"/>
          </a:xfrm>
        </p:grpSpPr>
        <p:grpSp>
          <p:nvGrpSpPr>
            <p:cNvPr id="9233" name="Group 15"/>
            <p:cNvGrpSpPr>
              <a:grpSpLocks/>
            </p:cNvGrpSpPr>
            <p:nvPr/>
          </p:nvGrpSpPr>
          <p:grpSpPr bwMode="auto">
            <a:xfrm>
              <a:off x="3360" y="1760"/>
              <a:ext cx="2064" cy="1895"/>
              <a:chOff x="3360" y="1760"/>
              <a:chExt cx="2064" cy="1895"/>
            </a:xfrm>
          </p:grpSpPr>
          <p:grpSp>
            <p:nvGrpSpPr>
              <p:cNvPr id="9234" name="Group 9"/>
              <p:cNvGrpSpPr>
                <a:grpSpLocks/>
              </p:cNvGrpSpPr>
              <p:nvPr/>
            </p:nvGrpSpPr>
            <p:grpSpPr bwMode="auto">
              <a:xfrm>
                <a:off x="3360" y="2016"/>
                <a:ext cx="1920" cy="1632"/>
                <a:chOff x="3360" y="2016"/>
                <a:chExt cx="1920" cy="1632"/>
              </a:xfrm>
            </p:grpSpPr>
            <p:sp>
              <p:nvSpPr>
                <p:cNvPr id="9235" name="Line 6"/>
                <p:cNvSpPr>
                  <a:spLocks noChangeShapeType="1"/>
                </p:cNvSpPr>
                <p:nvPr/>
              </p:nvSpPr>
              <p:spPr bwMode="auto">
                <a:xfrm>
                  <a:off x="3360" y="3408"/>
                  <a:ext cx="1920"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36" name="Line 7"/>
                <p:cNvSpPr>
                  <a:spLocks noChangeShapeType="1"/>
                </p:cNvSpPr>
                <p:nvPr/>
              </p:nvSpPr>
              <p:spPr bwMode="auto">
                <a:xfrm flipV="1">
                  <a:off x="3648" y="2016"/>
                  <a:ext cx="0" cy="1632"/>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37" name="Line 8"/>
                <p:cNvSpPr>
                  <a:spLocks noChangeShapeType="1"/>
                </p:cNvSpPr>
                <p:nvPr/>
              </p:nvSpPr>
              <p:spPr bwMode="auto">
                <a:xfrm>
                  <a:off x="3648" y="2352"/>
                  <a:ext cx="1056" cy="1056"/>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9226" name="Object 10"/>
              <p:cNvGraphicFramePr>
                <a:graphicFrameLocks noChangeAspect="1"/>
              </p:cNvGraphicFramePr>
              <p:nvPr/>
            </p:nvGraphicFramePr>
            <p:xfrm>
              <a:off x="5257" y="3297"/>
              <a:ext cx="167" cy="159"/>
            </p:xfrm>
            <a:graphic>
              <a:graphicData uri="http://schemas.openxmlformats.org/presentationml/2006/ole">
                <p:oleObj spid="_x0000_s2324991" name="公式" r:id="rId5" imgW="266469" imgH="253780" progId="Equation.3">
                  <p:embed/>
                </p:oleObj>
              </a:graphicData>
            </a:graphic>
          </p:graphicFrame>
          <p:graphicFrame>
            <p:nvGraphicFramePr>
              <p:cNvPr id="9227" name="Object 11"/>
              <p:cNvGraphicFramePr>
                <a:graphicFrameLocks noChangeAspect="1"/>
              </p:cNvGraphicFramePr>
              <p:nvPr/>
            </p:nvGraphicFramePr>
            <p:xfrm>
              <a:off x="3577" y="1760"/>
              <a:ext cx="167" cy="208"/>
            </p:xfrm>
            <a:graphic>
              <a:graphicData uri="http://schemas.openxmlformats.org/presentationml/2006/ole">
                <p:oleObj spid="_x0000_s2324992" name="公式" r:id="rId6" imgW="266584" imgH="330057" progId="Equation.3">
                  <p:embed/>
                </p:oleObj>
              </a:graphicData>
            </a:graphic>
          </p:graphicFrame>
          <p:graphicFrame>
            <p:nvGraphicFramePr>
              <p:cNvPr id="9228" name="Object 12"/>
              <p:cNvGraphicFramePr>
                <a:graphicFrameLocks noChangeAspect="1"/>
              </p:cNvGraphicFramePr>
              <p:nvPr/>
            </p:nvGraphicFramePr>
            <p:xfrm>
              <a:off x="3456" y="3456"/>
              <a:ext cx="144" cy="159"/>
            </p:xfrm>
            <a:graphic>
              <a:graphicData uri="http://schemas.openxmlformats.org/presentationml/2006/ole">
                <p:oleObj spid="_x0000_s2324993" name="公式" r:id="rId7" imgW="228501" imgH="253890" progId="Equation.3">
                  <p:embed/>
                </p:oleObj>
              </a:graphicData>
            </a:graphic>
          </p:graphicFrame>
          <p:graphicFrame>
            <p:nvGraphicFramePr>
              <p:cNvPr id="9229" name="Object 13"/>
              <p:cNvGraphicFramePr>
                <a:graphicFrameLocks noChangeAspect="1"/>
              </p:cNvGraphicFramePr>
              <p:nvPr/>
            </p:nvGraphicFramePr>
            <p:xfrm>
              <a:off x="3720" y="2153"/>
              <a:ext cx="120" cy="199"/>
            </p:xfrm>
            <a:graphic>
              <a:graphicData uri="http://schemas.openxmlformats.org/presentationml/2006/ole">
                <p:oleObj spid="_x0000_s2324994" name="公式" r:id="rId8" imgW="190335" imgH="317225" progId="Equation.3">
                  <p:embed/>
                </p:oleObj>
              </a:graphicData>
            </a:graphic>
          </p:graphicFrame>
          <p:graphicFrame>
            <p:nvGraphicFramePr>
              <p:cNvPr id="9230" name="Object 14"/>
              <p:cNvGraphicFramePr>
                <a:graphicFrameLocks noChangeAspect="1"/>
              </p:cNvGraphicFramePr>
              <p:nvPr/>
            </p:nvGraphicFramePr>
            <p:xfrm>
              <a:off x="4680" y="3456"/>
              <a:ext cx="120" cy="199"/>
            </p:xfrm>
            <a:graphic>
              <a:graphicData uri="http://schemas.openxmlformats.org/presentationml/2006/ole">
                <p:oleObj spid="_x0000_s2324995" name="公式" r:id="rId9" imgW="190335" imgH="317225" progId="Equation.3">
                  <p:embed/>
                </p:oleObj>
              </a:graphicData>
            </a:graphic>
          </p:graphicFrame>
        </p:grpSp>
        <p:graphicFrame>
          <p:nvGraphicFramePr>
            <p:cNvPr id="9225" name="Object 16"/>
            <p:cNvGraphicFramePr>
              <a:graphicFrameLocks noChangeAspect="1"/>
            </p:cNvGraphicFramePr>
            <p:nvPr/>
          </p:nvGraphicFramePr>
          <p:xfrm>
            <a:off x="3792" y="2880"/>
            <a:ext cx="360" cy="320"/>
          </p:xfrm>
          <a:graphic>
            <a:graphicData uri="http://schemas.openxmlformats.org/presentationml/2006/ole">
              <p:oleObj spid="_x0000_s2324996" name="公式" r:id="rId10" imgW="571500" imgH="508000" progId="Equation.3">
                <p:embed/>
              </p:oleObj>
            </a:graphicData>
          </a:graphic>
        </p:graphicFrame>
      </p:grpSp>
      <p:graphicFrame>
        <p:nvGraphicFramePr>
          <p:cNvPr id="36882" name="Object 18"/>
          <p:cNvGraphicFramePr>
            <a:graphicFrameLocks noChangeAspect="1"/>
          </p:cNvGraphicFramePr>
          <p:nvPr/>
        </p:nvGraphicFramePr>
        <p:xfrm>
          <a:off x="4064000" y="4292600"/>
          <a:ext cx="571500" cy="889000"/>
        </p:xfrm>
        <a:graphic>
          <a:graphicData uri="http://schemas.openxmlformats.org/presentationml/2006/ole">
            <p:oleObj spid="_x0000_s2324997" name="公式" r:id="rId11" imgW="571252" imgH="888614" progId="Equation.3">
              <p:embed/>
            </p:oleObj>
          </a:graphicData>
        </a:graphic>
      </p:graphicFrame>
      <p:graphicFrame>
        <p:nvGraphicFramePr>
          <p:cNvPr id="9221" name="Object 37"/>
          <p:cNvGraphicFramePr>
            <a:graphicFrameLocks noChangeAspect="1"/>
          </p:cNvGraphicFramePr>
          <p:nvPr/>
        </p:nvGraphicFramePr>
        <p:xfrm>
          <a:off x="914400" y="895350"/>
          <a:ext cx="7037388" cy="457200"/>
        </p:xfrm>
        <a:graphic>
          <a:graphicData uri="http://schemas.openxmlformats.org/presentationml/2006/ole">
            <p:oleObj spid="_x0000_s2324998" name="公式" r:id="rId12" imgW="7035800" imgH="457200" progId="Equation.3">
              <p:embed/>
            </p:oleObj>
          </a:graphicData>
        </a:graphic>
      </p:graphicFrame>
      <p:graphicFrame>
        <p:nvGraphicFramePr>
          <p:cNvPr id="36902" name="Object 38"/>
          <p:cNvGraphicFramePr>
            <a:graphicFrameLocks noChangeAspect="1"/>
          </p:cNvGraphicFramePr>
          <p:nvPr/>
        </p:nvGraphicFramePr>
        <p:xfrm>
          <a:off x="939800" y="1524000"/>
          <a:ext cx="2476500" cy="419100"/>
        </p:xfrm>
        <a:graphic>
          <a:graphicData uri="http://schemas.openxmlformats.org/presentationml/2006/ole">
            <p:oleObj spid="_x0000_s2324999" name="公式" r:id="rId13" imgW="2476500" imgH="419100" progId="Equation.3">
              <p:embed/>
            </p:oleObj>
          </a:graphicData>
        </a:graphic>
      </p:graphicFrame>
      <p:graphicFrame>
        <p:nvGraphicFramePr>
          <p:cNvPr id="36903" name="Object 39"/>
          <p:cNvGraphicFramePr>
            <a:graphicFrameLocks noChangeAspect="1"/>
          </p:cNvGraphicFramePr>
          <p:nvPr/>
        </p:nvGraphicFramePr>
        <p:xfrm>
          <a:off x="2082800" y="3454400"/>
          <a:ext cx="1308100" cy="508000"/>
        </p:xfrm>
        <a:graphic>
          <a:graphicData uri="http://schemas.openxmlformats.org/presentationml/2006/ole">
            <p:oleObj spid="_x0000_s2325000" name="公式" r:id="rId14" imgW="1308100" imgH="508000" progId="Equation.3">
              <p:embed/>
            </p:oleObj>
          </a:graphicData>
        </a:graphic>
      </p:graphicFrame>
      <p:sp>
        <p:nvSpPr>
          <p:cNvPr id="36904" name="Line 40"/>
          <p:cNvSpPr>
            <a:spLocks noChangeShapeType="1"/>
          </p:cNvSpPr>
          <p:nvPr/>
        </p:nvSpPr>
        <p:spPr bwMode="auto">
          <a:xfrm>
            <a:off x="1397000" y="3048000"/>
            <a:ext cx="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36905" name="Object 41"/>
          <p:cNvGraphicFramePr>
            <a:graphicFrameLocks noChangeAspect="1"/>
          </p:cNvGraphicFramePr>
          <p:nvPr/>
        </p:nvGraphicFramePr>
        <p:xfrm>
          <a:off x="1092200" y="4419600"/>
          <a:ext cx="2832100" cy="660400"/>
        </p:xfrm>
        <a:graphic>
          <a:graphicData uri="http://schemas.openxmlformats.org/presentationml/2006/ole">
            <p:oleObj spid="_x0000_s2325001" name="公式" r:id="rId15" imgW="2832100" imgH="660400" progId="Equation.3">
              <p:embed/>
            </p:oleObj>
          </a:graphicData>
        </a:graphic>
      </p:graphicFrame>
    </p:spTree>
    <p:extLst>
      <p:ext uri="{BB962C8B-B14F-4D97-AF65-F5344CB8AC3E}">
        <p14:creationId xmlns:p14="http://schemas.microsoft.com/office/powerpoint/2010/main" xmlns="" val="291035095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902"/>
                                        </p:tgtEl>
                                        <p:attrNameLst>
                                          <p:attrName>style.visibility</p:attrName>
                                        </p:attrNameLst>
                                      </p:cBhvr>
                                      <p:to>
                                        <p:strVal val="visible"/>
                                      </p:to>
                                    </p:set>
                                    <p:animEffect transition="in" filter="wipe(left)">
                                      <p:cBhvr>
                                        <p:cTn id="7" dur="500"/>
                                        <p:tgtEl>
                                          <p:spTgt spid="369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wipe(left)">
                                      <p:cBhvr>
                                        <p:cTn id="12" dur="500"/>
                                        <p:tgtEl>
                                          <p:spTgt spid="368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wipe(left)">
                                      <p:cBhvr>
                                        <p:cTn id="17" dur="500"/>
                                        <p:tgtEl>
                                          <p:spTgt spid="368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903"/>
                                        </p:tgtEl>
                                        <p:attrNameLst>
                                          <p:attrName>style.visibility</p:attrName>
                                        </p:attrNameLst>
                                      </p:cBhvr>
                                      <p:to>
                                        <p:strVal val="visible"/>
                                      </p:to>
                                    </p:set>
                                    <p:animEffect transition="in" filter="wipe(left)">
                                      <p:cBhvr>
                                        <p:cTn id="22" dur="500"/>
                                        <p:tgtEl>
                                          <p:spTgt spid="36903"/>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6904"/>
                                        </p:tgtEl>
                                        <p:attrNameLst>
                                          <p:attrName>style.visibility</p:attrName>
                                        </p:attrNameLst>
                                      </p:cBhvr>
                                      <p:to>
                                        <p:strVal val="visible"/>
                                      </p:to>
                                    </p:set>
                                    <p:animEffect transition="in" filter="wipe(up)">
                                      <p:cBhvr>
                                        <p:cTn id="31" dur="500"/>
                                        <p:tgtEl>
                                          <p:spTgt spid="36904"/>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36905"/>
                                        </p:tgtEl>
                                        <p:attrNameLst>
                                          <p:attrName>style.visibility</p:attrName>
                                        </p:attrNameLst>
                                      </p:cBhvr>
                                      <p:to>
                                        <p:strVal val="visible"/>
                                      </p:to>
                                    </p:set>
                                    <p:animEffect transition="in" filter="wipe(left)">
                                      <p:cBhvr>
                                        <p:cTn id="35" dur="500"/>
                                        <p:tgtEl>
                                          <p:spTgt spid="3690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6882"/>
                                        </p:tgtEl>
                                        <p:attrNameLst>
                                          <p:attrName>style.visibility</p:attrName>
                                        </p:attrNameLst>
                                      </p:cBhvr>
                                      <p:to>
                                        <p:strVal val="visible"/>
                                      </p:to>
                                    </p:set>
                                    <p:animEffect transition="in" filter="wipe(left)">
                                      <p:cBhvr>
                                        <p:cTn id="40" dur="500"/>
                                        <p:tgtEl>
                                          <p:spTgt spid="36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1024"/>
          <p:cNvGraphicFramePr>
            <a:graphicFrameLocks noChangeAspect="1"/>
          </p:cNvGraphicFramePr>
          <p:nvPr/>
        </p:nvGraphicFramePr>
        <p:xfrm>
          <a:off x="728663" y="401638"/>
          <a:ext cx="7516812" cy="3333750"/>
        </p:xfrm>
        <a:graphic>
          <a:graphicData uri="http://schemas.openxmlformats.org/presentationml/2006/ole">
            <p:oleObj spid="_x0000_s2325935" name="Document" r:id="rId3" imgW="7718079" imgH="3290935" progId="Word.Document.8">
              <p:embed/>
            </p:oleObj>
          </a:graphicData>
        </a:graphic>
      </p:graphicFrame>
      <p:sp>
        <p:nvSpPr>
          <p:cNvPr id="8200" name="Text Box 8"/>
          <p:cNvSpPr txBox="1">
            <a:spLocks noChangeArrowheads="1"/>
          </p:cNvSpPr>
          <p:nvPr/>
        </p:nvSpPr>
        <p:spPr bwMode="auto">
          <a:xfrm>
            <a:off x="685800" y="3519488"/>
            <a:ext cx="1066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a:solidFill>
                  <a:srgbClr val="0000CC"/>
                </a:solidFill>
                <a:latin typeface="黑体" pitchFamily="2" charset="-122"/>
                <a:ea typeface="黑体" pitchFamily="2" charset="-122"/>
              </a:rPr>
              <a:t>解</a:t>
            </a:r>
            <a:endParaRPr lang="zh-CN" altLang="en-US" sz="2800">
              <a:solidFill>
                <a:srgbClr val="0000CC"/>
              </a:solidFill>
              <a:latin typeface="黑体" pitchFamily="2" charset="-122"/>
              <a:ea typeface="黑体" pitchFamily="2" charset="-122"/>
            </a:endParaRPr>
          </a:p>
        </p:txBody>
      </p:sp>
      <p:graphicFrame>
        <p:nvGraphicFramePr>
          <p:cNvPr id="65537" name="Object 1025"/>
          <p:cNvGraphicFramePr>
            <a:graphicFrameLocks noChangeAspect="1"/>
          </p:cNvGraphicFramePr>
          <p:nvPr/>
        </p:nvGraphicFramePr>
        <p:xfrm>
          <a:off x="1295400" y="3290888"/>
          <a:ext cx="4076700" cy="1844675"/>
        </p:xfrm>
        <a:graphic>
          <a:graphicData uri="http://schemas.openxmlformats.org/presentationml/2006/ole">
            <p:oleObj spid="_x0000_s2325936" name="文档" r:id="rId4" imgW="4043578" imgH="1847180" progId="Word.Document.8">
              <p:embed/>
            </p:oleObj>
          </a:graphicData>
        </a:graphic>
      </p:graphicFrame>
      <p:sp>
        <p:nvSpPr>
          <p:cNvPr id="8202" name="Text Box 10"/>
          <p:cNvSpPr txBox="1">
            <a:spLocks noChangeArrowheads="1"/>
          </p:cNvSpPr>
          <p:nvPr/>
        </p:nvSpPr>
        <p:spPr bwMode="auto">
          <a:xfrm>
            <a:off x="1198563" y="5029200"/>
            <a:ext cx="685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则</a:t>
            </a:r>
            <a:endParaRPr lang="zh-CN" altLang="en-US"/>
          </a:p>
        </p:txBody>
      </p:sp>
      <p:graphicFrame>
        <p:nvGraphicFramePr>
          <p:cNvPr id="65538" name="Object 1026"/>
          <p:cNvGraphicFramePr>
            <a:graphicFrameLocks noChangeAspect="1"/>
          </p:cNvGraphicFramePr>
          <p:nvPr/>
        </p:nvGraphicFramePr>
        <p:xfrm>
          <a:off x="1960563" y="4889500"/>
          <a:ext cx="2108200" cy="901700"/>
        </p:xfrm>
        <a:graphic>
          <a:graphicData uri="http://schemas.openxmlformats.org/presentationml/2006/ole">
            <p:oleObj spid="_x0000_s2325937" name="公式" r:id="rId5" imgW="2108200" imgH="901700" progId="Equation.3">
              <p:embed/>
            </p:oleObj>
          </a:graphicData>
        </a:graphic>
      </p:graphicFrame>
      <p:grpSp>
        <p:nvGrpSpPr>
          <p:cNvPr id="2" name="Group 38"/>
          <p:cNvGrpSpPr>
            <a:grpSpLocks/>
          </p:cNvGrpSpPr>
          <p:nvPr/>
        </p:nvGrpSpPr>
        <p:grpSpPr bwMode="auto">
          <a:xfrm>
            <a:off x="5454650" y="3138488"/>
            <a:ext cx="2438400" cy="2438400"/>
            <a:chOff x="3552" y="2208"/>
            <a:chExt cx="1536" cy="1536"/>
          </a:xfrm>
        </p:grpSpPr>
        <p:grpSp>
          <p:nvGrpSpPr>
            <p:cNvPr id="10257" name="Group 31"/>
            <p:cNvGrpSpPr>
              <a:grpSpLocks/>
            </p:cNvGrpSpPr>
            <p:nvPr/>
          </p:nvGrpSpPr>
          <p:grpSpPr bwMode="auto">
            <a:xfrm>
              <a:off x="3552" y="2208"/>
              <a:ext cx="1536" cy="1536"/>
              <a:chOff x="1200" y="1872"/>
              <a:chExt cx="1968" cy="1968"/>
            </a:xfrm>
          </p:grpSpPr>
          <p:grpSp>
            <p:nvGrpSpPr>
              <p:cNvPr id="10262" name="Group 29"/>
              <p:cNvGrpSpPr>
                <a:grpSpLocks/>
              </p:cNvGrpSpPr>
              <p:nvPr/>
            </p:nvGrpSpPr>
            <p:grpSpPr bwMode="auto">
              <a:xfrm>
                <a:off x="1200" y="1872"/>
                <a:ext cx="1968" cy="1968"/>
                <a:chOff x="1200" y="1200"/>
                <a:chExt cx="1968" cy="1968"/>
              </a:xfrm>
            </p:grpSpPr>
            <p:graphicFrame>
              <p:nvGraphicFramePr>
                <p:cNvPr id="10248" name="Object 1030"/>
                <p:cNvGraphicFramePr>
                  <a:graphicFrameLocks noChangeAspect="1"/>
                </p:cNvGraphicFramePr>
                <p:nvPr/>
              </p:nvGraphicFramePr>
              <p:xfrm>
                <a:off x="1200" y="1200"/>
                <a:ext cx="1968" cy="1968"/>
              </p:xfrm>
              <a:graphic>
                <a:graphicData uri="http://schemas.openxmlformats.org/presentationml/2006/ole">
                  <p:oleObj spid="_x0000_s2325938" name="BMP 图象" r:id="rId6" imgW="3123810" imgH="3123810" progId="PBrush">
                    <p:embed/>
                  </p:oleObj>
                </a:graphicData>
              </a:graphic>
            </p:graphicFrame>
            <p:sp>
              <p:nvSpPr>
                <p:cNvPr id="10263" name="Line 19"/>
                <p:cNvSpPr>
                  <a:spLocks noChangeShapeType="1"/>
                </p:cNvSpPr>
                <p:nvPr/>
              </p:nvSpPr>
              <p:spPr bwMode="auto">
                <a:xfrm flipV="1">
                  <a:off x="1851" y="1344"/>
                  <a:ext cx="0" cy="358"/>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0249" name="Object 1031"/>
                <p:cNvGraphicFramePr>
                  <a:graphicFrameLocks noChangeAspect="1"/>
                </p:cNvGraphicFramePr>
                <p:nvPr/>
              </p:nvGraphicFramePr>
              <p:xfrm>
                <a:off x="1693" y="1296"/>
                <a:ext cx="127" cy="159"/>
              </p:xfrm>
              <a:graphic>
                <a:graphicData uri="http://schemas.openxmlformats.org/presentationml/2006/ole">
                  <p:oleObj spid="_x0000_s2325939" name="公式" r:id="rId7" imgW="203024" imgH="253780" progId="Equation.3">
                    <p:embed/>
                  </p:oleObj>
                </a:graphicData>
              </a:graphic>
            </p:graphicFrame>
            <p:graphicFrame>
              <p:nvGraphicFramePr>
                <p:cNvPr id="10250" name="Object 1032"/>
                <p:cNvGraphicFramePr>
                  <a:graphicFrameLocks noChangeAspect="1"/>
                </p:cNvGraphicFramePr>
                <p:nvPr/>
              </p:nvGraphicFramePr>
              <p:xfrm>
                <a:off x="1458" y="2854"/>
                <a:ext cx="159" cy="151"/>
              </p:xfrm>
              <a:graphic>
                <a:graphicData uri="http://schemas.openxmlformats.org/presentationml/2006/ole">
                  <p:oleObj spid="_x0000_s2325940" name="公式" r:id="rId8" imgW="253890" imgH="241195" progId="Equation.3">
                    <p:embed/>
                  </p:oleObj>
                </a:graphicData>
              </a:graphic>
            </p:graphicFrame>
            <p:graphicFrame>
              <p:nvGraphicFramePr>
                <p:cNvPr id="10251" name="Object 1033"/>
                <p:cNvGraphicFramePr>
                  <a:graphicFrameLocks noChangeAspect="1"/>
                </p:cNvGraphicFramePr>
                <p:nvPr/>
              </p:nvGraphicFramePr>
              <p:xfrm>
                <a:off x="2832" y="2540"/>
                <a:ext cx="159" cy="199"/>
              </p:xfrm>
              <a:graphic>
                <a:graphicData uri="http://schemas.openxmlformats.org/presentationml/2006/ole">
                  <p:oleObj spid="_x0000_s2325941" name="公式" r:id="rId9" imgW="253780" imgH="317225" progId="Equation.3">
                    <p:embed/>
                  </p:oleObj>
                </a:graphicData>
              </a:graphic>
            </p:graphicFrame>
            <p:graphicFrame>
              <p:nvGraphicFramePr>
                <p:cNvPr id="10252" name="Object 1034"/>
                <p:cNvGraphicFramePr>
                  <a:graphicFrameLocks noChangeAspect="1"/>
                </p:cNvGraphicFramePr>
                <p:nvPr/>
              </p:nvGraphicFramePr>
              <p:xfrm>
                <a:off x="1816" y="2487"/>
                <a:ext cx="125" cy="140"/>
              </p:xfrm>
              <a:graphic>
                <a:graphicData uri="http://schemas.openxmlformats.org/presentationml/2006/ole">
                  <p:oleObj spid="_x0000_s2325942" name="公式" r:id="rId10" imgW="215713" imgH="241091" progId="Equation.3">
                    <p:embed/>
                  </p:oleObj>
                </a:graphicData>
              </a:graphic>
            </p:graphicFrame>
            <p:sp>
              <p:nvSpPr>
                <p:cNvPr id="10264" name="Line 24"/>
                <p:cNvSpPr>
                  <a:spLocks noChangeShapeType="1"/>
                </p:cNvSpPr>
                <p:nvPr/>
              </p:nvSpPr>
              <p:spPr bwMode="auto">
                <a:xfrm>
                  <a:off x="2771" y="249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65" name="Line 28"/>
                <p:cNvSpPr>
                  <a:spLocks noChangeShapeType="1"/>
                </p:cNvSpPr>
                <p:nvPr/>
              </p:nvSpPr>
              <p:spPr bwMode="auto">
                <a:xfrm flipH="1">
                  <a:off x="1405" y="2553"/>
                  <a:ext cx="384" cy="384"/>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10247" name="Object 1029"/>
              <p:cNvGraphicFramePr>
                <a:graphicFrameLocks noChangeAspect="1"/>
              </p:cNvGraphicFramePr>
              <p:nvPr/>
            </p:nvGraphicFramePr>
            <p:xfrm>
              <a:off x="2112" y="2352"/>
              <a:ext cx="117" cy="135"/>
            </p:xfrm>
            <a:graphic>
              <a:graphicData uri="http://schemas.openxmlformats.org/presentationml/2006/ole">
                <p:oleObj spid="_x0000_s2325943" name="公式" r:id="rId11" imgW="253890" imgH="291973" progId="Equation.3">
                  <p:embed/>
                </p:oleObj>
              </a:graphicData>
            </a:graphic>
          </p:graphicFrame>
        </p:grpSp>
        <p:grpSp>
          <p:nvGrpSpPr>
            <p:cNvPr id="10258" name="Group 37"/>
            <p:cNvGrpSpPr>
              <a:grpSpLocks/>
            </p:cNvGrpSpPr>
            <p:nvPr/>
          </p:nvGrpSpPr>
          <p:grpSpPr bwMode="auto">
            <a:xfrm>
              <a:off x="4272" y="2256"/>
              <a:ext cx="497" cy="960"/>
              <a:chOff x="4272" y="2256"/>
              <a:chExt cx="497" cy="960"/>
            </a:xfrm>
          </p:grpSpPr>
          <p:grpSp>
            <p:nvGrpSpPr>
              <p:cNvPr id="10259" name="Group 34"/>
              <p:cNvGrpSpPr>
                <a:grpSpLocks/>
              </p:cNvGrpSpPr>
              <p:nvPr/>
            </p:nvGrpSpPr>
            <p:grpSpPr bwMode="auto">
              <a:xfrm>
                <a:off x="4272" y="2256"/>
                <a:ext cx="497" cy="672"/>
                <a:chOff x="4272" y="2256"/>
                <a:chExt cx="497" cy="672"/>
              </a:xfrm>
            </p:grpSpPr>
            <p:sp>
              <p:nvSpPr>
                <p:cNvPr id="10261" name="Line 32"/>
                <p:cNvSpPr>
                  <a:spLocks noChangeShapeType="1"/>
                </p:cNvSpPr>
                <p:nvPr/>
              </p:nvSpPr>
              <p:spPr bwMode="auto">
                <a:xfrm flipV="1">
                  <a:off x="4272" y="2400"/>
                  <a:ext cx="384" cy="528"/>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0246" name="Object 1028"/>
                <p:cNvGraphicFramePr>
                  <a:graphicFrameLocks noChangeAspect="1"/>
                </p:cNvGraphicFramePr>
                <p:nvPr/>
              </p:nvGraphicFramePr>
              <p:xfrm>
                <a:off x="4656" y="2256"/>
                <a:ext cx="113" cy="143"/>
              </p:xfrm>
              <a:graphic>
                <a:graphicData uri="http://schemas.openxmlformats.org/presentationml/2006/ole">
                  <p:oleObj spid="_x0000_s2325944" name="公式" r:id="rId12" imgW="228454" imgH="295259" progId="Equation.3">
                    <p:embed/>
                  </p:oleObj>
                </a:graphicData>
              </a:graphic>
            </p:graphicFrame>
          </p:grpSp>
          <p:graphicFrame>
            <p:nvGraphicFramePr>
              <p:cNvPr id="10245" name="Object 1027"/>
              <p:cNvGraphicFramePr>
                <a:graphicFrameLocks noChangeAspect="1"/>
              </p:cNvGraphicFramePr>
              <p:nvPr/>
            </p:nvGraphicFramePr>
            <p:xfrm>
              <a:off x="4574" y="3050"/>
              <a:ext cx="117" cy="135"/>
            </p:xfrm>
            <a:graphic>
              <a:graphicData uri="http://schemas.openxmlformats.org/presentationml/2006/ole">
                <p:oleObj spid="_x0000_s2325945" name="公式" r:id="rId13" imgW="253890" imgH="291973" progId="Equation.3">
                  <p:embed/>
                </p:oleObj>
              </a:graphicData>
            </a:graphic>
          </p:graphicFrame>
          <p:sp>
            <p:nvSpPr>
              <p:cNvPr id="10260" name="Line 36"/>
              <p:cNvSpPr>
                <a:spLocks noChangeShapeType="1"/>
              </p:cNvSpPr>
              <p:nvPr/>
            </p:nvSpPr>
            <p:spPr bwMode="auto">
              <a:xfrm flipV="1">
                <a:off x="4691" y="3013"/>
                <a:ext cx="43" cy="203"/>
              </a:xfrm>
              <a:prstGeom prst="line">
                <a:avLst/>
              </a:prstGeom>
              <a:noFill/>
              <a:ln w="12700">
                <a:solidFill>
                  <a:srgbClr val="FF33CC"/>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grpSp>
      <p:sp>
        <p:nvSpPr>
          <p:cNvPr id="10256" name="Text Box 39"/>
          <p:cNvSpPr txBox="1">
            <a:spLocks noChangeArrowheads="1"/>
          </p:cNvSpPr>
          <p:nvPr/>
        </p:nvSpPr>
        <p:spPr bwMode="auto">
          <a:xfrm>
            <a:off x="533399" y="395288"/>
            <a:ext cx="135096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zh-CN" altLang="en-US" sz="2800" b="1" dirty="0">
                <a:solidFill>
                  <a:srgbClr val="0000CC"/>
                </a:solidFill>
                <a:ea typeface="黑体" pitchFamily="2" charset="-122"/>
              </a:rPr>
              <a:t>例 </a:t>
            </a:r>
            <a:r>
              <a:rPr lang="en-US" altLang="zh-CN" sz="2800" b="1" dirty="0" smtClean="0">
                <a:solidFill>
                  <a:srgbClr val="0000CC"/>
                </a:solidFill>
                <a:ea typeface="黑体" pitchFamily="2" charset="-122"/>
              </a:rPr>
              <a:t>12</a:t>
            </a:r>
            <a:endParaRPr lang="en-US" altLang="zh-CN" sz="2800" dirty="0">
              <a:solidFill>
                <a:srgbClr val="0000CC"/>
              </a:solidFill>
              <a:ea typeface="黑体" pitchFamily="2" charset="-122"/>
            </a:endParaRPr>
          </a:p>
        </p:txBody>
      </p:sp>
    </p:spTree>
    <p:extLst>
      <p:ext uri="{BB962C8B-B14F-4D97-AF65-F5344CB8AC3E}">
        <p14:creationId xmlns:p14="http://schemas.microsoft.com/office/powerpoint/2010/main" xmlns="" val="83511885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wipe(left)">
                                      <p:cBhvr>
                                        <p:cTn id="7" dur="500"/>
                                        <p:tgtEl>
                                          <p:spTgt spid="8200"/>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5537"/>
                                        </p:tgtEl>
                                        <p:attrNameLst>
                                          <p:attrName>style.visibility</p:attrName>
                                        </p:attrNameLst>
                                      </p:cBhvr>
                                      <p:to>
                                        <p:strVal val="visible"/>
                                      </p:to>
                                    </p:set>
                                    <p:animEffect transition="in" filter="wipe(left)">
                                      <p:cBhvr>
                                        <p:cTn id="16" dur="500"/>
                                        <p:tgtEl>
                                          <p:spTgt spid="655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202"/>
                                        </p:tgtEl>
                                        <p:attrNameLst>
                                          <p:attrName>style.visibility</p:attrName>
                                        </p:attrNameLst>
                                      </p:cBhvr>
                                      <p:to>
                                        <p:strVal val="visible"/>
                                      </p:to>
                                    </p:set>
                                    <p:animEffect transition="in" filter="wipe(left)">
                                      <p:cBhvr>
                                        <p:cTn id="21" dur="500"/>
                                        <p:tgtEl>
                                          <p:spTgt spid="8202"/>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65538"/>
                                        </p:tgtEl>
                                        <p:attrNameLst>
                                          <p:attrName>style.visibility</p:attrName>
                                        </p:attrNameLst>
                                      </p:cBhvr>
                                      <p:to>
                                        <p:strVal val="visible"/>
                                      </p:to>
                                    </p:set>
                                    <p:animEffect transition="in" filter="wipe(left)">
                                      <p:cBhvr>
                                        <p:cTn id="25" dur="500"/>
                                        <p:tgtEl>
                                          <p:spTgt spid="65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autoUpdateAnimBg="0"/>
      <p:bldP spid="820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277813" y="385763"/>
          <a:ext cx="3875087" cy="860425"/>
        </p:xfrm>
        <a:graphic>
          <a:graphicData uri="http://schemas.openxmlformats.org/presentationml/2006/ole">
            <p:oleObj spid="_x0000_s2237038" name="公式" r:id="rId3" imgW="4470400" imgH="990600" progId="Equation.3">
              <p:embed/>
            </p:oleObj>
          </a:graphicData>
        </a:graphic>
      </p:graphicFrame>
      <p:graphicFrame>
        <p:nvGraphicFramePr>
          <p:cNvPr id="24579" name="Object 3"/>
          <p:cNvGraphicFramePr>
            <a:graphicFrameLocks noChangeAspect="1"/>
          </p:cNvGraphicFramePr>
          <p:nvPr/>
        </p:nvGraphicFramePr>
        <p:xfrm>
          <a:off x="120650" y="1398588"/>
          <a:ext cx="5403850" cy="641350"/>
        </p:xfrm>
        <a:graphic>
          <a:graphicData uri="http://schemas.openxmlformats.org/presentationml/2006/ole">
            <p:oleObj spid="_x0000_s2237039" name="公式" r:id="rId4" imgW="5778500" imgH="685800" progId="Equation.3">
              <p:embed/>
            </p:oleObj>
          </a:graphicData>
        </a:graphic>
      </p:graphicFrame>
      <p:graphicFrame>
        <p:nvGraphicFramePr>
          <p:cNvPr id="24580" name="Object 4"/>
          <p:cNvGraphicFramePr>
            <a:graphicFrameLocks noChangeAspect="1"/>
          </p:cNvGraphicFramePr>
          <p:nvPr/>
        </p:nvGraphicFramePr>
        <p:xfrm>
          <a:off x="117475" y="2413000"/>
          <a:ext cx="4589463" cy="561975"/>
        </p:xfrm>
        <a:graphic>
          <a:graphicData uri="http://schemas.openxmlformats.org/presentationml/2006/ole">
            <p:oleObj spid="_x0000_s2237040" name="公式" r:id="rId5" imgW="4978400" imgH="609600" progId="Equation.3">
              <p:embed/>
            </p:oleObj>
          </a:graphicData>
        </a:graphic>
      </p:graphicFrame>
      <p:graphicFrame>
        <p:nvGraphicFramePr>
          <p:cNvPr id="24582" name="Object 6"/>
          <p:cNvGraphicFramePr>
            <a:graphicFrameLocks noChangeAspect="1"/>
          </p:cNvGraphicFramePr>
          <p:nvPr/>
        </p:nvGraphicFramePr>
        <p:xfrm>
          <a:off x="109538" y="3370263"/>
          <a:ext cx="4457700" cy="542925"/>
        </p:xfrm>
        <a:graphic>
          <a:graphicData uri="http://schemas.openxmlformats.org/presentationml/2006/ole">
            <p:oleObj spid="_x0000_s2237041" name="公式" r:id="rId6" imgW="5003800" imgH="609600" progId="Equation.3">
              <p:embed/>
            </p:oleObj>
          </a:graphicData>
        </a:graphic>
      </p:graphicFrame>
      <p:graphicFrame>
        <p:nvGraphicFramePr>
          <p:cNvPr id="24583" name="Object 7"/>
          <p:cNvGraphicFramePr>
            <a:graphicFrameLocks noChangeAspect="1"/>
          </p:cNvGraphicFramePr>
          <p:nvPr/>
        </p:nvGraphicFramePr>
        <p:xfrm>
          <a:off x="134938" y="4268788"/>
          <a:ext cx="2006600" cy="558800"/>
        </p:xfrm>
        <a:graphic>
          <a:graphicData uri="http://schemas.openxmlformats.org/presentationml/2006/ole">
            <p:oleObj spid="_x0000_s2237042" name="公式" r:id="rId7" imgW="2184400" imgH="609600" progId="Equation.3">
              <p:embed/>
            </p:oleObj>
          </a:graphicData>
        </a:graphic>
      </p:graphicFrame>
      <p:sp>
        <p:nvSpPr>
          <p:cNvPr id="24584" name="Text Box 8"/>
          <p:cNvSpPr txBox="1">
            <a:spLocks noChangeArrowheads="1"/>
          </p:cNvSpPr>
          <p:nvPr/>
        </p:nvSpPr>
        <p:spPr bwMode="auto">
          <a:xfrm>
            <a:off x="114300" y="5056188"/>
            <a:ext cx="2514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同理可证</a:t>
            </a:r>
          </a:p>
        </p:txBody>
      </p:sp>
      <p:graphicFrame>
        <p:nvGraphicFramePr>
          <p:cNvPr id="24585" name="Object 9"/>
          <p:cNvGraphicFramePr>
            <a:graphicFrameLocks noChangeAspect="1"/>
          </p:cNvGraphicFramePr>
          <p:nvPr/>
        </p:nvGraphicFramePr>
        <p:xfrm>
          <a:off x="2171700" y="4903788"/>
          <a:ext cx="3824288" cy="901700"/>
        </p:xfrm>
        <a:graphic>
          <a:graphicData uri="http://schemas.openxmlformats.org/presentationml/2006/ole">
            <p:oleObj spid="_x0000_s2237043" name="公式" r:id="rId8" imgW="4203700" imgH="990600" progId="Equation.3">
              <p:embed/>
            </p:oleObj>
          </a:graphicData>
        </a:graphic>
      </p:graphicFrame>
      <p:grpSp>
        <p:nvGrpSpPr>
          <p:cNvPr id="2" name="Group 45"/>
          <p:cNvGrpSpPr>
            <a:grpSpLocks/>
          </p:cNvGrpSpPr>
          <p:nvPr/>
        </p:nvGrpSpPr>
        <p:grpSpPr bwMode="auto">
          <a:xfrm>
            <a:off x="5645150" y="1208088"/>
            <a:ext cx="3168650" cy="3297237"/>
            <a:chOff x="3058" y="576"/>
            <a:chExt cx="2141" cy="2077"/>
          </a:xfrm>
        </p:grpSpPr>
        <p:sp>
          <p:nvSpPr>
            <p:cNvPr id="4134" name="Text Box 46"/>
            <p:cNvSpPr txBox="1">
              <a:spLocks noChangeArrowheads="1"/>
            </p:cNvSpPr>
            <p:nvPr/>
          </p:nvSpPr>
          <p:spPr bwMode="auto">
            <a:xfrm>
              <a:off x="3193" y="576"/>
              <a:ext cx="2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y</a:t>
              </a:r>
            </a:p>
          </p:txBody>
        </p:sp>
        <p:sp>
          <p:nvSpPr>
            <p:cNvPr id="4135" name="Line 47"/>
            <p:cNvSpPr>
              <a:spLocks noChangeShapeType="1"/>
            </p:cNvSpPr>
            <p:nvPr/>
          </p:nvSpPr>
          <p:spPr bwMode="auto">
            <a:xfrm>
              <a:off x="3058" y="2411"/>
              <a:ext cx="1915"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36" name="Line 48"/>
            <p:cNvSpPr>
              <a:spLocks noChangeShapeType="1"/>
            </p:cNvSpPr>
            <p:nvPr/>
          </p:nvSpPr>
          <p:spPr bwMode="auto">
            <a:xfrm flipV="1">
              <a:off x="3260" y="810"/>
              <a:ext cx="0" cy="1835"/>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37" name="Text Box 49"/>
            <p:cNvSpPr txBox="1">
              <a:spLocks noChangeArrowheads="1"/>
            </p:cNvSpPr>
            <p:nvPr/>
          </p:nvSpPr>
          <p:spPr bwMode="auto">
            <a:xfrm>
              <a:off x="4972" y="2295"/>
              <a:ext cx="22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x</a:t>
              </a:r>
            </a:p>
          </p:txBody>
        </p:sp>
        <p:sp>
          <p:nvSpPr>
            <p:cNvPr id="4138" name="Text Box 50"/>
            <p:cNvSpPr txBox="1">
              <a:spLocks noChangeArrowheads="1"/>
            </p:cNvSpPr>
            <p:nvPr/>
          </p:nvSpPr>
          <p:spPr bwMode="auto">
            <a:xfrm>
              <a:off x="3125" y="2403"/>
              <a:ext cx="29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i="1"/>
                <a:t>O </a:t>
              </a:r>
            </a:p>
          </p:txBody>
        </p:sp>
      </p:grpSp>
      <p:grpSp>
        <p:nvGrpSpPr>
          <p:cNvPr id="3" name="Group 51"/>
          <p:cNvGrpSpPr>
            <a:grpSpLocks/>
          </p:cNvGrpSpPr>
          <p:nvPr/>
        </p:nvGrpSpPr>
        <p:grpSpPr bwMode="auto">
          <a:xfrm>
            <a:off x="6032500" y="2674938"/>
            <a:ext cx="2536825" cy="1897062"/>
            <a:chOff x="3364" y="1500"/>
            <a:chExt cx="1598" cy="1195"/>
          </a:xfrm>
        </p:grpSpPr>
        <p:sp>
          <p:nvSpPr>
            <p:cNvPr id="4130" name="Line 52"/>
            <p:cNvSpPr>
              <a:spLocks noChangeShapeType="1"/>
            </p:cNvSpPr>
            <p:nvPr/>
          </p:nvSpPr>
          <p:spPr bwMode="auto">
            <a:xfrm>
              <a:off x="3428" y="1943"/>
              <a:ext cx="0" cy="480"/>
            </a:xfrm>
            <a:prstGeom prst="line">
              <a:avLst/>
            </a:prstGeom>
            <a:noFill/>
            <a:ln w="254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31" name="Line 53"/>
            <p:cNvSpPr>
              <a:spLocks noChangeShapeType="1"/>
            </p:cNvSpPr>
            <p:nvPr/>
          </p:nvSpPr>
          <p:spPr bwMode="auto">
            <a:xfrm>
              <a:off x="4795" y="1500"/>
              <a:ext cx="0" cy="923"/>
            </a:xfrm>
            <a:prstGeom prst="line">
              <a:avLst/>
            </a:prstGeom>
            <a:noFill/>
            <a:ln w="254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32" name="Text Box 54"/>
            <p:cNvSpPr txBox="1">
              <a:spLocks noChangeArrowheads="1"/>
            </p:cNvSpPr>
            <p:nvPr/>
          </p:nvSpPr>
          <p:spPr bwMode="auto">
            <a:xfrm>
              <a:off x="3364" y="2369"/>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a</a:t>
              </a:r>
            </a:p>
          </p:txBody>
        </p:sp>
        <p:sp>
          <p:nvSpPr>
            <p:cNvPr id="4133" name="Text Box 55"/>
            <p:cNvSpPr txBox="1">
              <a:spLocks noChangeArrowheads="1"/>
            </p:cNvSpPr>
            <p:nvPr/>
          </p:nvSpPr>
          <p:spPr bwMode="auto">
            <a:xfrm>
              <a:off x="4750" y="2407"/>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b</a:t>
              </a:r>
            </a:p>
          </p:txBody>
        </p:sp>
      </p:grpSp>
      <p:grpSp>
        <p:nvGrpSpPr>
          <p:cNvPr id="4" name="Group 56"/>
          <p:cNvGrpSpPr>
            <a:grpSpLocks/>
          </p:cNvGrpSpPr>
          <p:nvPr/>
        </p:nvGrpSpPr>
        <p:grpSpPr bwMode="auto">
          <a:xfrm>
            <a:off x="6075363" y="2205038"/>
            <a:ext cx="2292350" cy="1489075"/>
            <a:chOff x="3391" y="1204"/>
            <a:chExt cx="1444" cy="938"/>
          </a:xfrm>
        </p:grpSpPr>
        <p:sp>
          <p:nvSpPr>
            <p:cNvPr id="4128" name="Oval 57"/>
            <p:cNvSpPr>
              <a:spLocks noChangeArrowheads="1"/>
            </p:cNvSpPr>
            <p:nvPr/>
          </p:nvSpPr>
          <p:spPr bwMode="auto">
            <a:xfrm rot="-1314514">
              <a:off x="3391" y="1204"/>
              <a:ext cx="1444" cy="938"/>
            </a:xfrm>
            <a:prstGeom prst="ellipse">
              <a:avLst/>
            </a:prstGeom>
            <a:solidFill>
              <a:srgbClr val="E8E8E8"/>
            </a:solidFill>
            <a:ln w="25400">
              <a:solidFill>
                <a:schemeClr val="tx1"/>
              </a:solidFill>
              <a:round/>
              <a:headEnd/>
              <a:tailEnd/>
            </a:ln>
          </p:spPr>
          <p:txBody>
            <a:bodyPr wrap="none" anchor="ctr"/>
            <a:lstStyle/>
            <a:p>
              <a:pPr algn="ctr"/>
              <a:endParaRPr lang="zh-CN" altLang="zh-CN" b="1"/>
            </a:p>
          </p:txBody>
        </p:sp>
        <p:sp>
          <p:nvSpPr>
            <p:cNvPr id="4129" name="Text Box 58"/>
            <p:cNvSpPr txBox="1">
              <a:spLocks noChangeArrowheads="1"/>
            </p:cNvSpPr>
            <p:nvPr/>
          </p:nvSpPr>
          <p:spPr bwMode="auto">
            <a:xfrm>
              <a:off x="4167" y="1352"/>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D</a:t>
              </a:r>
            </a:p>
          </p:txBody>
        </p:sp>
      </p:grpSp>
      <p:grpSp>
        <p:nvGrpSpPr>
          <p:cNvPr id="5" name="Group 59"/>
          <p:cNvGrpSpPr>
            <a:grpSpLocks/>
          </p:cNvGrpSpPr>
          <p:nvPr/>
        </p:nvGrpSpPr>
        <p:grpSpPr bwMode="auto">
          <a:xfrm>
            <a:off x="5567363" y="2028825"/>
            <a:ext cx="1916112" cy="1922463"/>
            <a:chOff x="3071" y="1093"/>
            <a:chExt cx="1207" cy="1211"/>
          </a:xfrm>
        </p:grpSpPr>
        <p:sp>
          <p:nvSpPr>
            <p:cNvPr id="4124" name="Line 60"/>
            <p:cNvSpPr>
              <a:spLocks noChangeShapeType="1"/>
            </p:cNvSpPr>
            <p:nvPr/>
          </p:nvSpPr>
          <p:spPr bwMode="auto">
            <a:xfrm flipH="1">
              <a:off x="3243" y="2202"/>
              <a:ext cx="628" cy="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25" name="Line 61"/>
            <p:cNvSpPr>
              <a:spLocks noChangeShapeType="1"/>
            </p:cNvSpPr>
            <p:nvPr/>
          </p:nvSpPr>
          <p:spPr bwMode="auto">
            <a:xfrm flipH="1">
              <a:off x="3243" y="1167"/>
              <a:ext cx="1035" cy="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26" name="Text Box 62"/>
            <p:cNvSpPr txBox="1">
              <a:spLocks noChangeArrowheads="1"/>
            </p:cNvSpPr>
            <p:nvPr/>
          </p:nvSpPr>
          <p:spPr bwMode="auto">
            <a:xfrm>
              <a:off x="3087" y="2016"/>
              <a:ext cx="2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c</a:t>
              </a:r>
            </a:p>
          </p:txBody>
        </p:sp>
        <p:sp>
          <p:nvSpPr>
            <p:cNvPr id="4127" name="Text Box 63"/>
            <p:cNvSpPr txBox="1">
              <a:spLocks noChangeArrowheads="1"/>
            </p:cNvSpPr>
            <p:nvPr/>
          </p:nvSpPr>
          <p:spPr bwMode="auto">
            <a:xfrm>
              <a:off x="3071" y="1093"/>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d</a:t>
              </a:r>
            </a:p>
          </p:txBody>
        </p:sp>
      </p:grpSp>
      <p:grpSp>
        <p:nvGrpSpPr>
          <p:cNvPr id="6" name="Group 64"/>
          <p:cNvGrpSpPr>
            <a:grpSpLocks/>
          </p:cNvGrpSpPr>
          <p:nvPr/>
        </p:nvGrpSpPr>
        <p:grpSpPr bwMode="auto">
          <a:xfrm>
            <a:off x="5840413" y="1751013"/>
            <a:ext cx="2851150" cy="2344737"/>
            <a:chOff x="3243" y="918"/>
            <a:chExt cx="1796" cy="1477"/>
          </a:xfrm>
        </p:grpSpPr>
        <p:graphicFrame>
          <p:nvGraphicFramePr>
            <p:cNvPr id="4106" name="Object 65"/>
            <p:cNvGraphicFramePr>
              <a:graphicFrameLocks noChangeAspect="1"/>
            </p:cNvGraphicFramePr>
            <p:nvPr/>
          </p:nvGraphicFramePr>
          <p:xfrm>
            <a:off x="3994" y="2174"/>
            <a:ext cx="739" cy="221"/>
          </p:xfrm>
          <a:graphic>
            <a:graphicData uri="http://schemas.openxmlformats.org/presentationml/2006/ole">
              <p:oleObj spid="_x0000_s2237044" name="公式" r:id="rId9" imgW="1524000" imgH="457200" progId="Equation.3">
                <p:embed/>
              </p:oleObj>
            </a:graphicData>
          </a:graphic>
        </p:graphicFrame>
        <p:graphicFrame>
          <p:nvGraphicFramePr>
            <p:cNvPr id="4107" name="Object 66"/>
            <p:cNvGraphicFramePr>
              <a:graphicFrameLocks noChangeAspect="1"/>
            </p:cNvGraphicFramePr>
            <p:nvPr/>
          </p:nvGraphicFramePr>
          <p:xfrm>
            <a:off x="4209" y="918"/>
            <a:ext cx="746" cy="221"/>
          </p:xfrm>
          <a:graphic>
            <a:graphicData uri="http://schemas.openxmlformats.org/presentationml/2006/ole">
              <p:oleObj spid="_x0000_s2237045" name="公式" r:id="rId10" imgW="1536700" imgH="457200" progId="Equation.3">
                <p:embed/>
              </p:oleObj>
            </a:graphicData>
          </a:graphic>
        </p:graphicFrame>
        <p:grpSp>
          <p:nvGrpSpPr>
            <p:cNvPr id="4119" name="Group 67"/>
            <p:cNvGrpSpPr>
              <a:grpSpLocks/>
            </p:cNvGrpSpPr>
            <p:nvPr/>
          </p:nvGrpSpPr>
          <p:grpSpPr bwMode="auto">
            <a:xfrm>
              <a:off x="3243" y="1297"/>
              <a:ext cx="1796" cy="786"/>
              <a:chOff x="3243" y="1297"/>
              <a:chExt cx="1796" cy="786"/>
            </a:xfrm>
          </p:grpSpPr>
          <p:sp>
            <p:nvSpPr>
              <p:cNvPr id="4120" name="Line 68"/>
              <p:cNvSpPr>
                <a:spLocks noChangeShapeType="1"/>
              </p:cNvSpPr>
              <p:nvPr/>
            </p:nvSpPr>
            <p:spPr bwMode="auto">
              <a:xfrm rot="1357191" flipV="1">
                <a:off x="4339" y="2054"/>
                <a:ext cx="10" cy="29"/>
              </a:xfrm>
              <a:prstGeom prst="line">
                <a:avLst/>
              </a:prstGeom>
              <a:noFill/>
              <a:ln w="25400">
                <a:solidFill>
                  <a:srgbClr val="0000FF"/>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21" name="Line 69"/>
              <p:cNvSpPr>
                <a:spLocks noChangeShapeType="1"/>
              </p:cNvSpPr>
              <p:nvPr/>
            </p:nvSpPr>
            <p:spPr bwMode="auto">
              <a:xfrm flipH="1">
                <a:off x="3760" y="1297"/>
                <a:ext cx="74" cy="37"/>
              </a:xfrm>
              <a:prstGeom prst="line">
                <a:avLst/>
              </a:prstGeom>
              <a:noFill/>
              <a:ln w="25400">
                <a:solidFill>
                  <a:srgbClr val="0000FF"/>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22" name="Text Box 70"/>
              <p:cNvSpPr txBox="1">
                <a:spLocks noChangeArrowheads="1"/>
              </p:cNvSpPr>
              <p:nvPr/>
            </p:nvSpPr>
            <p:spPr bwMode="auto">
              <a:xfrm>
                <a:off x="3243" y="1795"/>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FF"/>
                    </a:solidFill>
                  </a:rPr>
                  <a:t>A</a:t>
                </a:r>
                <a:endParaRPr lang="en-US" altLang="zh-CN" b="1" i="1"/>
              </a:p>
            </p:txBody>
          </p:sp>
          <p:sp>
            <p:nvSpPr>
              <p:cNvPr id="4123" name="Text Box 71"/>
              <p:cNvSpPr txBox="1">
                <a:spLocks noChangeArrowheads="1"/>
              </p:cNvSpPr>
              <p:nvPr/>
            </p:nvSpPr>
            <p:spPr bwMode="auto">
              <a:xfrm>
                <a:off x="4795" y="1389"/>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0000FF"/>
                    </a:solidFill>
                  </a:rPr>
                  <a:t>B</a:t>
                </a:r>
                <a:endParaRPr lang="en-US" altLang="zh-CN" b="1" i="1"/>
              </a:p>
            </p:txBody>
          </p:sp>
        </p:grpSp>
      </p:grpSp>
      <p:grpSp>
        <p:nvGrpSpPr>
          <p:cNvPr id="8" name="Group 72"/>
          <p:cNvGrpSpPr>
            <a:grpSpLocks/>
          </p:cNvGrpSpPr>
          <p:nvPr/>
        </p:nvGrpSpPr>
        <p:grpSpPr bwMode="auto">
          <a:xfrm>
            <a:off x="5035550" y="1773238"/>
            <a:ext cx="4108450" cy="2308225"/>
            <a:chOff x="2784" y="982"/>
            <a:chExt cx="2540" cy="1454"/>
          </a:xfrm>
        </p:grpSpPr>
        <p:sp>
          <p:nvSpPr>
            <p:cNvPr id="4117" name="Text Box 73"/>
            <p:cNvSpPr txBox="1">
              <a:spLocks noChangeArrowheads="1"/>
            </p:cNvSpPr>
            <p:nvPr/>
          </p:nvSpPr>
          <p:spPr bwMode="auto">
            <a:xfrm>
              <a:off x="3826" y="2148"/>
              <a:ext cx="2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FF3300"/>
                  </a:solidFill>
                </a:rPr>
                <a:t>C</a:t>
              </a:r>
              <a:endParaRPr lang="en-US" altLang="zh-CN" b="1" i="1"/>
            </a:p>
          </p:txBody>
        </p:sp>
        <p:sp>
          <p:nvSpPr>
            <p:cNvPr id="4118" name="Text Box 74"/>
            <p:cNvSpPr txBox="1">
              <a:spLocks noChangeArrowheads="1"/>
            </p:cNvSpPr>
            <p:nvPr/>
          </p:nvSpPr>
          <p:spPr bwMode="auto">
            <a:xfrm>
              <a:off x="4019" y="982"/>
              <a:ext cx="23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solidFill>
                    <a:srgbClr val="FF3300"/>
                  </a:solidFill>
                </a:rPr>
                <a:t>E</a:t>
              </a:r>
              <a:endParaRPr lang="en-US" altLang="zh-CN" b="1" i="1"/>
            </a:p>
          </p:txBody>
        </p:sp>
        <p:graphicFrame>
          <p:nvGraphicFramePr>
            <p:cNvPr id="4104" name="Object 75"/>
            <p:cNvGraphicFramePr>
              <a:graphicFrameLocks noChangeAspect="1"/>
            </p:cNvGraphicFramePr>
            <p:nvPr/>
          </p:nvGraphicFramePr>
          <p:xfrm>
            <a:off x="4560" y="1939"/>
            <a:ext cx="764" cy="221"/>
          </p:xfrm>
          <a:graphic>
            <a:graphicData uri="http://schemas.openxmlformats.org/presentationml/2006/ole">
              <p:oleObj spid="_x0000_s2237046" name="公式" r:id="rId11" imgW="1574800" imgH="457200" progId="Equation.3">
                <p:embed/>
              </p:oleObj>
            </a:graphicData>
          </a:graphic>
        </p:graphicFrame>
        <p:graphicFrame>
          <p:nvGraphicFramePr>
            <p:cNvPr id="4105" name="Object 76"/>
            <p:cNvGraphicFramePr>
              <a:graphicFrameLocks noChangeAspect="1"/>
            </p:cNvGraphicFramePr>
            <p:nvPr/>
          </p:nvGraphicFramePr>
          <p:xfrm>
            <a:off x="2784" y="1344"/>
            <a:ext cx="751" cy="221"/>
          </p:xfrm>
          <a:graphic>
            <a:graphicData uri="http://schemas.openxmlformats.org/presentationml/2006/ole">
              <p:oleObj spid="_x0000_s2237047" name="公式" r:id="rId12" imgW="1549400" imgH="457200" progId="Equation.3">
                <p:embed/>
              </p:oleObj>
            </a:graphicData>
          </a:graphic>
        </p:graphicFrame>
      </p:grpSp>
      <p:sp>
        <p:nvSpPr>
          <p:cNvPr id="24653" name="Line 77"/>
          <p:cNvSpPr>
            <a:spLocks noChangeShapeType="1"/>
          </p:cNvSpPr>
          <p:nvPr/>
        </p:nvSpPr>
        <p:spPr bwMode="auto">
          <a:xfrm flipV="1">
            <a:off x="6516688" y="1700213"/>
            <a:ext cx="0" cy="275590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4654" name="Line 78"/>
          <p:cNvSpPr>
            <a:spLocks noChangeShapeType="1"/>
          </p:cNvSpPr>
          <p:nvPr/>
        </p:nvSpPr>
        <p:spPr bwMode="auto">
          <a:xfrm>
            <a:off x="5949950" y="3113088"/>
            <a:ext cx="2522538" cy="0"/>
          </a:xfrm>
          <a:prstGeom prst="line">
            <a:avLst/>
          </a:prstGeom>
          <a:noFill/>
          <a:ln w="28575">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Tree>
    <p:extLst>
      <p:ext uri="{BB962C8B-B14F-4D97-AF65-F5344CB8AC3E}">
        <p14:creationId xmlns:p14="http://schemas.microsoft.com/office/powerpoint/2010/main" xmlns="" val="169643787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left)">
                                      <p:cBhvr>
                                        <p:cTn id="7" dur="500"/>
                                        <p:tgtEl>
                                          <p:spTgt spid="24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79"/>
                                        </p:tgtEl>
                                        <p:attrNameLst>
                                          <p:attrName>style.visibility</p:attrName>
                                        </p:attrNameLst>
                                      </p:cBhvr>
                                      <p:to>
                                        <p:strVal val="visible"/>
                                      </p:to>
                                    </p:set>
                                    <p:animEffect transition="in" filter="wipe(left)">
                                      <p:cBhvr>
                                        <p:cTn id="17" dur="500"/>
                                        <p:tgtEl>
                                          <p:spTgt spid="245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80"/>
                                        </p:tgtEl>
                                        <p:attrNameLst>
                                          <p:attrName>style.visibility</p:attrName>
                                        </p:attrNameLst>
                                      </p:cBhvr>
                                      <p:to>
                                        <p:strVal val="visible"/>
                                      </p:to>
                                    </p:set>
                                    <p:animEffect transition="in" filter="wipe(left)">
                                      <p:cBhvr>
                                        <p:cTn id="27" dur="500"/>
                                        <p:tgtEl>
                                          <p:spTgt spid="245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582"/>
                                        </p:tgtEl>
                                        <p:attrNameLst>
                                          <p:attrName>style.visibility</p:attrName>
                                        </p:attrNameLst>
                                      </p:cBhvr>
                                      <p:to>
                                        <p:strVal val="visible"/>
                                      </p:to>
                                    </p:set>
                                    <p:animEffect transition="in" filter="wipe(left)">
                                      <p:cBhvr>
                                        <p:cTn id="37" dur="500"/>
                                        <p:tgtEl>
                                          <p:spTgt spid="2458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4583"/>
                                        </p:tgtEl>
                                        <p:attrNameLst>
                                          <p:attrName>style.visibility</p:attrName>
                                        </p:attrNameLst>
                                      </p:cBhvr>
                                      <p:to>
                                        <p:strVal val="visible"/>
                                      </p:to>
                                    </p:set>
                                    <p:animEffect transition="in" filter="wipe(left)">
                                      <p:cBhvr>
                                        <p:cTn id="47" dur="500"/>
                                        <p:tgtEl>
                                          <p:spTgt spid="245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4653"/>
                                        </p:tgtEl>
                                        <p:attrNameLst>
                                          <p:attrName>style.visibility</p:attrName>
                                        </p:attrNameLst>
                                      </p:cBhvr>
                                      <p:to>
                                        <p:strVal val="visible"/>
                                      </p:to>
                                    </p:set>
                                    <p:animEffect transition="in" filter="wipe(up)">
                                      <p:cBhvr>
                                        <p:cTn id="52" dur="500"/>
                                        <p:tgtEl>
                                          <p:spTgt spid="246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584"/>
                                        </p:tgtEl>
                                        <p:attrNameLst>
                                          <p:attrName>style.visibility</p:attrName>
                                        </p:attrNameLst>
                                      </p:cBhvr>
                                      <p:to>
                                        <p:strVal val="visible"/>
                                      </p:to>
                                    </p:set>
                                    <p:animEffect transition="in" filter="wipe(left)">
                                      <p:cBhvr>
                                        <p:cTn id="57" dur="500"/>
                                        <p:tgtEl>
                                          <p:spTgt spid="24584"/>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24585"/>
                                        </p:tgtEl>
                                        <p:attrNameLst>
                                          <p:attrName>style.visibility</p:attrName>
                                        </p:attrNameLst>
                                      </p:cBhvr>
                                      <p:to>
                                        <p:strVal val="visible"/>
                                      </p:to>
                                    </p:set>
                                    <p:animEffect transition="in" filter="wipe(left)">
                                      <p:cBhvr>
                                        <p:cTn id="61" dur="500"/>
                                        <p:tgtEl>
                                          <p:spTgt spid="2458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down)">
                                      <p:cBhvr>
                                        <p:cTn id="66" dur="500"/>
                                        <p:tgtEl>
                                          <p:spTgt spid="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down)">
                                      <p:cBhvr>
                                        <p:cTn id="71" dur="500"/>
                                        <p:tgtEl>
                                          <p:spTgt spid="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4654"/>
                                        </p:tgtEl>
                                        <p:attrNameLst>
                                          <p:attrName>style.visibility</p:attrName>
                                        </p:attrNameLst>
                                      </p:cBhvr>
                                      <p:to>
                                        <p:strVal val="visible"/>
                                      </p:to>
                                    </p:set>
                                    <p:animEffect transition="in" filter="wipe(left)">
                                      <p:cBhvr>
                                        <p:cTn id="76" dur="500"/>
                                        <p:tgtEl>
                                          <p:spTgt spid="24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autoUpdateAnimBg="0"/>
      <p:bldP spid="24653" grpId="0" animBg="1"/>
      <p:bldP spid="2465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 name="Text Box 82"/>
          <p:cNvSpPr txBox="1">
            <a:spLocks noChangeArrowheads="1"/>
          </p:cNvSpPr>
          <p:nvPr/>
        </p:nvSpPr>
        <p:spPr bwMode="auto">
          <a:xfrm>
            <a:off x="609600" y="457200"/>
            <a:ext cx="685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即</a:t>
            </a:r>
            <a:endParaRPr lang="zh-CN" altLang="en-US"/>
          </a:p>
        </p:txBody>
      </p:sp>
      <p:graphicFrame>
        <p:nvGraphicFramePr>
          <p:cNvPr id="11266" name="Object 1024"/>
          <p:cNvGraphicFramePr>
            <a:graphicFrameLocks noChangeAspect="1"/>
          </p:cNvGraphicFramePr>
          <p:nvPr/>
        </p:nvGraphicFramePr>
        <p:xfrm>
          <a:off x="1460500" y="241300"/>
          <a:ext cx="4178300" cy="901700"/>
        </p:xfrm>
        <a:graphic>
          <a:graphicData uri="http://schemas.openxmlformats.org/presentationml/2006/ole">
            <p:oleObj spid="_x0000_s2326959" name="公式" r:id="rId3" imgW="4178300" imgH="901700" progId="Equation.3">
              <p:embed/>
            </p:oleObj>
          </a:graphicData>
        </a:graphic>
      </p:graphicFrame>
      <p:graphicFrame>
        <p:nvGraphicFramePr>
          <p:cNvPr id="66561" name="Object 1025"/>
          <p:cNvGraphicFramePr>
            <a:graphicFrameLocks noChangeAspect="1"/>
          </p:cNvGraphicFramePr>
          <p:nvPr/>
        </p:nvGraphicFramePr>
        <p:xfrm>
          <a:off x="166688" y="1120775"/>
          <a:ext cx="6067425" cy="2703513"/>
        </p:xfrm>
        <a:graphic>
          <a:graphicData uri="http://schemas.openxmlformats.org/presentationml/2006/ole">
            <p:oleObj spid="_x0000_s2326960" name="公式" r:id="rId4" imgW="5842000" imgH="2603500" progId="Equation.3">
              <p:embed/>
            </p:oleObj>
          </a:graphicData>
        </a:graphic>
      </p:graphicFrame>
      <p:graphicFrame>
        <p:nvGraphicFramePr>
          <p:cNvPr id="66562" name="Object 1026"/>
          <p:cNvGraphicFramePr>
            <a:graphicFrameLocks noChangeAspect="1"/>
          </p:cNvGraphicFramePr>
          <p:nvPr/>
        </p:nvGraphicFramePr>
        <p:xfrm>
          <a:off x="1060450" y="3759200"/>
          <a:ext cx="3403600" cy="939800"/>
        </p:xfrm>
        <a:graphic>
          <a:graphicData uri="http://schemas.openxmlformats.org/presentationml/2006/ole">
            <p:oleObj spid="_x0000_s2326961" name="公式" r:id="rId5" imgW="3403600" imgH="939800" progId="Equation.3">
              <p:embed/>
            </p:oleObj>
          </a:graphicData>
        </a:graphic>
      </p:graphicFrame>
      <p:graphicFrame>
        <p:nvGraphicFramePr>
          <p:cNvPr id="66563" name="Object 1027"/>
          <p:cNvGraphicFramePr>
            <a:graphicFrameLocks noChangeAspect="1"/>
          </p:cNvGraphicFramePr>
          <p:nvPr/>
        </p:nvGraphicFramePr>
        <p:xfrm>
          <a:off x="1079500" y="4673600"/>
          <a:ext cx="2235200" cy="939800"/>
        </p:xfrm>
        <a:graphic>
          <a:graphicData uri="http://schemas.openxmlformats.org/presentationml/2006/ole">
            <p:oleObj spid="_x0000_s2326962" name="公式" r:id="rId6" imgW="2235200" imgH="939800" progId="Equation.3">
              <p:embed/>
            </p:oleObj>
          </a:graphicData>
        </a:graphic>
      </p:graphicFrame>
      <p:graphicFrame>
        <p:nvGraphicFramePr>
          <p:cNvPr id="66564" name="Object 1028"/>
          <p:cNvGraphicFramePr>
            <a:graphicFrameLocks noChangeAspect="1"/>
          </p:cNvGraphicFramePr>
          <p:nvPr/>
        </p:nvGraphicFramePr>
        <p:xfrm>
          <a:off x="3390900" y="4876800"/>
          <a:ext cx="2857500" cy="939800"/>
        </p:xfrm>
        <a:graphic>
          <a:graphicData uri="http://schemas.openxmlformats.org/presentationml/2006/ole">
            <p:oleObj spid="_x0000_s2326963" name="公式" r:id="rId7" imgW="2857500" imgH="939800" progId="Equation.3">
              <p:embed/>
            </p:oleObj>
          </a:graphicData>
        </a:graphic>
      </p:graphicFrame>
      <p:graphicFrame>
        <p:nvGraphicFramePr>
          <p:cNvPr id="66565" name="Object 1029"/>
          <p:cNvGraphicFramePr>
            <a:graphicFrameLocks noChangeAspect="1"/>
          </p:cNvGraphicFramePr>
          <p:nvPr/>
        </p:nvGraphicFramePr>
        <p:xfrm>
          <a:off x="6299200" y="4673600"/>
          <a:ext cx="939800" cy="889000"/>
        </p:xfrm>
        <a:graphic>
          <a:graphicData uri="http://schemas.openxmlformats.org/presentationml/2006/ole">
            <p:oleObj spid="_x0000_s2326964" name="公式" r:id="rId8" imgW="939800" imgH="889000" progId="Equation.3">
              <p:embed/>
            </p:oleObj>
          </a:graphicData>
        </a:graphic>
      </p:graphicFrame>
      <p:graphicFrame>
        <p:nvGraphicFramePr>
          <p:cNvPr id="66566" name="Object 1030"/>
          <p:cNvGraphicFramePr>
            <a:graphicFrameLocks noChangeAspect="1"/>
          </p:cNvGraphicFramePr>
          <p:nvPr/>
        </p:nvGraphicFramePr>
        <p:xfrm>
          <a:off x="4572000" y="3810000"/>
          <a:ext cx="3530600" cy="889000"/>
        </p:xfrm>
        <a:graphic>
          <a:graphicData uri="http://schemas.openxmlformats.org/presentationml/2006/ole">
            <p:oleObj spid="_x0000_s2326965" name="公式" r:id="rId9" imgW="3530600" imgH="889000" progId="Equation.3">
              <p:embed/>
            </p:oleObj>
          </a:graphicData>
        </a:graphic>
      </p:graphicFrame>
      <p:grpSp>
        <p:nvGrpSpPr>
          <p:cNvPr id="2" name="Group 98"/>
          <p:cNvGrpSpPr>
            <a:grpSpLocks/>
          </p:cNvGrpSpPr>
          <p:nvPr/>
        </p:nvGrpSpPr>
        <p:grpSpPr bwMode="auto">
          <a:xfrm>
            <a:off x="6521450" y="1052513"/>
            <a:ext cx="2154238" cy="2085975"/>
            <a:chOff x="4032" y="672"/>
            <a:chExt cx="1357" cy="1314"/>
          </a:xfrm>
        </p:grpSpPr>
        <p:graphicFrame>
          <p:nvGraphicFramePr>
            <p:cNvPr id="11273" name="Object 1031"/>
            <p:cNvGraphicFramePr>
              <a:graphicFrameLocks noChangeAspect="1"/>
            </p:cNvGraphicFramePr>
            <p:nvPr/>
          </p:nvGraphicFramePr>
          <p:xfrm>
            <a:off x="4128" y="672"/>
            <a:ext cx="1261" cy="1314"/>
          </p:xfrm>
          <a:graphic>
            <a:graphicData uri="http://schemas.openxmlformats.org/presentationml/2006/ole">
              <p:oleObj spid="_x0000_s2326966" name="BMP 图象" r:id="rId10" imgW="2247619" imgH="2343477" progId="PBrush">
                <p:embed/>
              </p:oleObj>
            </a:graphicData>
          </a:graphic>
        </p:graphicFrame>
        <p:graphicFrame>
          <p:nvGraphicFramePr>
            <p:cNvPr id="11274" name="Object 1032"/>
            <p:cNvGraphicFramePr>
              <a:graphicFrameLocks noChangeAspect="1"/>
            </p:cNvGraphicFramePr>
            <p:nvPr/>
          </p:nvGraphicFramePr>
          <p:xfrm>
            <a:off x="4560" y="1248"/>
            <a:ext cx="240" cy="212"/>
          </p:xfrm>
          <a:graphic>
            <a:graphicData uri="http://schemas.openxmlformats.org/presentationml/2006/ole">
              <p:oleObj spid="_x0000_s2326967" name="公式" r:id="rId11" imgW="533169" imgH="469696" progId="Equation.3">
                <p:embed/>
              </p:oleObj>
            </a:graphicData>
          </a:graphic>
        </p:graphicFrame>
        <p:graphicFrame>
          <p:nvGraphicFramePr>
            <p:cNvPr id="11275" name="Object 1033"/>
            <p:cNvGraphicFramePr>
              <a:graphicFrameLocks noChangeAspect="1"/>
            </p:cNvGraphicFramePr>
            <p:nvPr/>
          </p:nvGraphicFramePr>
          <p:xfrm>
            <a:off x="4896" y="1055"/>
            <a:ext cx="480" cy="289"/>
          </p:xfrm>
          <a:graphic>
            <a:graphicData uri="http://schemas.openxmlformats.org/presentationml/2006/ole">
              <p:oleObj spid="_x0000_s2326968" name="公式" r:id="rId12" imgW="1371600" imgH="825500" progId="Equation.3">
                <p:embed/>
              </p:oleObj>
            </a:graphicData>
          </a:graphic>
        </p:graphicFrame>
        <p:graphicFrame>
          <p:nvGraphicFramePr>
            <p:cNvPr id="11276" name="Object 1034"/>
            <p:cNvGraphicFramePr>
              <a:graphicFrameLocks noChangeAspect="1"/>
            </p:cNvGraphicFramePr>
            <p:nvPr/>
          </p:nvGraphicFramePr>
          <p:xfrm>
            <a:off x="4032" y="1536"/>
            <a:ext cx="480" cy="289"/>
          </p:xfrm>
          <a:graphic>
            <a:graphicData uri="http://schemas.openxmlformats.org/presentationml/2006/ole">
              <p:oleObj spid="_x0000_s2326969" name="公式" r:id="rId13" imgW="1371600" imgH="825500" progId="Equation.3">
                <p:embed/>
              </p:oleObj>
            </a:graphicData>
          </a:graphic>
        </p:graphicFrame>
      </p:grpSp>
    </p:spTree>
    <p:extLst>
      <p:ext uri="{BB962C8B-B14F-4D97-AF65-F5344CB8AC3E}">
        <p14:creationId xmlns:p14="http://schemas.microsoft.com/office/powerpoint/2010/main" xmlns="" val="197924590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6561"/>
                                        </p:tgtEl>
                                        <p:attrNameLst>
                                          <p:attrName>style.visibility</p:attrName>
                                        </p:attrNameLst>
                                      </p:cBhvr>
                                      <p:to>
                                        <p:strVal val="visible"/>
                                      </p:to>
                                    </p:set>
                                    <p:animEffect transition="in" filter="wipe(left)">
                                      <p:cBhvr>
                                        <p:cTn id="7" dur="500"/>
                                        <p:tgtEl>
                                          <p:spTgt spid="66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562"/>
                                        </p:tgtEl>
                                        <p:attrNameLst>
                                          <p:attrName>style.visibility</p:attrName>
                                        </p:attrNameLst>
                                      </p:cBhvr>
                                      <p:to>
                                        <p:strVal val="visible"/>
                                      </p:to>
                                    </p:set>
                                    <p:animEffect transition="in" filter="wipe(left)">
                                      <p:cBhvr>
                                        <p:cTn id="12" dur="500"/>
                                        <p:tgtEl>
                                          <p:spTgt spid="665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6566"/>
                                        </p:tgtEl>
                                        <p:attrNameLst>
                                          <p:attrName>style.visibility</p:attrName>
                                        </p:attrNameLst>
                                      </p:cBhvr>
                                      <p:to>
                                        <p:strVal val="visible"/>
                                      </p:to>
                                    </p:set>
                                    <p:animEffect transition="in" filter="wipe(left)">
                                      <p:cBhvr>
                                        <p:cTn id="17" dur="500"/>
                                        <p:tgtEl>
                                          <p:spTgt spid="665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6563"/>
                                        </p:tgtEl>
                                        <p:attrNameLst>
                                          <p:attrName>style.visibility</p:attrName>
                                        </p:attrNameLst>
                                      </p:cBhvr>
                                      <p:to>
                                        <p:strVal val="visible"/>
                                      </p:to>
                                    </p:set>
                                    <p:animEffect transition="in" filter="wipe(left)">
                                      <p:cBhvr>
                                        <p:cTn id="22" dur="500"/>
                                        <p:tgtEl>
                                          <p:spTgt spid="665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6564"/>
                                        </p:tgtEl>
                                        <p:attrNameLst>
                                          <p:attrName>style.visibility</p:attrName>
                                        </p:attrNameLst>
                                      </p:cBhvr>
                                      <p:to>
                                        <p:strVal val="visible"/>
                                      </p:to>
                                    </p:set>
                                    <p:animEffect transition="in" filter="wipe(left)">
                                      <p:cBhvr>
                                        <p:cTn id="27" dur="500"/>
                                        <p:tgtEl>
                                          <p:spTgt spid="665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6565"/>
                                        </p:tgtEl>
                                        <p:attrNameLst>
                                          <p:attrName>style.visibility</p:attrName>
                                        </p:attrNameLst>
                                      </p:cBhvr>
                                      <p:to>
                                        <p:strVal val="visible"/>
                                      </p:to>
                                    </p:set>
                                    <p:animEffect transition="in" filter="wipe(left)">
                                      <p:cBhvr>
                                        <p:cTn id="37"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5232" y="332656"/>
            <a:ext cx="8154243" cy="1642194"/>
            <a:chOff x="345232" y="404664"/>
            <a:chExt cx="8154243" cy="1642194"/>
          </a:xfrm>
        </p:grpSpPr>
        <p:sp>
          <p:nvSpPr>
            <p:cNvPr id="12300" name="Text Box 2"/>
            <p:cNvSpPr txBox="1">
              <a:spLocks noChangeArrowheads="1"/>
            </p:cNvSpPr>
            <p:nvPr/>
          </p:nvSpPr>
          <p:spPr bwMode="auto">
            <a:xfrm>
              <a:off x="345232" y="404664"/>
              <a:ext cx="9144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dirty="0" smtClean="0">
                  <a:solidFill>
                    <a:srgbClr val="0000CC"/>
                  </a:solidFill>
                  <a:latin typeface="黑体" pitchFamily="2" charset="-122"/>
                  <a:ea typeface="黑体" pitchFamily="2" charset="-122"/>
                </a:rPr>
                <a:t>例</a:t>
              </a:r>
              <a:r>
                <a:rPr lang="en-US" altLang="zh-CN" sz="2800" b="1" dirty="0" smtClean="0">
                  <a:solidFill>
                    <a:srgbClr val="0000CC"/>
                  </a:solidFill>
                  <a:latin typeface="黑体" pitchFamily="2" charset="-122"/>
                  <a:ea typeface="黑体" pitchFamily="2" charset="-122"/>
                </a:rPr>
                <a:t>13</a:t>
              </a:r>
              <a:endParaRPr lang="en-US" altLang="zh-CN" sz="2800" b="1" dirty="0">
                <a:solidFill>
                  <a:srgbClr val="0000CC"/>
                </a:solidFill>
                <a:latin typeface="黑体" pitchFamily="2" charset="-122"/>
                <a:ea typeface="黑体" pitchFamily="2" charset="-122"/>
              </a:endParaRPr>
            </a:p>
          </p:txBody>
        </p:sp>
        <p:graphicFrame>
          <p:nvGraphicFramePr>
            <p:cNvPr id="12290" name="Object 1024"/>
            <p:cNvGraphicFramePr>
              <a:graphicFrameLocks noChangeAspect="1"/>
            </p:cNvGraphicFramePr>
            <p:nvPr>
              <p:extLst>
                <p:ext uri="{D42A27DB-BD31-4B8C-83A1-F6EECF244321}">
                  <p14:modId xmlns:p14="http://schemas.microsoft.com/office/powerpoint/2010/main" xmlns="" val="2475851924"/>
                </p:ext>
              </p:extLst>
            </p:nvPr>
          </p:nvGraphicFramePr>
          <p:xfrm>
            <a:off x="1219200" y="423863"/>
            <a:ext cx="7086600" cy="560387"/>
          </p:xfrm>
          <a:graphic>
            <a:graphicData uri="http://schemas.openxmlformats.org/presentationml/2006/ole">
              <p:oleObj spid="_x0000_s2327944" name="公式" r:id="rId3" imgW="3657600" imgH="304800" progId="Equation.3">
                <p:embed/>
              </p:oleObj>
            </a:graphicData>
          </a:graphic>
        </p:graphicFrame>
        <p:graphicFrame>
          <p:nvGraphicFramePr>
            <p:cNvPr id="12291" name="Object 1025"/>
            <p:cNvGraphicFramePr>
              <a:graphicFrameLocks noChangeAspect="1"/>
            </p:cNvGraphicFramePr>
            <p:nvPr>
              <p:extLst>
                <p:ext uri="{D42A27DB-BD31-4B8C-83A1-F6EECF244321}">
                  <p14:modId xmlns:p14="http://schemas.microsoft.com/office/powerpoint/2010/main" xmlns="" val="1265353722"/>
                </p:ext>
              </p:extLst>
            </p:nvPr>
          </p:nvGraphicFramePr>
          <p:xfrm>
            <a:off x="1619672" y="927695"/>
            <a:ext cx="363537" cy="773113"/>
          </p:xfrm>
          <a:graphic>
            <a:graphicData uri="http://schemas.openxmlformats.org/presentationml/2006/ole">
              <p:oleObj spid="_x0000_s2327945" name="公式" r:id="rId4" imgW="114201" imgH="241091" progId="Equation.3">
                <p:embed/>
              </p:oleObj>
            </a:graphicData>
          </a:graphic>
        </p:graphicFrame>
        <p:graphicFrame>
          <p:nvGraphicFramePr>
            <p:cNvPr id="12292" name="Object 1026"/>
            <p:cNvGraphicFramePr>
              <a:graphicFrameLocks noChangeAspect="1"/>
            </p:cNvGraphicFramePr>
            <p:nvPr>
              <p:extLst>
                <p:ext uri="{D42A27DB-BD31-4B8C-83A1-F6EECF244321}">
                  <p14:modId xmlns:p14="http://schemas.microsoft.com/office/powerpoint/2010/main" xmlns="" val="3672074163"/>
                </p:ext>
              </p:extLst>
            </p:nvPr>
          </p:nvGraphicFramePr>
          <p:xfrm>
            <a:off x="1905521" y="773807"/>
            <a:ext cx="2089150" cy="925513"/>
          </p:xfrm>
          <a:graphic>
            <a:graphicData uri="http://schemas.openxmlformats.org/presentationml/2006/ole">
              <p:oleObj spid="_x0000_s2327946" name="Equation" r:id="rId5" imgW="1968480" imgH="876240" progId="Equation.3">
                <p:embed/>
              </p:oleObj>
            </a:graphicData>
          </a:graphic>
        </p:graphicFrame>
        <p:graphicFrame>
          <p:nvGraphicFramePr>
            <p:cNvPr id="12293" name="Object 1027"/>
            <p:cNvGraphicFramePr>
              <a:graphicFrameLocks noChangeAspect="1"/>
            </p:cNvGraphicFramePr>
            <p:nvPr>
              <p:extLst>
                <p:ext uri="{D42A27DB-BD31-4B8C-83A1-F6EECF244321}">
                  <p14:modId xmlns:p14="http://schemas.microsoft.com/office/powerpoint/2010/main" xmlns="" val="937301772"/>
                </p:ext>
              </p:extLst>
            </p:nvPr>
          </p:nvGraphicFramePr>
          <p:xfrm>
            <a:off x="4038600" y="914400"/>
            <a:ext cx="4460875" cy="484188"/>
          </p:xfrm>
          <a:graphic>
            <a:graphicData uri="http://schemas.openxmlformats.org/presentationml/2006/ole">
              <p:oleObj spid="_x0000_s2327947" name="公式" r:id="rId6" imgW="2451100" imgH="266700" progId="Equation.3">
                <p:embed/>
              </p:oleObj>
            </a:graphicData>
          </a:graphic>
        </p:graphicFrame>
        <p:graphicFrame>
          <p:nvGraphicFramePr>
            <p:cNvPr id="12294" name="Object 1028"/>
            <p:cNvGraphicFramePr>
              <a:graphicFrameLocks noChangeAspect="1"/>
            </p:cNvGraphicFramePr>
            <p:nvPr>
              <p:extLst>
                <p:ext uri="{D42A27DB-BD31-4B8C-83A1-F6EECF244321}">
                  <p14:modId xmlns:p14="http://schemas.microsoft.com/office/powerpoint/2010/main" xmlns="" val="3655690783"/>
                </p:ext>
              </p:extLst>
            </p:nvPr>
          </p:nvGraphicFramePr>
          <p:xfrm>
            <a:off x="623888" y="1684908"/>
            <a:ext cx="2711450" cy="361950"/>
          </p:xfrm>
          <a:graphic>
            <a:graphicData uri="http://schemas.openxmlformats.org/presentationml/2006/ole">
              <p:oleObj spid="_x0000_s2327948" name="Equation" r:id="rId7" imgW="2692080" imgH="380880" progId="Equation.3">
                <p:embed/>
              </p:oleObj>
            </a:graphicData>
          </a:graphic>
        </p:graphicFrame>
        <p:sp>
          <p:nvSpPr>
            <p:cNvPr id="12301" name="Text Box 8"/>
            <p:cNvSpPr txBox="1">
              <a:spLocks noChangeArrowheads="1"/>
            </p:cNvSpPr>
            <p:nvPr/>
          </p:nvSpPr>
          <p:spPr bwMode="auto">
            <a:xfrm>
              <a:off x="467544" y="965671"/>
              <a:ext cx="1447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a:t>是曲线</a:t>
              </a:r>
            </a:p>
          </p:txBody>
        </p:sp>
      </p:grpSp>
      <p:sp>
        <p:nvSpPr>
          <p:cNvPr id="57353" name="Text Box 9"/>
          <p:cNvSpPr txBox="1">
            <a:spLocks noChangeArrowheads="1"/>
          </p:cNvSpPr>
          <p:nvPr/>
        </p:nvSpPr>
        <p:spPr bwMode="auto">
          <a:xfrm>
            <a:off x="323528" y="1988840"/>
            <a:ext cx="838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dirty="0">
                <a:solidFill>
                  <a:srgbClr val="0000CC"/>
                </a:solidFill>
                <a:ea typeface="黑体" pitchFamily="2" charset="-122"/>
              </a:rPr>
              <a:t>解</a:t>
            </a:r>
          </a:p>
        </p:txBody>
      </p:sp>
      <p:graphicFrame>
        <p:nvGraphicFramePr>
          <p:cNvPr id="67589" name="Object 1029"/>
          <p:cNvGraphicFramePr>
            <a:graphicFrameLocks noChangeAspect="1"/>
          </p:cNvGraphicFramePr>
          <p:nvPr>
            <p:extLst>
              <p:ext uri="{D42A27DB-BD31-4B8C-83A1-F6EECF244321}">
                <p14:modId xmlns:p14="http://schemas.microsoft.com/office/powerpoint/2010/main" xmlns="" val="606754617"/>
              </p:ext>
            </p:extLst>
          </p:nvPr>
        </p:nvGraphicFramePr>
        <p:xfrm>
          <a:off x="971600" y="2060848"/>
          <a:ext cx="7239000" cy="1149350"/>
        </p:xfrm>
        <a:graphic>
          <a:graphicData uri="http://schemas.openxmlformats.org/presentationml/2006/ole">
            <p:oleObj spid="_x0000_s2327949" name="公式" r:id="rId8" imgW="3759200" imgH="660400" progId="Equation.3">
              <p:embed/>
            </p:oleObj>
          </a:graphicData>
        </a:graphic>
      </p:graphicFrame>
      <p:graphicFrame>
        <p:nvGraphicFramePr>
          <p:cNvPr id="67590" name="Object 1030"/>
          <p:cNvGraphicFramePr>
            <a:graphicFrameLocks noChangeAspect="1"/>
          </p:cNvGraphicFramePr>
          <p:nvPr>
            <p:extLst>
              <p:ext uri="{D42A27DB-BD31-4B8C-83A1-F6EECF244321}">
                <p14:modId xmlns:p14="http://schemas.microsoft.com/office/powerpoint/2010/main" xmlns="" val="1256483922"/>
              </p:ext>
            </p:extLst>
          </p:nvPr>
        </p:nvGraphicFramePr>
        <p:xfrm>
          <a:off x="755576" y="3212976"/>
          <a:ext cx="5486400" cy="2435225"/>
        </p:xfrm>
        <a:graphic>
          <a:graphicData uri="http://schemas.openxmlformats.org/presentationml/2006/ole">
            <p:oleObj spid="_x0000_s2327950" name="公式" r:id="rId9" imgW="2857500" imgH="1295400" progId="Equation.3">
              <p:embed/>
            </p:oleObj>
          </a:graphicData>
        </a:graphic>
      </p:graphicFrame>
      <p:graphicFrame>
        <p:nvGraphicFramePr>
          <p:cNvPr id="67591" name="Object 1031"/>
          <p:cNvGraphicFramePr>
            <a:graphicFrameLocks noChangeAspect="1"/>
          </p:cNvGraphicFramePr>
          <p:nvPr>
            <p:extLst>
              <p:ext uri="{D42A27DB-BD31-4B8C-83A1-F6EECF244321}">
                <p14:modId xmlns:p14="http://schemas.microsoft.com/office/powerpoint/2010/main" xmlns="" val="2248625253"/>
              </p:ext>
            </p:extLst>
          </p:nvPr>
        </p:nvGraphicFramePr>
        <p:xfrm>
          <a:off x="4717976" y="4352801"/>
          <a:ext cx="1752600" cy="785812"/>
        </p:xfrm>
        <a:graphic>
          <a:graphicData uri="http://schemas.openxmlformats.org/presentationml/2006/ole">
            <p:oleObj spid="_x0000_s2327951" name="公式" r:id="rId10" imgW="875920" imgH="393529" progId="Equation.3">
              <p:embed/>
            </p:oleObj>
          </a:graphicData>
        </a:graphic>
      </p:graphicFrame>
      <p:graphicFrame>
        <p:nvGraphicFramePr>
          <p:cNvPr id="67592" name="Object 1032"/>
          <p:cNvGraphicFramePr>
            <a:graphicFrameLocks noChangeAspect="1"/>
          </p:cNvGraphicFramePr>
          <p:nvPr>
            <p:extLst>
              <p:ext uri="{D42A27DB-BD31-4B8C-83A1-F6EECF244321}">
                <p14:modId xmlns:p14="http://schemas.microsoft.com/office/powerpoint/2010/main" xmlns="" val="2110504754"/>
              </p:ext>
            </p:extLst>
          </p:nvPr>
        </p:nvGraphicFramePr>
        <p:xfrm>
          <a:off x="6516216" y="4359374"/>
          <a:ext cx="2289175" cy="1085850"/>
        </p:xfrm>
        <a:graphic>
          <a:graphicData uri="http://schemas.openxmlformats.org/presentationml/2006/ole">
            <p:oleObj spid="_x0000_s2327952" name="公式" r:id="rId11" imgW="1028554" imgH="485726" progId="Equation.3">
              <p:embed/>
            </p:oleObj>
          </a:graphicData>
        </a:graphic>
      </p:graphicFrame>
      <p:graphicFrame>
        <p:nvGraphicFramePr>
          <p:cNvPr id="67593" name="Object 1033"/>
          <p:cNvGraphicFramePr>
            <a:graphicFrameLocks noChangeAspect="1"/>
          </p:cNvGraphicFramePr>
          <p:nvPr>
            <p:extLst>
              <p:ext uri="{D42A27DB-BD31-4B8C-83A1-F6EECF244321}">
                <p14:modId xmlns:p14="http://schemas.microsoft.com/office/powerpoint/2010/main" xmlns="" val="1712136613"/>
              </p:ext>
            </p:extLst>
          </p:nvPr>
        </p:nvGraphicFramePr>
        <p:xfrm>
          <a:off x="755576" y="5589240"/>
          <a:ext cx="990600" cy="366713"/>
        </p:xfrm>
        <a:graphic>
          <a:graphicData uri="http://schemas.openxmlformats.org/presentationml/2006/ole">
            <p:oleObj spid="_x0000_s2327953" name="公式" r:id="rId12" imgW="545626" imgH="203024" progId="Equation.3">
              <p:embed/>
            </p:oleObj>
          </a:graphicData>
        </a:graphic>
      </p:graphicFrame>
    </p:spTree>
    <p:extLst>
      <p:ext uri="{BB962C8B-B14F-4D97-AF65-F5344CB8AC3E}">
        <p14:creationId xmlns:p14="http://schemas.microsoft.com/office/powerpoint/2010/main" xmlns="" val="2084919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Effect transition="in" filter="wipe(left)">
                                      <p:cBhvr>
                                        <p:cTn id="7" dur="500"/>
                                        <p:tgtEl>
                                          <p:spTgt spid="57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wipe(left)">
                                      <p:cBhvr>
                                        <p:cTn id="12" dur="500"/>
                                        <p:tgtEl>
                                          <p:spTgt spid="67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7590"/>
                                        </p:tgtEl>
                                        <p:attrNameLst>
                                          <p:attrName>style.visibility</p:attrName>
                                        </p:attrNameLst>
                                      </p:cBhvr>
                                      <p:to>
                                        <p:strVal val="visible"/>
                                      </p:to>
                                    </p:set>
                                    <p:animEffect transition="in" filter="wipe(left)">
                                      <p:cBhvr>
                                        <p:cTn id="17" dur="500"/>
                                        <p:tgtEl>
                                          <p:spTgt spid="675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7591"/>
                                        </p:tgtEl>
                                        <p:attrNameLst>
                                          <p:attrName>style.visibility</p:attrName>
                                        </p:attrNameLst>
                                      </p:cBhvr>
                                      <p:to>
                                        <p:strVal val="visible"/>
                                      </p:to>
                                    </p:set>
                                    <p:animEffect transition="in" filter="wipe(left)">
                                      <p:cBhvr>
                                        <p:cTn id="22" dur="500"/>
                                        <p:tgtEl>
                                          <p:spTgt spid="675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7592"/>
                                        </p:tgtEl>
                                        <p:attrNameLst>
                                          <p:attrName>style.visibility</p:attrName>
                                        </p:attrNameLst>
                                      </p:cBhvr>
                                      <p:to>
                                        <p:strVal val="visible"/>
                                      </p:to>
                                    </p:set>
                                    <p:animEffect transition="in" filter="wipe(left)">
                                      <p:cBhvr>
                                        <p:cTn id="27" dur="500"/>
                                        <p:tgtEl>
                                          <p:spTgt spid="675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7593"/>
                                        </p:tgtEl>
                                        <p:attrNameLst>
                                          <p:attrName>style.visibility</p:attrName>
                                        </p:attrNameLst>
                                      </p:cBhvr>
                                      <p:to>
                                        <p:strVal val="visible"/>
                                      </p:to>
                                    </p:set>
                                    <p:animEffect transition="in" filter="wipe(left)">
                                      <p:cBhvr>
                                        <p:cTn id="32" dur="500"/>
                                        <p:tgtEl>
                                          <p:spTgt spid="67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2"/>
          <p:cNvSpPr>
            <a:spLocks noGrp="1" noChangeArrowheads="1"/>
          </p:cNvSpPr>
          <p:nvPr>
            <p:ph type="title"/>
          </p:nvPr>
        </p:nvSpPr>
        <p:spPr bwMode="auto">
          <a:xfrm>
            <a:off x="683568" y="142528"/>
            <a:ext cx="2081808" cy="838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200" b="1" dirty="0">
                <a:solidFill>
                  <a:srgbClr val="0000CC"/>
                </a:solidFill>
                <a:latin typeface="黑体" pitchFamily="2" charset="-122"/>
                <a:ea typeface="黑体" pitchFamily="2" charset="-122"/>
              </a:rPr>
              <a:t>五</a:t>
            </a:r>
            <a:r>
              <a:rPr lang="zh-CN" altLang="en-US" sz="3200" b="1" dirty="0" smtClean="0">
                <a:solidFill>
                  <a:srgbClr val="0000CC"/>
                </a:solidFill>
                <a:latin typeface="黑体" pitchFamily="2" charset="-122"/>
                <a:ea typeface="黑体" pitchFamily="2" charset="-122"/>
              </a:rPr>
              <a:t>、小结</a:t>
            </a:r>
          </a:p>
        </p:txBody>
      </p:sp>
      <p:sp>
        <p:nvSpPr>
          <p:cNvPr id="30728" name="Rectangle 8"/>
          <p:cNvSpPr>
            <a:spLocks noChangeArrowheads="1"/>
          </p:cNvSpPr>
          <p:nvPr/>
        </p:nvSpPr>
        <p:spPr bwMode="auto">
          <a:xfrm>
            <a:off x="755576" y="908720"/>
            <a:ext cx="2895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a:spAutoFit/>
          </a:bodyPr>
          <a:lstStyle/>
          <a:p>
            <a:r>
              <a:rPr lang="en-US" altLang="zh-CN" sz="2800" b="1" dirty="0" smtClean="0">
                <a:solidFill>
                  <a:srgbClr val="9900CC"/>
                </a:solidFill>
                <a:latin typeface="黑体" pitchFamily="2" charset="-122"/>
                <a:ea typeface="黑体" pitchFamily="2" charset="-122"/>
              </a:rPr>
              <a:t>1. </a:t>
            </a:r>
            <a:r>
              <a:rPr lang="zh-CN" altLang="en-US" sz="2800" b="1" dirty="0" smtClean="0">
                <a:solidFill>
                  <a:srgbClr val="9900CC"/>
                </a:solidFill>
                <a:latin typeface="黑体" pitchFamily="2" charset="-122"/>
                <a:ea typeface="黑体" pitchFamily="2" charset="-122"/>
              </a:rPr>
              <a:t>格林公式</a:t>
            </a:r>
            <a:endParaRPr lang="zh-CN" altLang="en-US" sz="2800" b="1" dirty="0">
              <a:solidFill>
                <a:srgbClr val="9900CC"/>
              </a:solidFill>
              <a:latin typeface="黑体" pitchFamily="2" charset="-122"/>
              <a:ea typeface="黑体" pitchFamily="2" charset="-122"/>
            </a:endParaRPr>
          </a:p>
        </p:txBody>
      </p:sp>
      <p:sp>
        <p:nvSpPr>
          <p:cNvPr id="2" name="Rectangle 6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xmlns="" val="1764868620"/>
              </p:ext>
            </p:extLst>
          </p:nvPr>
        </p:nvGraphicFramePr>
        <p:xfrm>
          <a:off x="909272" y="1567351"/>
          <a:ext cx="5067300" cy="962025"/>
        </p:xfrm>
        <a:graphic>
          <a:graphicData uri="http://schemas.openxmlformats.org/presentationml/2006/ole">
            <p:oleObj spid="_x0000_s2336880" name="Equation" r:id="rId3" imgW="5067300" imgH="965200" progId="Equation.3">
              <p:embed/>
            </p:oleObj>
          </a:graphicData>
        </a:graphic>
      </p:graphicFrame>
      <p:sp>
        <p:nvSpPr>
          <p:cNvPr id="12" name="Rectangle 10"/>
          <p:cNvSpPr>
            <a:spLocks noChangeArrowheads="1"/>
          </p:cNvSpPr>
          <p:nvPr/>
        </p:nvSpPr>
        <p:spPr bwMode="auto">
          <a:xfrm>
            <a:off x="827584" y="2546275"/>
            <a:ext cx="29718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p>
            <a:r>
              <a:rPr lang="en-US" altLang="zh-CN" sz="2800" b="1" dirty="0" smtClean="0">
                <a:solidFill>
                  <a:srgbClr val="9900FF"/>
                </a:solidFill>
                <a:latin typeface="黑体" pitchFamily="2" charset="-122"/>
                <a:ea typeface="黑体" pitchFamily="2" charset="-122"/>
              </a:rPr>
              <a:t>2</a:t>
            </a:r>
            <a:r>
              <a:rPr lang="zh-CN" altLang="en-US" sz="2800" b="1" dirty="0" smtClean="0">
                <a:solidFill>
                  <a:srgbClr val="9900FF"/>
                </a:solidFill>
                <a:latin typeface="黑体" pitchFamily="2" charset="-122"/>
                <a:ea typeface="黑体" pitchFamily="2" charset="-122"/>
              </a:rPr>
              <a:t>、</a:t>
            </a:r>
            <a:r>
              <a:rPr lang="zh-CN" altLang="en-US" sz="2800" b="1" dirty="0">
                <a:solidFill>
                  <a:srgbClr val="9900FF"/>
                </a:solidFill>
                <a:latin typeface="黑体" pitchFamily="2" charset="-122"/>
                <a:ea typeface="黑体" pitchFamily="2" charset="-122"/>
              </a:rPr>
              <a:t>高斯公式</a:t>
            </a:r>
          </a:p>
        </p:txBody>
      </p:sp>
      <p:graphicFrame>
        <p:nvGraphicFramePr>
          <p:cNvPr id="13" name="Object 11"/>
          <p:cNvGraphicFramePr>
            <a:graphicFrameLocks noChangeAspect="1"/>
          </p:cNvGraphicFramePr>
          <p:nvPr>
            <p:extLst>
              <p:ext uri="{D42A27DB-BD31-4B8C-83A1-F6EECF244321}">
                <p14:modId xmlns:p14="http://schemas.microsoft.com/office/powerpoint/2010/main" xmlns="" val="903946129"/>
              </p:ext>
            </p:extLst>
          </p:nvPr>
        </p:nvGraphicFramePr>
        <p:xfrm>
          <a:off x="883096" y="3232075"/>
          <a:ext cx="8153400" cy="989013"/>
        </p:xfrm>
        <a:graphic>
          <a:graphicData uri="http://schemas.openxmlformats.org/presentationml/2006/ole">
            <p:oleObj spid="_x0000_s2336881" name="公式" r:id="rId4" imgW="8143997" imgH="981010" progId="Equation.3">
              <p:embed/>
            </p:oleObj>
          </a:graphicData>
        </a:graphic>
      </p:graphicFrame>
    </p:spTree>
    <p:extLst>
      <p:ext uri="{BB962C8B-B14F-4D97-AF65-F5344CB8AC3E}">
        <p14:creationId xmlns:p14="http://schemas.microsoft.com/office/powerpoint/2010/main" xmlns="" val="47063150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8"/>
                                        </p:tgtEl>
                                        <p:attrNameLst>
                                          <p:attrName>style.visibility</p:attrName>
                                        </p:attrNameLst>
                                      </p:cBhvr>
                                      <p:to>
                                        <p:strVal val="visible"/>
                                      </p:to>
                                    </p:set>
                                    <p:animEffect transition="in" filter="wipe(left)">
                                      <p:cBhvr>
                                        <p:cTn id="7" dur="500"/>
                                        <p:tgtEl>
                                          <p:spTgt spid="307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subTnLst>
                                    <p:animClr clrSpc="rgb" dir="cw">
                                      <p:cBhvr override="childStyle">
                                        <p:cTn dur="1" fill="hold" display="0" masterRel="nextClick" afterEffect="1"/>
                                        <p:tgtEl>
                                          <p:spTgt spid="13"/>
                                        </p:tgtEl>
                                        <p:attrNameLst>
                                          <p:attrName>ppt_c</p:attrName>
                                        </p:attrNameLst>
                                      </p:cBhvr>
                                      <p:to>
                                        <a:srgbClr val="3333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autoUpdateAnimBg="0"/>
      <p:bldP spid="12"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ChangeArrowheads="1"/>
          </p:cNvSpPr>
          <p:nvPr/>
        </p:nvSpPr>
        <p:spPr bwMode="auto">
          <a:xfrm>
            <a:off x="539552" y="764704"/>
            <a:ext cx="39498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wrap="square">
            <a:spAutoFit/>
          </a:bodyPr>
          <a:lstStyle/>
          <a:p>
            <a:r>
              <a:rPr lang="en-US" altLang="zh-CN" sz="2800" b="1" dirty="0" smtClean="0">
                <a:solidFill>
                  <a:srgbClr val="9900CC"/>
                </a:solidFill>
                <a:latin typeface="黑体" pitchFamily="2" charset="-122"/>
                <a:ea typeface="黑体" pitchFamily="2" charset="-122"/>
              </a:rPr>
              <a:t>3. </a:t>
            </a:r>
            <a:r>
              <a:rPr lang="zh-CN" altLang="en-US" sz="2800" b="1" dirty="0" smtClean="0">
                <a:solidFill>
                  <a:srgbClr val="9900CC"/>
                </a:solidFill>
                <a:latin typeface="黑体" pitchFamily="2" charset="-122"/>
                <a:ea typeface="黑体" pitchFamily="2" charset="-122"/>
              </a:rPr>
              <a:t>斯托克斯公式</a:t>
            </a:r>
            <a:endParaRPr lang="zh-CN" altLang="en-US" sz="2800" b="1" dirty="0">
              <a:solidFill>
                <a:srgbClr val="9900CC"/>
              </a:solidFill>
              <a:latin typeface="黑体" pitchFamily="2" charset="-122"/>
              <a:ea typeface="黑体" pitchFamily="2" charset="-122"/>
            </a:endParaRPr>
          </a:p>
        </p:txBody>
      </p:sp>
      <p:graphicFrame>
        <p:nvGraphicFramePr>
          <p:cNvPr id="30729" name="Object 9"/>
          <p:cNvGraphicFramePr>
            <a:graphicFrameLocks noChangeAspect="1"/>
          </p:cNvGraphicFramePr>
          <p:nvPr>
            <p:extLst>
              <p:ext uri="{D42A27DB-BD31-4B8C-83A1-F6EECF244321}">
                <p14:modId xmlns:p14="http://schemas.microsoft.com/office/powerpoint/2010/main" xmlns="" val="1614384567"/>
              </p:ext>
            </p:extLst>
          </p:nvPr>
        </p:nvGraphicFramePr>
        <p:xfrm>
          <a:off x="4931742" y="1630387"/>
          <a:ext cx="3168650" cy="1698625"/>
        </p:xfrm>
        <a:graphic>
          <a:graphicData uri="http://schemas.openxmlformats.org/presentationml/2006/ole">
            <p:oleObj spid="_x0000_s2338917" name="Equation" r:id="rId3" imgW="3190867" imgH="1704991" progId="Equation.3">
              <p:embed/>
            </p:oleObj>
          </a:graphicData>
        </a:graphic>
      </p:graphicFrame>
      <p:graphicFrame>
        <p:nvGraphicFramePr>
          <p:cNvPr id="30730" name="Object 10"/>
          <p:cNvGraphicFramePr>
            <a:graphicFrameLocks noChangeAspect="1"/>
          </p:cNvGraphicFramePr>
          <p:nvPr>
            <p:extLst>
              <p:ext uri="{D42A27DB-BD31-4B8C-83A1-F6EECF244321}">
                <p14:modId xmlns:p14="http://schemas.microsoft.com/office/powerpoint/2010/main" xmlns="" val="805691453"/>
              </p:ext>
            </p:extLst>
          </p:nvPr>
        </p:nvGraphicFramePr>
        <p:xfrm>
          <a:off x="528017" y="1628800"/>
          <a:ext cx="4478338" cy="1776412"/>
        </p:xfrm>
        <a:graphic>
          <a:graphicData uri="http://schemas.openxmlformats.org/presentationml/2006/ole">
            <p:oleObj spid="_x0000_s2338918" name="公式" r:id="rId4" imgW="3914702" imgH="1781110" progId="Equation.3">
              <p:embed/>
            </p:oleObj>
          </a:graphicData>
        </a:graphic>
      </p:graphicFrame>
      <p:graphicFrame>
        <p:nvGraphicFramePr>
          <p:cNvPr id="30731" name="Object 11"/>
          <p:cNvGraphicFramePr>
            <a:graphicFrameLocks noChangeAspect="1"/>
          </p:cNvGraphicFramePr>
          <p:nvPr>
            <p:extLst>
              <p:ext uri="{D42A27DB-BD31-4B8C-83A1-F6EECF244321}">
                <p14:modId xmlns:p14="http://schemas.microsoft.com/office/powerpoint/2010/main" xmlns="" val="581709104"/>
              </p:ext>
            </p:extLst>
          </p:nvPr>
        </p:nvGraphicFramePr>
        <p:xfrm>
          <a:off x="4290392" y="3633812"/>
          <a:ext cx="3810000" cy="850900"/>
        </p:xfrm>
        <a:graphic>
          <a:graphicData uri="http://schemas.openxmlformats.org/presentationml/2006/ole">
            <p:oleObj spid="_x0000_s2338919" name="公式" r:id="rId5" imgW="3619516" imgH="800100" progId="Equation.3">
              <p:embed/>
            </p:oleObj>
          </a:graphicData>
        </a:graphic>
      </p:graphicFrame>
      <p:graphicFrame>
        <p:nvGraphicFramePr>
          <p:cNvPr id="30732" name="Object 12"/>
          <p:cNvGraphicFramePr>
            <a:graphicFrameLocks noChangeAspect="1"/>
          </p:cNvGraphicFramePr>
          <p:nvPr>
            <p:extLst>
              <p:ext uri="{D42A27DB-BD31-4B8C-83A1-F6EECF244321}">
                <p14:modId xmlns:p14="http://schemas.microsoft.com/office/powerpoint/2010/main" xmlns="" val="912876467"/>
              </p:ext>
            </p:extLst>
          </p:nvPr>
        </p:nvGraphicFramePr>
        <p:xfrm>
          <a:off x="785192" y="3633812"/>
          <a:ext cx="3276600" cy="638175"/>
        </p:xfrm>
        <a:graphic>
          <a:graphicData uri="http://schemas.openxmlformats.org/presentationml/2006/ole">
            <p:oleObj spid="_x0000_s2338920" name="Equation" r:id="rId6" imgW="3190867" imgH="609633" progId="Equation.3">
              <p:embed/>
            </p:oleObj>
          </a:graphicData>
        </a:graphic>
      </p:graphicFrame>
    </p:spTree>
    <p:extLst>
      <p:ext uri="{BB962C8B-B14F-4D97-AF65-F5344CB8AC3E}">
        <p14:creationId xmlns:p14="http://schemas.microsoft.com/office/powerpoint/2010/main" xmlns="" val="281533754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730"/>
                                        </p:tgtEl>
                                        <p:attrNameLst>
                                          <p:attrName>style.visibility</p:attrName>
                                        </p:attrNameLst>
                                      </p:cBhvr>
                                      <p:to>
                                        <p:strVal val="visible"/>
                                      </p:to>
                                    </p:set>
                                    <p:animEffect transition="in" filter="wipe(left)">
                                      <p:cBhvr>
                                        <p:cTn id="7" dur="500"/>
                                        <p:tgtEl>
                                          <p:spTgt spid="3073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0729"/>
                                        </p:tgtEl>
                                        <p:attrNameLst>
                                          <p:attrName>style.visibility</p:attrName>
                                        </p:attrNameLst>
                                      </p:cBhvr>
                                      <p:to>
                                        <p:strVal val="visible"/>
                                      </p:to>
                                    </p:set>
                                    <p:animEffect transition="in" filter="wipe(left)">
                                      <p:cBhvr>
                                        <p:cTn id="11" dur="500"/>
                                        <p:tgtEl>
                                          <p:spTgt spid="3072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732"/>
                                        </p:tgtEl>
                                        <p:attrNameLst>
                                          <p:attrName>style.visibility</p:attrName>
                                        </p:attrNameLst>
                                      </p:cBhvr>
                                      <p:to>
                                        <p:strVal val="visible"/>
                                      </p:to>
                                    </p:set>
                                    <p:animEffect transition="in" filter="wipe(left)">
                                      <p:cBhvr>
                                        <p:cTn id="15" dur="500"/>
                                        <p:tgtEl>
                                          <p:spTgt spid="30732"/>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30731"/>
                                        </p:tgtEl>
                                        <p:attrNameLst>
                                          <p:attrName>style.visibility</p:attrName>
                                        </p:attrNameLst>
                                      </p:cBhvr>
                                      <p:to>
                                        <p:strVal val="visible"/>
                                      </p:to>
                                    </p:set>
                                    <p:animEffect transition="in" filter="wipe(left)">
                                      <p:cBhvr>
                                        <p:cTn id="19"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63688" y="1436876"/>
            <a:ext cx="6165898" cy="1200329"/>
          </a:xfrm>
          <a:prstGeom prst="rect">
            <a:avLst/>
          </a:prstGeom>
        </p:spPr>
        <p:txBody>
          <a:bodyPr wrap="square">
            <a:spAutoFit/>
          </a:bodyPr>
          <a:lstStyle/>
          <a:p>
            <a:r>
              <a:rPr lang="zh-CN" altLang="en-US" sz="3600" b="1" dirty="0" smtClean="0">
                <a:solidFill>
                  <a:srgbClr val="0000FF"/>
                </a:solidFill>
                <a:latin typeface="黑体" pitchFamily="2" charset="-122"/>
                <a:ea typeface="黑体" pitchFamily="2" charset="-122"/>
              </a:rPr>
              <a:t>      </a:t>
            </a:r>
            <a:r>
              <a:rPr lang="zh-CN" altLang="en-US" sz="3600" b="1" dirty="0" smtClean="0">
                <a:solidFill>
                  <a:srgbClr val="0000FF"/>
                </a:solidFill>
                <a:latin typeface="黑体" pitchFamily="2" charset="-122"/>
                <a:ea typeface="黑体" pitchFamily="2" charset="-122"/>
              </a:rPr>
              <a:t>   作   </a:t>
            </a:r>
            <a:r>
              <a:rPr lang="zh-CN" altLang="en-US" sz="3600" b="1" dirty="0" smtClean="0">
                <a:solidFill>
                  <a:srgbClr val="0000FF"/>
                </a:solidFill>
                <a:latin typeface="黑体" pitchFamily="2" charset="-122"/>
                <a:ea typeface="黑体" pitchFamily="2" charset="-122"/>
              </a:rPr>
              <a:t>业 </a:t>
            </a:r>
            <a:endParaRPr lang="en-US" altLang="zh-CN" sz="3600" b="1" dirty="0" smtClean="0">
              <a:solidFill>
                <a:srgbClr val="0000FF"/>
              </a:solidFill>
              <a:latin typeface="Times New Roman" pitchFamily="18" charset="0"/>
              <a:ea typeface="黑体" pitchFamily="2" charset="-122"/>
              <a:cs typeface="Times New Roman" pitchFamily="18" charset="0"/>
            </a:endParaRPr>
          </a:p>
          <a:p>
            <a:r>
              <a:rPr lang="en-US" altLang="zh-CN" sz="3600" b="1" dirty="0" smtClean="0">
                <a:solidFill>
                  <a:srgbClr val="0000FF"/>
                </a:solidFill>
                <a:latin typeface="Times New Roman" pitchFamily="18" charset="0"/>
                <a:ea typeface="黑体" pitchFamily="2" charset="-122"/>
                <a:cs typeface="Times New Roman" pitchFamily="18" charset="0"/>
              </a:rPr>
              <a:t>P346</a:t>
            </a:r>
            <a:r>
              <a:rPr lang="en-US" altLang="zh-CN" sz="3600" b="1" dirty="0" smtClean="0">
                <a:solidFill>
                  <a:srgbClr val="0000FF"/>
                </a:solidFill>
                <a:latin typeface="Times New Roman" pitchFamily="18" charset="0"/>
                <a:ea typeface="黑体" pitchFamily="2" charset="-122"/>
                <a:cs typeface="Times New Roman" pitchFamily="18" charset="0"/>
              </a:rPr>
              <a:t>: 8, 9</a:t>
            </a:r>
            <a:r>
              <a:rPr lang="en-US" altLang="zh-CN" sz="3600" b="1" dirty="0" smtClean="0">
                <a:solidFill>
                  <a:srgbClr val="0000FF"/>
                </a:solidFill>
                <a:latin typeface="Times New Roman" pitchFamily="18" charset="0"/>
                <a:ea typeface="黑体" pitchFamily="2" charset="-122"/>
                <a:cs typeface="Times New Roman" pitchFamily="18" charset="0"/>
              </a:rPr>
              <a:t>(</a:t>
            </a:r>
            <a:r>
              <a:rPr lang="zh-CN" altLang="en-US" sz="3600" b="1" dirty="0" smtClean="0">
                <a:solidFill>
                  <a:srgbClr val="0000FF"/>
                </a:solidFill>
                <a:latin typeface="Times New Roman" pitchFamily="18" charset="0"/>
                <a:ea typeface="黑体" pitchFamily="2" charset="-122"/>
                <a:cs typeface="Times New Roman" pitchFamily="18" charset="0"/>
              </a:rPr>
              <a:t>单</a:t>
            </a:r>
            <a:r>
              <a:rPr lang="en-US" altLang="zh-CN" sz="3600" b="1" dirty="0" smtClean="0">
                <a:solidFill>
                  <a:srgbClr val="0000FF"/>
                </a:solidFill>
                <a:latin typeface="Times New Roman" pitchFamily="18" charset="0"/>
                <a:ea typeface="黑体" pitchFamily="2" charset="-122"/>
                <a:cs typeface="Times New Roman" pitchFamily="18" charset="0"/>
              </a:rPr>
              <a:t>), </a:t>
            </a:r>
            <a:r>
              <a:rPr lang="en-US" altLang="zh-CN" sz="3600" b="1" dirty="0" smtClean="0">
                <a:solidFill>
                  <a:srgbClr val="0000FF"/>
                </a:solidFill>
                <a:latin typeface="Times New Roman" pitchFamily="18" charset="0"/>
                <a:ea typeface="黑体" pitchFamily="2" charset="-122"/>
                <a:cs typeface="Times New Roman" pitchFamily="18" charset="0"/>
              </a:rPr>
              <a:t>12(1,3,4,6), 17.</a:t>
            </a:r>
            <a:endParaRPr lang="en-US" altLang="zh-CN" sz="3600" b="1" dirty="0">
              <a:solidFill>
                <a:srgbClr val="0000FF"/>
              </a:solidFill>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xmlns="" val="23639282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457200" y="317500"/>
          <a:ext cx="8439150" cy="3235325"/>
        </p:xfrm>
        <a:graphic>
          <a:graphicData uri="http://schemas.openxmlformats.org/presentationml/2006/ole">
            <p:oleObj spid="_x0000_s2340878" name="Document" r:id="rId3" imgW="8277120" imgH="3229073" progId="Word.Document.8">
              <p:embed/>
            </p:oleObj>
          </a:graphicData>
        </a:graphic>
      </p:graphicFrame>
      <p:sp>
        <p:nvSpPr>
          <p:cNvPr id="61443" name="Text Box 3"/>
          <p:cNvSpPr txBox="1">
            <a:spLocks noChangeArrowheads="1"/>
          </p:cNvSpPr>
          <p:nvPr/>
        </p:nvSpPr>
        <p:spPr bwMode="auto">
          <a:xfrm>
            <a:off x="381000" y="3533775"/>
            <a:ext cx="1066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CC"/>
                </a:solidFill>
                <a:latin typeface="黑体" pitchFamily="2" charset="-122"/>
                <a:ea typeface="黑体" pitchFamily="2" charset="-122"/>
              </a:rPr>
              <a:t>解</a:t>
            </a:r>
            <a:endParaRPr lang="zh-CN" altLang="en-US" sz="2800">
              <a:solidFill>
                <a:srgbClr val="0000CC"/>
              </a:solidFill>
              <a:latin typeface="黑体" pitchFamily="2" charset="-122"/>
              <a:ea typeface="黑体" pitchFamily="2" charset="-122"/>
            </a:endParaRPr>
          </a:p>
        </p:txBody>
      </p:sp>
      <p:graphicFrame>
        <p:nvGraphicFramePr>
          <p:cNvPr id="61444" name="Object 4"/>
          <p:cNvGraphicFramePr>
            <a:graphicFrameLocks noChangeAspect="1"/>
          </p:cNvGraphicFramePr>
          <p:nvPr/>
        </p:nvGraphicFramePr>
        <p:xfrm>
          <a:off x="1331913" y="3500438"/>
          <a:ext cx="5961062" cy="1522412"/>
        </p:xfrm>
        <a:graphic>
          <a:graphicData uri="http://schemas.openxmlformats.org/presentationml/2006/ole">
            <p:oleObj spid="_x0000_s2340879" name="公式" r:id="rId4" imgW="4927600" imgH="1384300" progId="Equation.3">
              <p:embed/>
            </p:oleObj>
          </a:graphicData>
        </a:graphic>
      </p:graphicFrame>
      <p:sp>
        <p:nvSpPr>
          <p:cNvPr id="61445" name="Text Box 5"/>
          <p:cNvSpPr txBox="1">
            <a:spLocks noChangeArrowheads="1"/>
          </p:cNvSpPr>
          <p:nvPr/>
        </p:nvSpPr>
        <p:spPr bwMode="auto">
          <a:xfrm>
            <a:off x="4724400" y="4586288"/>
            <a:ext cx="1981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latin typeface="宋体" pitchFamily="2" charset="-122"/>
              </a:rPr>
              <a:t>(</a:t>
            </a:r>
            <a:r>
              <a:rPr lang="zh-CN" altLang="en-US" sz="2800" b="1">
                <a:latin typeface="宋体" pitchFamily="2" charset="-122"/>
              </a:rPr>
              <a:t>如下图</a:t>
            </a:r>
            <a:r>
              <a:rPr lang="en-US" altLang="zh-CN" sz="2800" b="1">
                <a:latin typeface="宋体" pitchFamily="2" charset="-122"/>
              </a:rPr>
              <a:t>)</a:t>
            </a:r>
            <a:endParaRPr lang="en-US" altLang="zh-CN" sz="2800">
              <a:latin typeface="宋体" pitchFamily="2" charset="-122"/>
            </a:endParaRPr>
          </a:p>
        </p:txBody>
      </p:sp>
      <p:sp>
        <p:nvSpPr>
          <p:cNvPr id="16390" name="Text Box 6"/>
          <p:cNvSpPr txBox="1">
            <a:spLocks noChangeArrowheads="1"/>
          </p:cNvSpPr>
          <p:nvPr/>
        </p:nvSpPr>
        <p:spPr bwMode="auto">
          <a:xfrm>
            <a:off x="304800" y="304800"/>
            <a:ext cx="914400" cy="525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rgbClr val="0000CC"/>
                </a:solidFill>
                <a:latin typeface="黑体" pitchFamily="2" charset="-122"/>
                <a:ea typeface="黑体" pitchFamily="2" charset="-122"/>
              </a:rPr>
              <a:t>例</a:t>
            </a:r>
            <a:r>
              <a:rPr lang="en-US" altLang="zh-CN" sz="2800" b="1" dirty="0" smtClean="0">
                <a:solidFill>
                  <a:srgbClr val="0000CC"/>
                </a:solidFill>
                <a:latin typeface="黑体" pitchFamily="2" charset="-122"/>
                <a:ea typeface="黑体" pitchFamily="2" charset="-122"/>
              </a:rPr>
              <a:t>10</a:t>
            </a:r>
            <a:endParaRPr lang="en-US" altLang="zh-CN" sz="2800" b="1" dirty="0">
              <a:solidFill>
                <a:srgbClr val="0000CC"/>
              </a:solidFill>
              <a:latin typeface="黑体" pitchFamily="2" charset="-122"/>
              <a:ea typeface="黑体" pitchFamily="2" charset="-122"/>
            </a:endParaRPr>
          </a:p>
        </p:txBody>
      </p:sp>
    </p:spTree>
    <p:extLst>
      <p:ext uri="{BB962C8B-B14F-4D97-AF65-F5344CB8AC3E}">
        <p14:creationId xmlns:p14="http://schemas.microsoft.com/office/powerpoint/2010/main" xmlns="" val="311061030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wipe(left)">
                                      <p:cBhvr>
                                        <p:cTn id="7" dur="500"/>
                                        <p:tgtEl>
                                          <p:spTgt spid="61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1445"/>
                                        </p:tgtEl>
                                        <p:attrNameLst>
                                          <p:attrName>style.visibility</p:attrName>
                                        </p:attrNameLst>
                                      </p:cBhvr>
                                      <p:to>
                                        <p:strVal val="visible"/>
                                      </p:to>
                                    </p:set>
                                    <p:animEffect transition="in" filter="dissolve">
                                      <p:cBhvr>
                                        <p:cTn id="16"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4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6" name="Rectangle 30"/>
          <p:cNvSpPr>
            <a:spLocks noChangeArrowheads="1"/>
          </p:cNvSpPr>
          <p:nvPr/>
        </p:nvSpPr>
        <p:spPr bwMode="auto">
          <a:xfrm>
            <a:off x="5257800" y="1395413"/>
            <a:ext cx="3810000" cy="2514600"/>
          </a:xfrm>
          <a:prstGeom prst="rect">
            <a:avLst/>
          </a:prstGeom>
          <a:solidFill>
            <a:srgbClr val="CCFFCC"/>
          </a:solidFill>
          <a:ln w="9525">
            <a:solidFill>
              <a:schemeClr val="bg1"/>
            </a:solidFill>
            <a:miter lim="800000"/>
            <a:headEnd/>
            <a:tailEnd/>
          </a:ln>
        </p:spPr>
        <p:txBody>
          <a:bodyPr wrap="none" lIns="90000" tIns="46800" rIns="90000" bIns="46800" anchor="ctr"/>
          <a:lstStyle/>
          <a:p>
            <a:endParaRPr lang="zh-CN" altLang="en-US"/>
          </a:p>
        </p:txBody>
      </p:sp>
      <p:grpSp>
        <p:nvGrpSpPr>
          <p:cNvPr id="17427" name="Group 2"/>
          <p:cNvGrpSpPr>
            <a:grpSpLocks/>
          </p:cNvGrpSpPr>
          <p:nvPr/>
        </p:nvGrpSpPr>
        <p:grpSpPr bwMode="auto">
          <a:xfrm>
            <a:off x="5364163" y="1412875"/>
            <a:ext cx="3505200" cy="2463800"/>
            <a:chOff x="3312" y="1056"/>
            <a:chExt cx="1991" cy="1408"/>
          </a:xfrm>
        </p:grpSpPr>
        <p:sp>
          <p:nvSpPr>
            <p:cNvPr id="17428" name="Oval 3"/>
            <p:cNvSpPr>
              <a:spLocks noChangeArrowheads="1"/>
            </p:cNvSpPr>
            <p:nvPr/>
          </p:nvSpPr>
          <p:spPr bwMode="auto">
            <a:xfrm>
              <a:off x="4718" y="1491"/>
              <a:ext cx="237" cy="829"/>
            </a:xfrm>
            <a:prstGeom prst="ellipse">
              <a:avLst/>
            </a:prstGeom>
            <a:solidFill>
              <a:srgbClr val="9900CC"/>
            </a:solidFill>
            <a:ln w="38100">
              <a:solidFill>
                <a:srgbClr val="FF0000"/>
              </a:solidFill>
              <a:round/>
              <a:headEnd/>
              <a:tailEnd/>
            </a:ln>
          </p:spPr>
          <p:txBody>
            <a:bodyPr wrap="none" anchor="ctr"/>
            <a:lstStyle/>
            <a:p>
              <a:endParaRPr lang="zh-CN" altLang="en-US"/>
            </a:p>
          </p:txBody>
        </p:sp>
        <p:grpSp>
          <p:nvGrpSpPr>
            <p:cNvPr id="17429" name="Group 4"/>
            <p:cNvGrpSpPr>
              <a:grpSpLocks/>
            </p:cNvGrpSpPr>
            <p:nvPr/>
          </p:nvGrpSpPr>
          <p:grpSpPr bwMode="auto">
            <a:xfrm>
              <a:off x="3428" y="1239"/>
              <a:ext cx="1726" cy="1081"/>
              <a:chOff x="2352" y="1056"/>
              <a:chExt cx="2496" cy="1440"/>
            </a:xfrm>
          </p:grpSpPr>
          <p:sp>
            <p:nvSpPr>
              <p:cNvPr id="17435" name="Line 5"/>
              <p:cNvSpPr>
                <a:spLocks noChangeShapeType="1"/>
              </p:cNvSpPr>
              <p:nvPr/>
            </p:nvSpPr>
            <p:spPr bwMode="auto">
              <a:xfrm>
                <a:off x="2880" y="1968"/>
                <a:ext cx="1968" cy="0"/>
              </a:xfrm>
              <a:prstGeom prst="line">
                <a:avLst/>
              </a:prstGeom>
              <a:noFill/>
              <a:ln w="31750">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7436" name="Line 6"/>
              <p:cNvSpPr>
                <a:spLocks noChangeShapeType="1"/>
              </p:cNvSpPr>
              <p:nvPr/>
            </p:nvSpPr>
            <p:spPr bwMode="auto">
              <a:xfrm flipV="1">
                <a:off x="2880" y="1056"/>
                <a:ext cx="0" cy="912"/>
              </a:xfrm>
              <a:prstGeom prst="line">
                <a:avLst/>
              </a:prstGeom>
              <a:noFill/>
              <a:ln w="31750">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7437" name="Line 7"/>
              <p:cNvSpPr>
                <a:spLocks noChangeShapeType="1"/>
              </p:cNvSpPr>
              <p:nvPr/>
            </p:nvSpPr>
            <p:spPr bwMode="auto">
              <a:xfrm flipH="1">
                <a:off x="2352" y="1968"/>
                <a:ext cx="528" cy="528"/>
              </a:xfrm>
              <a:prstGeom prst="line">
                <a:avLst/>
              </a:prstGeom>
              <a:noFill/>
              <a:ln w="31750">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17430" name="Arc 8"/>
            <p:cNvSpPr>
              <a:spLocks/>
            </p:cNvSpPr>
            <p:nvPr/>
          </p:nvSpPr>
          <p:spPr bwMode="auto">
            <a:xfrm rot="10714061" flipV="1">
              <a:off x="4125" y="1491"/>
              <a:ext cx="702" cy="829"/>
            </a:xfrm>
            <a:custGeom>
              <a:avLst/>
              <a:gdLst>
                <a:gd name="T0" fmla="*/ 0 w 22838"/>
                <a:gd name="T1" fmla="*/ 0 h 43200"/>
                <a:gd name="T2" fmla="*/ 0 w 22838"/>
                <a:gd name="T3" fmla="*/ 16 h 43200"/>
                <a:gd name="T4" fmla="*/ 1 w 22838"/>
                <a:gd name="T5" fmla="*/ 8 h 43200"/>
                <a:gd name="T6" fmla="*/ 0 60000 65536"/>
                <a:gd name="T7" fmla="*/ 0 60000 65536"/>
                <a:gd name="T8" fmla="*/ 0 60000 65536"/>
                <a:gd name="T9" fmla="*/ 0 w 22838"/>
                <a:gd name="T10" fmla="*/ 0 h 43200"/>
                <a:gd name="T11" fmla="*/ 22838 w 22838"/>
                <a:gd name="T12" fmla="*/ 43200 h 43200"/>
              </a:gdLst>
              <a:ahLst/>
              <a:cxnLst>
                <a:cxn ang="T6">
                  <a:pos x="T0" y="T1"/>
                </a:cxn>
                <a:cxn ang="T7">
                  <a:pos x="T2" y="T3"/>
                </a:cxn>
                <a:cxn ang="T8">
                  <a:pos x="T4" y="T5"/>
                </a:cxn>
              </a:cxnLst>
              <a:rect l="T9" t="T10" r="T11" b="T12"/>
              <a:pathLst>
                <a:path w="22838" h="43200" fill="none" extrusionOk="0">
                  <a:moveTo>
                    <a:pt x="0" y="35"/>
                  </a:moveTo>
                  <a:cubicBezTo>
                    <a:pt x="412" y="11"/>
                    <a:pt x="825" y="-1"/>
                    <a:pt x="1238" y="0"/>
                  </a:cubicBezTo>
                  <a:cubicBezTo>
                    <a:pt x="13167" y="0"/>
                    <a:pt x="22838" y="9670"/>
                    <a:pt x="22838" y="21600"/>
                  </a:cubicBezTo>
                  <a:cubicBezTo>
                    <a:pt x="22838" y="33529"/>
                    <a:pt x="13167" y="43200"/>
                    <a:pt x="1238" y="43200"/>
                  </a:cubicBezTo>
                  <a:cubicBezTo>
                    <a:pt x="827" y="43200"/>
                    <a:pt x="417" y="43188"/>
                    <a:pt x="8" y="43164"/>
                  </a:cubicBezTo>
                </a:path>
                <a:path w="22838" h="43200" stroke="0" extrusionOk="0">
                  <a:moveTo>
                    <a:pt x="0" y="35"/>
                  </a:moveTo>
                  <a:cubicBezTo>
                    <a:pt x="412" y="11"/>
                    <a:pt x="825" y="-1"/>
                    <a:pt x="1238" y="0"/>
                  </a:cubicBezTo>
                  <a:cubicBezTo>
                    <a:pt x="13167" y="0"/>
                    <a:pt x="22838" y="9670"/>
                    <a:pt x="22838" y="21600"/>
                  </a:cubicBezTo>
                  <a:cubicBezTo>
                    <a:pt x="22838" y="33529"/>
                    <a:pt x="13167" y="43200"/>
                    <a:pt x="1238" y="43200"/>
                  </a:cubicBezTo>
                  <a:cubicBezTo>
                    <a:pt x="827" y="43200"/>
                    <a:pt x="417" y="43188"/>
                    <a:pt x="8" y="43164"/>
                  </a:cubicBezTo>
                  <a:lnTo>
                    <a:pt x="1238" y="21600"/>
                  </a:lnTo>
                  <a:close/>
                </a:path>
              </a:pathLst>
            </a:custGeom>
            <a:solidFill>
              <a:srgbClr val="FFFF00"/>
            </a:solidFill>
            <a:ln w="38100">
              <a:solidFill>
                <a:srgbClr val="FF0000"/>
              </a:solidFill>
              <a:round/>
              <a:headEnd/>
              <a:tailEnd/>
            </a:ln>
          </p:spPr>
          <p:txBody>
            <a:bodyPr wrap="none" anchor="ctr"/>
            <a:lstStyle/>
            <a:p>
              <a:endParaRPr lang="zh-CN" altLang="en-US"/>
            </a:p>
          </p:txBody>
        </p:sp>
        <p:sp>
          <p:nvSpPr>
            <p:cNvPr id="17431" name="Line 9"/>
            <p:cNvSpPr>
              <a:spLocks noChangeShapeType="1"/>
            </p:cNvSpPr>
            <p:nvPr/>
          </p:nvSpPr>
          <p:spPr bwMode="auto">
            <a:xfrm>
              <a:off x="4837" y="1491"/>
              <a:ext cx="0" cy="829"/>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7417" name="Object 10"/>
            <p:cNvGraphicFramePr>
              <a:graphicFrameLocks noChangeAspect="1"/>
            </p:cNvGraphicFramePr>
            <p:nvPr/>
          </p:nvGraphicFramePr>
          <p:xfrm>
            <a:off x="3312" y="2345"/>
            <a:ext cx="116" cy="119"/>
          </p:xfrm>
          <a:graphic>
            <a:graphicData uri="http://schemas.openxmlformats.org/presentationml/2006/ole">
              <p:oleObj spid="_x0000_s2341986" name="公式" r:id="rId3" imgW="257053" imgH="247813" progId="Equation.3">
                <p:embed/>
              </p:oleObj>
            </a:graphicData>
          </a:graphic>
        </p:graphicFrame>
        <p:graphicFrame>
          <p:nvGraphicFramePr>
            <p:cNvPr id="17418" name="Object 11"/>
            <p:cNvGraphicFramePr>
              <a:graphicFrameLocks noChangeAspect="1"/>
            </p:cNvGraphicFramePr>
            <p:nvPr/>
          </p:nvGraphicFramePr>
          <p:xfrm>
            <a:off x="5187" y="1834"/>
            <a:ext cx="116" cy="156"/>
          </p:xfrm>
          <a:graphic>
            <a:graphicData uri="http://schemas.openxmlformats.org/presentationml/2006/ole">
              <p:oleObj spid="_x0000_s2341987" name="公式" r:id="rId4" imgW="257053" imgH="323931" progId="Equation.3">
                <p:embed/>
              </p:oleObj>
            </a:graphicData>
          </a:graphic>
        </p:graphicFrame>
        <p:graphicFrame>
          <p:nvGraphicFramePr>
            <p:cNvPr id="17419" name="Object 12"/>
            <p:cNvGraphicFramePr>
              <a:graphicFrameLocks noChangeAspect="1"/>
            </p:cNvGraphicFramePr>
            <p:nvPr/>
          </p:nvGraphicFramePr>
          <p:xfrm>
            <a:off x="3760" y="1056"/>
            <a:ext cx="93" cy="125"/>
          </p:xfrm>
          <a:graphic>
            <a:graphicData uri="http://schemas.openxmlformats.org/presentationml/2006/ole">
              <p:oleObj spid="_x0000_s2341988" name="公式" r:id="rId5" imgW="209388" imgH="257029" progId="Equation.3">
                <p:embed/>
              </p:oleObj>
            </a:graphicData>
          </a:graphic>
        </p:graphicFrame>
        <p:graphicFrame>
          <p:nvGraphicFramePr>
            <p:cNvPr id="17420" name="Object 13"/>
            <p:cNvGraphicFramePr>
              <a:graphicFrameLocks noChangeAspect="1"/>
            </p:cNvGraphicFramePr>
            <p:nvPr/>
          </p:nvGraphicFramePr>
          <p:xfrm>
            <a:off x="3760" y="1960"/>
            <a:ext cx="99" cy="119"/>
          </p:xfrm>
          <a:graphic>
            <a:graphicData uri="http://schemas.openxmlformats.org/presentationml/2006/ole">
              <p:oleObj spid="_x0000_s2341989" name="公式" r:id="rId6" imgW="218921" imgH="247813" progId="Equation.3">
                <p:embed/>
              </p:oleObj>
            </a:graphicData>
          </a:graphic>
        </p:graphicFrame>
        <p:graphicFrame>
          <p:nvGraphicFramePr>
            <p:cNvPr id="17421" name="Object 14"/>
            <p:cNvGraphicFramePr>
              <a:graphicFrameLocks noChangeAspect="1"/>
            </p:cNvGraphicFramePr>
            <p:nvPr/>
          </p:nvGraphicFramePr>
          <p:xfrm>
            <a:off x="4102" y="1961"/>
            <a:ext cx="53" cy="101"/>
          </p:xfrm>
          <a:graphic>
            <a:graphicData uri="http://schemas.openxmlformats.org/presentationml/2006/ole">
              <p:oleObj spid="_x0000_s2341990" name="公式" r:id="rId7" imgW="171596" imgH="295259" progId="Equation.3">
                <p:embed/>
              </p:oleObj>
            </a:graphicData>
          </a:graphic>
        </p:graphicFrame>
        <p:graphicFrame>
          <p:nvGraphicFramePr>
            <p:cNvPr id="17422" name="Object 15"/>
            <p:cNvGraphicFramePr>
              <a:graphicFrameLocks noChangeAspect="1"/>
            </p:cNvGraphicFramePr>
            <p:nvPr/>
          </p:nvGraphicFramePr>
          <p:xfrm>
            <a:off x="4756" y="1960"/>
            <a:ext cx="66" cy="104"/>
          </p:xfrm>
          <a:graphic>
            <a:graphicData uri="http://schemas.openxmlformats.org/presentationml/2006/ole">
              <p:oleObj spid="_x0000_s2341991" name="公式" r:id="rId8" imgW="218921" imgH="323931" progId="Equation.3">
                <p:embed/>
              </p:oleObj>
            </a:graphicData>
          </a:graphic>
        </p:graphicFrame>
        <p:sp>
          <p:nvSpPr>
            <p:cNvPr id="17432" name="Line 16"/>
            <p:cNvSpPr>
              <a:spLocks noChangeShapeType="1"/>
            </p:cNvSpPr>
            <p:nvPr/>
          </p:nvSpPr>
          <p:spPr bwMode="auto">
            <a:xfrm flipH="1">
              <a:off x="3793" y="1491"/>
              <a:ext cx="1029" cy="0"/>
            </a:xfrm>
            <a:prstGeom prst="line">
              <a:avLst/>
            </a:prstGeom>
            <a:noFill/>
            <a:ln w="25400">
              <a:solidFill>
                <a:srgbClr val="3366FF"/>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7423" name="Object 17"/>
            <p:cNvGraphicFramePr>
              <a:graphicFrameLocks noChangeAspect="1"/>
            </p:cNvGraphicFramePr>
            <p:nvPr/>
          </p:nvGraphicFramePr>
          <p:xfrm>
            <a:off x="3629" y="1421"/>
            <a:ext cx="128" cy="110"/>
          </p:xfrm>
          <a:graphic>
            <a:graphicData uri="http://schemas.openxmlformats.org/presentationml/2006/ole">
              <p:oleObj spid="_x0000_s2341992" name="公式" r:id="rId9" imgW="457249" imgH="371377" progId="Equation.3">
                <p:embed/>
              </p:oleObj>
            </a:graphicData>
          </a:graphic>
        </p:graphicFrame>
        <p:graphicFrame>
          <p:nvGraphicFramePr>
            <p:cNvPr id="17424" name="Object 18"/>
            <p:cNvGraphicFramePr>
              <a:graphicFrameLocks noChangeAspect="1"/>
            </p:cNvGraphicFramePr>
            <p:nvPr/>
          </p:nvGraphicFramePr>
          <p:xfrm>
            <a:off x="4457" y="1635"/>
            <a:ext cx="151" cy="136"/>
          </p:xfrm>
          <a:graphic>
            <a:graphicData uri="http://schemas.openxmlformats.org/presentationml/2006/ole">
              <p:oleObj spid="_x0000_s2341993" name="公式" r:id="rId10" imgW="647570" imgH="533514" progId="Equation.3">
                <p:embed/>
              </p:oleObj>
            </a:graphicData>
          </a:graphic>
        </p:graphicFrame>
        <p:sp>
          <p:nvSpPr>
            <p:cNvPr id="17433" name="Line 19"/>
            <p:cNvSpPr>
              <a:spLocks noChangeShapeType="1"/>
            </p:cNvSpPr>
            <p:nvPr/>
          </p:nvSpPr>
          <p:spPr bwMode="auto">
            <a:xfrm>
              <a:off x="4889" y="1743"/>
              <a:ext cx="166" cy="0"/>
            </a:xfrm>
            <a:prstGeom prst="line">
              <a:avLst/>
            </a:prstGeom>
            <a:noFill/>
            <a:ln w="25400">
              <a:solidFill>
                <a:schemeClr val="tx1"/>
              </a:solidFill>
              <a:round/>
              <a:headEnd/>
              <a:tailEnd type="stealth" w="sm"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7425" name="Object 20"/>
            <p:cNvGraphicFramePr>
              <a:graphicFrameLocks noChangeAspect="1"/>
            </p:cNvGraphicFramePr>
            <p:nvPr/>
          </p:nvGraphicFramePr>
          <p:xfrm>
            <a:off x="5072" y="1651"/>
            <a:ext cx="160" cy="147"/>
          </p:xfrm>
          <a:graphic>
            <a:graphicData uri="http://schemas.openxmlformats.org/presentationml/2006/ole">
              <p:oleObj spid="_x0000_s2341994" name="公式" r:id="rId11" imgW="638037" imgH="533514" progId="Equation.3">
                <p:embed/>
              </p:oleObj>
            </a:graphicData>
          </a:graphic>
        </p:graphicFrame>
        <p:sp>
          <p:nvSpPr>
            <p:cNvPr id="17434" name="Line 21"/>
            <p:cNvSpPr>
              <a:spLocks noChangeShapeType="1"/>
            </p:cNvSpPr>
            <p:nvPr/>
          </p:nvSpPr>
          <p:spPr bwMode="auto">
            <a:xfrm flipH="1" flipV="1">
              <a:off x="4176" y="1536"/>
              <a:ext cx="314" cy="99"/>
            </a:xfrm>
            <a:prstGeom prst="line">
              <a:avLst/>
            </a:prstGeom>
            <a:noFill/>
            <a:ln w="28575">
              <a:solidFill>
                <a:schemeClr val="tx1"/>
              </a:solidFill>
              <a:round/>
              <a:headEnd/>
              <a:tailEnd type="stealth" w="sm" len="med"/>
            </a:ln>
            <a:extLst>
              <a:ext uri="{909E8E84-426E-40DD-AFC4-6F175D3DCCD1}">
                <a14:hiddenFill xmlns:a14="http://schemas.microsoft.com/office/drawing/2010/main" xmlns="">
                  <a:noFill/>
                </a14:hiddenFill>
              </a:ext>
            </a:extLst>
          </p:spPr>
          <p:txBody>
            <a:bodyPr wrap="none" anchor="ctr"/>
            <a:lstStyle/>
            <a:p>
              <a:endParaRPr lang="zh-CN" altLang="en-US"/>
            </a:p>
          </p:txBody>
        </p:sp>
      </p:grpSp>
      <p:graphicFrame>
        <p:nvGraphicFramePr>
          <p:cNvPr id="62486" name="Object 22"/>
          <p:cNvGraphicFramePr>
            <a:graphicFrameLocks noChangeAspect="1"/>
          </p:cNvGraphicFramePr>
          <p:nvPr/>
        </p:nvGraphicFramePr>
        <p:xfrm>
          <a:off x="609600" y="1595438"/>
          <a:ext cx="2917825" cy="798512"/>
        </p:xfrm>
        <a:graphic>
          <a:graphicData uri="http://schemas.openxmlformats.org/presentationml/2006/ole">
            <p:oleObj spid="_x0000_s2341995" name="公式" r:id="rId12" imgW="2959100" imgH="812800" progId="Equation.3">
              <p:embed/>
            </p:oleObj>
          </a:graphicData>
        </a:graphic>
      </p:graphicFrame>
      <p:graphicFrame>
        <p:nvGraphicFramePr>
          <p:cNvPr id="62487" name="Object 23"/>
          <p:cNvGraphicFramePr>
            <a:graphicFrameLocks noChangeAspect="1"/>
          </p:cNvGraphicFramePr>
          <p:nvPr/>
        </p:nvGraphicFramePr>
        <p:xfrm>
          <a:off x="457200" y="2433638"/>
          <a:ext cx="3702050" cy="895350"/>
        </p:xfrm>
        <a:graphic>
          <a:graphicData uri="http://schemas.openxmlformats.org/presentationml/2006/ole">
            <p:oleObj spid="_x0000_s2341996" name="公式" r:id="rId13" imgW="3987800" imgH="965200" progId="Equation.3">
              <p:embed/>
            </p:oleObj>
          </a:graphicData>
        </a:graphic>
      </p:graphicFrame>
      <p:graphicFrame>
        <p:nvGraphicFramePr>
          <p:cNvPr id="62488" name="Object 24"/>
          <p:cNvGraphicFramePr>
            <a:graphicFrameLocks noChangeAspect="1"/>
          </p:cNvGraphicFramePr>
          <p:nvPr/>
        </p:nvGraphicFramePr>
        <p:xfrm>
          <a:off x="457200" y="3500438"/>
          <a:ext cx="3421063" cy="760412"/>
        </p:xfrm>
        <a:graphic>
          <a:graphicData uri="http://schemas.openxmlformats.org/presentationml/2006/ole">
            <p:oleObj spid="_x0000_s2341997" name="公式" r:id="rId14" imgW="3721100" imgH="825500" progId="Equation.3">
              <p:embed/>
            </p:oleObj>
          </a:graphicData>
        </a:graphic>
      </p:graphicFrame>
      <p:graphicFrame>
        <p:nvGraphicFramePr>
          <p:cNvPr id="17413" name="Object 25"/>
          <p:cNvGraphicFramePr>
            <a:graphicFrameLocks noChangeAspect="1"/>
          </p:cNvGraphicFramePr>
          <p:nvPr/>
        </p:nvGraphicFramePr>
        <p:xfrm>
          <a:off x="838200" y="717550"/>
          <a:ext cx="7483475" cy="796925"/>
        </p:xfrm>
        <a:graphic>
          <a:graphicData uri="http://schemas.openxmlformats.org/presentationml/2006/ole">
            <p:oleObj spid="_x0000_s2341998" name="公式" r:id="rId15" imgW="7639082" imgH="800100" progId="Equation.3">
              <p:embed/>
            </p:oleObj>
          </a:graphicData>
        </a:graphic>
      </p:graphicFrame>
      <p:graphicFrame>
        <p:nvGraphicFramePr>
          <p:cNvPr id="62490" name="Object 26"/>
          <p:cNvGraphicFramePr>
            <a:graphicFrameLocks noChangeAspect="1"/>
          </p:cNvGraphicFramePr>
          <p:nvPr/>
        </p:nvGraphicFramePr>
        <p:xfrm>
          <a:off x="3924300" y="3455988"/>
          <a:ext cx="1219200" cy="836612"/>
        </p:xfrm>
        <a:graphic>
          <a:graphicData uri="http://schemas.openxmlformats.org/presentationml/2006/ole">
            <p:oleObj spid="_x0000_s2341999" name="公式" r:id="rId16" imgW="1256755" imgH="863225" progId="Equation.3">
              <p:embed/>
            </p:oleObj>
          </a:graphicData>
        </a:graphic>
      </p:graphicFrame>
      <p:graphicFrame>
        <p:nvGraphicFramePr>
          <p:cNvPr id="62491" name="Object 27"/>
          <p:cNvGraphicFramePr>
            <a:graphicFrameLocks noChangeAspect="1"/>
          </p:cNvGraphicFramePr>
          <p:nvPr/>
        </p:nvGraphicFramePr>
        <p:xfrm>
          <a:off x="381000" y="4338638"/>
          <a:ext cx="2836863" cy="995362"/>
        </p:xfrm>
        <a:graphic>
          <a:graphicData uri="http://schemas.openxmlformats.org/presentationml/2006/ole">
            <p:oleObj spid="_x0000_s2342000" name="公式" r:id="rId17" imgW="2895600" imgH="1016000" progId="Equation.3">
              <p:embed/>
            </p:oleObj>
          </a:graphicData>
        </a:graphic>
      </p:graphicFrame>
      <p:graphicFrame>
        <p:nvGraphicFramePr>
          <p:cNvPr id="62492" name="Object 28"/>
          <p:cNvGraphicFramePr>
            <a:graphicFrameLocks noChangeAspect="1"/>
          </p:cNvGraphicFramePr>
          <p:nvPr/>
        </p:nvGraphicFramePr>
        <p:xfrm>
          <a:off x="3309938" y="4338638"/>
          <a:ext cx="4081462" cy="722312"/>
        </p:xfrm>
        <a:graphic>
          <a:graphicData uri="http://schemas.openxmlformats.org/presentationml/2006/ole">
            <p:oleObj spid="_x0000_s2342001" name="Equation" r:id="rId18" imgW="1676400" imgH="330200" progId="Equation.3">
              <p:embed/>
            </p:oleObj>
          </a:graphicData>
        </a:graphic>
      </p:graphicFrame>
    </p:spTree>
    <p:extLst>
      <p:ext uri="{BB962C8B-B14F-4D97-AF65-F5344CB8AC3E}">
        <p14:creationId xmlns:p14="http://schemas.microsoft.com/office/powerpoint/2010/main" xmlns="" val="414722418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486"/>
                                        </p:tgtEl>
                                        <p:attrNameLst>
                                          <p:attrName>style.visibility</p:attrName>
                                        </p:attrNameLst>
                                      </p:cBhvr>
                                      <p:to>
                                        <p:strVal val="visible"/>
                                      </p:to>
                                    </p:set>
                                    <p:animEffect transition="in" filter="wipe(left)">
                                      <p:cBhvr>
                                        <p:cTn id="7" dur="500"/>
                                        <p:tgtEl>
                                          <p:spTgt spid="62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487"/>
                                        </p:tgtEl>
                                        <p:attrNameLst>
                                          <p:attrName>style.visibility</p:attrName>
                                        </p:attrNameLst>
                                      </p:cBhvr>
                                      <p:to>
                                        <p:strVal val="visible"/>
                                      </p:to>
                                    </p:set>
                                    <p:animEffect transition="in" filter="wipe(left)">
                                      <p:cBhvr>
                                        <p:cTn id="12" dur="500"/>
                                        <p:tgtEl>
                                          <p:spTgt spid="624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488"/>
                                        </p:tgtEl>
                                        <p:attrNameLst>
                                          <p:attrName>style.visibility</p:attrName>
                                        </p:attrNameLst>
                                      </p:cBhvr>
                                      <p:to>
                                        <p:strVal val="visible"/>
                                      </p:to>
                                    </p:set>
                                    <p:animEffect transition="in" filter="wipe(left)">
                                      <p:cBhvr>
                                        <p:cTn id="17" dur="500"/>
                                        <p:tgtEl>
                                          <p:spTgt spid="62488"/>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62490"/>
                                        </p:tgtEl>
                                        <p:attrNameLst>
                                          <p:attrName>style.visibility</p:attrName>
                                        </p:attrNameLst>
                                      </p:cBhvr>
                                      <p:to>
                                        <p:strVal val="visible"/>
                                      </p:to>
                                    </p:set>
                                    <p:animEffect transition="in" filter="wipe(left)">
                                      <p:cBhvr>
                                        <p:cTn id="21" dur="500"/>
                                        <p:tgtEl>
                                          <p:spTgt spid="6249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2491"/>
                                        </p:tgtEl>
                                        <p:attrNameLst>
                                          <p:attrName>style.visibility</p:attrName>
                                        </p:attrNameLst>
                                      </p:cBhvr>
                                      <p:to>
                                        <p:strVal val="visible"/>
                                      </p:to>
                                    </p:set>
                                    <p:animEffect transition="in" filter="wipe(left)">
                                      <p:cBhvr>
                                        <p:cTn id="26" dur="500"/>
                                        <p:tgtEl>
                                          <p:spTgt spid="6249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2492"/>
                                        </p:tgtEl>
                                        <p:attrNameLst>
                                          <p:attrName>style.visibility</p:attrName>
                                        </p:attrNameLst>
                                      </p:cBhvr>
                                      <p:to>
                                        <p:strVal val="visible"/>
                                      </p:to>
                                    </p:set>
                                    <p:animEffect transition="in" filter="wipe(left)">
                                      <p:cBhvr>
                                        <p:cTn id="31" dur="500"/>
                                        <p:tgtEl>
                                          <p:spTgt spid="62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1273175" y="1171575"/>
          <a:ext cx="3146425" cy="649288"/>
        </p:xfrm>
        <a:graphic>
          <a:graphicData uri="http://schemas.openxmlformats.org/presentationml/2006/ole">
            <p:oleObj spid="_x0000_s2342950" name="Equation" r:id="rId3" imgW="1600200" imgH="330200" progId="Equation.3">
              <p:embed/>
            </p:oleObj>
          </a:graphicData>
        </a:graphic>
      </p:graphicFrame>
      <p:graphicFrame>
        <p:nvGraphicFramePr>
          <p:cNvPr id="63491" name="Object 3"/>
          <p:cNvGraphicFramePr>
            <a:graphicFrameLocks noChangeAspect="1"/>
          </p:cNvGraphicFramePr>
          <p:nvPr/>
        </p:nvGraphicFramePr>
        <p:xfrm>
          <a:off x="4495800" y="1371600"/>
          <a:ext cx="857250" cy="379413"/>
        </p:xfrm>
        <a:graphic>
          <a:graphicData uri="http://schemas.openxmlformats.org/presentationml/2006/ole">
            <p:oleObj spid="_x0000_s2342951" name="公式" r:id="rId4" imgW="799753" imgH="355446" progId="Equation.3">
              <p:embed/>
            </p:oleObj>
          </a:graphicData>
        </a:graphic>
      </p:graphicFrame>
      <p:graphicFrame>
        <p:nvGraphicFramePr>
          <p:cNvPr id="63492" name="Object 4"/>
          <p:cNvGraphicFramePr>
            <a:graphicFrameLocks noChangeAspect="1"/>
          </p:cNvGraphicFramePr>
          <p:nvPr/>
        </p:nvGraphicFramePr>
        <p:xfrm>
          <a:off x="1320800" y="2209800"/>
          <a:ext cx="3252788" cy="846138"/>
        </p:xfrm>
        <a:graphic>
          <a:graphicData uri="http://schemas.openxmlformats.org/presentationml/2006/ole">
            <p:oleObj spid="_x0000_s2342952" name="公式" r:id="rId5" imgW="3124200" imgH="812800" progId="Equation.3">
              <p:embed/>
            </p:oleObj>
          </a:graphicData>
        </a:graphic>
      </p:graphicFrame>
      <p:graphicFrame>
        <p:nvGraphicFramePr>
          <p:cNvPr id="63493" name="Object 5"/>
          <p:cNvGraphicFramePr>
            <a:graphicFrameLocks noChangeAspect="1"/>
          </p:cNvGraphicFramePr>
          <p:nvPr/>
        </p:nvGraphicFramePr>
        <p:xfrm>
          <a:off x="4648200" y="2352675"/>
          <a:ext cx="1236663" cy="371475"/>
        </p:xfrm>
        <a:graphic>
          <a:graphicData uri="http://schemas.openxmlformats.org/presentationml/2006/ole">
            <p:oleObj spid="_x0000_s2342953" name="公式" r:id="rId6" imgW="1180588" imgH="355446" progId="Equation.3">
              <p:embed/>
            </p:oleObj>
          </a:graphicData>
        </a:graphic>
      </p:graphicFrame>
      <p:graphicFrame>
        <p:nvGraphicFramePr>
          <p:cNvPr id="63494" name="Object 6"/>
          <p:cNvGraphicFramePr>
            <a:graphicFrameLocks noChangeAspect="1"/>
          </p:cNvGraphicFramePr>
          <p:nvPr/>
        </p:nvGraphicFramePr>
        <p:xfrm>
          <a:off x="1436688" y="3422650"/>
          <a:ext cx="3087687" cy="482600"/>
        </p:xfrm>
        <a:graphic>
          <a:graphicData uri="http://schemas.openxmlformats.org/presentationml/2006/ole">
            <p:oleObj spid="_x0000_s2342954" name="公式" r:id="rId7" imgW="2819416" imgH="438280" progId="Equation.3">
              <p:embed/>
            </p:oleObj>
          </a:graphicData>
        </a:graphic>
      </p:graphicFrame>
      <p:graphicFrame>
        <p:nvGraphicFramePr>
          <p:cNvPr id="63495" name="Object 7"/>
          <p:cNvGraphicFramePr>
            <a:graphicFrameLocks noChangeAspect="1"/>
          </p:cNvGraphicFramePr>
          <p:nvPr/>
        </p:nvGraphicFramePr>
        <p:xfrm>
          <a:off x="4699000" y="3462338"/>
          <a:ext cx="1066800" cy="331787"/>
        </p:xfrm>
        <a:graphic>
          <a:graphicData uri="http://schemas.openxmlformats.org/presentationml/2006/ole">
            <p:oleObj spid="_x0000_s2342955" name="公式" r:id="rId8" imgW="971696" imgH="295259" progId="Equation.3">
              <p:embed/>
            </p:oleObj>
          </a:graphicData>
        </a:graphic>
      </p:graphicFrame>
    </p:spTree>
    <p:extLst>
      <p:ext uri="{BB962C8B-B14F-4D97-AF65-F5344CB8AC3E}">
        <p14:creationId xmlns:p14="http://schemas.microsoft.com/office/powerpoint/2010/main" xmlns="" val="160079645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wipe(left)">
                                      <p:cBhvr>
                                        <p:cTn id="7" dur="500"/>
                                        <p:tgtEl>
                                          <p:spTgt spid="63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492"/>
                                        </p:tgtEl>
                                        <p:attrNameLst>
                                          <p:attrName>style.visibility</p:attrName>
                                        </p:attrNameLst>
                                      </p:cBhvr>
                                      <p:to>
                                        <p:strVal val="visible"/>
                                      </p:to>
                                    </p:set>
                                    <p:animEffect transition="in" filter="wipe(left)">
                                      <p:cBhvr>
                                        <p:cTn id="12" dur="500"/>
                                        <p:tgtEl>
                                          <p:spTgt spid="63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493"/>
                                        </p:tgtEl>
                                        <p:attrNameLst>
                                          <p:attrName>style.visibility</p:attrName>
                                        </p:attrNameLst>
                                      </p:cBhvr>
                                      <p:to>
                                        <p:strVal val="visible"/>
                                      </p:to>
                                    </p:set>
                                    <p:animEffect transition="in" filter="wipe(left)">
                                      <p:cBhvr>
                                        <p:cTn id="17" dur="500"/>
                                        <p:tgtEl>
                                          <p:spTgt spid="634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3494"/>
                                        </p:tgtEl>
                                        <p:attrNameLst>
                                          <p:attrName>style.visibility</p:attrName>
                                        </p:attrNameLst>
                                      </p:cBhvr>
                                      <p:to>
                                        <p:strVal val="visible"/>
                                      </p:to>
                                    </p:set>
                                    <p:animEffect transition="in" filter="wipe(left)">
                                      <p:cBhvr>
                                        <p:cTn id="22" dur="500"/>
                                        <p:tgtEl>
                                          <p:spTgt spid="634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495"/>
                                        </p:tgtEl>
                                        <p:attrNameLst>
                                          <p:attrName>style.visibility</p:attrName>
                                        </p:attrNameLst>
                                      </p:cBhvr>
                                      <p:to>
                                        <p:strVal val="visible"/>
                                      </p:to>
                                    </p:set>
                                    <p:animEffect transition="in" filter="wipe(left)">
                                      <p:cBhvr>
                                        <p:cTn id="27" dur="500"/>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 name="Text Box 1026"/>
          <p:cNvSpPr txBox="1">
            <a:spLocks noChangeArrowheads="1"/>
          </p:cNvSpPr>
          <p:nvPr/>
        </p:nvSpPr>
        <p:spPr bwMode="auto">
          <a:xfrm>
            <a:off x="251520" y="457200"/>
            <a:ext cx="914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dirty="0" smtClean="0">
                <a:solidFill>
                  <a:srgbClr val="0000CC"/>
                </a:solidFill>
                <a:latin typeface="黑体" pitchFamily="2" charset="-122"/>
                <a:ea typeface="黑体" pitchFamily="2" charset="-122"/>
              </a:rPr>
              <a:t>例</a:t>
            </a:r>
            <a:r>
              <a:rPr lang="en-US" altLang="zh-CN" sz="2800" b="1" dirty="0" smtClean="0">
                <a:solidFill>
                  <a:srgbClr val="0000CC"/>
                </a:solidFill>
                <a:latin typeface="黑体" pitchFamily="2" charset="-122"/>
                <a:ea typeface="黑体" pitchFamily="2" charset="-122"/>
              </a:rPr>
              <a:t>14</a:t>
            </a:r>
            <a:endParaRPr lang="en-US" altLang="zh-CN" sz="2800" b="1" dirty="0">
              <a:solidFill>
                <a:srgbClr val="0000CC"/>
              </a:solidFill>
              <a:latin typeface="黑体" pitchFamily="2" charset="-122"/>
              <a:ea typeface="黑体" pitchFamily="2" charset="-122"/>
            </a:endParaRPr>
          </a:p>
        </p:txBody>
      </p:sp>
      <p:graphicFrame>
        <p:nvGraphicFramePr>
          <p:cNvPr id="13314" name="Object 1024"/>
          <p:cNvGraphicFramePr>
            <a:graphicFrameLocks noChangeAspect="1"/>
          </p:cNvGraphicFramePr>
          <p:nvPr/>
        </p:nvGraphicFramePr>
        <p:xfrm>
          <a:off x="708025" y="468313"/>
          <a:ext cx="8054975" cy="1360487"/>
        </p:xfrm>
        <a:graphic>
          <a:graphicData uri="http://schemas.openxmlformats.org/presentationml/2006/ole">
            <p:oleObj spid="_x0000_s2328851" name="公式" r:id="rId3" imgW="4229100" imgH="774700" progId="Equation.3">
              <p:embed/>
            </p:oleObj>
          </a:graphicData>
        </a:graphic>
      </p:graphicFrame>
      <p:sp>
        <p:nvSpPr>
          <p:cNvPr id="58377" name="Text Box 1033"/>
          <p:cNvSpPr txBox="1">
            <a:spLocks noChangeArrowheads="1"/>
          </p:cNvSpPr>
          <p:nvPr/>
        </p:nvSpPr>
        <p:spPr bwMode="auto">
          <a:xfrm>
            <a:off x="381000" y="1843088"/>
            <a:ext cx="838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a:solidFill>
                  <a:srgbClr val="0000CC"/>
                </a:solidFill>
                <a:ea typeface="黑体" pitchFamily="2" charset="-122"/>
              </a:rPr>
              <a:t>解</a:t>
            </a:r>
          </a:p>
        </p:txBody>
      </p:sp>
      <p:graphicFrame>
        <p:nvGraphicFramePr>
          <p:cNvPr id="68609" name="Object 1025"/>
          <p:cNvGraphicFramePr>
            <a:graphicFrameLocks noChangeAspect="1"/>
          </p:cNvGraphicFramePr>
          <p:nvPr/>
        </p:nvGraphicFramePr>
        <p:xfrm>
          <a:off x="1001713" y="1922463"/>
          <a:ext cx="3570287" cy="439737"/>
        </p:xfrm>
        <a:graphic>
          <a:graphicData uri="http://schemas.openxmlformats.org/presentationml/2006/ole">
            <p:oleObj spid="_x0000_s2328852" name="公式" r:id="rId4" imgW="1854200" imgH="254000" progId="Equation.3">
              <p:embed/>
            </p:oleObj>
          </a:graphicData>
        </a:graphic>
      </p:graphicFrame>
      <p:graphicFrame>
        <p:nvGraphicFramePr>
          <p:cNvPr id="68610" name="Object 1026"/>
          <p:cNvGraphicFramePr>
            <a:graphicFrameLocks noChangeAspect="1"/>
          </p:cNvGraphicFramePr>
          <p:nvPr/>
        </p:nvGraphicFramePr>
        <p:xfrm>
          <a:off x="585788" y="2128838"/>
          <a:ext cx="7610475" cy="1909762"/>
        </p:xfrm>
        <a:graphic>
          <a:graphicData uri="http://schemas.openxmlformats.org/presentationml/2006/ole">
            <p:oleObj spid="_x0000_s2328853" name="公式" r:id="rId5" imgW="3962400" imgH="1016000" progId="Equation.3">
              <p:embed/>
            </p:oleObj>
          </a:graphicData>
        </a:graphic>
      </p:graphicFrame>
      <p:graphicFrame>
        <p:nvGraphicFramePr>
          <p:cNvPr id="68611" name="Object 1027"/>
          <p:cNvGraphicFramePr>
            <a:graphicFrameLocks noChangeAspect="1"/>
          </p:cNvGraphicFramePr>
          <p:nvPr/>
        </p:nvGraphicFramePr>
        <p:xfrm>
          <a:off x="787400" y="4037013"/>
          <a:ext cx="4089400" cy="839787"/>
        </p:xfrm>
        <a:graphic>
          <a:graphicData uri="http://schemas.openxmlformats.org/presentationml/2006/ole">
            <p:oleObj spid="_x0000_s2328854" name="公式" r:id="rId6" imgW="2044700" imgH="419100" progId="Equation.3">
              <p:embed/>
            </p:oleObj>
          </a:graphicData>
        </a:graphic>
      </p:graphicFrame>
      <p:graphicFrame>
        <p:nvGraphicFramePr>
          <p:cNvPr id="68612" name="Object 1028"/>
          <p:cNvGraphicFramePr>
            <a:graphicFrameLocks noChangeAspect="1"/>
          </p:cNvGraphicFramePr>
          <p:nvPr/>
        </p:nvGraphicFramePr>
        <p:xfrm>
          <a:off x="776288" y="4913313"/>
          <a:ext cx="2728912" cy="1039812"/>
        </p:xfrm>
        <a:graphic>
          <a:graphicData uri="http://schemas.openxmlformats.org/presentationml/2006/ole">
            <p:oleObj spid="_x0000_s2328855" name="公式" r:id="rId7" imgW="1285948" imgH="485726" progId="Equation.3">
              <p:embed/>
            </p:oleObj>
          </a:graphicData>
        </a:graphic>
      </p:graphicFrame>
      <p:graphicFrame>
        <p:nvGraphicFramePr>
          <p:cNvPr id="68613" name="Object 1029"/>
          <p:cNvGraphicFramePr>
            <a:graphicFrameLocks noChangeAspect="1"/>
          </p:cNvGraphicFramePr>
          <p:nvPr/>
        </p:nvGraphicFramePr>
        <p:xfrm>
          <a:off x="3733800" y="4724400"/>
          <a:ext cx="727075" cy="973138"/>
        </p:xfrm>
        <a:graphic>
          <a:graphicData uri="http://schemas.openxmlformats.org/presentationml/2006/ole">
            <p:oleObj spid="_x0000_s2328856" name="公式" r:id="rId8" imgW="330057" imgH="444307" progId="Equation.3">
              <p:embed/>
            </p:oleObj>
          </a:graphicData>
        </a:graphic>
      </p:graphicFrame>
      <p:graphicFrame>
        <p:nvGraphicFramePr>
          <p:cNvPr id="68614" name="Object 1030"/>
          <p:cNvGraphicFramePr>
            <a:graphicFrameLocks noChangeAspect="1"/>
          </p:cNvGraphicFramePr>
          <p:nvPr/>
        </p:nvGraphicFramePr>
        <p:xfrm>
          <a:off x="4953000" y="4038600"/>
          <a:ext cx="1981200" cy="839788"/>
        </p:xfrm>
        <a:graphic>
          <a:graphicData uri="http://schemas.openxmlformats.org/presentationml/2006/ole">
            <p:oleObj spid="_x0000_s2328857" name="公式" r:id="rId9" imgW="990600" imgH="419100" progId="Equation.3">
              <p:embed/>
            </p:oleObj>
          </a:graphicData>
        </a:graphic>
      </p:graphicFrame>
    </p:spTree>
    <p:extLst>
      <p:ext uri="{BB962C8B-B14F-4D97-AF65-F5344CB8AC3E}">
        <p14:creationId xmlns:p14="http://schemas.microsoft.com/office/powerpoint/2010/main" xmlns="" val="2529701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7"/>
                                        </p:tgtEl>
                                        <p:attrNameLst>
                                          <p:attrName>style.visibility</p:attrName>
                                        </p:attrNameLst>
                                      </p:cBhvr>
                                      <p:to>
                                        <p:strVal val="visible"/>
                                      </p:to>
                                    </p:set>
                                    <p:animEffect transition="in" filter="wipe(left)">
                                      <p:cBhvr>
                                        <p:cTn id="7" dur="500"/>
                                        <p:tgtEl>
                                          <p:spTgt spid="58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8609"/>
                                        </p:tgtEl>
                                        <p:attrNameLst>
                                          <p:attrName>style.visibility</p:attrName>
                                        </p:attrNameLst>
                                      </p:cBhvr>
                                      <p:to>
                                        <p:strVal val="visible"/>
                                      </p:to>
                                    </p:set>
                                    <p:animEffect transition="in" filter="wipe(left)">
                                      <p:cBhvr>
                                        <p:cTn id="12" dur="500"/>
                                        <p:tgtEl>
                                          <p:spTgt spid="686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8610"/>
                                        </p:tgtEl>
                                        <p:attrNameLst>
                                          <p:attrName>style.visibility</p:attrName>
                                        </p:attrNameLst>
                                      </p:cBhvr>
                                      <p:to>
                                        <p:strVal val="visible"/>
                                      </p:to>
                                    </p:set>
                                    <p:animEffect transition="in" filter="wipe(left)">
                                      <p:cBhvr>
                                        <p:cTn id="17" dur="500"/>
                                        <p:tgtEl>
                                          <p:spTgt spid="686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8611"/>
                                        </p:tgtEl>
                                        <p:attrNameLst>
                                          <p:attrName>style.visibility</p:attrName>
                                        </p:attrNameLst>
                                      </p:cBhvr>
                                      <p:to>
                                        <p:strVal val="visible"/>
                                      </p:to>
                                    </p:set>
                                    <p:animEffect transition="in" filter="wipe(left)">
                                      <p:cBhvr>
                                        <p:cTn id="22" dur="500"/>
                                        <p:tgtEl>
                                          <p:spTgt spid="686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8614"/>
                                        </p:tgtEl>
                                        <p:attrNameLst>
                                          <p:attrName>style.visibility</p:attrName>
                                        </p:attrNameLst>
                                      </p:cBhvr>
                                      <p:to>
                                        <p:strVal val="visible"/>
                                      </p:to>
                                    </p:set>
                                    <p:animEffect transition="in" filter="wipe(left)">
                                      <p:cBhvr>
                                        <p:cTn id="27" dur="500"/>
                                        <p:tgtEl>
                                          <p:spTgt spid="686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8612"/>
                                        </p:tgtEl>
                                        <p:attrNameLst>
                                          <p:attrName>style.visibility</p:attrName>
                                        </p:attrNameLst>
                                      </p:cBhvr>
                                      <p:to>
                                        <p:strVal val="visible"/>
                                      </p:to>
                                    </p:set>
                                    <p:animEffect transition="in" filter="wipe(left)">
                                      <p:cBhvr>
                                        <p:cTn id="32" dur="500"/>
                                        <p:tgtEl>
                                          <p:spTgt spid="686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8613"/>
                                        </p:tgtEl>
                                        <p:attrNameLst>
                                          <p:attrName>style.visibility</p:attrName>
                                        </p:attrNameLst>
                                      </p:cBhvr>
                                      <p:to>
                                        <p:strVal val="visible"/>
                                      </p:to>
                                    </p:set>
                                    <p:animEffect transition="in" filter="wipe(left)">
                                      <p:cBhvr>
                                        <p:cTn id="37"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2" name="Object 22"/>
          <p:cNvGraphicFramePr>
            <a:graphicFrameLocks noChangeAspect="1"/>
          </p:cNvGraphicFramePr>
          <p:nvPr/>
        </p:nvGraphicFramePr>
        <p:xfrm>
          <a:off x="1041400" y="2667000"/>
          <a:ext cx="3840163" cy="1041400"/>
        </p:xfrm>
        <a:graphic>
          <a:graphicData uri="http://schemas.openxmlformats.org/presentationml/2006/ole">
            <p:oleObj spid="_x0000_s2238124" name="文档" r:id="rId3" imgW="3804639" imgH="1043059" progId="Word.Document.8">
              <p:embed/>
            </p:oleObj>
          </a:graphicData>
        </a:graphic>
      </p:graphicFrame>
      <p:sp>
        <p:nvSpPr>
          <p:cNvPr id="25623" name="Text Box 23"/>
          <p:cNvSpPr txBox="1">
            <a:spLocks noChangeArrowheads="1"/>
          </p:cNvSpPr>
          <p:nvPr/>
        </p:nvSpPr>
        <p:spPr bwMode="auto">
          <a:xfrm>
            <a:off x="914400" y="2057400"/>
            <a:ext cx="3124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CC"/>
                </a:solidFill>
                <a:latin typeface="黑体" pitchFamily="2" charset="-122"/>
                <a:ea typeface="黑体" pitchFamily="2" charset="-122"/>
              </a:rPr>
              <a:t>证明</a:t>
            </a:r>
            <a:r>
              <a:rPr lang="en-US" altLang="zh-CN" sz="2800" b="1" dirty="0">
                <a:solidFill>
                  <a:srgbClr val="0000CC"/>
                </a:solidFill>
                <a:latin typeface="黑体" pitchFamily="2" charset="-122"/>
                <a:ea typeface="黑体" pitchFamily="2" charset="-122"/>
              </a:rPr>
              <a:t>(2)</a:t>
            </a:r>
          </a:p>
        </p:txBody>
      </p:sp>
      <p:grpSp>
        <p:nvGrpSpPr>
          <p:cNvPr id="2" name="Group 34"/>
          <p:cNvGrpSpPr>
            <a:grpSpLocks/>
          </p:cNvGrpSpPr>
          <p:nvPr/>
        </p:nvGrpSpPr>
        <p:grpSpPr bwMode="auto">
          <a:xfrm>
            <a:off x="5486400" y="1905000"/>
            <a:ext cx="2895600" cy="2032000"/>
            <a:chOff x="3456" y="1536"/>
            <a:chExt cx="1824" cy="1280"/>
          </a:xfrm>
        </p:grpSpPr>
        <p:sp>
          <p:nvSpPr>
            <p:cNvPr id="5143" name="Freeform 2"/>
            <p:cNvSpPr>
              <a:spLocks/>
            </p:cNvSpPr>
            <p:nvPr/>
          </p:nvSpPr>
          <p:spPr bwMode="auto">
            <a:xfrm>
              <a:off x="3456" y="1536"/>
              <a:ext cx="1824" cy="1280"/>
            </a:xfrm>
            <a:custGeom>
              <a:avLst/>
              <a:gdLst>
                <a:gd name="T0" fmla="*/ 1046 w 2456"/>
                <a:gd name="T1" fmla="*/ 289 h 1560"/>
                <a:gd name="T2" fmla="*/ 760 w 2456"/>
                <a:gd name="T3" fmla="*/ 328 h 1560"/>
                <a:gd name="T4" fmla="*/ 547 w 2456"/>
                <a:gd name="T5" fmla="*/ 131 h 1560"/>
                <a:gd name="T6" fmla="*/ 368 w 2456"/>
                <a:gd name="T7" fmla="*/ 13 h 1560"/>
                <a:gd name="T8" fmla="*/ 83 w 2456"/>
                <a:gd name="T9" fmla="*/ 53 h 1560"/>
                <a:gd name="T10" fmla="*/ 12 w 2456"/>
                <a:gd name="T11" fmla="*/ 249 h 1560"/>
                <a:gd name="T12" fmla="*/ 12 w 2456"/>
                <a:gd name="T13" fmla="*/ 446 h 1560"/>
                <a:gd name="T14" fmla="*/ 83 w 2456"/>
                <a:gd name="T15" fmla="*/ 683 h 1560"/>
                <a:gd name="T16" fmla="*/ 261 w 2456"/>
                <a:gd name="T17" fmla="*/ 919 h 1560"/>
                <a:gd name="T18" fmla="*/ 547 w 2456"/>
                <a:gd name="T19" fmla="*/ 1155 h 1560"/>
                <a:gd name="T20" fmla="*/ 1010 w 2456"/>
                <a:gd name="T21" fmla="*/ 1273 h 1560"/>
                <a:gd name="T22" fmla="*/ 1331 w 2456"/>
                <a:gd name="T23" fmla="*/ 1195 h 1560"/>
                <a:gd name="T24" fmla="*/ 1616 w 2456"/>
                <a:gd name="T25" fmla="*/ 880 h 1560"/>
                <a:gd name="T26" fmla="*/ 1794 w 2456"/>
                <a:gd name="T27" fmla="*/ 525 h 1560"/>
                <a:gd name="T28" fmla="*/ 1794 w 2456"/>
                <a:gd name="T29" fmla="*/ 368 h 1560"/>
                <a:gd name="T30" fmla="*/ 1687 w 2456"/>
                <a:gd name="T31" fmla="*/ 171 h 1560"/>
                <a:gd name="T32" fmla="*/ 1473 w 2456"/>
                <a:gd name="T33" fmla="*/ 53 h 1560"/>
                <a:gd name="T34" fmla="*/ 1224 w 2456"/>
                <a:gd name="T35" fmla="*/ 53 h 1560"/>
                <a:gd name="T36" fmla="*/ 1153 w 2456"/>
                <a:gd name="T37" fmla="*/ 131 h 1560"/>
                <a:gd name="T38" fmla="*/ 1117 w 2456"/>
                <a:gd name="T39" fmla="*/ 249 h 1560"/>
                <a:gd name="T40" fmla="*/ 1046 w 2456"/>
                <a:gd name="T41" fmla="*/ 289 h 15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56"/>
                <a:gd name="T64" fmla="*/ 0 h 1560"/>
                <a:gd name="T65" fmla="*/ 2456 w 2456"/>
                <a:gd name="T66" fmla="*/ 1560 h 15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56" h="1560">
                  <a:moveTo>
                    <a:pt x="1408" y="352"/>
                  </a:moveTo>
                  <a:cubicBezTo>
                    <a:pt x="1328" y="368"/>
                    <a:pt x="1136" y="432"/>
                    <a:pt x="1024" y="400"/>
                  </a:cubicBezTo>
                  <a:cubicBezTo>
                    <a:pt x="912" y="368"/>
                    <a:pt x="824" y="224"/>
                    <a:pt x="736" y="160"/>
                  </a:cubicBezTo>
                  <a:cubicBezTo>
                    <a:pt x="648" y="96"/>
                    <a:pt x="600" y="32"/>
                    <a:pt x="496" y="16"/>
                  </a:cubicBezTo>
                  <a:cubicBezTo>
                    <a:pt x="392" y="0"/>
                    <a:pt x="192" y="16"/>
                    <a:pt x="112" y="64"/>
                  </a:cubicBezTo>
                  <a:cubicBezTo>
                    <a:pt x="32" y="112"/>
                    <a:pt x="32" y="224"/>
                    <a:pt x="16" y="304"/>
                  </a:cubicBezTo>
                  <a:cubicBezTo>
                    <a:pt x="0" y="384"/>
                    <a:pt x="0" y="456"/>
                    <a:pt x="16" y="544"/>
                  </a:cubicBezTo>
                  <a:cubicBezTo>
                    <a:pt x="32" y="632"/>
                    <a:pt x="56" y="736"/>
                    <a:pt x="112" y="832"/>
                  </a:cubicBezTo>
                  <a:cubicBezTo>
                    <a:pt x="168" y="928"/>
                    <a:pt x="248" y="1024"/>
                    <a:pt x="352" y="1120"/>
                  </a:cubicBezTo>
                  <a:cubicBezTo>
                    <a:pt x="456" y="1216"/>
                    <a:pt x="568" y="1336"/>
                    <a:pt x="736" y="1408"/>
                  </a:cubicBezTo>
                  <a:cubicBezTo>
                    <a:pt x="904" y="1480"/>
                    <a:pt x="1184" y="1544"/>
                    <a:pt x="1360" y="1552"/>
                  </a:cubicBezTo>
                  <a:cubicBezTo>
                    <a:pt x="1536" y="1560"/>
                    <a:pt x="1656" y="1536"/>
                    <a:pt x="1792" y="1456"/>
                  </a:cubicBezTo>
                  <a:cubicBezTo>
                    <a:pt x="1928" y="1376"/>
                    <a:pt x="2072" y="1208"/>
                    <a:pt x="2176" y="1072"/>
                  </a:cubicBezTo>
                  <a:cubicBezTo>
                    <a:pt x="2280" y="936"/>
                    <a:pt x="2376" y="744"/>
                    <a:pt x="2416" y="640"/>
                  </a:cubicBezTo>
                  <a:cubicBezTo>
                    <a:pt x="2456" y="536"/>
                    <a:pt x="2440" y="520"/>
                    <a:pt x="2416" y="448"/>
                  </a:cubicBezTo>
                  <a:cubicBezTo>
                    <a:pt x="2392" y="376"/>
                    <a:pt x="2344" y="272"/>
                    <a:pt x="2272" y="208"/>
                  </a:cubicBezTo>
                  <a:cubicBezTo>
                    <a:pt x="2200" y="144"/>
                    <a:pt x="2088" y="88"/>
                    <a:pt x="1984" y="64"/>
                  </a:cubicBezTo>
                  <a:cubicBezTo>
                    <a:pt x="1880" y="40"/>
                    <a:pt x="1720" y="48"/>
                    <a:pt x="1648" y="64"/>
                  </a:cubicBezTo>
                  <a:cubicBezTo>
                    <a:pt x="1576" y="80"/>
                    <a:pt x="1576" y="120"/>
                    <a:pt x="1552" y="160"/>
                  </a:cubicBezTo>
                  <a:cubicBezTo>
                    <a:pt x="1528" y="200"/>
                    <a:pt x="1528" y="272"/>
                    <a:pt x="1504" y="304"/>
                  </a:cubicBezTo>
                  <a:cubicBezTo>
                    <a:pt x="1480" y="336"/>
                    <a:pt x="1488" y="336"/>
                    <a:pt x="1408" y="352"/>
                  </a:cubicBezTo>
                  <a:close/>
                </a:path>
              </a:pathLst>
            </a:custGeom>
            <a:solidFill>
              <a:srgbClr val="D9F1FF"/>
            </a:solidFill>
            <a:ln w="19050">
              <a:solidFill>
                <a:schemeClr val="tx1"/>
              </a:solidFill>
              <a:round/>
              <a:headEnd/>
              <a:tailEnd/>
            </a:ln>
          </p:spPr>
          <p:txBody>
            <a:bodyPr wrap="none" anchor="ctr"/>
            <a:lstStyle/>
            <a:p>
              <a:endParaRPr lang="zh-CN" altLang="en-US"/>
            </a:p>
          </p:txBody>
        </p:sp>
        <p:sp>
          <p:nvSpPr>
            <p:cNvPr id="5144" name="Line 4"/>
            <p:cNvSpPr>
              <a:spLocks noChangeShapeType="1"/>
            </p:cNvSpPr>
            <p:nvPr/>
          </p:nvSpPr>
          <p:spPr bwMode="auto">
            <a:xfrm>
              <a:off x="4466" y="2810"/>
              <a:ext cx="142" cy="0"/>
            </a:xfrm>
            <a:prstGeom prst="line">
              <a:avLst/>
            </a:prstGeom>
            <a:noFill/>
            <a:ln w="9525">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5" name="Line 5"/>
            <p:cNvSpPr>
              <a:spLocks noChangeShapeType="1"/>
            </p:cNvSpPr>
            <p:nvPr/>
          </p:nvSpPr>
          <p:spPr bwMode="auto">
            <a:xfrm flipH="1">
              <a:off x="4787" y="1589"/>
              <a:ext cx="107" cy="0"/>
            </a:xfrm>
            <a:prstGeom prst="line">
              <a:avLst/>
            </a:prstGeom>
            <a:noFill/>
            <a:ln w="9525">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6" name="Line 6"/>
            <p:cNvSpPr>
              <a:spLocks noChangeShapeType="1"/>
            </p:cNvSpPr>
            <p:nvPr/>
          </p:nvSpPr>
          <p:spPr bwMode="auto">
            <a:xfrm flipH="1">
              <a:off x="3682" y="1549"/>
              <a:ext cx="106" cy="0"/>
            </a:xfrm>
            <a:prstGeom prst="line">
              <a:avLst/>
            </a:prstGeom>
            <a:noFill/>
            <a:ln w="9525">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7" name="Line 8"/>
            <p:cNvSpPr>
              <a:spLocks noChangeShapeType="1"/>
            </p:cNvSpPr>
            <p:nvPr/>
          </p:nvSpPr>
          <p:spPr bwMode="auto">
            <a:xfrm rot="429618" flipV="1">
              <a:off x="5072" y="2337"/>
              <a:ext cx="41" cy="79"/>
            </a:xfrm>
            <a:prstGeom prst="line">
              <a:avLst/>
            </a:prstGeom>
            <a:noFill/>
            <a:ln w="9525">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8" name="Line 9"/>
            <p:cNvSpPr>
              <a:spLocks noChangeShapeType="1"/>
            </p:cNvSpPr>
            <p:nvPr/>
          </p:nvSpPr>
          <p:spPr bwMode="auto">
            <a:xfrm>
              <a:off x="3646" y="2376"/>
              <a:ext cx="107" cy="118"/>
            </a:xfrm>
            <a:prstGeom prst="line">
              <a:avLst/>
            </a:prstGeom>
            <a:noFill/>
            <a:ln w="9525">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129" name="Object 17"/>
            <p:cNvGraphicFramePr>
              <a:graphicFrameLocks noChangeAspect="1"/>
            </p:cNvGraphicFramePr>
            <p:nvPr/>
          </p:nvGraphicFramePr>
          <p:xfrm>
            <a:off x="5063" y="2428"/>
            <a:ext cx="130" cy="164"/>
          </p:xfrm>
          <a:graphic>
            <a:graphicData uri="http://schemas.openxmlformats.org/presentationml/2006/ole">
              <p:oleObj spid="_x0000_s2238125" name="公式" r:id="rId4" imgW="279279" imgH="317362" progId="Equation.3">
                <p:embed/>
              </p:oleObj>
            </a:graphicData>
          </a:graphic>
        </p:graphicFrame>
        <p:graphicFrame>
          <p:nvGraphicFramePr>
            <p:cNvPr id="5130" name="Object 18"/>
            <p:cNvGraphicFramePr>
              <a:graphicFrameLocks noChangeAspect="1"/>
            </p:cNvGraphicFramePr>
            <p:nvPr/>
          </p:nvGraphicFramePr>
          <p:xfrm>
            <a:off x="3635" y="2508"/>
            <a:ext cx="127" cy="182"/>
          </p:xfrm>
          <a:graphic>
            <a:graphicData uri="http://schemas.openxmlformats.org/presentationml/2006/ole">
              <p:oleObj spid="_x0000_s2238126" name="公式" r:id="rId5" imgW="355446" imgH="457002" progId="Equation.3">
                <p:embed/>
              </p:oleObj>
            </a:graphicData>
          </a:graphic>
        </p:graphicFrame>
        <p:graphicFrame>
          <p:nvGraphicFramePr>
            <p:cNvPr id="5131" name="Object 19"/>
            <p:cNvGraphicFramePr>
              <a:graphicFrameLocks noChangeAspect="1"/>
            </p:cNvGraphicFramePr>
            <p:nvPr/>
          </p:nvGraphicFramePr>
          <p:xfrm>
            <a:off x="4995" y="1640"/>
            <a:ext cx="124" cy="164"/>
          </p:xfrm>
          <a:graphic>
            <a:graphicData uri="http://schemas.openxmlformats.org/presentationml/2006/ole">
              <p:oleObj spid="_x0000_s2238127" name="公式" r:id="rId6" imgW="381000" imgH="457200" progId="Equation.3">
                <p:embed/>
              </p:oleObj>
            </a:graphicData>
          </a:graphic>
        </p:graphicFrame>
        <p:graphicFrame>
          <p:nvGraphicFramePr>
            <p:cNvPr id="5132" name="Object 20"/>
            <p:cNvGraphicFramePr>
              <a:graphicFrameLocks noChangeAspect="1"/>
            </p:cNvGraphicFramePr>
            <p:nvPr/>
          </p:nvGraphicFramePr>
          <p:xfrm>
            <a:off x="3509" y="1601"/>
            <a:ext cx="124" cy="164"/>
          </p:xfrm>
          <a:graphic>
            <a:graphicData uri="http://schemas.openxmlformats.org/presentationml/2006/ole">
              <p:oleObj spid="_x0000_s2238128" name="公式" r:id="rId7" imgW="381000" imgH="457200" progId="Equation.3">
                <p:embed/>
              </p:oleObj>
            </a:graphicData>
          </a:graphic>
        </p:graphicFrame>
        <p:sp>
          <p:nvSpPr>
            <p:cNvPr id="5149" name="Text Box 27"/>
            <p:cNvSpPr txBox="1">
              <a:spLocks noChangeArrowheads="1"/>
            </p:cNvSpPr>
            <p:nvPr/>
          </p:nvSpPr>
          <p:spPr bwMode="auto">
            <a:xfrm>
              <a:off x="4829" y="2055"/>
              <a:ext cx="2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D</a:t>
              </a:r>
            </a:p>
          </p:txBody>
        </p:sp>
      </p:grpSp>
      <p:graphicFrame>
        <p:nvGraphicFramePr>
          <p:cNvPr id="25614" name="Object 14"/>
          <p:cNvGraphicFramePr>
            <a:graphicFrameLocks noChangeAspect="1"/>
          </p:cNvGraphicFramePr>
          <p:nvPr/>
        </p:nvGraphicFramePr>
        <p:xfrm>
          <a:off x="6313488" y="3124200"/>
          <a:ext cx="288925" cy="347663"/>
        </p:xfrm>
        <a:graphic>
          <a:graphicData uri="http://schemas.openxmlformats.org/presentationml/2006/ole">
            <p:oleObj spid="_x0000_s2238129" name="公式" r:id="rId8" imgW="419100" imgH="457200" progId="Equation.3">
              <p:embed/>
            </p:oleObj>
          </a:graphicData>
        </a:graphic>
      </p:graphicFrame>
      <p:graphicFrame>
        <p:nvGraphicFramePr>
          <p:cNvPr id="25615" name="Object 15"/>
          <p:cNvGraphicFramePr>
            <a:graphicFrameLocks noChangeAspect="1"/>
          </p:cNvGraphicFramePr>
          <p:nvPr/>
        </p:nvGraphicFramePr>
        <p:xfrm>
          <a:off x="7500938" y="2090738"/>
          <a:ext cx="219075" cy="260350"/>
        </p:xfrm>
        <a:graphic>
          <a:graphicData uri="http://schemas.openxmlformats.org/presentationml/2006/ole">
            <p:oleObj spid="_x0000_s2238130" name="公式" r:id="rId9" imgW="431800" imgH="457200" progId="Equation.3">
              <p:embed/>
            </p:oleObj>
          </a:graphicData>
        </a:graphic>
      </p:graphicFrame>
      <p:graphicFrame>
        <p:nvGraphicFramePr>
          <p:cNvPr id="25616" name="Object 16"/>
          <p:cNvGraphicFramePr>
            <a:graphicFrameLocks noChangeAspect="1"/>
          </p:cNvGraphicFramePr>
          <p:nvPr/>
        </p:nvGraphicFramePr>
        <p:xfrm>
          <a:off x="5908675" y="2032000"/>
          <a:ext cx="220663" cy="260350"/>
        </p:xfrm>
        <a:graphic>
          <a:graphicData uri="http://schemas.openxmlformats.org/presentationml/2006/ole">
            <p:oleObj spid="_x0000_s2238131" name="公式" r:id="rId10" imgW="431800" imgH="457200" progId="Equation.3">
              <p:embed/>
            </p:oleObj>
          </a:graphicData>
        </a:graphic>
      </p:graphicFrame>
      <p:sp>
        <p:nvSpPr>
          <p:cNvPr id="25610" name="Line 10"/>
          <p:cNvSpPr>
            <a:spLocks noChangeShapeType="1"/>
          </p:cNvSpPr>
          <p:nvPr/>
        </p:nvSpPr>
        <p:spPr bwMode="auto">
          <a:xfrm flipH="1">
            <a:off x="6723063" y="2552700"/>
            <a:ext cx="412750" cy="0"/>
          </a:xfrm>
          <a:prstGeom prst="line">
            <a:avLst/>
          </a:prstGeom>
          <a:noFill/>
          <a:ln w="9525">
            <a:solidFill>
              <a:srgbClr val="FF66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5611" name="Line 11"/>
          <p:cNvSpPr>
            <a:spLocks noChangeShapeType="1"/>
          </p:cNvSpPr>
          <p:nvPr/>
        </p:nvSpPr>
        <p:spPr bwMode="auto">
          <a:xfrm>
            <a:off x="7620000" y="2376488"/>
            <a:ext cx="304800" cy="0"/>
          </a:xfrm>
          <a:prstGeom prst="line">
            <a:avLst/>
          </a:prstGeom>
          <a:noFill/>
          <a:ln w="9525">
            <a:solidFill>
              <a:srgbClr val="FF66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5612" name="Line 12"/>
          <p:cNvSpPr>
            <a:spLocks noChangeShapeType="1"/>
          </p:cNvSpPr>
          <p:nvPr/>
        </p:nvSpPr>
        <p:spPr bwMode="auto">
          <a:xfrm>
            <a:off x="5899150" y="2376488"/>
            <a:ext cx="273050" cy="0"/>
          </a:xfrm>
          <a:prstGeom prst="line">
            <a:avLst/>
          </a:prstGeom>
          <a:noFill/>
          <a:ln w="9525">
            <a:solidFill>
              <a:srgbClr val="FF66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5603" name="Line 3"/>
          <p:cNvSpPr>
            <a:spLocks noChangeShapeType="1"/>
          </p:cNvSpPr>
          <p:nvPr/>
        </p:nvSpPr>
        <p:spPr bwMode="auto">
          <a:xfrm>
            <a:off x="5486400" y="2435225"/>
            <a:ext cx="2827338" cy="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39" name="Text Box 30"/>
          <p:cNvSpPr txBox="1">
            <a:spLocks noChangeArrowheads="1"/>
          </p:cNvSpPr>
          <p:nvPr/>
        </p:nvSpPr>
        <p:spPr bwMode="auto">
          <a:xfrm>
            <a:off x="914400" y="1069975"/>
            <a:ext cx="2590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两式相加得</a:t>
            </a:r>
          </a:p>
        </p:txBody>
      </p:sp>
      <p:graphicFrame>
        <p:nvGraphicFramePr>
          <p:cNvPr id="25631" name="Object 31"/>
          <p:cNvGraphicFramePr>
            <a:graphicFrameLocks noChangeAspect="1"/>
          </p:cNvGraphicFramePr>
          <p:nvPr/>
        </p:nvGraphicFramePr>
        <p:xfrm>
          <a:off x="3124200" y="962025"/>
          <a:ext cx="4443413" cy="866775"/>
        </p:xfrm>
        <a:graphic>
          <a:graphicData uri="http://schemas.openxmlformats.org/presentationml/2006/ole">
            <p:oleObj spid="_x0000_s2238132" name="公式" r:id="rId11" imgW="5067187" imgH="981010" progId="Equation.3">
              <p:embed/>
            </p:oleObj>
          </a:graphicData>
        </a:graphic>
      </p:graphicFrame>
      <p:graphicFrame>
        <p:nvGraphicFramePr>
          <p:cNvPr id="25635" name="Object 35"/>
          <p:cNvGraphicFramePr>
            <a:graphicFrameLocks noChangeAspect="1"/>
          </p:cNvGraphicFramePr>
          <p:nvPr/>
        </p:nvGraphicFramePr>
        <p:xfrm>
          <a:off x="990600" y="3581400"/>
          <a:ext cx="4881563" cy="1162050"/>
        </p:xfrm>
        <a:graphic>
          <a:graphicData uri="http://schemas.openxmlformats.org/presentationml/2006/ole">
            <p:oleObj spid="_x0000_s2238133" name="文档" r:id="rId12" imgW="4838509" imgH="1157934" progId="Word.Document.8">
              <p:embed/>
            </p:oleObj>
          </a:graphicData>
        </a:graphic>
      </p:graphicFrame>
      <p:graphicFrame>
        <p:nvGraphicFramePr>
          <p:cNvPr id="25636" name="Object 36"/>
          <p:cNvGraphicFramePr>
            <a:graphicFrameLocks noChangeAspect="1"/>
          </p:cNvGraphicFramePr>
          <p:nvPr/>
        </p:nvGraphicFramePr>
        <p:xfrm>
          <a:off x="914400" y="4637088"/>
          <a:ext cx="5837238" cy="925512"/>
        </p:xfrm>
        <a:graphic>
          <a:graphicData uri="http://schemas.openxmlformats.org/presentationml/2006/ole">
            <p:oleObj spid="_x0000_s2238134" name="公式" r:id="rId13" imgW="6565900" imgH="1041400" progId="Equation.3">
              <p:embed/>
            </p:oleObj>
          </a:graphicData>
        </a:graphic>
      </p:graphicFrame>
      <p:sp>
        <p:nvSpPr>
          <p:cNvPr id="25637" name="Text Box 37"/>
          <p:cNvSpPr txBox="1">
            <a:spLocks noChangeArrowheads="1"/>
          </p:cNvSpPr>
          <p:nvPr/>
        </p:nvSpPr>
        <p:spPr bwMode="auto">
          <a:xfrm>
            <a:off x="8382000" y="2133600"/>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黑体" pitchFamily="2" charset="-122"/>
              </a:rPr>
              <a:t>A</a:t>
            </a:r>
          </a:p>
        </p:txBody>
      </p:sp>
      <p:sp>
        <p:nvSpPr>
          <p:cNvPr id="25638" name="Text Box 38"/>
          <p:cNvSpPr txBox="1">
            <a:spLocks noChangeArrowheads="1"/>
          </p:cNvSpPr>
          <p:nvPr/>
        </p:nvSpPr>
        <p:spPr bwMode="auto">
          <a:xfrm>
            <a:off x="6705600" y="2057400"/>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黑体" pitchFamily="2" charset="-122"/>
              </a:rPr>
              <a:t>B</a:t>
            </a:r>
          </a:p>
        </p:txBody>
      </p:sp>
      <p:sp>
        <p:nvSpPr>
          <p:cNvPr id="25639" name="Text Box 39"/>
          <p:cNvSpPr txBox="1">
            <a:spLocks noChangeArrowheads="1"/>
          </p:cNvSpPr>
          <p:nvPr/>
        </p:nvSpPr>
        <p:spPr bwMode="auto">
          <a:xfrm>
            <a:off x="5105400" y="2133600"/>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黑体" pitchFamily="2" charset="-122"/>
              </a:rPr>
              <a:t>C</a:t>
            </a:r>
          </a:p>
        </p:txBody>
      </p:sp>
    </p:spTree>
    <p:extLst>
      <p:ext uri="{BB962C8B-B14F-4D97-AF65-F5344CB8AC3E}">
        <p14:creationId xmlns:p14="http://schemas.microsoft.com/office/powerpoint/2010/main" xmlns="" val="174721077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31"/>
                                        </p:tgtEl>
                                        <p:attrNameLst>
                                          <p:attrName>style.visibility</p:attrName>
                                        </p:attrNameLst>
                                      </p:cBhvr>
                                      <p:to>
                                        <p:strVal val="visible"/>
                                      </p:to>
                                    </p:set>
                                    <p:animEffect transition="in" filter="wipe(left)">
                                      <p:cBhvr>
                                        <p:cTn id="7" dur="500"/>
                                        <p:tgtEl>
                                          <p:spTgt spid="256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23"/>
                                        </p:tgtEl>
                                        <p:attrNameLst>
                                          <p:attrName>style.visibility</p:attrName>
                                        </p:attrNameLst>
                                      </p:cBhvr>
                                      <p:to>
                                        <p:strVal val="visible"/>
                                      </p:to>
                                    </p:set>
                                    <p:animEffect transition="in" filter="wipe(left)">
                                      <p:cBhvr>
                                        <p:cTn id="12" dur="500"/>
                                        <p:tgtEl>
                                          <p:spTgt spid="256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622"/>
                                        </p:tgtEl>
                                        <p:attrNameLst>
                                          <p:attrName>style.visibility</p:attrName>
                                        </p:attrNameLst>
                                      </p:cBhvr>
                                      <p:to>
                                        <p:strVal val="visible"/>
                                      </p:to>
                                    </p:set>
                                    <p:animEffect transition="in" filter="wipe(left)">
                                      <p:cBhvr>
                                        <p:cTn id="17" dur="500"/>
                                        <p:tgtEl>
                                          <p:spTgt spid="25622"/>
                                        </p:tgtEl>
                                      </p:cBhvr>
                                    </p:animEffect>
                                  </p:childTnLst>
                                </p:cTn>
                              </p:par>
                            </p:childTnLst>
                          </p:cTn>
                        </p:par>
                        <p:par>
                          <p:cTn id="18" fill="hold" nodeType="afterGroup">
                            <p:stCondLst>
                              <p:cond delay="500"/>
                            </p:stCondLst>
                            <p:childTnLst>
                              <p:par>
                                <p:cTn id="19" presetID="5" presetClass="entr" presetSubtype="5"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heckerboard(down)">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5635"/>
                                        </p:tgtEl>
                                        <p:attrNameLst>
                                          <p:attrName>style.visibility</p:attrName>
                                        </p:attrNameLst>
                                      </p:cBhvr>
                                      <p:to>
                                        <p:strVal val="visible"/>
                                      </p:to>
                                    </p:set>
                                    <p:animEffect transition="in" filter="wipe(left)">
                                      <p:cBhvr>
                                        <p:cTn id="26" dur="500"/>
                                        <p:tgtEl>
                                          <p:spTgt spid="2563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603"/>
                                        </p:tgtEl>
                                        <p:attrNameLst>
                                          <p:attrName>style.visibility</p:attrName>
                                        </p:attrNameLst>
                                      </p:cBhvr>
                                      <p:to>
                                        <p:strVal val="visible"/>
                                      </p:to>
                                    </p:set>
                                    <p:animEffect transition="in" filter="wipe(left)">
                                      <p:cBhvr>
                                        <p:cTn id="31" dur="500"/>
                                        <p:tgtEl>
                                          <p:spTgt spid="25603"/>
                                        </p:tgtEl>
                                      </p:cBhvr>
                                    </p:animEffect>
                                  </p:childTnLst>
                                </p:cTn>
                              </p:par>
                            </p:childTnLst>
                          </p:cTn>
                        </p:par>
                        <p:par>
                          <p:cTn id="32" fill="hold" nodeType="afterGroup">
                            <p:stCondLst>
                              <p:cond delay="500"/>
                            </p:stCondLst>
                            <p:childTnLst>
                              <p:par>
                                <p:cTn id="33" presetID="9" presetClass="entr" presetSubtype="0" fill="hold" nodeType="afterEffect">
                                  <p:stCondLst>
                                    <p:cond delay="0"/>
                                  </p:stCondLst>
                                  <p:childTnLst>
                                    <p:set>
                                      <p:cBhvr>
                                        <p:cTn id="34" dur="1" fill="hold">
                                          <p:stCondLst>
                                            <p:cond delay="0"/>
                                          </p:stCondLst>
                                        </p:cTn>
                                        <p:tgtEl>
                                          <p:spTgt spid="25614"/>
                                        </p:tgtEl>
                                        <p:attrNameLst>
                                          <p:attrName>style.visibility</p:attrName>
                                        </p:attrNameLst>
                                      </p:cBhvr>
                                      <p:to>
                                        <p:strVal val="visible"/>
                                      </p:to>
                                    </p:set>
                                    <p:animEffect transition="in" filter="dissolve">
                                      <p:cBhvr>
                                        <p:cTn id="35" dur="500"/>
                                        <p:tgtEl>
                                          <p:spTgt spid="25614"/>
                                        </p:tgtEl>
                                      </p:cBhvr>
                                    </p:animEffect>
                                  </p:childTnLst>
                                </p:cTn>
                              </p:par>
                            </p:childTnLst>
                          </p:cTn>
                        </p:par>
                        <p:par>
                          <p:cTn id="36" fill="hold" nodeType="afterGroup">
                            <p:stCondLst>
                              <p:cond delay="1000"/>
                            </p:stCondLst>
                            <p:childTnLst>
                              <p:par>
                                <p:cTn id="37" presetID="22" presetClass="entr" presetSubtype="8" fill="hold" nodeType="afterEffect">
                                  <p:stCondLst>
                                    <p:cond delay="0"/>
                                  </p:stCondLst>
                                  <p:childTnLst>
                                    <p:set>
                                      <p:cBhvr>
                                        <p:cTn id="38" dur="1" fill="hold">
                                          <p:stCondLst>
                                            <p:cond delay="0"/>
                                          </p:stCondLst>
                                        </p:cTn>
                                        <p:tgtEl>
                                          <p:spTgt spid="25615"/>
                                        </p:tgtEl>
                                        <p:attrNameLst>
                                          <p:attrName>style.visibility</p:attrName>
                                        </p:attrNameLst>
                                      </p:cBhvr>
                                      <p:to>
                                        <p:strVal val="visible"/>
                                      </p:to>
                                    </p:set>
                                    <p:animEffect transition="in" filter="wipe(left)">
                                      <p:cBhvr>
                                        <p:cTn id="39" dur="500"/>
                                        <p:tgtEl>
                                          <p:spTgt spid="25615"/>
                                        </p:tgtEl>
                                      </p:cBhvr>
                                    </p:animEffect>
                                  </p:childTnLst>
                                </p:cTn>
                              </p:par>
                            </p:childTnLst>
                          </p:cTn>
                        </p:par>
                        <p:par>
                          <p:cTn id="40" fill="hold" nodeType="afterGroup">
                            <p:stCondLst>
                              <p:cond delay="1500"/>
                            </p:stCondLst>
                            <p:childTnLst>
                              <p:par>
                                <p:cTn id="41" presetID="22" presetClass="entr" presetSubtype="8" fill="hold" nodeType="afterEffect">
                                  <p:stCondLst>
                                    <p:cond delay="0"/>
                                  </p:stCondLst>
                                  <p:childTnLst>
                                    <p:set>
                                      <p:cBhvr>
                                        <p:cTn id="42" dur="1" fill="hold">
                                          <p:stCondLst>
                                            <p:cond delay="0"/>
                                          </p:stCondLst>
                                        </p:cTn>
                                        <p:tgtEl>
                                          <p:spTgt spid="25616"/>
                                        </p:tgtEl>
                                        <p:attrNameLst>
                                          <p:attrName>style.visibility</p:attrName>
                                        </p:attrNameLst>
                                      </p:cBhvr>
                                      <p:to>
                                        <p:strVal val="visible"/>
                                      </p:to>
                                    </p:set>
                                    <p:animEffect transition="in" filter="wipe(left)">
                                      <p:cBhvr>
                                        <p:cTn id="43" dur="500"/>
                                        <p:tgtEl>
                                          <p:spTgt spid="25616"/>
                                        </p:tgtEl>
                                      </p:cBhvr>
                                    </p:animEffect>
                                  </p:childTnLst>
                                </p:cTn>
                              </p:par>
                            </p:childTnLst>
                          </p:cTn>
                        </p:par>
                        <p:par>
                          <p:cTn id="44" fill="hold" nodeType="afterGroup">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25637"/>
                                        </p:tgtEl>
                                        <p:attrNameLst>
                                          <p:attrName>style.visibility</p:attrName>
                                        </p:attrNameLst>
                                      </p:cBhvr>
                                      <p:to>
                                        <p:strVal val="visible"/>
                                      </p:to>
                                    </p:set>
                                    <p:animEffect transition="in" filter="wipe(left)">
                                      <p:cBhvr>
                                        <p:cTn id="47" dur="500"/>
                                        <p:tgtEl>
                                          <p:spTgt spid="25637"/>
                                        </p:tgtEl>
                                      </p:cBhvr>
                                    </p:animEffect>
                                  </p:childTnLst>
                                </p:cTn>
                              </p:par>
                            </p:childTnLst>
                          </p:cTn>
                        </p:par>
                        <p:par>
                          <p:cTn id="48" fill="hold" nodeType="afterGroup">
                            <p:stCondLst>
                              <p:cond delay="2500"/>
                            </p:stCondLst>
                            <p:childTnLst>
                              <p:par>
                                <p:cTn id="49" presetID="22" presetClass="entr" presetSubtype="8" fill="hold" grpId="0" nodeType="afterEffect">
                                  <p:stCondLst>
                                    <p:cond delay="0"/>
                                  </p:stCondLst>
                                  <p:childTnLst>
                                    <p:set>
                                      <p:cBhvr>
                                        <p:cTn id="50" dur="1" fill="hold">
                                          <p:stCondLst>
                                            <p:cond delay="0"/>
                                          </p:stCondLst>
                                        </p:cTn>
                                        <p:tgtEl>
                                          <p:spTgt spid="25638"/>
                                        </p:tgtEl>
                                        <p:attrNameLst>
                                          <p:attrName>style.visibility</p:attrName>
                                        </p:attrNameLst>
                                      </p:cBhvr>
                                      <p:to>
                                        <p:strVal val="visible"/>
                                      </p:to>
                                    </p:set>
                                    <p:animEffect transition="in" filter="wipe(left)">
                                      <p:cBhvr>
                                        <p:cTn id="51" dur="500"/>
                                        <p:tgtEl>
                                          <p:spTgt spid="25638"/>
                                        </p:tgtEl>
                                      </p:cBhvr>
                                    </p:animEffect>
                                  </p:childTnLst>
                                </p:cTn>
                              </p:par>
                            </p:childTnLst>
                          </p:cTn>
                        </p:par>
                        <p:par>
                          <p:cTn id="52" fill="hold" nodeType="afterGroup">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25639"/>
                                        </p:tgtEl>
                                        <p:attrNameLst>
                                          <p:attrName>style.visibility</p:attrName>
                                        </p:attrNameLst>
                                      </p:cBhvr>
                                      <p:to>
                                        <p:strVal val="visible"/>
                                      </p:to>
                                    </p:set>
                                    <p:animEffect transition="in" filter="wipe(left)">
                                      <p:cBhvr>
                                        <p:cTn id="55" dur="500"/>
                                        <p:tgtEl>
                                          <p:spTgt spid="2563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5610"/>
                                        </p:tgtEl>
                                        <p:attrNameLst>
                                          <p:attrName>style.visibility</p:attrName>
                                        </p:attrNameLst>
                                      </p:cBhvr>
                                      <p:to>
                                        <p:strVal val="visible"/>
                                      </p:to>
                                    </p:set>
                                    <p:animEffect transition="in" filter="wipe(left)">
                                      <p:cBhvr>
                                        <p:cTn id="60" dur="500"/>
                                        <p:tgtEl>
                                          <p:spTgt spid="25610"/>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5611"/>
                                        </p:tgtEl>
                                        <p:attrNameLst>
                                          <p:attrName>style.visibility</p:attrName>
                                        </p:attrNameLst>
                                      </p:cBhvr>
                                      <p:to>
                                        <p:strVal val="visible"/>
                                      </p:to>
                                    </p:set>
                                    <p:animEffect transition="in" filter="wipe(left)">
                                      <p:cBhvr>
                                        <p:cTn id="64" dur="500"/>
                                        <p:tgtEl>
                                          <p:spTgt spid="25611"/>
                                        </p:tgtEl>
                                      </p:cBhvr>
                                    </p:animEffect>
                                  </p:childTnLst>
                                </p:cTn>
                              </p:par>
                            </p:childTnLst>
                          </p:cTn>
                        </p:par>
                        <p:par>
                          <p:cTn id="65" fill="hold" nodeType="afterGroup">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25612"/>
                                        </p:tgtEl>
                                        <p:attrNameLst>
                                          <p:attrName>style.visibility</p:attrName>
                                        </p:attrNameLst>
                                      </p:cBhvr>
                                      <p:to>
                                        <p:strVal val="visible"/>
                                      </p:to>
                                    </p:set>
                                    <p:animEffect transition="in" filter="wipe(left)">
                                      <p:cBhvr>
                                        <p:cTn id="68" dur="500"/>
                                        <p:tgtEl>
                                          <p:spTgt spid="2561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5636"/>
                                        </p:tgtEl>
                                        <p:attrNameLst>
                                          <p:attrName>style.visibility</p:attrName>
                                        </p:attrNameLst>
                                      </p:cBhvr>
                                      <p:to>
                                        <p:strVal val="visible"/>
                                      </p:to>
                                    </p:set>
                                    <p:animEffect transition="in" filter="wipe(left)">
                                      <p:cBhvr>
                                        <p:cTn id="73" dur="500"/>
                                        <p:tgtEl>
                                          <p:spTgt spid="25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3" grpId="0" autoUpdateAnimBg="0"/>
      <p:bldP spid="25610" grpId="0" animBg="1"/>
      <p:bldP spid="25611" grpId="0" animBg="1"/>
      <p:bldP spid="25612" grpId="0" animBg="1"/>
      <p:bldP spid="25603" grpId="0" animBg="1"/>
      <p:bldP spid="25637" grpId="0" autoUpdateAnimBg="0"/>
      <p:bldP spid="25638" grpId="0" autoUpdateAnimBg="0"/>
      <p:bldP spid="2563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323850" y="763588"/>
          <a:ext cx="8180388" cy="962025"/>
        </p:xfrm>
        <a:graphic>
          <a:graphicData uri="http://schemas.openxmlformats.org/presentationml/2006/ole">
            <p:oleObj spid="_x0000_s2239148" name="公式" r:id="rId3" imgW="8864600" imgH="1041400" progId="Equation.3">
              <p:embed/>
            </p:oleObj>
          </a:graphicData>
        </a:graphic>
      </p:graphicFrame>
      <p:graphicFrame>
        <p:nvGraphicFramePr>
          <p:cNvPr id="28676" name="Object 4"/>
          <p:cNvGraphicFramePr>
            <a:graphicFrameLocks noChangeAspect="1"/>
          </p:cNvGraphicFramePr>
          <p:nvPr/>
        </p:nvGraphicFramePr>
        <p:xfrm>
          <a:off x="400050" y="2160588"/>
          <a:ext cx="7177088" cy="660400"/>
        </p:xfrm>
        <a:graphic>
          <a:graphicData uri="http://schemas.openxmlformats.org/presentationml/2006/ole">
            <p:oleObj spid="_x0000_s2239149" name="公式" r:id="rId4" imgW="7175500" imgH="660400" progId="Equation.3">
              <p:embed/>
            </p:oleObj>
          </a:graphicData>
        </a:graphic>
      </p:graphicFrame>
      <p:graphicFrame>
        <p:nvGraphicFramePr>
          <p:cNvPr id="28678" name="Object 6"/>
          <p:cNvGraphicFramePr>
            <a:graphicFrameLocks noChangeAspect="1"/>
          </p:cNvGraphicFramePr>
          <p:nvPr/>
        </p:nvGraphicFramePr>
        <p:xfrm>
          <a:off x="400050" y="3074988"/>
          <a:ext cx="2298700" cy="609600"/>
        </p:xfrm>
        <a:graphic>
          <a:graphicData uri="http://schemas.openxmlformats.org/presentationml/2006/ole">
            <p:oleObj spid="_x0000_s2239150" name="公式" r:id="rId5" imgW="2298700" imgH="609600" progId="Equation.3">
              <p:embed/>
            </p:oleObj>
          </a:graphicData>
        </a:graphic>
      </p:graphicFrame>
      <p:graphicFrame>
        <p:nvGraphicFramePr>
          <p:cNvPr id="28697" name="Object 25"/>
          <p:cNvGraphicFramePr>
            <a:graphicFrameLocks noChangeAspect="1"/>
          </p:cNvGraphicFramePr>
          <p:nvPr/>
        </p:nvGraphicFramePr>
        <p:xfrm>
          <a:off x="527050" y="4090988"/>
          <a:ext cx="4978400" cy="508000"/>
        </p:xfrm>
        <a:graphic>
          <a:graphicData uri="http://schemas.openxmlformats.org/presentationml/2006/ole">
            <p:oleObj spid="_x0000_s2239151" name="公式" r:id="rId6" imgW="4978400" imgH="508000" progId="Equation.3">
              <p:embed/>
            </p:oleObj>
          </a:graphicData>
        </a:graphic>
      </p:graphicFrame>
      <p:grpSp>
        <p:nvGrpSpPr>
          <p:cNvPr id="6157" name="Group 27"/>
          <p:cNvGrpSpPr>
            <a:grpSpLocks/>
          </p:cNvGrpSpPr>
          <p:nvPr/>
        </p:nvGrpSpPr>
        <p:grpSpPr bwMode="auto">
          <a:xfrm>
            <a:off x="5276850" y="3125788"/>
            <a:ext cx="2895600" cy="2032000"/>
            <a:chOff x="3456" y="1536"/>
            <a:chExt cx="1824" cy="1280"/>
          </a:xfrm>
        </p:grpSpPr>
        <p:sp>
          <p:nvSpPr>
            <p:cNvPr id="6165" name="Freeform 28"/>
            <p:cNvSpPr>
              <a:spLocks/>
            </p:cNvSpPr>
            <p:nvPr/>
          </p:nvSpPr>
          <p:spPr bwMode="auto">
            <a:xfrm>
              <a:off x="3456" y="1536"/>
              <a:ext cx="1824" cy="1280"/>
            </a:xfrm>
            <a:custGeom>
              <a:avLst/>
              <a:gdLst>
                <a:gd name="T0" fmla="*/ 1046 w 2456"/>
                <a:gd name="T1" fmla="*/ 289 h 1560"/>
                <a:gd name="T2" fmla="*/ 760 w 2456"/>
                <a:gd name="T3" fmla="*/ 328 h 1560"/>
                <a:gd name="T4" fmla="*/ 547 w 2456"/>
                <a:gd name="T5" fmla="*/ 131 h 1560"/>
                <a:gd name="T6" fmla="*/ 368 w 2456"/>
                <a:gd name="T7" fmla="*/ 13 h 1560"/>
                <a:gd name="T8" fmla="*/ 83 w 2456"/>
                <a:gd name="T9" fmla="*/ 53 h 1560"/>
                <a:gd name="T10" fmla="*/ 12 w 2456"/>
                <a:gd name="T11" fmla="*/ 249 h 1560"/>
                <a:gd name="T12" fmla="*/ 12 w 2456"/>
                <a:gd name="T13" fmla="*/ 446 h 1560"/>
                <a:gd name="T14" fmla="*/ 83 w 2456"/>
                <a:gd name="T15" fmla="*/ 683 h 1560"/>
                <a:gd name="T16" fmla="*/ 261 w 2456"/>
                <a:gd name="T17" fmla="*/ 919 h 1560"/>
                <a:gd name="T18" fmla="*/ 547 w 2456"/>
                <a:gd name="T19" fmla="*/ 1155 h 1560"/>
                <a:gd name="T20" fmla="*/ 1010 w 2456"/>
                <a:gd name="T21" fmla="*/ 1273 h 1560"/>
                <a:gd name="T22" fmla="*/ 1331 w 2456"/>
                <a:gd name="T23" fmla="*/ 1195 h 1560"/>
                <a:gd name="T24" fmla="*/ 1616 w 2456"/>
                <a:gd name="T25" fmla="*/ 880 h 1560"/>
                <a:gd name="T26" fmla="*/ 1794 w 2456"/>
                <a:gd name="T27" fmla="*/ 525 h 1560"/>
                <a:gd name="T28" fmla="*/ 1794 w 2456"/>
                <a:gd name="T29" fmla="*/ 368 h 1560"/>
                <a:gd name="T30" fmla="*/ 1687 w 2456"/>
                <a:gd name="T31" fmla="*/ 171 h 1560"/>
                <a:gd name="T32" fmla="*/ 1473 w 2456"/>
                <a:gd name="T33" fmla="*/ 53 h 1560"/>
                <a:gd name="T34" fmla="*/ 1224 w 2456"/>
                <a:gd name="T35" fmla="*/ 53 h 1560"/>
                <a:gd name="T36" fmla="*/ 1153 w 2456"/>
                <a:gd name="T37" fmla="*/ 131 h 1560"/>
                <a:gd name="T38" fmla="*/ 1117 w 2456"/>
                <a:gd name="T39" fmla="*/ 249 h 1560"/>
                <a:gd name="T40" fmla="*/ 1046 w 2456"/>
                <a:gd name="T41" fmla="*/ 289 h 15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56"/>
                <a:gd name="T64" fmla="*/ 0 h 1560"/>
                <a:gd name="T65" fmla="*/ 2456 w 2456"/>
                <a:gd name="T66" fmla="*/ 1560 h 15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56" h="1560">
                  <a:moveTo>
                    <a:pt x="1408" y="352"/>
                  </a:moveTo>
                  <a:cubicBezTo>
                    <a:pt x="1328" y="368"/>
                    <a:pt x="1136" y="432"/>
                    <a:pt x="1024" y="400"/>
                  </a:cubicBezTo>
                  <a:cubicBezTo>
                    <a:pt x="912" y="368"/>
                    <a:pt x="824" y="224"/>
                    <a:pt x="736" y="160"/>
                  </a:cubicBezTo>
                  <a:cubicBezTo>
                    <a:pt x="648" y="96"/>
                    <a:pt x="600" y="32"/>
                    <a:pt x="496" y="16"/>
                  </a:cubicBezTo>
                  <a:cubicBezTo>
                    <a:pt x="392" y="0"/>
                    <a:pt x="192" y="16"/>
                    <a:pt x="112" y="64"/>
                  </a:cubicBezTo>
                  <a:cubicBezTo>
                    <a:pt x="32" y="112"/>
                    <a:pt x="32" y="224"/>
                    <a:pt x="16" y="304"/>
                  </a:cubicBezTo>
                  <a:cubicBezTo>
                    <a:pt x="0" y="384"/>
                    <a:pt x="0" y="456"/>
                    <a:pt x="16" y="544"/>
                  </a:cubicBezTo>
                  <a:cubicBezTo>
                    <a:pt x="32" y="632"/>
                    <a:pt x="56" y="736"/>
                    <a:pt x="112" y="832"/>
                  </a:cubicBezTo>
                  <a:cubicBezTo>
                    <a:pt x="168" y="928"/>
                    <a:pt x="248" y="1024"/>
                    <a:pt x="352" y="1120"/>
                  </a:cubicBezTo>
                  <a:cubicBezTo>
                    <a:pt x="456" y="1216"/>
                    <a:pt x="568" y="1336"/>
                    <a:pt x="736" y="1408"/>
                  </a:cubicBezTo>
                  <a:cubicBezTo>
                    <a:pt x="904" y="1480"/>
                    <a:pt x="1184" y="1544"/>
                    <a:pt x="1360" y="1552"/>
                  </a:cubicBezTo>
                  <a:cubicBezTo>
                    <a:pt x="1536" y="1560"/>
                    <a:pt x="1656" y="1536"/>
                    <a:pt x="1792" y="1456"/>
                  </a:cubicBezTo>
                  <a:cubicBezTo>
                    <a:pt x="1928" y="1376"/>
                    <a:pt x="2072" y="1208"/>
                    <a:pt x="2176" y="1072"/>
                  </a:cubicBezTo>
                  <a:cubicBezTo>
                    <a:pt x="2280" y="936"/>
                    <a:pt x="2376" y="744"/>
                    <a:pt x="2416" y="640"/>
                  </a:cubicBezTo>
                  <a:cubicBezTo>
                    <a:pt x="2456" y="536"/>
                    <a:pt x="2440" y="520"/>
                    <a:pt x="2416" y="448"/>
                  </a:cubicBezTo>
                  <a:cubicBezTo>
                    <a:pt x="2392" y="376"/>
                    <a:pt x="2344" y="272"/>
                    <a:pt x="2272" y="208"/>
                  </a:cubicBezTo>
                  <a:cubicBezTo>
                    <a:pt x="2200" y="144"/>
                    <a:pt x="2088" y="88"/>
                    <a:pt x="1984" y="64"/>
                  </a:cubicBezTo>
                  <a:cubicBezTo>
                    <a:pt x="1880" y="40"/>
                    <a:pt x="1720" y="48"/>
                    <a:pt x="1648" y="64"/>
                  </a:cubicBezTo>
                  <a:cubicBezTo>
                    <a:pt x="1576" y="80"/>
                    <a:pt x="1576" y="120"/>
                    <a:pt x="1552" y="160"/>
                  </a:cubicBezTo>
                  <a:cubicBezTo>
                    <a:pt x="1528" y="200"/>
                    <a:pt x="1528" y="272"/>
                    <a:pt x="1504" y="304"/>
                  </a:cubicBezTo>
                  <a:cubicBezTo>
                    <a:pt x="1480" y="336"/>
                    <a:pt x="1488" y="336"/>
                    <a:pt x="1408" y="352"/>
                  </a:cubicBezTo>
                  <a:close/>
                </a:path>
              </a:pathLst>
            </a:custGeom>
            <a:solidFill>
              <a:srgbClr val="D9F1FF"/>
            </a:solidFill>
            <a:ln w="19050">
              <a:solidFill>
                <a:schemeClr val="tx1"/>
              </a:solidFill>
              <a:round/>
              <a:headEnd/>
              <a:tailEnd/>
            </a:ln>
          </p:spPr>
          <p:txBody>
            <a:bodyPr wrap="none" anchor="ctr"/>
            <a:lstStyle/>
            <a:p>
              <a:endParaRPr lang="zh-CN" altLang="en-US"/>
            </a:p>
          </p:txBody>
        </p:sp>
        <p:sp>
          <p:nvSpPr>
            <p:cNvPr id="6166" name="Line 29"/>
            <p:cNvSpPr>
              <a:spLocks noChangeShapeType="1"/>
            </p:cNvSpPr>
            <p:nvPr/>
          </p:nvSpPr>
          <p:spPr bwMode="auto">
            <a:xfrm>
              <a:off x="4466" y="2810"/>
              <a:ext cx="142" cy="0"/>
            </a:xfrm>
            <a:prstGeom prst="line">
              <a:avLst/>
            </a:prstGeom>
            <a:noFill/>
            <a:ln w="9525">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67" name="Line 30"/>
            <p:cNvSpPr>
              <a:spLocks noChangeShapeType="1"/>
            </p:cNvSpPr>
            <p:nvPr/>
          </p:nvSpPr>
          <p:spPr bwMode="auto">
            <a:xfrm flipH="1">
              <a:off x="4787" y="1589"/>
              <a:ext cx="107" cy="0"/>
            </a:xfrm>
            <a:prstGeom prst="line">
              <a:avLst/>
            </a:prstGeom>
            <a:noFill/>
            <a:ln w="9525">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68" name="Line 31"/>
            <p:cNvSpPr>
              <a:spLocks noChangeShapeType="1"/>
            </p:cNvSpPr>
            <p:nvPr/>
          </p:nvSpPr>
          <p:spPr bwMode="auto">
            <a:xfrm flipH="1">
              <a:off x="3682" y="1549"/>
              <a:ext cx="106" cy="0"/>
            </a:xfrm>
            <a:prstGeom prst="line">
              <a:avLst/>
            </a:prstGeom>
            <a:noFill/>
            <a:ln w="9525">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69" name="Line 32"/>
            <p:cNvSpPr>
              <a:spLocks noChangeShapeType="1"/>
            </p:cNvSpPr>
            <p:nvPr/>
          </p:nvSpPr>
          <p:spPr bwMode="auto">
            <a:xfrm rot="429618" flipV="1">
              <a:off x="5072" y="2337"/>
              <a:ext cx="41" cy="79"/>
            </a:xfrm>
            <a:prstGeom prst="line">
              <a:avLst/>
            </a:prstGeom>
            <a:noFill/>
            <a:ln w="9525">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70" name="Line 33"/>
            <p:cNvSpPr>
              <a:spLocks noChangeShapeType="1"/>
            </p:cNvSpPr>
            <p:nvPr/>
          </p:nvSpPr>
          <p:spPr bwMode="auto">
            <a:xfrm>
              <a:off x="3646" y="2376"/>
              <a:ext cx="107" cy="118"/>
            </a:xfrm>
            <a:prstGeom prst="line">
              <a:avLst/>
            </a:prstGeom>
            <a:noFill/>
            <a:ln w="9525">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6153" name="Object 34"/>
            <p:cNvGraphicFramePr>
              <a:graphicFrameLocks noChangeAspect="1"/>
            </p:cNvGraphicFramePr>
            <p:nvPr/>
          </p:nvGraphicFramePr>
          <p:xfrm>
            <a:off x="5063" y="2428"/>
            <a:ext cx="130" cy="164"/>
          </p:xfrm>
          <a:graphic>
            <a:graphicData uri="http://schemas.openxmlformats.org/presentationml/2006/ole">
              <p:oleObj spid="_x0000_s2239152" name="公式" r:id="rId7" imgW="279279" imgH="317362" progId="Equation.3">
                <p:embed/>
              </p:oleObj>
            </a:graphicData>
          </a:graphic>
        </p:graphicFrame>
        <p:graphicFrame>
          <p:nvGraphicFramePr>
            <p:cNvPr id="6154" name="Object 35"/>
            <p:cNvGraphicFramePr>
              <a:graphicFrameLocks noChangeAspect="1"/>
            </p:cNvGraphicFramePr>
            <p:nvPr/>
          </p:nvGraphicFramePr>
          <p:xfrm>
            <a:off x="3635" y="2508"/>
            <a:ext cx="127" cy="182"/>
          </p:xfrm>
          <a:graphic>
            <a:graphicData uri="http://schemas.openxmlformats.org/presentationml/2006/ole">
              <p:oleObj spid="_x0000_s2239153" name="公式" r:id="rId8" imgW="355446" imgH="457002" progId="Equation.3">
                <p:embed/>
              </p:oleObj>
            </a:graphicData>
          </a:graphic>
        </p:graphicFrame>
        <p:graphicFrame>
          <p:nvGraphicFramePr>
            <p:cNvPr id="6155" name="Object 36"/>
            <p:cNvGraphicFramePr>
              <a:graphicFrameLocks noChangeAspect="1"/>
            </p:cNvGraphicFramePr>
            <p:nvPr/>
          </p:nvGraphicFramePr>
          <p:xfrm>
            <a:off x="4995" y="1640"/>
            <a:ext cx="124" cy="164"/>
          </p:xfrm>
          <a:graphic>
            <a:graphicData uri="http://schemas.openxmlformats.org/presentationml/2006/ole">
              <p:oleObj spid="_x0000_s2239154" name="公式" r:id="rId9" imgW="381000" imgH="457200" progId="Equation.3">
                <p:embed/>
              </p:oleObj>
            </a:graphicData>
          </a:graphic>
        </p:graphicFrame>
        <p:graphicFrame>
          <p:nvGraphicFramePr>
            <p:cNvPr id="6156" name="Object 37"/>
            <p:cNvGraphicFramePr>
              <a:graphicFrameLocks noChangeAspect="1"/>
            </p:cNvGraphicFramePr>
            <p:nvPr/>
          </p:nvGraphicFramePr>
          <p:xfrm>
            <a:off x="3509" y="1601"/>
            <a:ext cx="124" cy="164"/>
          </p:xfrm>
          <a:graphic>
            <a:graphicData uri="http://schemas.openxmlformats.org/presentationml/2006/ole">
              <p:oleObj spid="_x0000_s2239155" name="公式" r:id="rId10" imgW="381000" imgH="457200" progId="Equation.3">
                <p:embed/>
              </p:oleObj>
            </a:graphicData>
          </a:graphic>
        </p:graphicFrame>
        <p:sp>
          <p:nvSpPr>
            <p:cNvPr id="6171" name="Text Box 38"/>
            <p:cNvSpPr txBox="1">
              <a:spLocks noChangeArrowheads="1"/>
            </p:cNvSpPr>
            <p:nvPr/>
          </p:nvSpPr>
          <p:spPr bwMode="auto">
            <a:xfrm>
              <a:off x="4829" y="2055"/>
              <a:ext cx="2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D</a:t>
              </a:r>
            </a:p>
          </p:txBody>
        </p:sp>
      </p:grpSp>
      <p:graphicFrame>
        <p:nvGraphicFramePr>
          <p:cNvPr id="6150" name="Object 39"/>
          <p:cNvGraphicFramePr>
            <a:graphicFrameLocks noChangeAspect="1"/>
          </p:cNvGraphicFramePr>
          <p:nvPr/>
        </p:nvGraphicFramePr>
        <p:xfrm>
          <a:off x="6103938" y="4344988"/>
          <a:ext cx="288925" cy="347662"/>
        </p:xfrm>
        <a:graphic>
          <a:graphicData uri="http://schemas.openxmlformats.org/presentationml/2006/ole">
            <p:oleObj spid="_x0000_s2239156" name="公式" r:id="rId11" imgW="419100" imgH="457200" progId="Equation.3">
              <p:embed/>
            </p:oleObj>
          </a:graphicData>
        </a:graphic>
      </p:graphicFrame>
      <p:graphicFrame>
        <p:nvGraphicFramePr>
          <p:cNvPr id="6151" name="Object 40"/>
          <p:cNvGraphicFramePr>
            <a:graphicFrameLocks noChangeAspect="1"/>
          </p:cNvGraphicFramePr>
          <p:nvPr/>
        </p:nvGraphicFramePr>
        <p:xfrm>
          <a:off x="7291388" y="3311525"/>
          <a:ext cx="219075" cy="260350"/>
        </p:xfrm>
        <a:graphic>
          <a:graphicData uri="http://schemas.openxmlformats.org/presentationml/2006/ole">
            <p:oleObj spid="_x0000_s2239157" name="公式" r:id="rId12" imgW="431800" imgH="457200" progId="Equation.3">
              <p:embed/>
            </p:oleObj>
          </a:graphicData>
        </a:graphic>
      </p:graphicFrame>
      <p:graphicFrame>
        <p:nvGraphicFramePr>
          <p:cNvPr id="6152" name="Object 41"/>
          <p:cNvGraphicFramePr>
            <a:graphicFrameLocks noChangeAspect="1"/>
          </p:cNvGraphicFramePr>
          <p:nvPr/>
        </p:nvGraphicFramePr>
        <p:xfrm>
          <a:off x="5699125" y="3252788"/>
          <a:ext cx="220663" cy="260350"/>
        </p:xfrm>
        <a:graphic>
          <a:graphicData uri="http://schemas.openxmlformats.org/presentationml/2006/ole">
            <p:oleObj spid="_x0000_s2239158" name="公式" r:id="rId13" imgW="431800" imgH="457200" progId="Equation.3">
              <p:embed/>
            </p:oleObj>
          </a:graphicData>
        </a:graphic>
      </p:graphicFrame>
      <p:sp>
        <p:nvSpPr>
          <p:cNvPr id="6158" name="Line 42"/>
          <p:cNvSpPr>
            <a:spLocks noChangeShapeType="1"/>
          </p:cNvSpPr>
          <p:nvPr/>
        </p:nvSpPr>
        <p:spPr bwMode="auto">
          <a:xfrm flipH="1">
            <a:off x="6513513" y="3773488"/>
            <a:ext cx="412750" cy="0"/>
          </a:xfrm>
          <a:prstGeom prst="line">
            <a:avLst/>
          </a:prstGeom>
          <a:noFill/>
          <a:ln w="9525">
            <a:solidFill>
              <a:srgbClr val="FF66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59" name="Line 43"/>
          <p:cNvSpPr>
            <a:spLocks noChangeShapeType="1"/>
          </p:cNvSpPr>
          <p:nvPr/>
        </p:nvSpPr>
        <p:spPr bwMode="auto">
          <a:xfrm>
            <a:off x="7410450" y="3597275"/>
            <a:ext cx="304800" cy="0"/>
          </a:xfrm>
          <a:prstGeom prst="line">
            <a:avLst/>
          </a:prstGeom>
          <a:noFill/>
          <a:ln w="9525">
            <a:solidFill>
              <a:srgbClr val="FF66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60" name="Line 44"/>
          <p:cNvSpPr>
            <a:spLocks noChangeShapeType="1"/>
          </p:cNvSpPr>
          <p:nvPr/>
        </p:nvSpPr>
        <p:spPr bwMode="auto">
          <a:xfrm>
            <a:off x="5689600" y="3597275"/>
            <a:ext cx="273050" cy="0"/>
          </a:xfrm>
          <a:prstGeom prst="line">
            <a:avLst/>
          </a:prstGeom>
          <a:noFill/>
          <a:ln w="9525">
            <a:solidFill>
              <a:srgbClr val="FF6699"/>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61" name="Line 45"/>
          <p:cNvSpPr>
            <a:spLocks noChangeShapeType="1"/>
          </p:cNvSpPr>
          <p:nvPr/>
        </p:nvSpPr>
        <p:spPr bwMode="auto">
          <a:xfrm>
            <a:off x="5276850" y="3656013"/>
            <a:ext cx="2827338" cy="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62" name="Text Box 46"/>
          <p:cNvSpPr txBox="1">
            <a:spLocks noChangeArrowheads="1"/>
          </p:cNvSpPr>
          <p:nvPr/>
        </p:nvSpPr>
        <p:spPr bwMode="auto">
          <a:xfrm>
            <a:off x="8172450" y="3354388"/>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黑体" pitchFamily="2" charset="-122"/>
              </a:rPr>
              <a:t>A</a:t>
            </a:r>
          </a:p>
        </p:txBody>
      </p:sp>
      <p:sp>
        <p:nvSpPr>
          <p:cNvPr id="6163" name="Text Box 47"/>
          <p:cNvSpPr txBox="1">
            <a:spLocks noChangeArrowheads="1"/>
          </p:cNvSpPr>
          <p:nvPr/>
        </p:nvSpPr>
        <p:spPr bwMode="auto">
          <a:xfrm>
            <a:off x="6496050" y="3278188"/>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黑体" pitchFamily="2" charset="-122"/>
              </a:rPr>
              <a:t>B</a:t>
            </a:r>
          </a:p>
        </p:txBody>
      </p:sp>
      <p:sp>
        <p:nvSpPr>
          <p:cNvPr id="6164" name="Text Box 48"/>
          <p:cNvSpPr txBox="1">
            <a:spLocks noChangeArrowheads="1"/>
          </p:cNvSpPr>
          <p:nvPr/>
        </p:nvSpPr>
        <p:spPr bwMode="auto">
          <a:xfrm>
            <a:off x="4895850" y="3354388"/>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solidFill>
                  <a:srgbClr val="FF0000"/>
                </a:solidFill>
                <a:ea typeface="黑体" pitchFamily="2" charset="-122"/>
              </a:rPr>
              <a:t>C</a:t>
            </a:r>
          </a:p>
        </p:txBody>
      </p:sp>
    </p:spTree>
    <p:extLst>
      <p:ext uri="{BB962C8B-B14F-4D97-AF65-F5344CB8AC3E}">
        <p14:creationId xmlns:p14="http://schemas.microsoft.com/office/powerpoint/2010/main" xmlns="" val="87210801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wipe(left)">
                                      <p:cBhvr>
                                        <p:cTn id="7" dur="500"/>
                                        <p:tgtEl>
                                          <p:spTgt spid="28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8"/>
                                        </p:tgtEl>
                                        <p:attrNameLst>
                                          <p:attrName>style.visibility</p:attrName>
                                        </p:attrNameLst>
                                      </p:cBhvr>
                                      <p:to>
                                        <p:strVal val="visible"/>
                                      </p:to>
                                    </p:set>
                                    <p:animEffect transition="in" filter="wipe(left)">
                                      <p:cBhvr>
                                        <p:cTn id="12" dur="500"/>
                                        <p:tgtEl>
                                          <p:spTgt spid="286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97"/>
                                        </p:tgtEl>
                                        <p:attrNameLst>
                                          <p:attrName>style.visibility</p:attrName>
                                        </p:attrNameLst>
                                      </p:cBhvr>
                                      <p:to>
                                        <p:strVal val="visible"/>
                                      </p:to>
                                    </p:set>
                                    <p:animEffect transition="in" filter="wipe(left)">
                                      <p:cBhvr>
                                        <p:cTn id="17" dur="500"/>
                                        <p:tgtEl>
                                          <p:spTgt spid="28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14646</TotalTime>
  <Words>926</Words>
  <Application>Microsoft Office PowerPoint</Application>
  <PresentationFormat>全屏显示(4:3)</PresentationFormat>
  <Paragraphs>244</Paragraphs>
  <Slides>78</Slides>
  <Notes>1</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78</vt:i4>
      </vt:variant>
    </vt:vector>
  </HeadingPairs>
  <TitlesOfParts>
    <vt:vector size="85" baseType="lpstr">
      <vt:lpstr>Office 主题​​</vt:lpstr>
      <vt:lpstr>Document</vt:lpstr>
      <vt:lpstr>Microsoft Office Word 97 - 2003 文档</vt:lpstr>
      <vt:lpstr>公式</vt:lpstr>
      <vt:lpstr>BMP 图象</vt:lpstr>
      <vt:lpstr>文档</vt:lpstr>
      <vt:lpstr>Equation</vt:lpstr>
      <vt:lpstr>                         第三节    Green公式、Gauss公式和Stokes公式 </vt:lpstr>
      <vt:lpstr>一、  格林公式 </vt:lpstr>
      <vt:lpstr>幻灯片 3</vt:lpstr>
      <vt:lpstr>2、格林公式</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二、平面曲线积分与路径无关的条件</vt:lpstr>
      <vt:lpstr>2、平面曲线积分与路径无关的条件</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小结</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2、应用</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五、小结</vt:lpstr>
      <vt:lpstr>幻灯片 73</vt:lpstr>
      <vt:lpstr>幻灯片 74</vt:lpstr>
      <vt:lpstr>幻灯片 75</vt:lpstr>
      <vt:lpstr>幻灯片 76</vt:lpstr>
      <vt:lpstr>幻灯片 77</vt:lpstr>
      <vt:lpstr>幻灯片 78</vt:lpstr>
    </vt:vector>
  </TitlesOfParts>
  <Company>Lenovo (Beijing)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weigm</dc:creator>
  <cp:lastModifiedBy>Lenovo User</cp:lastModifiedBy>
  <cp:revision>2261</cp:revision>
  <dcterms:created xsi:type="dcterms:W3CDTF">2011-08-03T11:31:34Z</dcterms:created>
  <dcterms:modified xsi:type="dcterms:W3CDTF">2018-05-23T14:30:53Z</dcterms:modified>
</cp:coreProperties>
</file>