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26" r:id="rId2"/>
    <p:sldId id="558" r:id="rId3"/>
    <p:sldId id="559" r:id="rId4"/>
    <p:sldId id="561" r:id="rId5"/>
    <p:sldId id="538" r:id="rId6"/>
    <p:sldId id="539" r:id="rId7"/>
    <p:sldId id="541" r:id="rId8"/>
    <p:sldId id="542" r:id="rId9"/>
    <p:sldId id="543" r:id="rId10"/>
    <p:sldId id="545" r:id="rId11"/>
    <p:sldId id="546" r:id="rId12"/>
    <p:sldId id="547" r:id="rId13"/>
    <p:sldId id="549" r:id="rId14"/>
    <p:sldId id="551" r:id="rId15"/>
    <p:sldId id="552" r:id="rId16"/>
    <p:sldId id="563" r:id="rId17"/>
    <p:sldId id="562" r:id="rId18"/>
    <p:sldId id="564" r:id="rId19"/>
    <p:sldId id="557" r:id="rId20"/>
    <p:sldId id="528" r:id="rId21"/>
    <p:sldId id="286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9900FF"/>
    <a:srgbClr val="FFFFCC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9686" autoAdjust="0"/>
  </p:normalViewPr>
  <p:slideViewPr>
    <p:cSldViewPr>
      <p:cViewPr varScale="1">
        <p:scale>
          <a:sx n="82" d="100"/>
          <a:sy n="82" d="100"/>
        </p:scale>
        <p:origin x="-492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wmf"/><Relationship Id="rId4" Type="http://schemas.openxmlformats.org/officeDocument/2006/relationships/image" Target="../media/image6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4" Type="http://schemas.openxmlformats.org/officeDocument/2006/relationships/image" Target="../media/image6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2017-10-6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2017-10-6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2017-10-6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0092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2017-10-6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2017-10-6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2017-10-6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2017-10-6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2017-10-6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2017-10-6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2017-10-6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2017-10-6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7544" y="285728"/>
            <a:ext cx="8640960" cy="186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第三节  无穷小量与无穷大量</a:t>
            </a:r>
          </a:p>
          <a:p>
            <a:endParaRPr lang="zh-CN" altLang="en-US" sz="48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7784" y="1124744"/>
            <a:ext cx="5715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33FF"/>
                </a:solidFill>
                <a:ea typeface="隶书" pitchFamily="49" charset="-122"/>
              </a:rPr>
              <a:t>一、无穷小量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627784" y="2708920"/>
            <a:ext cx="614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33FF"/>
                </a:solidFill>
                <a:ea typeface="隶书" pitchFamily="49" charset="-122"/>
              </a:rPr>
              <a:t>三、</a:t>
            </a:r>
            <a:r>
              <a:rPr lang="en-US" altLang="zh-CN" sz="4000" b="1" dirty="0" err="1">
                <a:solidFill>
                  <a:srgbClr val="9933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Stolz</a:t>
            </a:r>
            <a:r>
              <a:rPr lang="en-US" altLang="zh-CN" sz="4000" b="1" dirty="0">
                <a:solidFill>
                  <a:srgbClr val="9933FF"/>
                </a:solidFill>
                <a:ea typeface="隶书" pitchFamily="49" charset="-122"/>
              </a:rPr>
              <a:t> </a:t>
            </a:r>
            <a:r>
              <a:rPr lang="zh-CN" altLang="en-US" sz="4000" b="1" dirty="0">
                <a:solidFill>
                  <a:srgbClr val="9933FF"/>
                </a:solidFill>
                <a:ea typeface="隶书" pitchFamily="49" charset="-122"/>
              </a:rPr>
              <a:t>定理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627784" y="4725144"/>
            <a:ext cx="3672408" cy="1368152"/>
          </a:xfrm>
          <a:prstGeom prst="rect">
            <a:avLst/>
          </a:prstGeom>
          <a:solidFill>
            <a:srgbClr val="FFFFCC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重点</a:t>
            </a:r>
            <a:r>
              <a:rPr lang="en-US" altLang="zh-CN" sz="32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: </a:t>
            </a:r>
            <a:r>
              <a:rPr lang="zh-CN" altLang="en-US" sz="32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定义与性质</a:t>
            </a:r>
            <a:endParaRPr lang="en-US" altLang="zh-CN" sz="3200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难点：待  定  型</a:t>
            </a:r>
            <a:endParaRPr lang="zh-CN" altLang="en-US" sz="3200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627784" y="3501008"/>
            <a:ext cx="37444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33FF"/>
                </a:solidFill>
                <a:ea typeface="隶书" pitchFamily="49" charset="-122"/>
              </a:rPr>
              <a:t>四、小         结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7784" y="1925960"/>
            <a:ext cx="5715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33FF"/>
                </a:solidFill>
                <a:ea typeface="隶书" pitchFamily="49" charset="-122"/>
              </a:rPr>
              <a:t>二、无穷大量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5263559"/>
              </p:ext>
            </p:extLst>
          </p:nvPr>
        </p:nvGraphicFramePr>
        <p:xfrm>
          <a:off x="431800" y="330200"/>
          <a:ext cx="7569200" cy="1320800"/>
        </p:xfrm>
        <a:graphic>
          <a:graphicData uri="http://schemas.openxmlformats.org/presentationml/2006/ole">
            <p:oleObj spid="_x0000_s185575" name="Document" r:id="rId3" imgW="7105476" imgH="1249053" progId="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9305437"/>
              </p:ext>
            </p:extLst>
          </p:nvPr>
        </p:nvGraphicFramePr>
        <p:xfrm>
          <a:off x="785786" y="3538555"/>
          <a:ext cx="6775450" cy="2390775"/>
        </p:xfrm>
        <a:graphic>
          <a:graphicData uri="http://schemas.openxmlformats.org/presentationml/2006/ole">
            <p:oleObj spid="_x0000_s185576" name="Document" r:id="rId4" imgW="6870739" imgH="2428294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8901143"/>
              </p:ext>
            </p:extLst>
          </p:nvPr>
        </p:nvGraphicFramePr>
        <p:xfrm>
          <a:off x="467544" y="1700808"/>
          <a:ext cx="7569200" cy="2108200"/>
        </p:xfrm>
        <a:graphic>
          <a:graphicData uri="http://schemas.openxmlformats.org/presentationml/2006/ole">
            <p:oleObj spid="_x0000_s185577" name="Document" r:id="rId5" imgW="7105476" imgH="197595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327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6208835"/>
              </p:ext>
            </p:extLst>
          </p:nvPr>
        </p:nvGraphicFramePr>
        <p:xfrm>
          <a:off x="750888" y="187324"/>
          <a:ext cx="7706384" cy="1729507"/>
        </p:xfrm>
        <a:graphic>
          <a:graphicData uri="http://schemas.openxmlformats.org/presentationml/2006/ole">
            <p:oleObj spid="_x0000_s186644" name="Document" r:id="rId3" imgW="9789471" imgH="2175316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2534358"/>
              </p:ext>
            </p:extLst>
          </p:nvPr>
        </p:nvGraphicFramePr>
        <p:xfrm>
          <a:off x="777699" y="1772817"/>
          <a:ext cx="7853428" cy="1728191"/>
        </p:xfrm>
        <a:graphic>
          <a:graphicData uri="http://schemas.openxmlformats.org/presentationml/2006/ole">
            <p:oleObj spid="_x0000_s186645" name="Document" r:id="rId4" imgW="9714585" imgH="2149407" progId="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4283337"/>
              </p:ext>
            </p:extLst>
          </p:nvPr>
        </p:nvGraphicFramePr>
        <p:xfrm>
          <a:off x="755576" y="3140968"/>
          <a:ext cx="7704856" cy="3023632"/>
        </p:xfrm>
        <a:graphic>
          <a:graphicData uri="http://schemas.openxmlformats.org/presentationml/2006/ole">
            <p:oleObj spid="_x0000_s186646" name="Document" r:id="rId5" imgW="9714585" imgH="3838921" progId="">
              <p:embed/>
            </p:oleObj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0472" y="116632"/>
            <a:ext cx="100317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7544" y="2185700"/>
            <a:ext cx="1008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51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407378"/>
              </p:ext>
            </p:extLst>
          </p:nvPr>
        </p:nvGraphicFramePr>
        <p:xfrm>
          <a:off x="755576" y="1142984"/>
          <a:ext cx="7056784" cy="1953637"/>
        </p:xfrm>
        <a:graphic>
          <a:graphicData uri="http://schemas.openxmlformats.org/presentationml/2006/ole">
            <p:oleObj spid="_x0000_s187666" name="Document" r:id="rId3" imgW="8978692" imgH="2463200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2886047"/>
              </p:ext>
            </p:extLst>
          </p:nvPr>
        </p:nvGraphicFramePr>
        <p:xfrm>
          <a:off x="539552" y="3000372"/>
          <a:ext cx="7937768" cy="1103883"/>
        </p:xfrm>
        <a:graphic>
          <a:graphicData uri="http://schemas.openxmlformats.org/presentationml/2006/ole">
            <p:oleObj spid="_x0000_s187667" name="Document" r:id="rId4" imgW="9653741" imgH="1351251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7599676"/>
              </p:ext>
            </p:extLst>
          </p:nvPr>
        </p:nvGraphicFramePr>
        <p:xfrm>
          <a:off x="784225" y="5143512"/>
          <a:ext cx="7216799" cy="907988"/>
        </p:xfrm>
        <a:graphic>
          <a:graphicData uri="http://schemas.openxmlformats.org/presentationml/2006/ole">
            <p:oleObj spid="_x0000_s187668" name="Document" r:id="rId5" imgW="8819875" imgH="1117961" progId="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95536" y="332656"/>
            <a:ext cx="4392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3200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Stolz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(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施笃兹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定理</a:t>
            </a:r>
            <a:endParaRPr lang="zh-CN" altLang="zh-CN" sz="3200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187649" name="Object 257"/>
          <p:cNvGraphicFramePr>
            <a:graphicFrameLocks noChangeAspect="1"/>
          </p:cNvGraphicFramePr>
          <p:nvPr/>
        </p:nvGraphicFramePr>
        <p:xfrm>
          <a:off x="500034" y="3786190"/>
          <a:ext cx="5329237" cy="1201738"/>
        </p:xfrm>
        <a:graphic>
          <a:graphicData uri="http://schemas.openxmlformats.org/presentationml/2006/ole">
            <p:oleObj spid="_x0000_s187669" name="Document" r:id="rId6" imgW="6483011" imgH="146379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9850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7012204"/>
              </p:ext>
            </p:extLst>
          </p:nvPr>
        </p:nvGraphicFramePr>
        <p:xfrm>
          <a:off x="831850" y="984250"/>
          <a:ext cx="6823075" cy="3598863"/>
        </p:xfrm>
        <a:graphic>
          <a:graphicData uri="http://schemas.openxmlformats.org/presentationml/2006/ole">
            <p:oleObj spid="_x0000_s189625" name="Document" r:id="rId3" imgW="7018710" imgH="3712612" progId="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539552" y="332656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、单调数列</a:t>
            </a:r>
            <a:endParaRPr lang="zh-CN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3568" y="4057908"/>
            <a:ext cx="7848872" cy="1387316"/>
            <a:chOff x="611560" y="4129916"/>
            <a:chExt cx="7848872" cy="1387316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21900352"/>
                </p:ext>
              </p:extLst>
            </p:nvPr>
          </p:nvGraphicFramePr>
          <p:xfrm>
            <a:off x="665522" y="4219574"/>
            <a:ext cx="7794910" cy="1297658"/>
          </p:xfrm>
          <a:graphic>
            <a:graphicData uri="http://schemas.openxmlformats.org/presentationml/2006/ole">
              <p:oleObj spid="_x0000_s189626" name="Document" r:id="rId4" imgW="8832161" imgH="1456328" progId="">
                <p:embed/>
              </p:oleObj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611560" y="4129916"/>
              <a:ext cx="1152128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注记</a:t>
              </a:r>
              <a:endPara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0895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2003317"/>
              </p:ext>
            </p:extLst>
          </p:nvPr>
        </p:nvGraphicFramePr>
        <p:xfrm>
          <a:off x="477838" y="768350"/>
          <a:ext cx="5239329" cy="3380730"/>
        </p:xfrm>
        <a:graphic>
          <a:graphicData uri="http://schemas.openxmlformats.org/presentationml/2006/ole">
            <p:oleObj spid="_x0000_s191717" name="Document" r:id="rId3" imgW="6326374" imgH="4091543" progId="Word.Document.8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539552" y="188640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Stolz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(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施笃兹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定理</a:t>
            </a:r>
            <a:endParaRPr lang="zh-CN" altLang="zh-CN" sz="2800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580112" y="3659540"/>
            <a:ext cx="3424384" cy="1569660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Otto </a:t>
            </a:r>
            <a:r>
              <a:rPr lang="en-US" altLang="zh-CN" sz="2400" b="1" dirty="0" err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Stolz</a:t>
            </a:r>
            <a:r>
              <a:rPr lang="en-US" altLang="zh-CN" sz="2400" b="1" dirty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1842 - 1905</a:t>
            </a:r>
          </a:p>
          <a:p>
            <a:pPr algn="ctr"/>
            <a:r>
              <a:rPr lang="zh-CN" altLang="en-US" sz="2400" b="1" dirty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奥地利数学家</a:t>
            </a:r>
            <a:endParaRPr lang="en-US" altLang="zh-CN" sz="2400" b="1" dirty="0">
              <a:solidFill>
                <a:srgbClr val="99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证明无理数可用无限不循环小数表示</a:t>
            </a:r>
          </a:p>
        </p:txBody>
      </p:sp>
      <p:pic>
        <p:nvPicPr>
          <p:cNvPr id="191533" name="Picture 45" descr="http://www.gap-system.org/~history/BigPictures/Stolz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11032"/>
            <a:ext cx="2270588" cy="276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5536" y="3933056"/>
            <a:ext cx="2952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  </a:t>
            </a:r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当</a:t>
            </a:r>
            <a:r>
              <a:rPr lang="en-US" altLang="zh-CN" sz="2800" b="1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r>
              <a:rPr lang="zh-CN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2077510"/>
              </p:ext>
            </p:extLst>
          </p:nvPr>
        </p:nvGraphicFramePr>
        <p:xfrm>
          <a:off x="538891" y="4564335"/>
          <a:ext cx="4679950" cy="2105025"/>
        </p:xfrm>
        <a:graphic>
          <a:graphicData uri="http://schemas.openxmlformats.org/presentationml/2006/ole">
            <p:oleObj spid="_x0000_s191718" name="Document" r:id="rId5" imgW="5236940" imgH="235668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5173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0473292"/>
              </p:ext>
            </p:extLst>
          </p:nvPr>
        </p:nvGraphicFramePr>
        <p:xfrm>
          <a:off x="176213" y="409575"/>
          <a:ext cx="8757764" cy="2227337"/>
        </p:xfrm>
        <a:graphic>
          <a:graphicData uri="http://schemas.openxmlformats.org/presentationml/2006/ole">
            <p:oleObj spid="_x0000_s192762" name="Document" r:id="rId3" imgW="10539405" imgH="2349126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2034959"/>
              </p:ext>
            </p:extLst>
          </p:nvPr>
        </p:nvGraphicFramePr>
        <p:xfrm>
          <a:off x="328612" y="2427288"/>
          <a:ext cx="7137645" cy="1577776"/>
        </p:xfrm>
        <a:graphic>
          <a:graphicData uri="http://schemas.openxmlformats.org/presentationml/2006/ole">
            <p:oleObj spid="_x0000_s192763" name="Document" r:id="rId4" imgW="8282041" imgH="1814383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6092146"/>
              </p:ext>
            </p:extLst>
          </p:nvPr>
        </p:nvGraphicFramePr>
        <p:xfrm>
          <a:off x="323528" y="3933056"/>
          <a:ext cx="8156014" cy="1944216"/>
        </p:xfrm>
        <a:graphic>
          <a:graphicData uri="http://schemas.openxmlformats.org/presentationml/2006/ole">
            <p:oleObj spid="_x0000_s192764" name="Document" r:id="rId5" imgW="9728266" imgH="229730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2179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94482520"/>
              </p:ext>
            </p:extLst>
          </p:nvPr>
        </p:nvGraphicFramePr>
        <p:xfrm>
          <a:off x="254000" y="476672"/>
          <a:ext cx="7486352" cy="1717355"/>
        </p:xfrm>
        <a:graphic>
          <a:graphicData uri="http://schemas.openxmlformats.org/presentationml/2006/ole">
            <p:oleObj spid="_x0000_s202843" name="Document" r:id="rId3" imgW="10205301" imgH="2100827" progId="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25460"/>
            <a:ext cx="1972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800" b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800" b="1" i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a≠ </a:t>
            </a:r>
            <a:r>
              <a:rPr lang="en-US" altLang="zh-CN" sz="2800" b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b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endParaRPr lang="zh-CN" altLang="zh-CN" sz="2800" dirty="0">
              <a:solidFill>
                <a:srgbClr val="99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897689"/>
              </p:ext>
            </p:extLst>
          </p:nvPr>
        </p:nvGraphicFramePr>
        <p:xfrm>
          <a:off x="393700" y="2420888"/>
          <a:ext cx="7490668" cy="1363143"/>
        </p:xfrm>
        <a:graphic>
          <a:graphicData uri="http://schemas.openxmlformats.org/presentationml/2006/ole">
            <p:oleObj spid="_x0000_s202844" name="Document" r:id="rId4" imgW="8632707" imgH="1556728" progId="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1897668"/>
            <a:ext cx="1720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altLang="zh-CN" sz="2800" b="1" i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a = +</a:t>
            </a:r>
            <a:r>
              <a:rPr lang="en-US" altLang="zh-CN" sz="2800" b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∞</a:t>
            </a:r>
            <a:endParaRPr lang="zh-CN" altLang="zh-CN" sz="2800" dirty="0">
              <a:solidFill>
                <a:srgbClr val="99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5581828"/>
              </p:ext>
            </p:extLst>
          </p:nvPr>
        </p:nvGraphicFramePr>
        <p:xfrm>
          <a:off x="395536" y="4849572"/>
          <a:ext cx="8479160" cy="1315732"/>
        </p:xfrm>
        <a:graphic>
          <a:graphicData uri="http://schemas.openxmlformats.org/presentationml/2006/ole">
            <p:oleObj spid="_x0000_s202845" name="Document" r:id="rId5" imgW="9646180" imgH="1488355" progId="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7283128"/>
              </p:ext>
            </p:extLst>
          </p:nvPr>
        </p:nvGraphicFramePr>
        <p:xfrm>
          <a:off x="393700" y="3645024"/>
          <a:ext cx="8077200" cy="863600"/>
        </p:xfrm>
        <a:graphic>
          <a:graphicData uri="http://schemas.openxmlformats.org/presentationml/2006/ole">
            <p:oleObj spid="_x0000_s202846" name="Document" r:id="rId6" imgW="9699464" imgH="1026663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3533707"/>
              </p:ext>
            </p:extLst>
          </p:nvPr>
        </p:nvGraphicFramePr>
        <p:xfrm>
          <a:off x="395536" y="4077072"/>
          <a:ext cx="2641600" cy="800100"/>
        </p:xfrm>
        <a:graphic>
          <a:graphicData uri="http://schemas.openxmlformats.org/presentationml/2006/ole">
            <p:oleObj spid="_x0000_s202847" name="Document" r:id="rId7" imgW="3173270" imgH="96728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5207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8735" y="71414"/>
            <a:ext cx="7272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注记：</a:t>
            </a:r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800" b="1" i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altLang="zh-CN" sz="2800" b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∞ </a:t>
            </a:r>
            <a:r>
              <a:rPr lang="zh-CN" altLang="en-US" sz="2800" b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时，定理不一定成立</a:t>
            </a:r>
            <a:r>
              <a:rPr lang="en-US" altLang="zh-CN" sz="2800" b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zh-CN" altLang="en-US" sz="2800" b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例如：</a:t>
            </a:r>
            <a:endParaRPr lang="zh-CN" altLang="zh-CN" sz="2800" dirty="0">
              <a:solidFill>
                <a:srgbClr val="9933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zh-CN" sz="2800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291231" y="245738"/>
            <a:ext cx="766834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2383666"/>
              </p:ext>
            </p:extLst>
          </p:nvPr>
        </p:nvGraphicFramePr>
        <p:xfrm>
          <a:off x="800128" y="555613"/>
          <a:ext cx="7700962" cy="1230313"/>
        </p:xfrm>
        <a:graphic>
          <a:graphicData uri="http://schemas.openxmlformats.org/presentationml/2006/ole">
            <p:oleObj spid="_x0000_s203833" name="Equation" r:id="rId3" imgW="8534400" imgH="1358900" progId="Equation.3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6662975"/>
              </p:ext>
            </p:extLst>
          </p:nvPr>
        </p:nvGraphicFramePr>
        <p:xfrm>
          <a:off x="429166" y="2000240"/>
          <a:ext cx="7100069" cy="984657"/>
        </p:xfrm>
        <a:graphic>
          <a:graphicData uri="http://schemas.openxmlformats.org/presentationml/2006/ole">
            <p:oleObj spid="_x0000_s203834" name="Document" r:id="rId4" imgW="8352246" imgH="1150093" progId="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5752203"/>
              </p:ext>
            </p:extLst>
          </p:nvPr>
        </p:nvGraphicFramePr>
        <p:xfrm>
          <a:off x="889714" y="2938054"/>
          <a:ext cx="6357982" cy="2396878"/>
        </p:xfrm>
        <a:graphic>
          <a:graphicData uri="http://schemas.openxmlformats.org/presentationml/2006/ole">
            <p:oleObj spid="_x0000_s203835" name="Document" r:id="rId5" imgW="7235024" imgH="2743986" progId="">
              <p:embed/>
            </p:oleObj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57158" y="2120801"/>
            <a:ext cx="100317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89648" y="2887401"/>
            <a:ext cx="1008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03816" name="Object 40"/>
          <p:cNvGraphicFramePr>
            <a:graphicFrameLocks noChangeAspect="1"/>
          </p:cNvGraphicFramePr>
          <p:nvPr/>
        </p:nvGraphicFramePr>
        <p:xfrm>
          <a:off x="1389780" y="5295508"/>
          <a:ext cx="4624388" cy="952500"/>
        </p:xfrm>
        <a:graphic>
          <a:graphicData uri="http://schemas.openxmlformats.org/presentationml/2006/ole">
            <p:oleObj spid="_x0000_s203836" name="Document" r:id="rId6" imgW="5680599" imgH="117794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769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121025"/>
              </p:ext>
            </p:extLst>
          </p:nvPr>
        </p:nvGraphicFramePr>
        <p:xfrm>
          <a:off x="925661" y="1928802"/>
          <a:ext cx="6892925" cy="1301750"/>
        </p:xfrm>
        <a:graphic>
          <a:graphicData uri="http://schemas.openxmlformats.org/presentationml/2006/ole">
            <p:oleObj spid="_x0000_s219161" name="Document" r:id="rId3" imgW="7472703" imgH="1409188" progId="">
              <p:embed/>
            </p:oleObj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2525" y="2032239"/>
            <a:ext cx="100317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49597" y="2691466"/>
            <a:ext cx="1008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5525051"/>
              </p:ext>
            </p:extLst>
          </p:nvPr>
        </p:nvGraphicFramePr>
        <p:xfrm>
          <a:off x="714348" y="2786058"/>
          <a:ext cx="7291387" cy="1500188"/>
        </p:xfrm>
        <a:graphic>
          <a:graphicData uri="http://schemas.openxmlformats.org/presentationml/2006/ole">
            <p:oleObj spid="_x0000_s219162" name="Document" r:id="rId4" imgW="7904014" imgH="1624020" progId="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7238090"/>
              </p:ext>
            </p:extLst>
          </p:nvPr>
        </p:nvGraphicFramePr>
        <p:xfrm>
          <a:off x="928662" y="4357694"/>
          <a:ext cx="5427663" cy="1336675"/>
        </p:xfrm>
        <a:graphic>
          <a:graphicData uri="http://schemas.openxmlformats.org/presentationml/2006/ole">
            <p:oleObj spid="_x0000_s219163" name="Document" r:id="rId5" imgW="5884627" imgH="1447332" progId="">
              <p:embed/>
            </p:oleObj>
          </a:graphicData>
        </a:graphic>
      </p:graphicFrame>
      <p:graphicFrame>
        <p:nvGraphicFramePr>
          <p:cNvPr id="198027" name="Object 395"/>
          <p:cNvGraphicFramePr>
            <a:graphicFrameLocks noChangeAspect="1"/>
          </p:cNvGraphicFramePr>
          <p:nvPr/>
        </p:nvGraphicFramePr>
        <p:xfrm>
          <a:off x="285720" y="357166"/>
          <a:ext cx="8492009" cy="1500198"/>
        </p:xfrm>
        <a:graphic>
          <a:graphicData uri="http://schemas.openxmlformats.org/presentationml/2006/ole">
            <p:oleObj spid="_x0000_s219164" name="Document" r:id="rId6" imgW="9056097" imgH="159487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5276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57158" y="1056614"/>
            <a:ext cx="100317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练习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24230" y="1942125"/>
            <a:ext cx="1008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2841162"/>
              </p:ext>
            </p:extLst>
          </p:nvPr>
        </p:nvGraphicFramePr>
        <p:xfrm>
          <a:off x="945302" y="928670"/>
          <a:ext cx="4922837" cy="879475"/>
        </p:xfrm>
        <a:graphic>
          <a:graphicData uri="http://schemas.openxmlformats.org/presentationml/2006/ole">
            <p:oleObj spid="_x0000_s198039" name="Document" r:id="rId3" imgW="5342068" imgH="952173" progId="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756799"/>
              </p:ext>
            </p:extLst>
          </p:nvPr>
        </p:nvGraphicFramePr>
        <p:xfrm>
          <a:off x="1006023" y="2825289"/>
          <a:ext cx="6695951" cy="839685"/>
        </p:xfrm>
        <a:graphic>
          <a:graphicData uri="http://schemas.openxmlformats.org/presentationml/2006/ole">
            <p:oleObj spid="_x0000_s198040" name="Equation" r:id="rId4" imgW="7366000" imgH="927100" progId="Equation.3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0502197"/>
              </p:ext>
            </p:extLst>
          </p:nvPr>
        </p:nvGraphicFramePr>
        <p:xfrm>
          <a:off x="977250" y="1817274"/>
          <a:ext cx="7300788" cy="829530"/>
        </p:xfrm>
        <a:graphic>
          <a:graphicData uri="http://schemas.openxmlformats.org/presentationml/2006/ole">
            <p:oleObj spid="_x0000_s198041" name="Equation" r:id="rId5" imgW="801370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5276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9090" y="3400708"/>
            <a:ext cx="48970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）无穷小量与极限的关系：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7768156"/>
              </p:ext>
            </p:extLst>
          </p:nvPr>
        </p:nvGraphicFramePr>
        <p:xfrm>
          <a:off x="186630" y="1467296"/>
          <a:ext cx="8705850" cy="1817688"/>
        </p:xfrm>
        <a:graphic>
          <a:graphicData uri="http://schemas.openxmlformats.org/presentationml/2006/ole">
            <p:oleObj spid="_x0000_s198827" name="Document" r:id="rId3" imgW="9079139" imgH="1904347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62335999"/>
              </p:ext>
            </p:extLst>
          </p:nvPr>
        </p:nvGraphicFramePr>
        <p:xfrm>
          <a:off x="1989138" y="4089142"/>
          <a:ext cx="5599112" cy="571500"/>
        </p:xfrm>
        <a:graphic>
          <a:graphicData uri="http://schemas.openxmlformats.org/presentationml/2006/ole">
            <p:oleObj spid="_x0000_s198828" name="Equation" r:id="rId4" imgW="5168900" imgH="571500" progId="Equation.3">
              <p:embed/>
            </p:oleObj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23528" y="-171400"/>
            <a:ext cx="331236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一、无穷小量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67544" y="476672"/>
            <a:ext cx="201622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、定义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39552" y="2420888"/>
            <a:ext cx="201622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、性质</a:t>
            </a:r>
          </a:p>
        </p:txBody>
      </p:sp>
      <p:sp>
        <p:nvSpPr>
          <p:cNvPr id="5" name="矩形 4"/>
          <p:cNvSpPr/>
          <p:nvPr/>
        </p:nvSpPr>
        <p:spPr>
          <a:xfrm>
            <a:off x="737191" y="4077072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1 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8904622"/>
              </p:ext>
            </p:extLst>
          </p:nvPr>
        </p:nvGraphicFramePr>
        <p:xfrm>
          <a:off x="2051720" y="5524738"/>
          <a:ext cx="4195763" cy="558800"/>
        </p:xfrm>
        <a:graphic>
          <a:graphicData uri="http://schemas.openxmlformats.org/presentationml/2006/ole">
            <p:oleObj spid="_x0000_s198829" name="Equation" r:id="rId5" imgW="3873500" imgH="558800" progId="Equation.3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745277" y="5445224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2 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39090" y="4777988"/>
            <a:ext cx="48970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）无穷小量的绝对值：</a:t>
            </a:r>
          </a:p>
        </p:txBody>
      </p:sp>
    </p:spTree>
    <p:extLst>
      <p:ext uri="{BB962C8B-B14F-4D97-AF65-F5344CB8AC3E}">
        <p14:creationId xmlns:p14="http://schemas.microsoft.com/office/powerpoint/2010/main" xmlns="" val="31798070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13" grpId="0"/>
      <p:bldP spid="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2243"/>
            <a:ext cx="3890392" cy="503337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四、小结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99592" y="1321604"/>
            <a:ext cx="70104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无穷小量：趋于零</a:t>
            </a:r>
            <a:endParaRPr lang="en-US" altLang="zh-CN" sz="2800" b="1" dirty="0">
              <a:solidFill>
                <a:srgbClr val="9933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  无穷大量：趋于无穷</a:t>
            </a:r>
            <a:endParaRPr lang="en-US" altLang="zh-CN" sz="2800" b="1" dirty="0">
              <a:solidFill>
                <a:srgbClr val="9933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00113" y="2617748"/>
            <a:ext cx="701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无穷大量与无穷小的关系：倒数</a:t>
            </a:r>
            <a:endParaRPr lang="en-US" altLang="zh-CN" sz="2800" b="1" dirty="0">
              <a:solidFill>
                <a:srgbClr val="99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900113" y="3337828"/>
            <a:ext cx="44639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性质与运算性质</a:t>
            </a:r>
            <a:endParaRPr lang="en-US" altLang="zh-CN" sz="2800" b="1" dirty="0">
              <a:solidFill>
                <a:srgbClr val="99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99592" y="4057908"/>
            <a:ext cx="6048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2800" b="1" dirty="0" err="1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Stolz</a:t>
            </a:r>
            <a:r>
              <a:rPr lang="zh-CN" altLang="en-US" sz="28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定理求未定型极限</a:t>
            </a:r>
          </a:p>
        </p:txBody>
      </p:sp>
    </p:spTree>
    <p:extLst>
      <p:ext uri="{BB962C8B-B14F-4D97-AF65-F5344CB8AC3E}">
        <p14:creationId xmlns:p14="http://schemas.microsoft.com/office/powerpoint/2010/main" xmlns="" val="30982465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5" grpId="0" autoUpdateAnimBg="0"/>
      <p:bldP spid="10246" grpId="0" autoUpdateAnimBg="0"/>
      <p:bldP spid="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2571736" y="2970818"/>
            <a:ext cx="388843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   作     业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eaLnBrk="0" hangingPunct="0"/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P45: 10-12;</a:t>
            </a:r>
          </a:p>
          <a:p>
            <a:pPr eaLnBrk="0" hangingPunct="0"/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P51: 1(1,3), 3, 4, 5.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73599" y="549275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ea typeface="黑体" pitchFamily="2" charset="-122"/>
              </a:rPr>
              <a:t>思考题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19672" y="1467361"/>
            <a:ext cx="540060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  <a:latin typeface="+mn-ea"/>
                <a:ea typeface="+mn-ea"/>
              </a:rPr>
              <a:t>、无穷小量与零有什么关系？</a:t>
            </a:r>
            <a:endParaRPr lang="en-US" altLang="zh-CN" sz="2800" b="1" dirty="0">
              <a:solidFill>
                <a:srgbClr val="9900FF"/>
              </a:solidFill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latin typeface="+mn-ea"/>
                <a:ea typeface="+mn-ea"/>
              </a:rPr>
              <a:t>、无穷大量与无界有什么关系？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406" y="260648"/>
            <a:ext cx="541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）无穷小的运算性质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59438" y="764704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3  </a:t>
            </a:r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在同一过程中</a:t>
            </a:r>
            <a:r>
              <a:rPr lang="en-US" altLang="zh-CN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有限个无穷小量的代数和仍是无穷小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59438" y="1700808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9038" y="1801665"/>
            <a:ext cx="7642349" cy="418256"/>
            <a:chOff x="1371600" y="1801665"/>
            <a:chExt cx="7642349" cy="418256"/>
          </a:xfrm>
        </p:grpSpPr>
        <p:graphicFrame>
          <p:nvGraphicFramePr>
            <p:cNvPr id="1229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11320769"/>
                </p:ext>
              </p:extLst>
            </p:nvPr>
          </p:nvGraphicFramePr>
          <p:xfrm>
            <a:off x="1371600" y="1801665"/>
            <a:ext cx="3416300" cy="417512"/>
          </p:xfrm>
          <a:graphic>
            <a:graphicData uri="http://schemas.openxmlformats.org/presentationml/2006/ole">
              <p:oleObj spid="_x0000_s200308" name="Equation" r:id="rId3" imgW="3416300" imgH="431800" progId="Equation.3">
                <p:embed/>
              </p:oleObj>
            </a:graphicData>
          </a:graphic>
        </p:graphicFrame>
        <p:graphicFrame>
          <p:nvGraphicFramePr>
            <p:cNvPr id="1229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373002590"/>
                </p:ext>
              </p:extLst>
            </p:nvPr>
          </p:nvGraphicFramePr>
          <p:xfrm>
            <a:off x="4788024" y="1802409"/>
            <a:ext cx="4225925" cy="417512"/>
          </p:xfrm>
          <a:graphic>
            <a:graphicData uri="http://schemas.openxmlformats.org/presentationml/2006/ole">
              <p:oleObj spid="_x0000_s200309" name="Equation" r:id="rId4" imgW="4368800" imgH="431800" progId="Equation.3">
                <p:embed/>
              </p:oleObj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429288" y="2204864"/>
            <a:ext cx="6992938" cy="825872"/>
            <a:chOff x="831850" y="2204864"/>
            <a:chExt cx="6992938" cy="825872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98380405"/>
                </p:ext>
              </p:extLst>
            </p:nvPr>
          </p:nvGraphicFramePr>
          <p:xfrm>
            <a:off x="831850" y="2229049"/>
            <a:ext cx="3427413" cy="801687"/>
          </p:xfrm>
          <a:graphic>
            <a:graphicData uri="http://schemas.openxmlformats.org/presentationml/2006/ole">
              <p:oleObj spid="_x0000_s200310" name="Equation" r:id="rId5" imgW="3581400" imgH="838200" progId="Equation.3">
                <p:embed/>
              </p:oleObj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19090973"/>
                </p:ext>
              </p:extLst>
            </p:nvPr>
          </p:nvGraphicFramePr>
          <p:xfrm>
            <a:off x="4419600" y="2204864"/>
            <a:ext cx="3405188" cy="801687"/>
          </p:xfrm>
          <a:graphic>
            <a:graphicData uri="http://schemas.openxmlformats.org/presentationml/2006/ole">
              <p:oleObj spid="_x0000_s200311" name="Equation" r:id="rId6" imgW="3556000" imgH="838200" progId="Equation.3">
                <p:embed/>
              </p:oleObj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492041" y="3140968"/>
            <a:ext cx="5902700" cy="438150"/>
            <a:chOff x="744163" y="3140968"/>
            <a:chExt cx="5902700" cy="43815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73501938"/>
                </p:ext>
              </p:extLst>
            </p:nvPr>
          </p:nvGraphicFramePr>
          <p:xfrm>
            <a:off x="744163" y="3140968"/>
            <a:ext cx="3309938" cy="438150"/>
          </p:xfrm>
          <a:graphic>
            <a:graphicData uri="http://schemas.openxmlformats.org/presentationml/2006/ole">
              <p:oleObj spid="_x0000_s200312" name="公式" r:id="rId7" imgW="3454400" imgH="457200" progId="Equation.3">
                <p:embed/>
              </p:oleObj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28205344"/>
                </p:ext>
              </p:extLst>
            </p:nvPr>
          </p:nvGraphicFramePr>
          <p:xfrm>
            <a:off x="4276725" y="3164086"/>
            <a:ext cx="2370138" cy="411163"/>
          </p:xfrm>
          <a:graphic>
            <a:graphicData uri="http://schemas.openxmlformats.org/presentationml/2006/ole">
              <p:oleObj spid="_x0000_s200313" name="Equation" r:id="rId8" imgW="2476500" imgH="431800" progId="Equation.3">
                <p:embed/>
              </p:oleObj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509878" y="3573016"/>
            <a:ext cx="4032573" cy="850900"/>
            <a:chOff x="762000" y="3573016"/>
            <a:chExt cx="4032573" cy="850900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792388918"/>
                </p:ext>
              </p:extLst>
            </p:nvPr>
          </p:nvGraphicFramePr>
          <p:xfrm>
            <a:off x="762000" y="3789040"/>
            <a:ext cx="2236788" cy="460375"/>
          </p:xfrm>
          <a:graphic>
            <a:graphicData uri="http://schemas.openxmlformats.org/presentationml/2006/ole">
              <p:oleObj spid="_x0000_s200314" name="公式" r:id="rId9" imgW="2336800" imgH="482600" progId="Equation.3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339643572"/>
                </p:ext>
              </p:extLst>
            </p:nvPr>
          </p:nvGraphicFramePr>
          <p:xfrm>
            <a:off x="3031232" y="3573016"/>
            <a:ext cx="1106488" cy="850900"/>
          </p:xfrm>
          <a:graphic>
            <a:graphicData uri="http://schemas.openxmlformats.org/presentationml/2006/ole">
              <p:oleObj spid="_x0000_s200315" name="公式" r:id="rId10" imgW="1155700" imgH="889000" progId="Equation.3">
                <p:embed/>
              </p:oleObj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24753030"/>
                </p:ext>
              </p:extLst>
            </p:nvPr>
          </p:nvGraphicFramePr>
          <p:xfrm>
            <a:off x="4211960" y="3933056"/>
            <a:ext cx="582613" cy="301625"/>
          </p:xfrm>
          <a:graphic>
            <a:graphicData uri="http://schemas.openxmlformats.org/presentationml/2006/ole">
              <p:oleObj spid="_x0000_s200316" name="公式" r:id="rId11" imgW="609336" imgH="317362" progId="Equation.3">
                <p:embed/>
              </p:oleObj>
            </a:graphicData>
          </a:graphic>
        </p:graphicFrame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2688672"/>
              </p:ext>
            </p:extLst>
          </p:nvPr>
        </p:nvGraphicFramePr>
        <p:xfrm>
          <a:off x="814678" y="4509120"/>
          <a:ext cx="3195638" cy="387350"/>
        </p:xfrm>
        <a:graphic>
          <a:graphicData uri="http://schemas.openxmlformats.org/presentationml/2006/ole">
            <p:oleObj spid="_x0000_s200317" name="公式" r:id="rId12" imgW="3340100" imgH="406400" progId="Equation.3">
              <p:embed/>
            </p:oleObj>
          </a:graphicData>
        </a:graphic>
      </p:graphicFrame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61622" y="5013176"/>
            <a:ext cx="82044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zh-CN" altLang="en-US" sz="2800" b="1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　</a:t>
            </a:r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无穷多个无穷小量的代数和未必是无穷小量</a:t>
            </a:r>
            <a:r>
              <a:rPr lang="en-US" altLang="zh-CN" sz="2800" b="1" dirty="0">
                <a:latin typeface="宋体" charset="-122"/>
              </a:rPr>
              <a:t>.</a:t>
            </a:r>
            <a:endParaRPr lang="en-US" altLang="zh-CN" sz="2800" b="1" dirty="0">
              <a:ea typeface="黑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8114" y="5442396"/>
            <a:ext cx="8280920" cy="813090"/>
            <a:chOff x="323528" y="5442396"/>
            <a:chExt cx="8280920" cy="813090"/>
          </a:xfrm>
        </p:grpSpPr>
        <p:graphicFrame>
          <p:nvGraphicFramePr>
            <p:cNvPr id="1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07496801"/>
                </p:ext>
              </p:extLst>
            </p:nvPr>
          </p:nvGraphicFramePr>
          <p:xfrm>
            <a:off x="323528" y="5442396"/>
            <a:ext cx="4032448" cy="813090"/>
          </p:xfrm>
          <a:graphic>
            <a:graphicData uri="http://schemas.openxmlformats.org/presentationml/2006/ole">
              <p:oleObj spid="_x0000_s200318" name="公式" r:id="rId13" imgW="4483100" imgH="901700" progId="Equation.3">
                <p:embed/>
              </p:oleObj>
            </a:graphicData>
          </a:graphic>
        </p:graphicFrame>
        <p:graphicFrame>
          <p:nvGraphicFramePr>
            <p:cNvPr id="2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97289934"/>
                </p:ext>
              </p:extLst>
            </p:nvPr>
          </p:nvGraphicFramePr>
          <p:xfrm>
            <a:off x="4377033" y="5456613"/>
            <a:ext cx="4227415" cy="780699"/>
          </p:xfrm>
          <a:graphic>
            <a:graphicData uri="http://schemas.openxmlformats.org/presentationml/2006/ole">
              <p:oleObj spid="_x0000_s200319" name="公式" r:id="rId14" imgW="4635500" imgH="90170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36650208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39552" y="54868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4  </a:t>
            </a:r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有界数列与无穷小量的乘积是无穷小量</a:t>
            </a:r>
            <a:r>
              <a:rPr lang="en-US" altLang="zh-CN" sz="28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77652" y="133449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8675278"/>
              </p:ext>
            </p:extLst>
          </p:nvPr>
        </p:nvGraphicFramePr>
        <p:xfrm>
          <a:off x="1144588" y="1428750"/>
          <a:ext cx="7396162" cy="425450"/>
        </p:xfrm>
        <a:graphic>
          <a:graphicData uri="http://schemas.openxmlformats.org/presentationml/2006/ole">
            <p:oleObj spid="_x0000_s201946" name="Equation" r:id="rId3" imgW="6997700" imgH="444500" progId="Equation.3">
              <p:embed/>
            </p:oleObj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9649972"/>
              </p:ext>
            </p:extLst>
          </p:nvPr>
        </p:nvGraphicFramePr>
        <p:xfrm>
          <a:off x="1043608" y="1881188"/>
          <a:ext cx="5715992" cy="803275"/>
        </p:xfrm>
        <a:graphic>
          <a:graphicData uri="http://schemas.openxmlformats.org/presentationml/2006/ole">
            <p:oleObj spid="_x0000_s201947" name="Equation" r:id="rId4" imgW="5918200" imgH="838200" progId="Equation.3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4692794"/>
              </p:ext>
            </p:extLst>
          </p:nvPr>
        </p:nvGraphicFramePr>
        <p:xfrm>
          <a:off x="763390" y="2780928"/>
          <a:ext cx="7091362" cy="803275"/>
        </p:xfrm>
        <a:graphic>
          <a:graphicData uri="http://schemas.openxmlformats.org/presentationml/2006/ole">
            <p:oleObj spid="_x0000_s201948" name="Equation" r:id="rId5" imgW="7340600" imgH="838200" progId="Equation.3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8833495"/>
              </p:ext>
            </p:extLst>
          </p:nvPr>
        </p:nvGraphicFramePr>
        <p:xfrm>
          <a:off x="882452" y="3573016"/>
          <a:ext cx="3189288" cy="425450"/>
        </p:xfrm>
        <a:graphic>
          <a:graphicData uri="http://schemas.openxmlformats.org/presentationml/2006/ole">
            <p:oleObj spid="_x0000_s201949" name="Equation" r:id="rId6" imgW="3302000" imgH="444500" progId="Equation.3">
              <p:embed/>
            </p:oleObj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3400" y="4162449"/>
            <a:ext cx="731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33FF"/>
                </a:solidFill>
                <a:ea typeface="黑体" pitchFamily="2" charset="-122"/>
              </a:rPr>
              <a:t>推论</a:t>
            </a:r>
            <a:r>
              <a:rPr lang="en-US" altLang="zh-CN" sz="2800" b="1" dirty="0">
                <a:solidFill>
                  <a:srgbClr val="9933FF"/>
                </a:solidFill>
                <a:ea typeface="黑体" pitchFamily="2" charset="-122"/>
              </a:rPr>
              <a:t>1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无穷小量的乘积是无穷小量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3400" y="4725144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33FF"/>
                </a:solidFill>
                <a:ea typeface="黑体" pitchFamily="2" charset="-122"/>
              </a:rPr>
              <a:t>推论</a:t>
            </a:r>
            <a:r>
              <a:rPr lang="en-US" altLang="zh-CN" sz="2800" b="1" dirty="0">
                <a:solidFill>
                  <a:srgbClr val="9933FF"/>
                </a:solidFill>
                <a:ea typeface="黑体" pitchFamily="2" charset="-122"/>
              </a:rPr>
              <a:t>2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常数与无穷小量的乘积是无穷小量</a:t>
            </a:r>
            <a:r>
              <a:rPr lang="en-US" altLang="zh-CN" sz="2800" b="1" dirty="0">
                <a:ea typeface="黑体" pitchFamily="2" charset="-122"/>
              </a:rPr>
              <a:t>.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33400" y="5286151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推论</a:t>
            </a: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3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有限个无穷小量的乘积也是无穷小量</a:t>
            </a:r>
            <a:r>
              <a:rPr lang="en-US" altLang="zh-CN" sz="2800" b="1" dirty="0"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5096394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25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0442730"/>
              </p:ext>
            </p:extLst>
          </p:nvPr>
        </p:nvGraphicFramePr>
        <p:xfrm>
          <a:off x="831850" y="1428736"/>
          <a:ext cx="7151688" cy="3294062"/>
        </p:xfrm>
        <a:graphic>
          <a:graphicData uri="http://schemas.openxmlformats.org/presentationml/2006/ole">
            <p:oleObj spid="_x0000_s178375" name="Document" r:id="rId3" imgW="7555149" imgH="3486984" progId="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81156136"/>
              </p:ext>
            </p:extLst>
          </p:nvPr>
        </p:nvGraphicFramePr>
        <p:xfrm>
          <a:off x="1547813" y="4857760"/>
          <a:ext cx="5649912" cy="1149350"/>
        </p:xfrm>
        <a:graphic>
          <a:graphicData uri="http://schemas.openxmlformats.org/presentationml/2006/ole">
            <p:oleObj spid="_x0000_s178376" name="Document" r:id="rId4" imgW="6298297" imgH="1277481" progId="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332656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二、无穷大量</a:t>
            </a:r>
            <a:endParaRPr lang="zh-CN" altLang="zh-CN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7544" y="571480"/>
            <a:ext cx="201622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、定义</a:t>
            </a:r>
          </a:p>
        </p:txBody>
      </p:sp>
    </p:spTree>
    <p:extLst>
      <p:ext uri="{BB962C8B-B14F-4D97-AF65-F5344CB8AC3E}">
        <p14:creationId xmlns:p14="http://schemas.microsoft.com/office/powerpoint/2010/main" xmlns="" val="2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6966885"/>
              </p:ext>
            </p:extLst>
          </p:nvPr>
        </p:nvGraphicFramePr>
        <p:xfrm>
          <a:off x="755576" y="2775625"/>
          <a:ext cx="4608512" cy="1661487"/>
        </p:xfrm>
        <a:graphic>
          <a:graphicData uri="http://schemas.openxmlformats.org/presentationml/2006/ole">
            <p:oleObj spid="_x0000_s179394" name="Document" r:id="rId3" imgW="5155934" imgH="1856846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525979"/>
              </p:ext>
            </p:extLst>
          </p:nvPr>
        </p:nvGraphicFramePr>
        <p:xfrm>
          <a:off x="679450" y="620713"/>
          <a:ext cx="7654925" cy="1793875"/>
        </p:xfrm>
        <a:graphic>
          <a:graphicData uri="http://schemas.openxmlformats.org/presentationml/2006/ole">
            <p:oleObj spid="_x0000_s179395" name="Document" r:id="rId4" imgW="7966658" imgH="191838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773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1685337"/>
              </p:ext>
            </p:extLst>
          </p:nvPr>
        </p:nvGraphicFramePr>
        <p:xfrm>
          <a:off x="971600" y="2924944"/>
          <a:ext cx="4720824" cy="873944"/>
        </p:xfrm>
        <a:graphic>
          <a:graphicData uri="http://schemas.openxmlformats.org/presentationml/2006/ole">
            <p:oleObj spid="_x0000_s181916" name="Document" r:id="rId3" imgW="5471677" imgH="1017667" progId="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5425348"/>
              </p:ext>
            </p:extLst>
          </p:nvPr>
        </p:nvGraphicFramePr>
        <p:xfrm>
          <a:off x="1187624" y="240383"/>
          <a:ext cx="4981575" cy="668337"/>
        </p:xfrm>
        <a:graphic>
          <a:graphicData uri="http://schemas.openxmlformats.org/presentationml/2006/ole">
            <p:oleObj spid="_x0000_s181917" name="Document" r:id="rId4" imgW="5328387" imgH="726545" progId="">
              <p:embed/>
            </p:oleObj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8464" y="188640"/>
            <a:ext cx="100317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528" y="838076"/>
            <a:ext cx="1008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8138797"/>
              </p:ext>
            </p:extLst>
          </p:nvPr>
        </p:nvGraphicFramePr>
        <p:xfrm>
          <a:off x="1336675" y="692696"/>
          <a:ext cx="6751638" cy="1747837"/>
        </p:xfrm>
        <a:graphic>
          <a:graphicData uri="http://schemas.openxmlformats.org/presentationml/2006/ole">
            <p:oleObj spid="_x0000_s181918" name="Document" r:id="rId5" imgW="7320411" imgH="1904347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8735857"/>
              </p:ext>
            </p:extLst>
          </p:nvPr>
        </p:nvGraphicFramePr>
        <p:xfrm>
          <a:off x="1187624" y="2348880"/>
          <a:ext cx="3271837" cy="528637"/>
        </p:xfrm>
        <a:graphic>
          <a:graphicData uri="http://schemas.openxmlformats.org/presentationml/2006/ole">
            <p:oleObj spid="_x0000_s181919" name="Document" r:id="rId6" imgW="3548058" imgH="571448" progId="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3157721"/>
              </p:ext>
            </p:extLst>
          </p:nvPr>
        </p:nvGraphicFramePr>
        <p:xfrm>
          <a:off x="609941" y="4557550"/>
          <a:ext cx="7676835" cy="1342914"/>
        </p:xfrm>
        <a:graphic>
          <a:graphicData uri="http://schemas.openxmlformats.org/presentationml/2006/ole">
            <p:oleObj spid="_x0000_s181920" name="Document" r:id="rId7" imgW="8954210" imgH="1570762" progId="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4437895"/>
              </p:ext>
            </p:extLst>
          </p:nvPr>
        </p:nvGraphicFramePr>
        <p:xfrm>
          <a:off x="1042988" y="3717032"/>
          <a:ext cx="6444054" cy="1301056"/>
        </p:xfrm>
        <a:graphic>
          <a:graphicData uri="http://schemas.openxmlformats.org/presentationml/2006/ole">
            <p:oleObj spid="_x0000_s181921" name="Document" r:id="rId8" imgW="7635794" imgH="1552409" progId="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4539435"/>
              </p:ext>
            </p:extLst>
          </p:nvPr>
        </p:nvGraphicFramePr>
        <p:xfrm>
          <a:off x="714348" y="5758077"/>
          <a:ext cx="5286412" cy="830188"/>
        </p:xfrm>
        <a:graphic>
          <a:graphicData uri="http://schemas.openxmlformats.org/presentationml/2006/ole">
            <p:oleObj spid="_x0000_s181922" name="Document" r:id="rId9" imgW="6674165" imgH="1051133" progId="">
              <p:embed/>
            </p:oleObj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28464" y="3049796"/>
            <a:ext cx="100317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23528" y="3841884"/>
            <a:ext cx="1008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xmlns="" id="{679C61C6-0C40-4337-9309-F54317153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42" y="3055302"/>
            <a:ext cx="2150902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技巧：缩小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461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0616021"/>
              </p:ext>
            </p:extLst>
          </p:nvPr>
        </p:nvGraphicFramePr>
        <p:xfrm>
          <a:off x="469900" y="977900"/>
          <a:ext cx="7366000" cy="1562100"/>
        </p:xfrm>
        <a:graphic>
          <a:graphicData uri="http://schemas.openxmlformats.org/presentationml/2006/ole">
            <p:oleObj spid="_x0000_s182556" name="Document" r:id="rId3" imgW="7570270" imgH="1611785" progId="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332656"/>
            <a:ext cx="7344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、无穷大量与无穷小量之间的关系</a:t>
            </a:r>
          </a:p>
          <a:p>
            <a:endParaRPr lang="zh-CN" altLang="zh-CN" sz="2800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962202"/>
              </p:ext>
            </p:extLst>
          </p:nvPr>
        </p:nvGraphicFramePr>
        <p:xfrm>
          <a:off x="416641" y="4004270"/>
          <a:ext cx="8326737" cy="2017018"/>
        </p:xfrm>
        <a:graphic>
          <a:graphicData uri="http://schemas.openxmlformats.org/presentationml/2006/ole">
            <p:oleObj spid="_x0000_s182557" name="Document" r:id="rId4" imgW="10400435" imgH="2204465" progId="">
              <p:embed/>
            </p:oleObj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90451" y="2348880"/>
            <a:ext cx="8430021" cy="2002110"/>
            <a:chOff x="467544" y="2637408"/>
            <a:chExt cx="8207304" cy="1843636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778427318"/>
                </p:ext>
              </p:extLst>
            </p:nvPr>
          </p:nvGraphicFramePr>
          <p:xfrm>
            <a:off x="469861" y="2637408"/>
            <a:ext cx="8204987" cy="1843636"/>
          </p:xfrm>
          <a:graphic>
            <a:graphicData uri="http://schemas.openxmlformats.org/presentationml/2006/ole">
              <p:oleObj spid="_x0000_s182558" name="Document" r:id="rId5" imgW="9698024" imgH="2225696" progId="">
                <p:embed/>
              </p:oleObj>
            </a:graphicData>
          </a:graphic>
        </p:graphicFrame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67544" y="2708920"/>
              <a:ext cx="100811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ea typeface="黑体" pitchFamily="2" charset="-122"/>
                </a:rPr>
                <a:t>证</a:t>
              </a:r>
              <a:endParaRPr lang="zh-CN" altLang="en-US" sz="28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5609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4188809"/>
              </p:ext>
            </p:extLst>
          </p:nvPr>
        </p:nvGraphicFramePr>
        <p:xfrm>
          <a:off x="831850" y="1195388"/>
          <a:ext cx="7456488" cy="3601764"/>
        </p:xfrm>
        <a:graphic>
          <a:graphicData uri="http://schemas.openxmlformats.org/presentationml/2006/ole">
            <p:oleObj spid="_x0000_s183396" name="Document" r:id="rId3" imgW="7861531" imgH="3925646" progId="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755576" y="529516"/>
            <a:ext cx="5040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、无穷大量的运算性质</a:t>
            </a:r>
            <a:endParaRPr lang="zh-CN" altLang="zh-CN" sz="2800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5066020"/>
            <a:ext cx="5040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问题：同号无穷大量之差呢？</a:t>
            </a:r>
            <a:endParaRPr lang="zh-CN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017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346</Words>
  <Application>Microsoft Office PowerPoint</Application>
  <PresentationFormat>全屏显示(4:3)</PresentationFormat>
  <Paragraphs>67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Office 主题​​</vt:lpstr>
      <vt:lpstr>Document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四、小结</vt:lpstr>
      <vt:lpstr>幻灯片 21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374</cp:revision>
  <dcterms:created xsi:type="dcterms:W3CDTF">2011-08-03T11:31:34Z</dcterms:created>
  <dcterms:modified xsi:type="dcterms:W3CDTF">2017-10-06T14:11:10Z</dcterms:modified>
</cp:coreProperties>
</file>