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614" r:id="rId2"/>
    <p:sldId id="661" r:id="rId3"/>
    <p:sldId id="706" r:id="rId4"/>
    <p:sldId id="707" r:id="rId5"/>
    <p:sldId id="703" r:id="rId6"/>
    <p:sldId id="704" r:id="rId7"/>
    <p:sldId id="705" r:id="rId8"/>
    <p:sldId id="662" r:id="rId9"/>
    <p:sldId id="663" r:id="rId10"/>
    <p:sldId id="664" r:id="rId11"/>
    <p:sldId id="665" r:id="rId12"/>
    <p:sldId id="666" r:id="rId13"/>
    <p:sldId id="621" r:id="rId14"/>
    <p:sldId id="622" r:id="rId15"/>
    <p:sldId id="623" r:id="rId16"/>
    <p:sldId id="624" r:id="rId17"/>
    <p:sldId id="625" r:id="rId18"/>
    <p:sldId id="626" r:id="rId19"/>
    <p:sldId id="627" r:id="rId20"/>
    <p:sldId id="733" r:id="rId21"/>
    <p:sldId id="735" r:id="rId22"/>
    <p:sldId id="736" r:id="rId23"/>
    <p:sldId id="737" r:id="rId24"/>
    <p:sldId id="738" r:id="rId25"/>
    <p:sldId id="739" r:id="rId26"/>
    <p:sldId id="633" r:id="rId27"/>
    <p:sldId id="668" r:id="rId28"/>
    <p:sldId id="669" r:id="rId29"/>
    <p:sldId id="670" r:id="rId30"/>
    <p:sldId id="675" r:id="rId31"/>
    <p:sldId id="708" r:id="rId32"/>
    <p:sldId id="727" r:id="rId33"/>
    <p:sldId id="709" r:id="rId34"/>
    <p:sldId id="710" r:id="rId35"/>
    <p:sldId id="711" r:id="rId36"/>
    <p:sldId id="712" r:id="rId37"/>
    <p:sldId id="713" r:id="rId38"/>
    <p:sldId id="714" r:id="rId39"/>
    <p:sldId id="728" r:id="rId40"/>
    <p:sldId id="729" r:id="rId41"/>
    <p:sldId id="730" r:id="rId42"/>
    <p:sldId id="731" r:id="rId43"/>
    <p:sldId id="732" r:id="rId44"/>
    <p:sldId id="682" r:id="rId45"/>
    <p:sldId id="683" r:id="rId46"/>
    <p:sldId id="716" r:id="rId47"/>
    <p:sldId id="718" r:id="rId48"/>
    <p:sldId id="719" r:id="rId49"/>
    <p:sldId id="720" r:id="rId50"/>
    <p:sldId id="721" r:id="rId51"/>
    <p:sldId id="722" r:id="rId52"/>
    <p:sldId id="723" r:id="rId53"/>
    <p:sldId id="724" r:id="rId54"/>
    <p:sldId id="690" r:id="rId55"/>
    <p:sldId id="726" r:id="rId56"/>
    <p:sldId id="691" r:id="rId57"/>
    <p:sldId id="692" r:id="rId58"/>
    <p:sldId id="693" r:id="rId5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CC"/>
    <a:srgbClr val="9900FF"/>
    <a:srgbClr val="9933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686" autoAdjust="0"/>
  </p:normalViewPr>
  <p:slideViewPr>
    <p:cSldViewPr>
      <p:cViewPr varScale="1">
        <p:scale>
          <a:sx n="80" d="100"/>
          <a:sy n="80" d="100"/>
        </p:scale>
        <p:origin x="98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47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emf"/><Relationship Id="rId1" Type="http://schemas.openxmlformats.org/officeDocument/2006/relationships/image" Target="../media/image31.png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12" Type="http://schemas.openxmlformats.org/officeDocument/2006/relationships/image" Target="../media/image50.wmf"/><Relationship Id="rId2" Type="http://schemas.openxmlformats.org/officeDocument/2006/relationships/image" Target="../media/image40.emf"/><Relationship Id="rId1" Type="http://schemas.openxmlformats.org/officeDocument/2006/relationships/image" Target="../media/image39.png"/><Relationship Id="rId6" Type="http://schemas.openxmlformats.org/officeDocument/2006/relationships/image" Target="../media/image44.wmf"/><Relationship Id="rId11" Type="http://schemas.openxmlformats.org/officeDocument/2006/relationships/image" Target="../media/image49.wmf"/><Relationship Id="rId5" Type="http://schemas.openxmlformats.org/officeDocument/2006/relationships/image" Target="../media/image43.wmf"/><Relationship Id="rId10" Type="http://schemas.openxmlformats.org/officeDocument/2006/relationships/image" Target="../media/image48.wmf"/><Relationship Id="rId4" Type="http://schemas.openxmlformats.org/officeDocument/2006/relationships/image" Target="../media/image42.wmf"/><Relationship Id="rId9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e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image" Target="../media/image71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12" Type="http://schemas.openxmlformats.org/officeDocument/2006/relationships/image" Target="../media/image70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11" Type="http://schemas.openxmlformats.org/officeDocument/2006/relationships/image" Target="../media/image69.wmf"/><Relationship Id="rId5" Type="http://schemas.openxmlformats.org/officeDocument/2006/relationships/image" Target="../media/image63.wmf"/><Relationship Id="rId15" Type="http://schemas.openxmlformats.org/officeDocument/2006/relationships/image" Target="../media/image73.wmf"/><Relationship Id="rId10" Type="http://schemas.openxmlformats.org/officeDocument/2006/relationships/image" Target="../media/image68.wmf"/><Relationship Id="rId4" Type="http://schemas.openxmlformats.org/officeDocument/2006/relationships/image" Target="../media/image62.wmf"/><Relationship Id="rId9" Type="http://schemas.openxmlformats.org/officeDocument/2006/relationships/image" Target="../media/image67.wmf"/><Relationship Id="rId14" Type="http://schemas.openxmlformats.org/officeDocument/2006/relationships/image" Target="../media/image7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75.emf"/><Relationship Id="rId1" Type="http://schemas.openxmlformats.org/officeDocument/2006/relationships/image" Target="../media/image74.emf"/><Relationship Id="rId4" Type="http://schemas.openxmlformats.org/officeDocument/2006/relationships/image" Target="../media/image7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Relationship Id="rId9" Type="http://schemas.openxmlformats.org/officeDocument/2006/relationships/image" Target="../media/image85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12" Type="http://schemas.openxmlformats.org/officeDocument/2006/relationships/image" Target="../media/image94.e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89.wmf"/><Relationship Id="rId11" Type="http://schemas.openxmlformats.org/officeDocument/2006/relationships/image" Target="../media/image93.wmf"/><Relationship Id="rId5" Type="http://schemas.openxmlformats.org/officeDocument/2006/relationships/image" Target="../media/image81.wmf"/><Relationship Id="rId10" Type="http://schemas.openxmlformats.org/officeDocument/2006/relationships/image" Target="../media/image92.wmf"/><Relationship Id="rId4" Type="http://schemas.openxmlformats.org/officeDocument/2006/relationships/image" Target="../media/image88.wmf"/><Relationship Id="rId9" Type="http://schemas.openxmlformats.org/officeDocument/2006/relationships/image" Target="../media/image91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3" Type="http://schemas.openxmlformats.org/officeDocument/2006/relationships/image" Target="../media/image96.emf"/><Relationship Id="rId7" Type="http://schemas.openxmlformats.org/officeDocument/2006/relationships/image" Target="../media/image99.wmf"/><Relationship Id="rId2" Type="http://schemas.openxmlformats.org/officeDocument/2006/relationships/image" Target="../media/image79.wmf"/><Relationship Id="rId1" Type="http://schemas.openxmlformats.org/officeDocument/2006/relationships/image" Target="../media/image95.wmf"/><Relationship Id="rId6" Type="http://schemas.openxmlformats.org/officeDocument/2006/relationships/image" Target="../media/image98.wmf"/><Relationship Id="rId11" Type="http://schemas.openxmlformats.org/officeDocument/2006/relationships/image" Target="../media/image103.wmf"/><Relationship Id="rId5" Type="http://schemas.openxmlformats.org/officeDocument/2006/relationships/image" Target="../media/image83.wmf"/><Relationship Id="rId10" Type="http://schemas.openxmlformats.org/officeDocument/2006/relationships/image" Target="../media/image102.wmf"/><Relationship Id="rId4" Type="http://schemas.openxmlformats.org/officeDocument/2006/relationships/image" Target="../media/image97.wmf"/><Relationship Id="rId9" Type="http://schemas.openxmlformats.org/officeDocument/2006/relationships/image" Target="../media/image10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10" Type="http://schemas.openxmlformats.org/officeDocument/2006/relationships/image" Target="../media/image114.wmf"/><Relationship Id="rId4" Type="http://schemas.openxmlformats.org/officeDocument/2006/relationships/image" Target="../media/image108.wmf"/><Relationship Id="rId9" Type="http://schemas.openxmlformats.org/officeDocument/2006/relationships/image" Target="../media/image113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emf"/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2" Type="http://schemas.openxmlformats.org/officeDocument/2006/relationships/image" Target="../media/image116.wmf"/><Relationship Id="rId1" Type="http://schemas.openxmlformats.org/officeDocument/2006/relationships/image" Target="../media/image115.emf"/><Relationship Id="rId6" Type="http://schemas.openxmlformats.org/officeDocument/2006/relationships/image" Target="../media/image120.wmf"/><Relationship Id="rId5" Type="http://schemas.openxmlformats.org/officeDocument/2006/relationships/image" Target="../media/image119.emf"/><Relationship Id="rId4" Type="http://schemas.openxmlformats.org/officeDocument/2006/relationships/image" Target="../media/image118.emf"/><Relationship Id="rId9" Type="http://schemas.openxmlformats.org/officeDocument/2006/relationships/image" Target="../media/image12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6" Type="http://schemas.openxmlformats.org/officeDocument/2006/relationships/image" Target="../media/image129.e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4" Type="http://schemas.openxmlformats.org/officeDocument/2006/relationships/image" Target="../media/image13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emf"/><Relationship Id="rId2" Type="http://schemas.openxmlformats.org/officeDocument/2006/relationships/image" Target="../media/image138.emf"/><Relationship Id="rId1" Type="http://schemas.openxmlformats.org/officeDocument/2006/relationships/image" Target="../media/image137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emf"/><Relationship Id="rId2" Type="http://schemas.openxmlformats.org/officeDocument/2006/relationships/image" Target="../media/image142.emf"/><Relationship Id="rId1" Type="http://schemas.openxmlformats.org/officeDocument/2006/relationships/image" Target="../media/image141.emf"/><Relationship Id="rId4" Type="http://schemas.openxmlformats.org/officeDocument/2006/relationships/image" Target="../media/image144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emf"/><Relationship Id="rId2" Type="http://schemas.openxmlformats.org/officeDocument/2006/relationships/image" Target="../media/image146.emf"/><Relationship Id="rId1" Type="http://schemas.openxmlformats.org/officeDocument/2006/relationships/image" Target="../media/image145.emf"/><Relationship Id="rId4" Type="http://schemas.openxmlformats.org/officeDocument/2006/relationships/image" Target="../media/image148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emf"/><Relationship Id="rId2" Type="http://schemas.openxmlformats.org/officeDocument/2006/relationships/image" Target="../media/image150.emf"/><Relationship Id="rId1" Type="http://schemas.openxmlformats.org/officeDocument/2006/relationships/image" Target="../media/image149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emf"/><Relationship Id="rId2" Type="http://schemas.openxmlformats.org/officeDocument/2006/relationships/image" Target="../media/image153.wmf"/><Relationship Id="rId1" Type="http://schemas.openxmlformats.org/officeDocument/2006/relationships/image" Target="../media/image15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emf"/><Relationship Id="rId2" Type="http://schemas.openxmlformats.org/officeDocument/2006/relationships/image" Target="../media/image156.emf"/><Relationship Id="rId1" Type="http://schemas.openxmlformats.org/officeDocument/2006/relationships/image" Target="../media/image155.emf"/><Relationship Id="rId4" Type="http://schemas.openxmlformats.org/officeDocument/2006/relationships/image" Target="../media/image158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emf"/><Relationship Id="rId2" Type="http://schemas.openxmlformats.org/officeDocument/2006/relationships/image" Target="../media/image160.emf"/><Relationship Id="rId1" Type="http://schemas.openxmlformats.org/officeDocument/2006/relationships/image" Target="../media/image159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emf"/><Relationship Id="rId2" Type="http://schemas.openxmlformats.org/officeDocument/2006/relationships/image" Target="../media/image163.emf"/><Relationship Id="rId1" Type="http://schemas.openxmlformats.org/officeDocument/2006/relationships/image" Target="../media/image162.emf"/><Relationship Id="rId4" Type="http://schemas.openxmlformats.org/officeDocument/2006/relationships/image" Target="../media/image165.e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3" Type="http://schemas.openxmlformats.org/officeDocument/2006/relationships/image" Target="../media/image169.wmf"/><Relationship Id="rId7" Type="http://schemas.openxmlformats.org/officeDocument/2006/relationships/image" Target="../media/image173.wmf"/><Relationship Id="rId2" Type="http://schemas.openxmlformats.org/officeDocument/2006/relationships/image" Target="../media/image168.wmf"/><Relationship Id="rId1" Type="http://schemas.openxmlformats.org/officeDocument/2006/relationships/image" Target="../media/image167.emf"/><Relationship Id="rId6" Type="http://schemas.openxmlformats.org/officeDocument/2006/relationships/image" Target="../media/image172.wmf"/><Relationship Id="rId5" Type="http://schemas.openxmlformats.org/officeDocument/2006/relationships/image" Target="../media/image171.wmf"/><Relationship Id="rId10" Type="http://schemas.openxmlformats.org/officeDocument/2006/relationships/image" Target="../media/image176.wmf"/><Relationship Id="rId4" Type="http://schemas.openxmlformats.org/officeDocument/2006/relationships/image" Target="../media/image170.wmf"/><Relationship Id="rId9" Type="http://schemas.openxmlformats.org/officeDocument/2006/relationships/image" Target="../media/image175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8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emf"/><Relationship Id="rId2" Type="http://schemas.openxmlformats.org/officeDocument/2006/relationships/image" Target="../media/image180.emf"/><Relationship Id="rId1" Type="http://schemas.openxmlformats.org/officeDocument/2006/relationships/image" Target="../media/image179.emf"/><Relationship Id="rId4" Type="http://schemas.openxmlformats.org/officeDocument/2006/relationships/image" Target="../media/image182.e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185.wmf"/><Relationship Id="rId7" Type="http://schemas.openxmlformats.org/officeDocument/2006/relationships/image" Target="../media/image68.wmf"/><Relationship Id="rId12" Type="http://schemas.openxmlformats.org/officeDocument/2006/relationships/image" Target="../media/image192.e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Relationship Id="rId6" Type="http://schemas.openxmlformats.org/officeDocument/2006/relationships/image" Target="../media/image188.wmf"/><Relationship Id="rId11" Type="http://schemas.openxmlformats.org/officeDocument/2006/relationships/image" Target="../media/image191.emf"/><Relationship Id="rId5" Type="http://schemas.openxmlformats.org/officeDocument/2006/relationships/image" Target="../media/image187.wmf"/><Relationship Id="rId10" Type="http://schemas.openxmlformats.org/officeDocument/2006/relationships/image" Target="../media/image190.wmf"/><Relationship Id="rId4" Type="http://schemas.openxmlformats.org/officeDocument/2006/relationships/image" Target="../media/image186.wmf"/><Relationship Id="rId9" Type="http://schemas.openxmlformats.org/officeDocument/2006/relationships/image" Target="../media/image189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e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Relationship Id="rId5" Type="http://schemas.openxmlformats.org/officeDocument/2006/relationships/image" Target="../media/image197.wmf"/><Relationship Id="rId4" Type="http://schemas.openxmlformats.org/officeDocument/2006/relationships/image" Target="../media/image196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3" Type="http://schemas.openxmlformats.org/officeDocument/2006/relationships/image" Target="../media/image200.wmf"/><Relationship Id="rId7" Type="http://schemas.openxmlformats.org/officeDocument/2006/relationships/image" Target="../media/image69.wmf"/><Relationship Id="rId12" Type="http://schemas.openxmlformats.org/officeDocument/2006/relationships/image" Target="../media/image207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Relationship Id="rId6" Type="http://schemas.openxmlformats.org/officeDocument/2006/relationships/image" Target="../media/image202.wmf"/><Relationship Id="rId11" Type="http://schemas.openxmlformats.org/officeDocument/2006/relationships/image" Target="../media/image206.wmf"/><Relationship Id="rId5" Type="http://schemas.openxmlformats.org/officeDocument/2006/relationships/image" Target="../media/image201.wmf"/><Relationship Id="rId10" Type="http://schemas.openxmlformats.org/officeDocument/2006/relationships/image" Target="../media/image205.wmf"/><Relationship Id="rId4" Type="http://schemas.openxmlformats.org/officeDocument/2006/relationships/image" Target="../media/image189.wmf"/><Relationship Id="rId9" Type="http://schemas.openxmlformats.org/officeDocument/2006/relationships/image" Target="../media/image204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emf"/><Relationship Id="rId1" Type="http://schemas.openxmlformats.org/officeDocument/2006/relationships/image" Target="../media/image209.e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emf"/><Relationship Id="rId2" Type="http://schemas.openxmlformats.org/officeDocument/2006/relationships/image" Target="../media/image104.emf"/><Relationship Id="rId1" Type="http://schemas.openxmlformats.org/officeDocument/2006/relationships/image" Target="../media/image211.e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emf"/><Relationship Id="rId2" Type="http://schemas.openxmlformats.org/officeDocument/2006/relationships/image" Target="../media/image214.emf"/><Relationship Id="rId1" Type="http://schemas.openxmlformats.org/officeDocument/2006/relationships/image" Target="../media/image213.emf"/><Relationship Id="rId4" Type="http://schemas.openxmlformats.org/officeDocument/2006/relationships/image" Target="../media/image216.e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png"/><Relationship Id="rId13" Type="http://schemas.openxmlformats.org/officeDocument/2006/relationships/image" Target="../media/image229.wmf"/><Relationship Id="rId3" Type="http://schemas.openxmlformats.org/officeDocument/2006/relationships/image" Target="../media/image219.wmf"/><Relationship Id="rId7" Type="http://schemas.openxmlformats.org/officeDocument/2006/relationships/image" Target="../media/image223.wmf"/><Relationship Id="rId12" Type="http://schemas.openxmlformats.org/officeDocument/2006/relationships/image" Target="../media/image228.wmf"/><Relationship Id="rId17" Type="http://schemas.openxmlformats.org/officeDocument/2006/relationships/image" Target="../media/image233.wmf"/><Relationship Id="rId2" Type="http://schemas.openxmlformats.org/officeDocument/2006/relationships/image" Target="../media/image218.jpeg"/><Relationship Id="rId16" Type="http://schemas.openxmlformats.org/officeDocument/2006/relationships/image" Target="../media/image232.wmf"/><Relationship Id="rId1" Type="http://schemas.openxmlformats.org/officeDocument/2006/relationships/image" Target="../media/image217.wmf"/><Relationship Id="rId6" Type="http://schemas.openxmlformats.org/officeDocument/2006/relationships/image" Target="../media/image222.wmf"/><Relationship Id="rId11" Type="http://schemas.openxmlformats.org/officeDocument/2006/relationships/image" Target="../media/image227.wmf"/><Relationship Id="rId5" Type="http://schemas.openxmlformats.org/officeDocument/2006/relationships/image" Target="../media/image221.wmf"/><Relationship Id="rId15" Type="http://schemas.openxmlformats.org/officeDocument/2006/relationships/image" Target="../media/image231.wmf"/><Relationship Id="rId10" Type="http://schemas.openxmlformats.org/officeDocument/2006/relationships/image" Target="../media/image226.wmf"/><Relationship Id="rId4" Type="http://schemas.openxmlformats.org/officeDocument/2006/relationships/image" Target="../media/image220.wmf"/><Relationship Id="rId9" Type="http://schemas.openxmlformats.org/officeDocument/2006/relationships/image" Target="../media/image225.emf"/><Relationship Id="rId14" Type="http://schemas.openxmlformats.org/officeDocument/2006/relationships/image" Target="../media/image230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wmf"/><Relationship Id="rId13" Type="http://schemas.openxmlformats.org/officeDocument/2006/relationships/image" Target="../media/image246.emf"/><Relationship Id="rId3" Type="http://schemas.openxmlformats.org/officeDocument/2006/relationships/image" Target="../media/image236.wmf"/><Relationship Id="rId7" Type="http://schemas.openxmlformats.org/officeDocument/2006/relationships/image" Target="../media/image240.wmf"/><Relationship Id="rId12" Type="http://schemas.openxmlformats.org/officeDocument/2006/relationships/image" Target="../media/image245.wmf"/><Relationship Id="rId2" Type="http://schemas.openxmlformats.org/officeDocument/2006/relationships/image" Target="../media/image235.wmf"/><Relationship Id="rId1" Type="http://schemas.openxmlformats.org/officeDocument/2006/relationships/image" Target="../media/image234.wmf"/><Relationship Id="rId6" Type="http://schemas.openxmlformats.org/officeDocument/2006/relationships/image" Target="../media/image239.wmf"/><Relationship Id="rId11" Type="http://schemas.openxmlformats.org/officeDocument/2006/relationships/image" Target="../media/image244.wmf"/><Relationship Id="rId5" Type="http://schemas.openxmlformats.org/officeDocument/2006/relationships/image" Target="../media/image238.wmf"/><Relationship Id="rId10" Type="http://schemas.openxmlformats.org/officeDocument/2006/relationships/image" Target="../media/image243.wmf"/><Relationship Id="rId4" Type="http://schemas.openxmlformats.org/officeDocument/2006/relationships/image" Target="../media/image237.wmf"/><Relationship Id="rId9" Type="http://schemas.openxmlformats.org/officeDocument/2006/relationships/image" Target="../media/image242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9.wmf"/><Relationship Id="rId2" Type="http://schemas.openxmlformats.org/officeDocument/2006/relationships/image" Target="../media/image248.wmf"/><Relationship Id="rId1" Type="http://schemas.openxmlformats.org/officeDocument/2006/relationships/image" Target="../media/image247.wmf"/><Relationship Id="rId5" Type="http://schemas.openxmlformats.org/officeDocument/2006/relationships/image" Target="../media/image251.wmf"/><Relationship Id="rId4" Type="http://schemas.openxmlformats.org/officeDocument/2006/relationships/image" Target="../media/image250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wmf"/><Relationship Id="rId2" Type="http://schemas.openxmlformats.org/officeDocument/2006/relationships/image" Target="../media/image253.wmf"/><Relationship Id="rId1" Type="http://schemas.openxmlformats.org/officeDocument/2006/relationships/image" Target="../media/image252.wmf"/><Relationship Id="rId6" Type="http://schemas.openxmlformats.org/officeDocument/2006/relationships/image" Target="../media/image257.wmf"/><Relationship Id="rId5" Type="http://schemas.openxmlformats.org/officeDocument/2006/relationships/image" Target="../media/image256.wmf"/><Relationship Id="rId4" Type="http://schemas.openxmlformats.org/officeDocument/2006/relationships/image" Target="../media/image255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wmf"/><Relationship Id="rId7" Type="http://schemas.openxmlformats.org/officeDocument/2006/relationships/image" Target="../media/image263.emf"/><Relationship Id="rId2" Type="http://schemas.openxmlformats.org/officeDocument/2006/relationships/image" Target="../media/image259.wmf"/><Relationship Id="rId1" Type="http://schemas.openxmlformats.org/officeDocument/2006/relationships/image" Target="../media/image258.wmf"/><Relationship Id="rId6" Type="http://schemas.openxmlformats.org/officeDocument/2006/relationships/image" Target="../media/image262.emf"/><Relationship Id="rId5" Type="http://schemas.openxmlformats.org/officeDocument/2006/relationships/image" Target="../media/image261.emf"/><Relationship Id="rId4" Type="http://schemas.openxmlformats.org/officeDocument/2006/relationships/image" Target="../media/image218.jpeg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emf"/><Relationship Id="rId3" Type="http://schemas.openxmlformats.org/officeDocument/2006/relationships/image" Target="../media/image260.wmf"/><Relationship Id="rId7" Type="http://schemas.openxmlformats.org/officeDocument/2006/relationships/image" Target="../media/image267.emf"/><Relationship Id="rId2" Type="http://schemas.openxmlformats.org/officeDocument/2006/relationships/image" Target="../media/image259.wmf"/><Relationship Id="rId1" Type="http://schemas.openxmlformats.org/officeDocument/2006/relationships/image" Target="../media/image258.wmf"/><Relationship Id="rId6" Type="http://schemas.openxmlformats.org/officeDocument/2006/relationships/image" Target="../media/image266.wmf"/><Relationship Id="rId5" Type="http://schemas.openxmlformats.org/officeDocument/2006/relationships/image" Target="../media/image265.wmf"/><Relationship Id="rId4" Type="http://schemas.openxmlformats.org/officeDocument/2006/relationships/image" Target="../media/image264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emf"/><Relationship Id="rId3" Type="http://schemas.openxmlformats.org/officeDocument/2006/relationships/image" Target="../media/image271.wmf"/><Relationship Id="rId7" Type="http://schemas.openxmlformats.org/officeDocument/2006/relationships/image" Target="../media/image275.wmf"/><Relationship Id="rId2" Type="http://schemas.openxmlformats.org/officeDocument/2006/relationships/image" Target="../media/image270.wmf"/><Relationship Id="rId1" Type="http://schemas.openxmlformats.org/officeDocument/2006/relationships/image" Target="../media/image269.wmf"/><Relationship Id="rId6" Type="http://schemas.openxmlformats.org/officeDocument/2006/relationships/image" Target="../media/image274.emf"/><Relationship Id="rId5" Type="http://schemas.openxmlformats.org/officeDocument/2006/relationships/image" Target="../media/image273.wmf"/><Relationship Id="rId4" Type="http://schemas.openxmlformats.org/officeDocument/2006/relationships/image" Target="../media/image272.wmf"/><Relationship Id="rId9" Type="http://schemas.openxmlformats.org/officeDocument/2006/relationships/image" Target="../media/image27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wmf"/><Relationship Id="rId7" Type="http://schemas.openxmlformats.org/officeDocument/2006/relationships/image" Target="../media/image284.wmf"/><Relationship Id="rId2" Type="http://schemas.openxmlformats.org/officeDocument/2006/relationships/image" Target="../media/image279.wmf"/><Relationship Id="rId1" Type="http://schemas.openxmlformats.org/officeDocument/2006/relationships/image" Target="../media/image278.wmf"/><Relationship Id="rId6" Type="http://schemas.openxmlformats.org/officeDocument/2006/relationships/image" Target="../media/image283.wmf"/><Relationship Id="rId5" Type="http://schemas.openxmlformats.org/officeDocument/2006/relationships/image" Target="../media/image282.wmf"/><Relationship Id="rId4" Type="http://schemas.openxmlformats.org/officeDocument/2006/relationships/image" Target="../media/image281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wmf"/><Relationship Id="rId3" Type="http://schemas.openxmlformats.org/officeDocument/2006/relationships/image" Target="../media/image287.wmf"/><Relationship Id="rId7" Type="http://schemas.openxmlformats.org/officeDocument/2006/relationships/image" Target="../media/image291.wmf"/><Relationship Id="rId2" Type="http://schemas.openxmlformats.org/officeDocument/2006/relationships/image" Target="../media/image286.wmf"/><Relationship Id="rId1" Type="http://schemas.openxmlformats.org/officeDocument/2006/relationships/image" Target="../media/image285.wmf"/><Relationship Id="rId6" Type="http://schemas.openxmlformats.org/officeDocument/2006/relationships/image" Target="../media/image290.wmf"/><Relationship Id="rId5" Type="http://schemas.openxmlformats.org/officeDocument/2006/relationships/image" Target="../media/image289.wmf"/><Relationship Id="rId4" Type="http://schemas.openxmlformats.org/officeDocument/2006/relationships/image" Target="../media/image288.w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4.emf"/><Relationship Id="rId1" Type="http://schemas.openxmlformats.org/officeDocument/2006/relationships/image" Target="../media/image293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5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8.wmf"/><Relationship Id="rId7" Type="http://schemas.openxmlformats.org/officeDocument/2006/relationships/image" Target="../media/image302.wmf"/><Relationship Id="rId2" Type="http://schemas.openxmlformats.org/officeDocument/2006/relationships/image" Target="../media/image297.wmf"/><Relationship Id="rId1" Type="http://schemas.openxmlformats.org/officeDocument/2006/relationships/image" Target="../media/image296.wmf"/><Relationship Id="rId6" Type="http://schemas.openxmlformats.org/officeDocument/2006/relationships/image" Target="../media/image301.wmf"/><Relationship Id="rId5" Type="http://schemas.openxmlformats.org/officeDocument/2006/relationships/image" Target="../media/image300.wmf"/><Relationship Id="rId4" Type="http://schemas.openxmlformats.org/officeDocument/2006/relationships/image" Target="../media/image29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2.w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EA2063-D2F8-45A0-ADD8-5DBE4D6E31FD}" type="datetimeFigureOut">
              <a:rPr lang="zh-CN" altLang="en-US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8B12A27-35E0-4088-9BD5-32DC85D3DD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1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4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8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37E3469-C9F7-4E65-AEE6-9EA263931E6C}" type="datetimeFigureOut">
              <a:rPr lang="zh-CN" altLang="en-US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7D77E67-6BD2-45B3-9B25-C31754ADFE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1A277AF-1308-4A1F-8C38-0AAB8F47A431}" type="datetimeFigureOut">
              <a:rPr lang="zh-CN" altLang="en-US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A39BEF3-F2AE-48B8-AB14-18887C7689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2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 algn="l"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995D329-90F5-4CAE-9EBE-43184450826E}" type="datetimeFigureOut">
              <a:rPr lang="zh-CN" altLang="en-US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E2C8B21-D173-4BE9-B5D3-C5745EE74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5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ECCBEBE-E710-440D-B446-333E2BB128F2}" type="datetimeFigureOut">
              <a:rPr lang="zh-CN" altLang="en-US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E494A05-ECAF-4B02-B91D-6155830D3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9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CDA2205-2F65-4FA4-B0D0-0F98FF35F5F2}" type="datetimeFigureOut">
              <a:rPr lang="zh-CN" altLang="en-US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8A1421-D580-41BD-B50F-155C6F126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0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7D4A50E-C0C3-48FF-96D6-2ABC2CCE7F27}" type="datetimeFigureOut">
              <a:rPr lang="zh-CN" altLang="en-US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305D2B-4C1D-4642-9F68-290A6B6C1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8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BB88D1-2487-4C2B-ABEE-7E2EF677FA7A}" type="datetimeFigureOut">
              <a:rPr lang="zh-CN" altLang="en-US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B116AD0-BD8B-40D9-ACEA-1A23A25294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2EFA301-F3D2-4FA8-BC4B-9D24F490412B}" type="datetimeFigureOut">
              <a:rPr lang="zh-CN" altLang="en-US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5BFA812-AF8E-4B01-B108-E4AC295D4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FAE03D-D561-4DF2-A8D3-530C32A4D0D0}" type="datetimeFigureOut">
              <a:rPr lang="zh-CN" altLang="en-US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B5443F-F8B7-4792-B6AA-799378C178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9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69BB99E-A477-4826-940B-DB3822B446D5}" type="datetimeFigureOut">
              <a:rPr lang="zh-CN" altLang="en-US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A44B02-C823-41DF-B851-233CEA3DAF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1028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30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8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e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34.wmf"/><Relationship Id="rId4" Type="http://schemas.openxmlformats.org/officeDocument/2006/relationships/image" Target="../media/image31.png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6.wmf"/><Relationship Id="rId26" Type="http://schemas.openxmlformats.org/officeDocument/2006/relationships/image" Target="../media/image50.wmf"/><Relationship Id="rId3" Type="http://schemas.openxmlformats.org/officeDocument/2006/relationships/oleObject" Target="../embeddings/oleObject35.bin"/><Relationship Id="rId21" Type="http://schemas.openxmlformats.org/officeDocument/2006/relationships/oleObject" Target="../embeddings/oleObject44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42.bin"/><Relationship Id="rId25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.wmf"/><Relationship Id="rId20" Type="http://schemas.openxmlformats.org/officeDocument/2006/relationships/image" Target="../media/image47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0.emf"/><Relationship Id="rId11" Type="http://schemas.openxmlformats.org/officeDocument/2006/relationships/oleObject" Target="../embeddings/oleObject39.bin"/><Relationship Id="rId24" Type="http://schemas.openxmlformats.org/officeDocument/2006/relationships/image" Target="../media/image49.wmf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23" Type="http://schemas.openxmlformats.org/officeDocument/2006/relationships/oleObject" Target="../embeddings/oleObject45.bin"/><Relationship Id="rId10" Type="http://schemas.openxmlformats.org/officeDocument/2006/relationships/image" Target="../media/image42.wmf"/><Relationship Id="rId19" Type="http://schemas.openxmlformats.org/officeDocument/2006/relationships/oleObject" Target="../embeddings/oleObject43.bin"/><Relationship Id="rId4" Type="http://schemas.openxmlformats.org/officeDocument/2006/relationships/image" Target="../media/image39.png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4.wmf"/><Relationship Id="rId22" Type="http://schemas.openxmlformats.org/officeDocument/2006/relationships/image" Target="../media/image4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2.e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7.wmf"/><Relationship Id="rId4" Type="http://schemas.openxmlformats.org/officeDocument/2006/relationships/image" Target="../media/image54.emf"/><Relationship Id="rId9" Type="http://schemas.openxmlformats.org/officeDocument/2006/relationships/oleObject" Target="../embeddings/oleObject5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66.wmf"/><Relationship Id="rId26" Type="http://schemas.openxmlformats.org/officeDocument/2006/relationships/oleObject" Target="../embeddings/oleObject67.bin"/><Relationship Id="rId3" Type="http://schemas.openxmlformats.org/officeDocument/2006/relationships/oleObject" Target="../embeddings/oleObject55.bin"/><Relationship Id="rId21" Type="http://schemas.openxmlformats.org/officeDocument/2006/relationships/image" Target="../media/image67.wmf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62.bin"/><Relationship Id="rId25" Type="http://schemas.openxmlformats.org/officeDocument/2006/relationships/image" Target="../media/image69.wmf"/><Relationship Id="rId33" Type="http://schemas.openxmlformats.org/officeDocument/2006/relationships/image" Target="../media/image7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5.wmf"/><Relationship Id="rId20" Type="http://schemas.openxmlformats.org/officeDocument/2006/relationships/oleObject" Target="../embeddings/oleObject64.bin"/><Relationship Id="rId29" Type="http://schemas.openxmlformats.org/officeDocument/2006/relationships/image" Target="../media/image71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59.bin"/><Relationship Id="rId24" Type="http://schemas.openxmlformats.org/officeDocument/2006/relationships/oleObject" Target="../embeddings/oleObject66.bin"/><Relationship Id="rId32" Type="http://schemas.openxmlformats.org/officeDocument/2006/relationships/oleObject" Target="../embeddings/oleObject70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23" Type="http://schemas.openxmlformats.org/officeDocument/2006/relationships/image" Target="../media/image68.wmf"/><Relationship Id="rId28" Type="http://schemas.openxmlformats.org/officeDocument/2006/relationships/oleObject" Target="../embeddings/oleObject68.bin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63.bin"/><Relationship Id="rId31" Type="http://schemas.openxmlformats.org/officeDocument/2006/relationships/image" Target="../media/image7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4.wmf"/><Relationship Id="rId22" Type="http://schemas.openxmlformats.org/officeDocument/2006/relationships/oleObject" Target="../embeddings/oleObject65.bin"/><Relationship Id="rId27" Type="http://schemas.openxmlformats.org/officeDocument/2006/relationships/image" Target="../media/image70.wmf"/><Relationship Id="rId30" Type="http://schemas.openxmlformats.org/officeDocument/2006/relationships/oleObject" Target="../embeddings/oleObject6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5.emf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76.wmf"/><Relationship Id="rId4" Type="http://schemas.openxmlformats.org/officeDocument/2006/relationships/image" Target="../media/image74.emf"/><Relationship Id="rId9" Type="http://schemas.openxmlformats.org/officeDocument/2006/relationships/oleObject" Target="../embeddings/oleObject7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80.bin"/><Relationship Id="rId18" Type="http://schemas.openxmlformats.org/officeDocument/2006/relationships/image" Target="../media/image84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3.wmf"/><Relationship Id="rId20" Type="http://schemas.openxmlformats.org/officeDocument/2006/relationships/image" Target="../media/image85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10" Type="http://schemas.openxmlformats.org/officeDocument/2006/relationships/image" Target="../media/image80.wmf"/><Relationship Id="rId19" Type="http://schemas.openxmlformats.org/officeDocument/2006/relationships/oleObject" Target="../embeddings/oleObject83.bin"/><Relationship Id="rId4" Type="http://schemas.openxmlformats.org/officeDocument/2006/relationships/image" Target="../media/image77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8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89.bin"/><Relationship Id="rId18" Type="http://schemas.openxmlformats.org/officeDocument/2006/relationships/image" Target="../media/image90.wmf"/><Relationship Id="rId26" Type="http://schemas.openxmlformats.org/officeDocument/2006/relationships/image" Target="../media/image94.emf"/><Relationship Id="rId3" Type="http://schemas.openxmlformats.org/officeDocument/2006/relationships/oleObject" Target="../embeddings/oleObject84.bin"/><Relationship Id="rId21" Type="http://schemas.openxmlformats.org/officeDocument/2006/relationships/oleObject" Target="../embeddings/oleObject93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91.bin"/><Relationship Id="rId25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3.wmf"/><Relationship Id="rId20" Type="http://schemas.openxmlformats.org/officeDocument/2006/relationships/image" Target="../media/image91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88.bin"/><Relationship Id="rId24" Type="http://schemas.openxmlformats.org/officeDocument/2006/relationships/image" Target="../media/image93.wmf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23" Type="http://schemas.openxmlformats.org/officeDocument/2006/relationships/oleObject" Target="../embeddings/oleObject94.bin"/><Relationship Id="rId10" Type="http://schemas.openxmlformats.org/officeDocument/2006/relationships/image" Target="../media/image88.wmf"/><Relationship Id="rId19" Type="http://schemas.openxmlformats.org/officeDocument/2006/relationships/oleObject" Target="../embeddings/oleObject92.bin"/><Relationship Id="rId4" Type="http://schemas.openxmlformats.org/officeDocument/2006/relationships/image" Target="../media/image86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89.wmf"/><Relationship Id="rId22" Type="http://schemas.openxmlformats.org/officeDocument/2006/relationships/image" Target="../media/image9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13" Type="http://schemas.openxmlformats.org/officeDocument/2006/relationships/oleObject" Target="../embeddings/oleObject101.bin"/><Relationship Id="rId18" Type="http://schemas.openxmlformats.org/officeDocument/2006/relationships/image" Target="../media/image100.emf"/><Relationship Id="rId3" Type="http://schemas.openxmlformats.org/officeDocument/2006/relationships/oleObject" Target="../embeddings/oleObject96.bin"/><Relationship Id="rId21" Type="http://schemas.openxmlformats.org/officeDocument/2006/relationships/oleObject" Target="../embeddings/oleObject105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83.wmf"/><Relationship Id="rId17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9.wmf"/><Relationship Id="rId20" Type="http://schemas.openxmlformats.org/officeDocument/2006/relationships/image" Target="../media/image101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100.bin"/><Relationship Id="rId24" Type="http://schemas.openxmlformats.org/officeDocument/2006/relationships/image" Target="../media/image103.wmf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23" Type="http://schemas.openxmlformats.org/officeDocument/2006/relationships/oleObject" Target="../embeddings/oleObject106.bin"/><Relationship Id="rId10" Type="http://schemas.openxmlformats.org/officeDocument/2006/relationships/image" Target="../media/image97.wmf"/><Relationship Id="rId19" Type="http://schemas.openxmlformats.org/officeDocument/2006/relationships/oleObject" Target="../embeddings/oleObject104.bin"/><Relationship Id="rId4" Type="http://schemas.openxmlformats.org/officeDocument/2006/relationships/image" Target="../media/image95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98.wmf"/><Relationship Id="rId22" Type="http://schemas.openxmlformats.org/officeDocument/2006/relationships/image" Target="../media/image10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104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13.bin"/><Relationship Id="rId18" Type="http://schemas.openxmlformats.org/officeDocument/2006/relationships/image" Target="../media/image112.wmf"/><Relationship Id="rId3" Type="http://schemas.openxmlformats.org/officeDocument/2006/relationships/oleObject" Target="../embeddings/oleObject108.bin"/><Relationship Id="rId21" Type="http://schemas.openxmlformats.org/officeDocument/2006/relationships/oleObject" Target="../embeddings/oleObject117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09.wmf"/><Relationship Id="rId17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1.wmf"/><Relationship Id="rId20" Type="http://schemas.openxmlformats.org/officeDocument/2006/relationships/image" Target="../media/image113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4.bin"/><Relationship Id="rId10" Type="http://schemas.openxmlformats.org/officeDocument/2006/relationships/image" Target="../media/image108.wmf"/><Relationship Id="rId19" Type="http://schemas.openxmlformats.org/officeDocument/2006/relationships/oleObject" Target="../embeddings/oleObject116.bin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10.wmf"/><Relationship Id="rId22" Type="http://schemas.openxmlformats.org/officeDocument/2006/relationships/image" Target="../media/image11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123.bin"/><Relationship Id="rId18" Type="http://schemas.openxmlformats.org/officeDocument/2006/relationships/image" Target="../media/image122.e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19.emf"/><Relationship Id="rId17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1.wmf"/><Relationship Id="rId20" Type="http://schemas.openxmlformats.org/officeDocument/2006/relationships/image" Target="../media/image123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4.bin"/><Relationship Id="rId10" Type="http://schemas.openxmlformats.org/officeDocument/2006/relationships/image" Target="../media/image118.emf"/><Relationship Id="rId19" Type="http://schemas.openxmlformats.org/officeDocument/2006/relationships/oleObject" Target="../embeddings/oleObject126.bin"/><Relationship Id="rId4" Type="http://schemas.openxmlformats.org/officeDocument/2006/relationships/image" Target="../media/image115.e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2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oleObject" Target="../embeddings/oleObject132.bin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8.bin"/><Relationship Id="rId10" Type="http://schemas.openxmlformats.org/officeDocument/2006/relationships/image" Target="../media/image127.wmf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29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34.bin"/><Relationship Id="rId10" Type="http://schemas.openxmlformats.org/officeDocument/2006/relationships/image" Target="../media/image133.wmf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13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134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2.bin"/><Relationship Id="rId3" Type="http://schemas.openxmlformats.org/officeDocument/2006/relationships/oleObject" Target="../embeddings/oleObject140.bin"/><Relationship Id="rId7" Type="http://schemas.openxmlformats.org/officeDocument/2006/relationships/image" Target="../media/image1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38.emf"/><Relationship Id="rId5" Type="http://schemas.openxmlformats.org/officeDocument/2006/relationships/oleObject" Target="../embeddings/oleObject141.bin"/><Relationship Id="rId4" Type="http://schemas.openxmlformats.org/officeDocument/2006/relationships/image" Target="../media/image137.emf"/><Relationship Id="rId9" Type="http://schemas.openxmlformats.org/officeDocument/2006/relationships/image" Target="../media/image139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emf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42.emf"/><Relationship Id="rId5" Type="http://schemas.openxmlformats.org/officeDocument/2006/relationships/oleObject" Target="../embeddings/oleObject144.bin"/><Relationship Id="rId10" Type="http://schemas.openxmlformats.org/officeDocument/2006/relationships/image" Target="../media/image144.emf"/><Relationship Id="rId4" Type="http://schemas.openxmlformats.org/officeDocument/2006/relationships/image" Target="../media/image141.emf"/><Relationship Id="rId9" Type="http://schemas.openxmlformats.org/officeDocument/2006/relationships/oleObject" Target="../embeddings/oleObject146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emf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46.emf"/><Relationship Id="rId5" Type="http://schemas.openxmlformats.org/officeDocument/2006/relationships/oleObject" Target="../embeddings/oleObject148.bin"/><Relationship Id="rId10" Type="http://schemas.openxmlformats.org/officeDocument/2006/relationships/image" Target="../media/image148.emf"/><Relationship Id="rId4" Type="http://schemas.openxmlformats.org/officeDocument/2006/relationships/image" Target="../media/image145.emf"/><Relationship Id="rId9" Type="http://schemas.openxmlformats.org/officeDocument/2006/relationships/oleObject" Target="../embeddings/oleObject150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emf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50.emf"/><Relationship Id="rId5" Type="http://schemas.openxmlformats.org/officeDocument/2006/relationships/oleObject" Target="../embeddings/oleObject152.bin"/><Relationship Id="rId4" Type="http://schemas.openxmlformats.org/officeDocument/2006/relationships/image" Target="../media/image14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4.jpeg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emf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53.wmf"/><Relationship Id="rId5" Type="http://schemas.openxmlformats.org/officeDocument/2006/relationships/oleObject" Target="../embeddings/oleObject155.bin"/><Relationship Id="rId4" Type="http://schemas.openxmlformats.org/officeDocument/2006/relationships/image" Target="../media/image152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emf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56.emf"/><Relationship Id="rId5" Type="http://schemas.openxmlformats.org/officeDocument/2006/relationships/oleObject" Target="../embeddings/oleObject158.bin"/><Relationship Id="rId10" Type="http://schemas.openxmlformats.org/officeDocument/2006/relationships/image" Target="../media/image158.emf"/><Relationship Id="rId4" Type="http://schemas.openxmlformats.org/officeDocument/2006/relationships/image" Target="../media/image155.emf"/><Relationship Id="rId9" Type="http://schemas.openxmlformats.org/officeDocument/2006/relationships/oleObject" Target="../embeddings/oleObject160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emf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60.emf"/><Relationship Id="rId5" Type="http://schemas.openxmlformats.org/officeDocument/2006/relationships/oleObject" Target="../embeddings/oleObject162.bin"/><Relationship Id="rId4" Type="http://schemas.openxmlformats.org/officeDocument/2006/relationships/image" Target="../media/image159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emf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63.emf"/><Relationship Id="rId5" Type="http://schemas.openxmlformats.org/officeDocument/2006/relationships/oleObject" Target="../embeddings/oleObject165.bin"/><Relationship Id="rId10" Type="http://schemas.openxmlformats.org/officeDocument/2006/relationships/image" Target="../media/image165.emf"/><Relationship Id="rId4" Type="http://schemas.openxmlformats.org/officeDocument/2006/relationships/image" Target="../media/image162.emf"/><Relationship Id="rId9" Type="http://schemas.openxmlformats.org/officeDocument/2006/relationships/oleObject" Target="../embeddings/oleObject167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jpeg"/><Relationship Id="rId2" Type="http://schemas.openxmlformats.org/officeDocument/2006/relationships/hyperlink" Target="http://www.learn-math.info/history/photos/Heine.jpeg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0.bin"/><Relationship Id="rId13" Type="http://schemas.openxmlformats.org/officeDocument/2006/relationships/image" Target="../media/image171.wmf"/><Relationship Id="rId18" Type="http://schemas.openxmlformats.org/officeDocument/2006/relationships/oleObject" Target="../embeddings/oleObject175.bin"/><Relationship Id="rId3" Type="http://schemas.openxmlformats.org/officeDocument/2006/relationships/image" Target="../media/image177.png"/><Relationship Id="rId21" Type="http://schemas.openxmlformats.org/officeDocument/2006/relationships/image" Target="../media/image175.wmf"/><Relationship Id="rId7" Type="http://schemas.openxmlformats.org/officeDocument/2006/relationships/image" Target="../media/image168.wmf"/><Relationship Id="rId12" Type="http://schemas.openxmlformats.org/officeDocument/2006/relationships/oleObject" Target="../embeddings/oleObject172.bin"/><Relationship Id="rId17" Type="http://schemas.openxmlformats.org/officeDocument/2006/relationships/image" Target="../media/image17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4.bin"/><Relationship Id="rId20" Type="http://schemas.openxmlformats.org/officeDocument/2006/relationships/oleObject" Target="../embeddings/oleObject176.bin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69.bin"/><Relationship Id="rId11" Type="http://schemas.openxmlformats.org/officeDocument/2006/relationships/image" Target="../media/image170.wmf"/><Relationship Id="rId5" Type="http://schemas.openxmlformats.org/officeDocument/2006/relationships/image" Target="../media/image167.emf"/><Relationship Id="rId15" Type="http://schemas.openxmlformats.org/officeDocument/2006/relationships/image" Target="../media/image172.wmf"/><Relationship Id="rId23" Type="http://schemas.openxmlformats.org/officeDocument/2006/relationships/image" Target="../media/image176.wmf"/><Relationship Id="rId10" Type="http://schemas.openxmlformats.org/officeDocument/2006/relationships/oleObject" Target="../embeddings/oleObject171.bin"/><Relationship Id="rId19" Type="http://schemas.openxmlformats.org/officeDocument/2006/relationships/image" Target="../media/image174.wmf"/><Relationship Id="rId4" Type="http://schemas.openxmlformats.org/officeDocument/2006/relationships/oleObject" Target="../embeddings/oleObject168.bin"/><Relationship Id="rId9" Type="http://schemas.openxmlformats.org/officeDocument/2006/relationships/image" Target="../media/image169.wmf"/><Relationship Id="rId14" Type="http://schemas.openxmlformats.org/officeDocument/2006/relationships/oleObject" Target="../embeddings/oleObject173.bin"/><Relationship Id="rId22" Type="http://schemas.openxmlformats.org/officeDocument/2006/relationships/oleObject" Target="../embeddings/oleObject17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178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emf"/><Relationship Id="rId3" Type="http://schemas.openxmlformats.org/officeDocument/2006/relationships/oleObject" Target="../embeddings/oleObject179.bin"/><Relationship Id="rId7" Type="http://schemas.openxmlformats.org/officeDocument/2006/relationships/oleObject" Target="../embeddings/oleObject1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80.emf"/><Relationship Id="rId5" Type="http://schemas.openxmlformats.org/officeDocument/2006/relationships/oleObject" Target="../embeddings/oleObject180.bin"/><Relationship Id="rId10" Type="http://schemas.openxmlformats.org/officeDocument/2006/relationships/image" Target="../media/image182.emf"/><Relationship Id="rId4" Type="http://schemas.openxmlformats.org/officeDocument/2006/relationships/image" Target="../media/image179.emf"/><Relationship Id="rId9" Type="http://schemas.openxmlformats.org/officeDocument/2006/relationships/oleObject" Target="../embeddings/oleObject182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13" Type="http://schemas.openxmlformats.org/officeDocument/2006/relationships/oleObject" Target="../embeddings/oleObject188.bin"/><Relationship Id="rId18" Type="http://schemas.openxmlformats.org/officeDocument/2006/relationships/image" Target="../media/image69.wmf"/><Relationship Id="rId26" Type="http://schemas.openxmlformats.org/officeDocument/2006/relationships/image" Target="../media/image192.emf"/><Relationship Id="rId3" Type="http://schemas.openxmlformats.org/officeDocument/2006/relationships/oleObject" Target="../embeddings/oleObject183.bin"/><Relationship Id="rId21" Type="http://schemas.openxmlformats.org/officeDocument/2006/relationships/oleObject" Target="../embeddings/oleObject192.bin"/><Relationship Id="rId7" Type="http://schemas.openxmlformats.org/officeDocument/2006/relationships/oleObject" Target="../embeddings/oleObject185.bin"/><Relationship Id="rId12" Type="http://schemas.openxmlformats.org/officeDocument/2006/relationships/image" Target="../media/image187.wmf"/><Relationship Id="rId17" Type="http://schemas.openxmlformats.org/officeDocument/2006/relationships/oleObject" Target="../embeddings/oleObject190.bin"/><Relationship Id="rId25" Type="http://schemas.openxmlformats.org/officeDocument/2006/relationships/oleObject" Target="../embeddings/oleObject19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8.wmf"/><Relationship Id="rId20" Type="http://schemas.openxmlformats.org/officeDocument/2006/relationships/image" Target="../media/image189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84.wmf"/><Relationship Id="rId11" Type="http://schemas.openxmlformats.org/officeDocument/2006/relationships/oleObject" Target="../embeddings/oleObject187.bin"/><Relationship Id="rId24" Type="http://schemas.openxmlformats.org/officeDocument/2006/relationships/image" Target="../media/image191.emf"/><Relationship Id="rId5" Type="http://schemas.openxmlformats.org/officeDocument/2006/relationships/oleObject" Target="../embeddings/oleObject184.bin"/><Relationship Id="rId15" Type="http://schemas.openxmlformats.org/officeDocument/2006/relationships/oleObject" Target="../embeddings/oleObject189.bin"/><Relationship Id="rId23" Type="http://schemas.openxmlformats.org/officeDocument/2006/relationships/oleObject" Target="../embeddings/oleObject193.bin"/><Relationship Id="rId10" Type="http://schemas.openxmlformats.org/officeDocument/2006/relationships/image" Target="../media/image186.wmf"/><Relationship Id="rId19" Type="http://schemas.openxmlformats.org/officeDocument/2006/relationships/oleObject" Target="../embeddings/oleObject191.bin"/><Relationship Id="rId4" Type="http://schemas.openxmlformats.org/officeDocument/2006/relationships/image" Target="../media/image183.wmf"/><Relationship Id="rId9" Type="http://schemas.openxmlformats.org/officeDocument/2006/relationships/oleObject" Target="../embeddings/oleObject186.bin"/><Relationship Id="rId14" Type="http://schemas.openxmlformats.org/officeDocument/2006/relationships/image" Target="../media/image188.wmf"/><Relationship Id="rId22" Type="http://schemas.openxmlformats.org/officeDocument/2006/relationships/image" Target="../media/image19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5" Type="http://schemas.openxmlformats.org/officeDocument/2006/relationships/image" Target="../media/image4.jpeg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emf"/><Relationship Id="rId3" Type="http://schemas.openxmlformats.org/officeDocument/2006/relationships/oleObject" Target="../embeddings/oleObject195.bin"/><Relationship Id="rId7" Type="http://schemas.openxmlformats.org/officeDocument/2006/relationships/oleObject" Target="../embeddings/oleObject197.bin"/><Relationship Id="rId12" Type="http://schemas.openxmlformats.org/officeDocument/2006/relationships/image" Target="../media/image19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94.wmf"/><Relationship Id="rId11" Type="http://schemas.openxmlformats.org/officeDocument/2006/relationships/oleObject" Target="../embeddings/oleObject199.bin"/><Relationship Id="rId5" Type="http://schemas.openxmlformats.org/officeDocument/2006/relationships/oleObject" Target="../embeddings/oleObject196.bin"/><Relationship Id="rId10" Type="http://schemas.openxmlformats.org/officeDocument/2006/relationships/image" Target="../media/image196.wmf"/><Relationship Id="rId4" Type="http://schemas.openxmlformats.org/officeDocument/2006/relationships/image" Target="../media/image193.wmf"/><Relationship Id="rId9" Type="http://schemas.openxmlformats.org/officeDocument/2006/relationships/oleObject" Target="../embeddings/oleObject198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13" Type="http://schemas.openxmlformats.org/officeDocument/2006/relationships/oleObject" Target="../embeddings/oleObject205.bin"/><Relationship Id="rId18" Type="http://schemas.openxmlformats.org/officeDocument/2006/relationships/image" Target="../media/image203.wmf"/><Relationship Id="rId26" Type="http://schemas.openxmlformats.org/officeDocument/2006/relationships/image" Target="../media/image207.wmf"/><Relationship Id="rId3" Type="http://schemas.openxmlformats.org/officeDocument/2006/relationships/oleObject" Target="../embeddings/oleObject200.bin"/><Relationship Id="rId21" Type="http://schemas.openxmlformats.org/officeDocument/2006/relationships/oleObject" Target="../embeddings/oleObject209.bin"/><Relationship Id="rId7" Type="http://schemas.openxmlformats.org/officeDocument/2006/relationships/oleObject" Target="../embeddings/oleObject202.bin"/><Relationship Id="rId12" Type="http://schemas.openxmlformats.org/officeDocument/2006/relationships/image" Target="../media/image201.wmf"/><Relationship Id="rId17" Type="http://schemas.openxmlformats.org/officeDocument/2006/relationships/oleObject" Target="../embeddings/oleObject207.bin"/><Relationship Id="rId25" Type="http://schemas.openxmlformats.org/officeDocument/2006/relationships/oleObject" Target="../embeddings/oleObject2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9.wmf"/><Relationship Id="rId20" Type="http://schemas.openxmlformats.org/officeDocument/2006/relationships/image" Target="../media/image204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99.wmf"/><Relationship Id="rId11" Type="http://schemas.openxmlformats.org/officeDocument/2006/relationships/oleObject" Target="../embeddings/oleObject204.bin"/><Relationship Id="rId24" Type="http://schemas.openxmlformats.org/officeDocument/2006/relationships/image" Target="../media/image206.wmf"/><Relationship Id="rId5" Type="http://schemas.openxmlformats.org/officeDocument/2006/relationships/oleObject" Target="../embeddings/oleObject201.bin"/><Relationship Id="rId15" Type="http://schemas.openxmlformats.org/officeDocument/2006/relationships/oleObject" Target="../embeddings/oleObject206.bin"/><Relationship Id="rId23" Type="http://schemas.openxmlformats.org/officeDocument/2006/relationships/oleObject" Target="../embeddings/oleObject210.bin"/><Relationship Id="rId10" Type="http://schemas.openxmlformats.org/officeDocument/2006/relationships/image" Target="../media/image189.wmf"/><Relationship Id="rId19" Type="http://schemas.openxmlformats.org/officeDocument/2006/relationships/oleObject" Target="../embeddings/oleObject208.bin"/><Relationship Id="rId4" Type="http://schemas.openxmlformats.org/officeDocument/2006/relationships/image" Target="../media/image198.wmf"/><Relationship Id="rId9" Type="http://schemas.openxmlformats.org/officeDocument/2006/relationships/oleObject" Target="../embeddings/oleObject203.bin"/><Relationship Id="rId14" Type="http://schemas.openxmlformats.org/officeDocument/2006/relationships/image" Target="../media/image202.wmf"/><Relationship Id="rId22" Type="http://schemas.openxmlformats.org/officeDocument/2006/relationships/image" Target="../media/image205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208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10.emf"/><Relationship Id="rId5" Type="http://schemas.openxmlformats.org/officeDocument/2006/relationships/oleObject" Target="../embeddings/oleObject214.bin"/><Relationship Id="rId4" Type="http://schemas.openxmlformats.org/officeDocument/2006/relationships/image" Target="../media/image209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emf"/><Relationship Id="rId3" Type="http://schemas.openxmlformats.org/officeDocument/2006/relationships/oleObject" Target="../embeddings/oleObject215.bin"/><Relationship Id="rId7" Type="http://schemas.openxmlformats.org/officeDocument/2006/relationships/oleObject" Target="../embeddings/oleObject2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04.e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211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emf"/><Relationship Id="rId3" Type="http://schemas.openxmlformats.org/officeDocument/2006/relationships/oleObject" Target="../embeddings/oleObject217.bin"/><Relationship Id="rId7" Type="http://schemas.openxmlformats.org/officeDocument/2006/relationships/oleObject" Target="../embeddings/oleObject2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14.emf"/><Relationship Id="rId5" Type="http://schemas.openxmlformats.org/officeDocument/2006/relationships/oleObject" Target="../embeddings/oleObject218.bin"/><Relationship Id="rId10" Type="http://schemas.openxmlformats.org/officeDocument/2006/relationships/image" Target="../media/image216.emf"/><Relationship Id="rId4" Type="http://schemas.openxmlformats.org/officeDocument/2006/relationships/image" Target="../media/image213.emf"/><Relationship Id="rId9" Type="http://schemas.openxmlformats.org/officeDocument/2006/relationships/oleObject" Target="../embeddings/oleObject220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3.bin"/><Relationship Id="rId13" Type="http://schemas.openxmlformats.org/officeDocument/2006/relationships/image" Target="../media/image222.wmf"/><Relationship Id="rId18" Type="http://schemas.openxmlformats.org/officeDocument/2006/relationships/oleObject" Target="../embeddings/oleObject228.bin"/><Relationship Id="rId26" Type="http://schemas.openxmlformats.org/officeDocument/2006/relationships/oleObject" Target="../embeddings/oleObject232.bin"/><Relationship Id="rId3" Type="http://schemas.openxmlformats.org/officeDocument/2006/relationships/oleObject" Target="../embeddings/oleObject221.bin"/><Relationship Id="rId21" Type="http://schemas.openxmlformats.org/officeDocument/2006/relationships/image" Target="../media/image226.wmf"/><Relationship Id="rId34" Type="http://schemas.openxmlformats.org/officeDocument/2006/relationships/oleObject" Target="../embeddings/oleObject236.bin"/><Relationship Id="rId7" Type="http://schemas.openxmlformats.org/officeDocument/2006/relationships/image" Target="../media/image218.jpeg"/><Relationship Id="rId12" Type="http://schemas.openxmlformats.org/officeDocument/2006/relationships/oleObject" Target="../embeddings/oleObject225.bin"/><Relationship Id="rId17" Type="http://schemas.openxmlformats.org/officeDocument/2006/relationships/image" Target="../media/image224.png"/><Relationship Id="rId25" Type="http://schemas.openxmlformats.org/officeDocument/2006/relationships/image" Target="../media/image228.wmf"/><Relationship Id="rId33" Type="http://schemas.openxmlformats.org/officeDocument/2006/relationships/image" Target="../media/image23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7.bin"/><Relationship Id="rId20" Type="http://schemas.openxmlformats.org/officeDocument/2006/relationships/oleObject" Target="../embeddings/oleObject229.bin"/><Relationship Id="rId29" Type="http://schemas.openxmlformats.org/officeDocument/2006/relationships/image" Target="../media/image230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19.wmf"/><Relationship Id="rId11" Type="http://schemas.openxmlformats.org/officeDocument/2006/relationships/image" Target="../media/image221.wmf"/><Relationship Id="rId24" Type="http://schemas.openxmlformats.org/officeDocument/2006/relationships/oleObject" Target="../embeddings/oleObject231.bin"/><Relationship Id="rId32" Type="http://schemas.openxmlformats.org/officeDocument/2006/relationships/oleObject" Target="../embeddings/oleObject235.bin"/><Relationship Id="rId5" Type="http://schemas.openxmlformats.org/officeDocument/2006/relationships/oleObject" Target="../embeddings/oleObject222.bin"/><Relationship Id="rId15" Type="http://schemas.openxmlformats.org/officeDocument/2006/relationships/image" Target="../media/image223.wmf"/><Relationship Id="rId23" Type="http://schemas.openxmlformats.org/officeDocument/2006/relationships/image" Target="../media/image227.wmf"/><Relationship Id="rId28" Type="http://schemas.openxmlformats.org/officeDocument/2006/relationships/oleObject" Target="../embeddings/oleObject233.bin"/><Relationship Id="rId10" Type="http://schemas.openxmlformats.org/officeDocument/2006/relationships/oleObject" Target="../embeddings/oleObject224.bin"/><Relationship Id="rId19" Type="http://schemas.openxmlformats.org/officeDocument/2006/relationships/image" Target="../media/image225.emf"/><Relationship Id="rId31" Type="http://schemas.openxmlformats.org/officeDocument/2006/relationships/image" Target="../media/image231.wmf"/><Relationship Id="rId4" Type="http://schemas.openxmlformats.org/officeDocument/2006/relationships/image" Target="../media/image217.wmf"/><Relationship Id="rId9" Type="http://schemas.openxmlformats.org/officeDocument/2006/relationships/image" Target="../media/image220.wmf"/><Relationship Id="rId14" Type="http://schemas.openxmlformats.org/officeDocument/2006/relationships/oleObject" Target="../embeddings/oleObject226.bin"/><Relationship Id="rId22" Type="http://schemas.openxmlformats.org/officeDocument/2006/relationships/oleObject" Target="../embeddings/oleObject230.bin"/><Relationship Id="rId27" Type="http://schemas.openxmlformats.org/officeDocument/2006/relationships/image" Target="../media/image229.wmf"/><Relationship Id="rId30" Type="http://schemas.openxmlformats.org/officeDocument/2006/relationships/oleObject" Target="../embeddings/oleObject234.bin"/><Relationship Id="rId35" Type="http://schemas.openxmlformats.org/officeDocument/2006/relationships/image" Target="../media/image233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wmf"/><Relationship Id="rId13" Type="http://schemas.openxmlformats.org/officeDocument/2006/relationships/oleObject" Target="../embeddings/oleObject242.bin"/><Relationship Id="rId18" Type="http://schemas.openxmlformats.org/officeDocument/2006/relationships/image" Target="../media/image241.wmf"/><Relationship Id="rId26" Type="http://schemas.openxmlformats.org/officeDocument/2006/relationships/image" Target="../media/image245.wmf"/><Relationship Id="rId3" Type="http://schemas.openxmlformats.org/officeDocument/2006/relationships/oleObject" Target="../embeddings/oleObject237.bin"/><Relationship Id="rId21" Type="http://schemas.openxmlformats.org/officeDocument/2006/relationships/oleObject" Target="../embeddings/oleObject246.bin"/><Relationship Id="rId7" Type="http://schemas.openxmlformats.org/officeDocument/2006/relationships/oleObject" Target="../embeddings/oleObject239.bin"/><Relationship Id="rId12" Type="http://schemas.openxmlformats.org/officeDocument/2006/relationships/image" Target="../media/image238.wmf"/><Relationship Id="rId17" Type="http://schemas.openxmlformats.org/officeDocument/2006/relationships/oleObject" Target="../embeddings/oleObject244.bin"/><Relationship Id="rId25" Type="http://schemas.openxmlformats.org/officeDocument/2006/relationships/oleObject" Target="../embeddings/oleObject2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0.wmf"/><Relationship Id="rId20" Type="http://schemas.openxmlformats.org/officeDocument/2006/relationships/image" Target="../media/image242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35.wmf"/><Relationship Id="rId11" Type="http://schemas.openxmlformats.org/officeDocument/2006/relationships/oleObject" Target="../embeddings/oleObject241.bin"/><Relationship Id="rId24" Type="http://schemas.openxmlformats.org/officeDocument/2006/relationships/image" Target="../media/image244.wmf"/><Relationship Id="rId5" Type="http://schemas.openxmlformats.org/officeDocument/2006/relationships/oleObject" Target="../embeddings/oleObject238.bin"/><Relationship Id="rId15" Type="http://schemas.openxmlformats.org/officeDocument/2006/relationships/oleObject" Target="../embeddings/oleObject243.bin"/><Relationship Id="rId23" Type="http://schemas.openxmlformats.org/officeDocument/2006/relationships/oleObject" Target="../embeddings/oleObject247.bin"/><Relationship Id="rId28" Type="http://schemas.openxmlformats.org/officeDocument/2006/relationships/image" Target="../media/image246.emf"/><Relationship Id="rId10" Type="http://schemas.openxmlformats.org/officeDocument/2006/relationships/image" Target="../media/image237.wmf"/><Relationship Id="rId19" Type="http://schemas.openxmlformats.org/officeDocument/2006/relationships/oleObject" Target="../embeddings/oleObject245.bin"/><Relationship Id="rId4" Type="http://schemas.openxmlformats.org/officeDocument/2006/relationships/image" Target="../media/image234.wmf"/><Relationship Id="rId9" Type="http://schemas.openxmlformats.org/officeDocument/2006/relationships/oleObject" Target="../embeddings/oleObject240.bin"/><Relationship Id="rId14" Type="http://schemas.openxmlformats.org/officeDocument/2006/relationships/image" Target="../media/image239.wmf"/><Relationship Id="rId22" Type="http://schemas.openxmlformats.org/officeDocument/2006/relationships/image" Target="../media/image243.wmf"/><Relationship Id="rId27" Type="http://schemas.openxmlformats.org/officeDocument/2006/relationships/oleObject" Target="../embeddings/oleObject249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wmf"/><Relationship Id="rId3" Type="http://schemas.openxmlformats.org/officeDocument/2006/relationships/oleObject" Target="../embeddings/oleObject250.bin"/><Relationship Id="rId7" Type="http://schemas.openxmlformats.org/officeDocument/2006/relationships/oleObject" Target="../embeddings/oleObject252.bin"/><Relationship Id="rId12" Type="http://schemas.openxmlformats.org/officeDocument/2006/relationships/image" Target="../media/image25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48.wmf"/><Relationship Id="rId11" Type="http://schemas.openxmlformats.org/officeDocument/2006/relationships/oleObject" Target="../embeddings/oleObject254.bin"/><Relationship Id="rId5" Type="http://schemas.openxmlformats.org/officeDocument/2006/relationships/oleObject" Target="../embeddings/oleObject251.bin"/><Relationship Id="rId10" Type="http://schemas.openxmlformats.org/officeDocument/2006/relationships/image" Target="../media/image250.wmf"/><Relationship Id="rId4" Type="http://schemas.openxmlformats.org/officeDocument/2006/relationships/image" Target="../media/image247.wmf"/><Relationship Id="rId9" Type="http://schemas.openxmlformats.org/officeDocument/2006/relationships/oleObject" Target="../embeddings/oleObject253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wmf"/><Relationship Id="rId13" Type="http://schemas.openxmlformats.org/officeDocument/2006/relationships/oleObject" Target="../embeddings/oleObject260.bin"/><Relationship Id="rId3" Type="http://schemas.openxmlformats.org/officeDocument/2006/relationships/oleObject" Target="../embeddings/oleObject255.bin"/><Relationship Id="rId7" Type="http://schemas.openxmlformats.org/officeDocument/2006/relationships/oleObject" Target="../embeddings/oleObject257.bin"/><Relationship Id="rId12" Type="http://schemas.openxmlformats.org/officeDocument/2006/relationships/image" Target="../media/image25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53.wmf"/><Relationship Id="rId11" Type="http://schemas.openxmlformats.org/officeDocument/2006/relationships/oleObject" Target="../embeddings/oleObject259.bin"/><Relationship Id="rId5" Type="http://schemas.openxmlformats.org/officeDocument/2006/relationships/oleObject" Target="../embeddings/oleObject256.bin"/><Relationship Id="rId10" Type="http://schemas.openxmlformats.org/officeDocument/2006/relationships/image" Target="../media/image255.wmf"/><Relationship Id="rId4" Type="http://schemas.openxmlformats.org/officeDocument/2006/relationships/image" Target="../media/image252.wmf"/><Relationship Id="rId9" Type="http://schemas.openxmlformats.org/officeDocument/2006/relationships/oleObject" Target="../embeddings/oleObject258.bin"/><Relationship Id="rId14" Type="http://schemas.openxmlformats.org/officeDocument/2006/relationships/image" Target="../media/image25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png"/><Relationship Id="rId5" Type="http://schemas.openxmlformats.org/officeDocument/2006/relationships/image" Target="../media/image4.jpeg"/><Relationship Id="rId4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wmf"/><Relationship Id="rId13" Type="http://schemas.openxmlformats.org/officeDocument/2006/relationships/image" Target="../media/image262.emf"/><Relationship Id="rId3" Type="http://schemas.openxmlformats.org/officeDocument/2006/relationships/oleObject" Target="../embeddings/oleObject261.bin"/><Relationship Id="rId7" Type="http://schemas.openxmlformats.org/officeDocument/2006/relationships/oleObject" Target="../embeddings/oleObject263.bin"/><Relationship Id="rId12" Type="http://schemas.openxmlformats.org/officeDocument/2006/relationships/oleObject" Target="../embeddings/oleObject2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59.wmf"/><Relationship Id="rId11" Type="http://schemas.openxmlformats.org/officeDocument/2006/relationships/image" Target="../media/image218.jpeg"/><Relationship Id="rId5" Type="http://schemas.openxmlformats.org/officeDocument/2006/relationships/oleObject" Target="../embeddings/oleObject262.bin"/><Relationship Id="rId15" Type="http://schemas.openxmlformats.org/officeDocument/2006/relationships/image" Target="../media/image263.emf"/><Relationship Id="rId10" Type="http://schemas.openxmlformats.org/officeDocument/2006/relationships/image" Target="../media/image261.emf"/><Relationship Id="rId4" Type="http://schemas.openxmlformats.org/officeDocument/2006/relationships/image" Target="../media/image258.wmf"/><Relationship Id="rId9" Type="http://schemas.openxmlformats.org/officeDocument/2006/relationships/oleObject" Target="../embeddings/oleObject264.bin"/><Relationship Id="rId14" Type="http://schemas.openxmlformats.org/officeDocument/2006/relationships/oleObject" Target="../embeddings/oleObject266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wmf"/><Relationship Id="rId13" Type="http://schemas.openxmlformats.org/officeDocument/2006/relationships/oleObject" Target="../embeddings/oleObject272.bin"/><Relationship Id="rId18" Type="http://schemas.openxmlformats.org/officeDocument/2006/relationships/oleObject" Target="../embeddings/oleObject275.bin"/><Relationship Id="rId3" Type="http://schemas.openxmlformats.org/officeDocument/2006/relationships/oleObject" Target="../embeddings/oleObject267.bin"/><Relationship Id="rId7" Type="http://schemas.openxmlformats.org/officeDocument/2006/relationships/oleObject" Target="../embeddings/oleObject269.bin"/><Relationship Id="rId12" Type="http://schemas.openxmlformats.org/officeDocument/2006/relationships/image" Target="../media/image265.wmf"/><Relationship Id="rId17" Type="http://schemas.openxmlformats.org/officeDocument/2006/relationships/image" Target="../media/image26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74.bin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59.wmf"/><Relationship Id="rId11" Type="http://schemas.openxmlformats.org/officeDocument/2006/relationships/oleObject" Target="../embeddings/oleObject271.bin"/><Relationship Id="rId5" Type="http://schemas.openxmlformats.org/officeDocument/2006/relationships/oleObject" Target="../embeddings/oleObject268.bin"/><Relationship Id="rId15" Type="http://schemas.openxmlformats.org/officeDocument/2006/relationships/oleObject" Target="../embeddings/oleObject273.bin"/><Relationship Id="rId10" Type="http://schemas.openxmlformats.org/officeDocument/2006/relationships/image" Target="../media/image264.wmf"/><Relationship Id="rId19" Type="http://schemas.openxmlformats.org/officeDocument/2006/relationships/image" Target="../media/image268.emf"/><Relationship Id="rId4" Type="http://schemas.openxmlformats.org/officeDocument/2006/relationships/image" Target="../media/image258.wmf"/><Relationship Id="rId9" Type="http://schemas.openxmlformats.org/officeDocument/2006/relationships/oleObject" Target="../embeddings/oleObject270.bin"/><Relationship Id="rId14" Type="http://schemas.openxmlformats.org/officeDocument/2006/relationships/image" Target="../media/image266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wmf"/><Relationship Id="rId13" Type="http://schemas.openxmlformats.org/officeDocument/2006/relationships/oleObject" Target="../embeddings/oleObject281.bin"/><Relationship Id="rId18" Type="http://schemas.openxmlformats.org/officeDocument/2006/relationships/image" Target="../media/image276.emf"/><Relationship Id="rId3" Type="http://schemas.openxmlformats.org/officeDocument/2006/relationships/oleObject" Target="../embeddings/oleObject276.bin"/><Relationship Id="rId7" Type="http://schemas.openxmlformats.org/officeDocument/2006/relationships/oleObject" Target="../embeddings/oleObject278.bin"/><Relationship Id="rId12" Type="http://schemas.openxmlformats.org/officeDocument/2006/relationships/image" Target="../media/image273.wmf"/><Relationship Id="rId17" Type="http://schemas.openxmlformats.org/officeDocument/2006/relationships/oleObject" Target="../embeddings/oleObject28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5.wmf"/><Relationship Id="rId20" Type="http://schemas.openxmlformats.org/officeDocument/2006/relationships/image" Target="../media/image277.emf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70.wmf"/><Relationship Id="rId11" Type="http://schemas.openxmlformats.org/officeDocument/2006/relationships/oleObject" Target="../embeddings/oleObject280.bin"/><Relationship Id="rId5" Type="http://schemas.openxmlformats.org/officeDocument/2006/relationships/oleObject" Target="../embeddings/oleObject277.bin"/><Relationship Id="rId15" Type="http://schemas.openxmlformats.org/officeDocument/2006/relationships/oleObject" Target="../embeddings/oleObject282.bin"/><Relationship Id="rId10" Type="http://schemas.openxmlformats.org/officeDocument/2006/relationships/image" Target="../media/image272.wmf"/><Relationship Id="rId19" Type="http://schemas.openxmlformats.org/officeDocument/2006/relationships/oleObject" Target="../embeddings/oleObject284.bin"/><Relationship Id="rId4" Type="http://schemas.openxmlformats.org/officeDocument/2006/relationships/image" Target="../media/image269.wmf"/><Relationship Id="rId9" Type="http://schemas.openxmlformats.org/officeDocument/2006/relationships/oleObject" Target="../embeddings/oleObject279.bin"/><Relationship Id="rId14" Type="http://schemas.openxmlformats.org/officeDocument/2006/relationships/image" Target="../media/image274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wmf"/><Relationship Id="rId13" Type="http://schemas.openxmlformats.org/officeDocument/2006/relationships/oleObject" Target="../embeddings/oleObject290.bin"/><Relationship Id="rId3" Type="http://schemas.openxmlformats.org/officeDocument/2006/relationships/oleObject" Target="../embeddings/oleObject285.bin"/><Relationship Id="rId7" Type="http://schemas.openxmlformats.org/officeDocument/2006/relationships/oleObject" Target="../embeddings/oleObject287.bin"/><Relationship Id="rId12" Type="http://schemas.openxmlformats.org/officeDocument/2006/relationships/image" Target="../media/image28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4.w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79.wmf"/><Relationship Id="rId11" Type="http://schemas.openxmlformats.org/officeDocument/2006/relationships/oleObject" Target="../embeddings/oleObject289.bin"/><Relationship Id="rId5" Type="http://schemas.openxmlformats.org/officeDocument/2006/relationships/oleObject" Target="../embeddings/oleObject286.bin"/><Relationship Id="rId15" Type="http://schemas.openxmlformats.org/officeDocument/2006/relationships/oleObject" Target="../embeddings/oleObject291.bin"/><Relationship Id="rId10" Type="http://schemas.openxmlformats.org/officeDocument/2006/relationships/image" Target="../media/image281.wmf"/><Relationship Id="rId4" Type="http://schemas.openxmlformats.org/officeDocument/2006/relationships/image" Target="../media/image278.wmf"/><Relationship Id="rId9" Type="http://schemas.openxmlformats.org/officeDocument/2006/relationships/oleObject" Target="../embeddings/oleObject288.bin"/><Relationship Id="rId14" Type="http://schemas.openxmlformats.org/officeDocument/2006/relationships/image" Target="../media/image283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wmf"/><Relationship Id="rId13" Type="http://schemas.openxmlformats.org/officeDocument/2006/relationships/oleObject" Target="../embeddings/oleObject297.bin"/><Relationship Id="rId18" Type="http://schemas.openxmlformats.org/officeDocument/2006/relationships/image" Target="../media/image292.wmf"/><Relationship Id="rId3" Type="http://schemas.openxmlformats.org/officeDocument/2006/relationships/oleObject" Target="../embeddings/oleObject292.bin"/><Relationship Id="rId7" Type="http://schemas.openxmlformats.org/officeDocument/2006/relationships/oleObject" Target="../embeddings/oleObject294.bin"/><Relationship Id="rId12" Type="http://schemas.openxmlformats.org/officeDocument/2006/relationships/image" Target="../media/image289.wmf"/><Relationship Id="rId17" Type="http://schemas.openxmlformats.org/officeDocument/2006/relationships/oleObject" Target="../embeddings/oleObject29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1.wmf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86.wmf"/><Relationship Id="rId11" Type="http://schemas.openxmlformats.org/officeDocument/2006/relationships/oleObject" Target="../embeddings/oleObject296.bin"/><Relationship Id="rId5" Type="http://schemas.openxmlformats.org/officeDocument/2006/relationships/oleObject" Target="../embeddings/oleObject293.bin"/><Relationship Id="rId15" Type="http://schemas.openxmlformats.org/officeDocument/2006/relationships/oleObject" Target="../embeddings/oleObject298.bin"/><Relationship Id="rId10" Type="http://schemas.openxmlformats.org/officeDocument/2006/relationships/image" Target="../media/image288.wmf"/><Relationship Id="rId4" Type="http://schemas.openxmlformats.org/officeDocument/2006/relationships/image" Target="../media/image285.wmf"/><Relationship Id="rId9" Type="http://schemas.openxmlformats.org/officeDocument/2006/relationships/oleObject" Target="../embeddings/oleObject295.bin"/><Relationship Id="rId14" Type="http://schemas.openxmlformats.org/officeDocument/2006/relationships/image" Target="../media/image290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94.emf"/><Relationship Id="rId5" Type="http://schemas.openxmlformats.org/officeDocument/2006/relationships/oleObject" Target="../embeddings/oleObject301.bin"/><Relationship Id="rId4" Type="http://schemas.openxmlformats.org/officeDocument/2006/relationships/image" Target="../media/image293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295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wmf"/><Relationship Id="rId13" Type="http://schemas.openxmlformats.org/officeDocument/2006/relationships/oleObject" Target="../embeddings/oleObject308.bin"/><Relationship Id="rId3" Type="http://schemas.openxmlformats.org/officeDocument/2006/relationships/oleObject" Target="../embeddings/oleObject303.bin"/><Relationship Id="rId7" Type="http://schemas.openxmlformats.org/officeDocument/2006/relationships/oleObject" Target="../embeddings/oleObject305.bin"/><Relationship Id="rId12" Type="http://schemas.openxmlformats.org/officeDocument/2006/relationships/image" Target="../media/image30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2.wmf"/><Relationship Id="rId1" Type="http://schemas.openxmlformats.org/officeDocument/2006/relationships/vmlDrawing" Target="../drawings/vmlDrawing54.vml"/><Relationship Id="rId6" Type="http://schemas.openxmlformats.org/officeDocument/2006/relationships/image" Target="../media/image297.wmf"/><Relationship Id="rId11" Type="http://schemas.openxmlformats.org/officeDocument/2006/relationships/oleObject" Target="../embeddings/oleObject307.bin"/><Relationship Id="rId5" Type="http://schemas.openxmlformats.org/officeDocument/2006/relationships/oleObject" Target="../embeddings/oleObject304.bin"/><Relationship Id="rId15" Type="http://schemas.openxmlformats.org/officeDocument/2006/relationships/oleObject" Target="../embeddings/oleObject309.bin"/><Relationship Id="rId10" Type="http://schemas.openxmlformats.org/officeDocument/2006/relationships/image" Target="../media/image299.wmf"/><Relationship Id="rId4" Type="http://schemas.openxmlformats.org/officeDocument/2006/relationships/image" Target="../media/image296.wmf"/><Relationship Id="rId9" Type="http://schemas.openxmlformats.org/officeDocument/2006/relationships/oleObject" Target="../embeddings/oleObject306.bin"/><Relationship Id="rId14" Type="http://schemas.openxmlformats.org/officeDocument/2006/relationships/image" Target="../media/image301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png"/><Relationship Id="rId5" Type="http://schemas.openxmlformats.org/officeDocument/2006/relationships/image" Target="../media/image4.jpeg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slide" Target="slide14.xml"/><Relationship Id="rId5" Type="http://schemas.openxmlformats.org/officeDocument/2006/relationships/image" Target="../media/image4.jpeg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9.e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3080"/>
          <p:cNvSpPr txBox="1">
            <a:spLocks noChangeArrowheads="1"/>
          </p:cNvSpPr>
          <p:nvPr/>
        </p:nvSpPr>
        <p:spPr bwMode="auto">
          <a:xfrm>
            <a:off x="1282824" y="1052736"/>
            <a:ext cx="588146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400" b="1" dirty="0">
                <a:solidFill>
                  <a:srgbClr val="0000FF"/>
                </a:solidFill>
                <a:ea typeface="隶书" pitchFamily="49" charset="-122"/>
              </a:rPr>
              <a:t>第一节     函数极限</a:t>
            </a:r>
          </a:p>
        </p:txBody>
      </p:sp>
      <p:sp>
        <p:nvSpPr>
          <p:cNvPr id="48131" name="Text Box 3082"/>
          <p:cNvSpPr txBox="1">
            <a:spLocks noChangeArrowheads="1"/>
          </p:cNvSpPr>
          <p:nvPr/>
        </p:nvSpPr>
        <p:spPr bwMode="auto">
          <a:xfrm>
            <a:off x="1775520" y="1700808"/>
            <a:ext cx="6324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9900FF"/>
                </a:solidFill>
                <a:ea typeface="隶书" pitchFamily="49" charset="-122"/>
              </a:rPr>
              <a:t>一、自变量趋向无穷大</a:t>
            </a:r>
          </a:p>
        </p:txBody>
      </p:sp>
      <p:sp>
        <p:nvSpPr>
          <p:cNvPr id="48132" name="Text Box 3083"/>
          <p:cNvSpPr txBox="1">
            <a:spLocks noChangeArrowheads="1"/>
          </p:cNvSpPr>
          <p:nvPr/>
        </p:nvSpPr>
        <p:spPr bwMode="auto">
          <a:xfrm>
            <a:off x="1775792" y="2295277"/>
            <a:ext cx="6324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9900FF"/>
                </a:solidFill>
                <a:ea typeface="隶书" pitchFamily="49" charset="-122"/>
              </a:rPr>
              <a:t>二、自变量趋向有限值</a:t>
            </a:r>
          </a:p>
        </p:txBody>
      </p:sp>
      <p:sp>
        <p:nvSpPr>
          <p:cNvPr id="48133" name="Text Box 3084"/>
          <p:cNvSpPr txBox="1">
            <a:spLocks noChangeArrowheads="1"/>
          </p:cNvSpPr>
          <p:nvPr/>
        </p:nvSpPr>
        <p:spPr bwMode="auto">
          <a:xfrm>
            <a:off x="1775792" y="3501008"/>
            <a:ext cx="6324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9900FF"/>
                </a:solidFill>
                <a:ea typeface="隶书" pitchFamily="49" charset="-122"/>
              </a:rPr>
              <a:t>四、函数极限的性质</a:t>
            </a:r>
          </a:p>
        </p:txBody>
      </p:sp>
      <p:sp>
        <p:nvSpPr>
          <p:cNvPr id="48134" name="Text Box 3085"/>
          <p:cNvSpPr txBox="1">
            <a:spLocks noChangeArrowheads="1"/>
          </p:cNvSpPr>
          <p:nvPr/>
        </p:nvSpPr>
        <p:spPr bwMode="auto">
          <a:xfrm>
            <a:off x="1763688" y="4078813"/>
            <a:ext cx="6324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9900FF"/>
                </a:solidFill>
                <a:ea typeface="隶书" pitchFamily="49" charset="-122"/>
              </a:rPr>
              <a:t>五、函数的单侧极限</a:t>
            </a:r>
          </a:p>
        </p:txBody>
      </p:sp>
      <p:sp>
        <p:nvSpPr>
          <p:cNvPr id="48135" name="Rectangle 3086"/>
          <p:cNvSpPr>
            <a:spLocks noChangeArrowheads="1"/>
          </p:cNvSpPr>
          <p:nvPr/>
        </p:nvSpPr>
        <p:spPr bwMode="auto">
          <a:xfrm>
            <a:off x="899592" y="5454352"/>
            <a:ext cx="7416824" cy="926976"/>
          </a:xfrm>
          <a:prstGeom prst="rect">
            <a:avLst/>
          </a:prstGeom>
          <a:solidFill>
            <a:srgbClr val="FFFF99"/>
          </a:solidFill>
          <a:ln w="9525">
            <a:solidFill>
              <a:srgbClr val="9933FF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3200" b="1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重点</a:t>
            </a:r>
            <a:r>
              <a:rPr lang="en-US" altLang="zh-CN" sz="3200" b="1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 </a:t>
            </a:r>
            <a:r>
              <a:rPr lang="zh-CN" altLang="en-US" sz="3200" b="1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函数（单侧）极限的定义与性质</a:t>
            </a:r>
          </a:p>
          <a:p>
            <a:r>
              <a:rPr lang="zh-CN" altLang="en-US" sz="3200" b="1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难点：极限定义与性质的运用</a:t>
            </a:r>
          </a:p>
        </p:txBody>
      </p:sp>
      <p:sp>
        <p:nvSpPr>
          <p:cNvPr id="8" name="Text Box 3084"/>
          <p:cNvSpPr txBox="1">
            <a:spLocks noChangeArrowheads="1"/>
          </p:cNvSpPr>
          <p:nvPr/>
        </p:nvSpPr>
        <p:spPr bwMode="auto">
          <a:xfrm>
            <a:off x="1763688" y="2926685"/>
            <a:ext cx="6324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9900FF"/>
                </a:solidFill>
                <a:ea typeface="隶书" pitchFamily="49" charset="-122"/>
              </a:rPr>
              <a:t>三、函数极限的四则运算</a:t>
            </a:r>
          </a:p>
        </p:txBody>
      </p:sp>
      <p:sp>
        <p:nvSpPr>
          <p:cNvPr id="9" name="Text Box 3084"/>
          <p:cNvSpPr txBox="1">
            <a:spLocks noChangeArrowheads="1"/>
          </p:cNvSpPr>
          <p:nvPr/>
        </p:nvSpPr>
        <p:spPr bwMode="auto">
          <a:xfrm>
            <a:off x="1775792" y="4671541"/>
            <a:ext cx="45964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9900FF"/>
                </a:solidFill>
                <a:ea typeface="隶书" pitchFamily="49" charset="-122"/>
              </a:rPr>
              <a:t>六、两个重要极限</a:t>
            </a:r>
          </a:p>
        </p:txBody>
      </p:sp>
      <p:sp>
        <p:nvSpPr>
          <p:cNvPr id="10" name="Text Box 3080">
            <a:extLst>
              <a:ext uri="{FF2B5EF4-FFF2-40B4-BE49-F238E27FC236}">
                <a16:creationId xmlns:a16="http://schemas.microsoft.com/office/drawing/2014/main" id="{88A956FC-F256-4F14-9D0A-41CB00F00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365755"/>
            <a:ext cx="84249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800" b="1" dirty="0">
                <a:solidFill>
                  <a:srgbClr val="0000CC"/>
                </a:solidFill>
                <a:ea typeface="隶书" pitchFamily="49" charset="-122"/>
              </a:rPr>
              <a:t>第三章     函数极限与函数连续</a:t>
            </a:r>
          </a:p>
        </p:txBody>
      </p:sp>
    </p:spTree>
    <p:extLst>
      <p:ext uri="{BB962C8B-B14F-4D97-AF65-F5344CB8AC3E}">
        <p14:creationId xmlns:p14="http://schemas.microsoft.com/office/powerpoint/2010/main" val="1531700751"/>
      </p:ext>
    </p:extLst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323850" y="4572000"/>
            <a:ext cx="8458200" cy="838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641350" y="1250950"/>
          <a:ext cx="28194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4" name="公式" r:id="rId3" imgW="2819160" imgH="495000" progId="Equation.3">
                  <p:embed/>
                </p:oleObj>
              </mc:Choice>
              <mc:Fallback>
                <p:oleObj name="公式" r:id="rId3" imgW="281916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250950"/>
                        <a:ext cx="28194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576263" y="2106613"/>
          <a:ext cx="74437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5" name="公式" r:id="rId5" imgW="7835760" imgH="482400" progId="Equation.3">
                  <p:embed/>
                </p:oleObj>
              </mc:Choice>
              <mc:Fallback>
                <p:oleObj name="公式" r:id="rId5" imgW="78357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2106613"/>
                        <a:ext cx="74437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620713" y="2900363"/>
          <a:ext cx="28575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6" name="公式" r:id="rId7" imgW="2857320" imgH="495000" progId="Equation.3">
                  <p:embed/>
                </p:oleObj>
              </mc:Choice>
              <mc:Fallback>
                <p:oleObj name="公式" r:id="rId7" imgW="285732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3" y="2900363"/>
                        <a:ext cx="28575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3751263" y="2935288"/>
          <a:ext cx="213518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7" name="公式" r:id="rId9" imgW="2247840" imgH="583920" progId="Equation.3">
                  <p:embed/>
                </p:oleObj>
              </mc:Choice>
              <mc:Fallback>
                <p:oleObj name="公式" r:id="rId9" imgW="224784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1263" y="2935288"/>
                        <a:ext cx="2135187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9"/>
          <p:cNvGraphicFramePr>
            <a:graphicFrameLocks noChangeAspect="1"/>
          </p:cNvGraphicFramePr>
          <p:nvPr/>
        </p:nvGraphicFramePr>
        <p:xfrm>
          <a:off x="542925" y="3859213"/>
          <a:ext cx="75533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8" name="公式" r:id="rId11" imgW="7949880" imgH="482400" progId="Equation.3">
                  <p:embed/>
                </p:oleObj>
              </mc:Choice>
              <mc:Fallback>
                <p:oleObj name="公式" r:id="rId11" imgW="79498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3859213"/>
                        <a:ext cx="75533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10"/>
          <p:cNvGraphicFramePr>
            <a:graphicFrameLocks noChangeAspect="1"/>
          </p:cNvGraphicFramePr>
          <p:nvPr/>
        </p:nvGraphicFramePr>
        <p:xfrm>
          <a:off x="3749675" y="1266825"/>
          <a:ext cx="2135188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9" name="公式" r:id="rId13" imgW="2247840" imgH="583920" progId="Equation.3">
                  <p:embed/>
                </p:oleObj>
              </mc:Choice>
              <mc:Fallback>
                <p:oleObj name="公式" r:id="rId13" imgW="224784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675" y="1266825"/>
                        <a:ext cx="2135188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Text Box 12"/>
          <p:cNvSpPr txBox="1">
            <a:spLocks noChangeArrowheads="1"/>
          </p:cNvSpPr>
          <p:nvPr/>
        </p:nvSpPr>
        <p:spPr bwMode="auto">
          <a:xfrm>
            <a:off x="476250" y="457200"/>
            <a:ext cx="4418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2.</a:t>
            </a:r>
            <a:r>
              <a:rPr lang="zh-CN" altLang="en-US" sz="2800" b="1">
                <a:solidFill>
                  <a:srgbClr val="0000FF"/>
                </a:solidFill>
              </a:rPr>
              <a:t>另外两种情形</a:t>
            </a:r>
            <a:r>
              <a:rPr lang="en-US" altLang="zh-CN" sz="2800" b="1">
                <a:solidFill>
                  <a:srgbClr val="0000FF"/>
                </a:solidFill>
              </a:rPr>
              <a:t>:</a:t>
            </a:r>
          </a:p>
        </p:txBody>
      </p:sp>
      <p:graphicFrame>
        <p:nvGraphicFramePr>
          <p:cNvPr id="35853" name="Object 13"/>
          <p:cNvGraphicFramePr>
            <a:graphicFrameLocks noChangeAspect="1"/>
          </p:cNvGraphicFramePr>
          <p:nvPr/>
        </p:nvGraphicFramePr>
        <p:xfrm>
          <a:off x="569913" y="4764088"/>
          <a:ext cx="34877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80" name="公式" r:id="rId15" imgW="3632040" imgH="558720" progId="Equation.3">
                  <p:embed/>
                </p:oleObj>
              </mc:Choice>
              <mc:Fallback>
                <p:oleObj name="公式" r:id="rId15" imgW="363204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4764088"/>
                        <a:ext cx="348773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4" name="Object 14"/>
          <p:cNvGraphicFramePr>
            <a:graphicFrameLocks noChangeAspect="1"/>
          </p:cNvGraphicFramePr>
          <p:nvPr/>
        </p:nvGraphicFramePr>
        <p:xfrm>
          <a:off x="4257675" y="4752975"/>
          <a:ext cx="43719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81" name="公式" r:id="rId17" imgW="4813200" imgH="558720" progId="Equation.3">
                  <p:embed/>
                </p:oleObj>
              </mc:Choice>
              <mc:Fallback>
                <p:oleObj name="公式" r:id="rId17" imgW="481320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7675" y="4752975"/>
                        <a:ext cx="43719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300403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0"/>
          <p:cNvGraphicFramePr>
            <a:graphicFrameLocks noChangeAspect="1"/>
          </p:cNvGraphicFramePr>
          <p:nvPr/>
        </p:nvGraphicFramePr>
        <p:xfrm>
          <a:off x="1752600" y="1123950"/>
          <a:ext cx="5410200" cy="347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98" name="BMP 图象" r:id="rId3" imgW="4336156" imgH="2781541" progId="Paint.Picture">
                  <p:embed/>
                </p:oleObj>
              </mc:Choice>
              <mc:Fallback>
                <p:oleObj name="BMP 图象" r:id="rId3" imgW="4336156" imgH="278154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23950"/>
                        <a:ext cx="5410200" cy="34702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"/>
          <p:cNvGraphicFramePr>
            <a:graphicFrameLocks noChangeAspect="1"/>
          </p:cNvGraphicFramePr>
          <p:nvPr/>
        </p:nvGraphicFramePr>
        <p:xfrm>
          <a:off x="5181600" y="1581150"/>
          <a:ext cx="990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99" name="公式" r:id="rId5" imgW="1434960" imgH="901440" progId="Equation.3">
                  <p:embed/>
                </p:oleObj>
              </mc:Choice>
              <mc:Fallback>
                <p:oleObj name="公式" r:id="rId5" imgW="143496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581150"/>
                        <a:ext cx="9906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2038350" y="2705100"/>
            <a:ext cx="1447800" cy="457200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rgbClr val="CC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5353050" y="2705100"/>
            <a:ext cx="1447800" cy="457200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rgbClr val="CC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2" name="Text Box 7"/>
          <p:cNvSpPr txBox="1">
            <a:spLocks noChangeArrowheads="1"/>
          </p:cNvSpPr>
          <p:nvPr/>
        </p:nvSpPr>
        <p:spPr bwMode="auto">
          <a:xfrm>
            <a:off x="762000" y="447675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</a:rPr>
              <a:t>3.</a:t>
            </a:r>
            <a:r>
              <a:rPr lang="zh-CN" altLang="en-US" sz="2800" b="1" dirty="0">
                <a:solidFill>
                  <a:srgbClr val="0000FF"/>
                </a:solidFill>
              </a:rPr>
              <a:t>几何解释</a:t>
            </a:r>
            <a:endParaRPr lang="en-US" altLang="zh-CN" sz="2800" b="1" dirty="0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2209800" y="3181350"/>
            <a:ext cx="441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2209800" y="2686050"/>
            <a:ext cx="441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2402" name="Object 2"/>
          <p:cNvGraphicFramePr>
            <a:graphicFrameLocks noChangeAspect="1"/>
          </p:cNvGraphicFramePr>
          <p:nvPr/>
        </p:nvGraphicFramePr>
        <p:xfrm>
          <a:off x="4394200" y="3219450"/>
          <a:ext cx="330200" cy="16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00" name="公式" r:id="rId7" imgW="507960" imgH="253800" progId="Equation.3">
                  <p:embed/>
                </p:oleObj>
              </mc:Choice>
              <mc:Fallback>
                <p:oleObj name="公式" r:id="rId7" imgW="5079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3219450"/>
                        <a:ext cx="330200" cy="16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3" name="Object 3"/>
          <p:cNvGraphicFramePr>
            <a:graphicFrameLocks noChangeAspect="1"/>
          </p:cNvGraphicFramePr>
          <p:nvPr/>
        </p:nvGraphicFramePr>
        <p:xfrm>
          <a:off x="4438650" y="2522538"/>
          <a:ext cx="131763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01" name="公式" r:id="rId9" imgW="203040" imgH="253800" progId="Equation.3">
                  <p:embed/>
                </p:oleObj>
              </mc:Choice>
              <mc:Fallback>
                <p:oleObj name="公式" r:id="rId9" imgW="2030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0" y="2522538"/>
                        <a:ext cx="131763" cy="163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Line 12"/>
          <p:cNvSpPr>
            <a:spLocks noChangeShapeType="1"/>
          </p:cNvSpPr>
          <p:nvPr/>
        </p:nvSpPr>
        <p:spPr bwMode="auto">
          <a:xfrm flipV="1">
            <a:off x="3505200" y="2647950"/>
            <a:ext cx="0" cy="5334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 flipV="1">
            <a:off x="5334000" y="2647950"/>
            <a:ext cx="0" cy="5334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2404" name="Object 4"/>
          <p:cNvGraphicFramePr>
            <a:graphicFrameLocks noChangeAspect="1"/>
          </p:cNvGraphicFramePr>
          <p:nvPr/>
        </p:nvGraphicFramePr>
        <p:xfrm>
          <a:off x="3211513" y="3251200"/>
          <a:ext cx="53816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02" name="公式" r:id="rId11" imgW="672840" imgH="317160" progId="Equation.3">
                  <p:embed/>
                </p:oleObj>
              </mc:Choice>
              <mc:Fallback>
                <p:oleObj name="公式" r:id="rId11" imgW="6728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513" y="3251200"/>
                        <a:ext cx="538162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5" name="Object 5"/>
          <p:cNvGraphicFramePr>
            <a:graphicFrameLocks noChangeAspect="1"/>
          </p:cNvGraphicFramePr>
          <p:nvPr/>
        </p:nvGraphicFramePr>
        <p:xfrm>
          <a:off x="5227638" y="3257550"/>
          <a:ext cx="293687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03" name="公式" r:id="rId13" imgW="368280" imgH="317160" progId="Equation.3">
                  <p:embed/>
                </p:oleObj>
              </mc:Choice>
              <mc:Fallback>
                <p:oleObj name="公式" r:id="rId13" imgW="3682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7638" y="3257550"/>
                        <a:ext cx="293687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6" name="Object 6"/>
          <p:cNvGraphicFramePr>
            <a:graphicFrameLocks noChangeAspect="1"/>
          </p:cNvGraphicFramePr>
          <p:nvPr/>
        </p:nvGraphicFramePr>
        <p:xfrm>
          <a:off x="809625" y="4694238"/>
          <a:ext cx="772477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04" name="公式" r:id="rId15" imgW="8153280" imgH="977760" progId="Equation.3">
                  <p:embed/>
                </p:oleObj>
              </mc:Choice>
              <mc:Fallback>
                <p:oleObj name="公式" r:id="rId15" imgW="815328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4694238"/>
                        <a:ext cx="7724775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7" name="Object 7"/>
          <p:cNvGraphicFramePr>
            <a:graphicFrameLocks noChangeAspect="1"/>
          </p:cNvGraphicFramePr>
          <p:nvPr/>
        </p:nvGraphicFramePr>
        <p:xfrm>
          <a:off x="4419600" y="2724150"/>
          <a:ext cx="206375" cy="20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05" name="公式" r:id="rId17" imgW="317160" imgH="317160" progId="Equation.3">
                  <p:embed/>
                </p:oleObj>
              </mc:Choice>
              <mc:Fallback>
                <p:oleObj name="公式" r:id="rId17" imgW="3171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724150"/>
                        <a:ext cx="206375" cy="20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0" name="Line 20"/>
          <p:cNvSpPr>
            <a:spLocks noChangeShapeType="1"/>
          </p:cNvSpPr>
          <p:nvPr/>
        </p:nvSpPr>
        <p:spPr bwMode="auto">
          <a:xfrm>
            <a:off x="2076450" y="2933700"/>
            <a:ext cx="4724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44862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6" grpId="0" animBg="1"/>
      <p:bldP spid="15377" grpId="0" animBg="1"/>
      <p:bldP spid="15368" grpId="0" animBg="1"/>
      <p:bldP spid="15369" grpId="0" animBg="1"/>
      <p:bldP spid="15372" grpId="0" animBg="1"/>
      <p:bldP spid="15373" grpId="0" animBg="1"/>
      <p:bldP spid="1538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8" name="Group 2072"/>
          <p:cNvGrpSpPr>
            <a:grpSpLocks/>
          </p:cNvGrpSpPr>
          <p:nvPr/>
        </p:nvGrpSpPr>
        <p:grpSpPr bwMode="auto">
          <a:xfrm>
            <a:off x="6019800" y="609600"/>
            <a:ext cx="2895600" cy="1524000"/>
            <a:chOff x="3600" y="154"/>
            <a:chExt cx="2064" cy="1286"/>
          </a:xfrm>
        </p:grpSpPr>
        <p:graphicFrame>
          <p:nvGraphicFramePr>
            <p:cNvPr id="6156" name="Object 2065"/>
            <p:cNvGraphicFramePr>
              <a:graphicFrameLocks noChangeAspect="1"/>
            </p:cNvGraphicFramePr>
            <p:nvPr/>
          </p:nvGraphicFramePr>
          <p:xfrm>
            <a:off x="3600" y="154"/>
            <a:ext cx="2064" cy="1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6310" name="BMP 图象" r:id="rId3" imgW="4336156" imgH="2781541" progId="Paint.Picture">
                    <p:embed/>
                  </p:oleObj>
                </mc:Choice>
                <mc:Fallback>
                  <p:oleObj name="BMP 图象" r:id="rId3" imgW="4336156" imgH="2781541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54"/>
                          <a:ext cx="2064" cy="1286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9999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7" name="Object 2066"/>
            <p:cNvGraphicFramePr>
              <a:graphicFrameLocks noChangeAspect="1"/>
            </p:cNvGraphicFramePr>
            <p:nvPr/>
          </p:nvGraphicFramePr>
          <p:xfrm>
            <a:off x="4976" y="323"/>
            <a:ext cx="473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6311" name="公式" r:id="rId5" imgW="1434960" imgH="901440" progId="Equation.3">
                    <p:embed/>
                  </p:oleObj>
                </mc:Choice>
                <mc:Fallback>
                  <p:oleObj name="公式" r:id="rId5" imgW="1434960" imgH="901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6" y="323"/>
                          <a:ext cx="473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2" name="Line 2067"/>
            <p:cNvSpPr>
              <a:spLocks noChangeShapeType="1"/>
            </p:cNvSpPr>
            <p:nvPr/>
          </p:nvSpPr>
          <p:spPr bwMode="auto">
            <a:xfrm>
              <a:off x="3696" y="828"/>
              <a:ext cx="182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59" name="Text Box 2051"/>
          <p:cNvSpPr txBox="1">
            <a:spLocks noChangeArrowheads="1"/>
          </p:cNvSpPr>
          <p:nvPr/>
        </p:nvSpPr>
        <p:spPr bwMode="auto">
          <a:xfrm>
            <a:off x="609600" y="6604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1</a:t>
            </a:r>
            <a:endParaRPr lang="en-US" altLang="zh-CN" sz="2800" b="1" dirty="0">
              <a:ea typeface="黑体" pitchFamily="2" charset="-122"/>
            </a:endParaRPr>
          </a:p>
        </p:txBody>
      </p:sp>
      <p:graphicFrame>
        <p:nvGraphicFramePr>
          <p:cNvPr id="6146" name="Object 2052"/>
          <p:cNvGraphicFramePr>
            <a:graphicFrameLocks noChangeAspect="1"/>
          </p:cNvGraphicFramePr>
          <p:nvPr/>
        </p:nvGraphicFramePr>
        <p:xfrm>
          <a:off x="1574800" y="457200"/>
          <a:ext cx="2908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312" name="公式" r:id="rId7" imgW="2908080" imgH="901440" progId="Equation.3">
                  <p:embed/>
                </p:oleObj>
              </mc:Choice>
              <mc:Fallback>
                <p:oleObj name="公式" r:id="rId7" imgW="290808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457200"/>
                        <a:ext cx="29083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Text Box 2053"/>
          <p:cNvSpPr txBox="1">
            <a:spLocks noChangeArrowheads="1"/>
          </p:cNvSpPr>
          <p:nvPr/>
        </p:nvSpPr>
        <p:spPr bwMode="auto">
          <a:xfrm>
            <a:off x="685800" y="17272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证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36870" name="Object 2054"/>
          <p:cNvGraphicFramePr>
            <a:graphicFrameLocks noChangeAspect="1"/>
          </p:cNvGraphicFramePr>
          <p:nvPr/>
        </p:nvGraphicFramePr>
        <p:xfrm>
          <a:off x="1385888" y="1619250"/>
          <a:ext cx="272891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313" name="公式" r:id="rId9" imgW="3022560" imgH="965160" progId="Equation.3">
                  <p:embed/>
                </p:oleObj>
              </mc:Choice>
              <mc:Fallback>
                <p:oleObj name="公式" r:id="rId9" imgW="302256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1619250"/>
                        <a:ext cx="2728912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2055"/>
          <p:cNvGraphicFramePr>
            <a:graphicFrameLocks noChangeAspect="1"/>
          </p:cNvGraphicFramePr>
          <p:nvPr/>
        </p:nvGraphicFramePr>
        <p:xfrm>
          <a:off x="4191000" y="1574800"/>
          <a:ext cx="61912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314" name="公式" r:id="rId11" imgW="685800" imgH="1002960" progId="Equation.3">
                  <p:embed/>
                </p:oleObj>
              </mc:Choice>
              <mc:Fallback>
                <p:oleObj name="公式" r:id="rId11" imgW="685800" imgH="1002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574800"/>
                        <a:ext cx="619125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2057"/>
          <p:cNvGraphicFramePr>
            <a:graphicFrameLocks noChangeAspect="1"/>
          </p:cNvGraphicFramePr>
          <p:nvPr/>
        </p:nvGraphicFramePr>
        <p:xfrm>
          <a:off x="4948238" y="1905000"/>
          <a:ext cx="614362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315" name="Equation" r:id="rId13" imgW="622080" imgH="291960" progId="Equation.3">
                  <p:embed/>
                </p:oleObj>
              </mc:Choice>
              <mc:Fallback>
                <p:oleObj name="Equation" r:id="rId13" imgW="6220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238" y="1905000"/>
                        <a:ext cx="614362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2058"/>
          <p:cNvGraphicFramePr>
            <a:graphicFrameLocks noChangeAspect="1"/>
          </p:cNvGraphicFramePr>
          <p:nvPr/>
        </p:nvGraphicFramePr>
        <p:xfrm>
          <a:off x="1371600" y="2933700"/>
          <a:ext cx="107632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316" name="公式" r:id="rId15" imgW="1143000" imgH="393480" progId="Equation.3">
                  <p:embed/>
                </p:oleObj>
              </mc:Choice>
              <mc:Fallback>
                <p:oleObj name="公式" r:id="rId15" imgW="1143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933700"/>
                        <a:ext cx="1076325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Object 2059"/>
          <p:cNvGraphicFramePr>
            <a:graphicFrameLocks noChangeAspect="1"/>
          </p:cNvGraphicFramePr>
          <p:nvPr/>
        </p:nvGraphicFramePr>
        <p:xfrm>
          <a:off x="2644775" y="2641600"/>
          <a:ext cx="14700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317" name="公式" r:id="rId17" imgW="1562040" imgH="901440" progId="Equation.3">
                  <p:embed/>
                </p:oleObj>
              </mc:Choice>
              <mc:Fallback>
                <p:oleObj name="公式" r:id="rId17" imgW="156204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5" y="2641600"/>
                        <a:ext cx="14700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6" name="Object 2060"/>
          <p:cNvGraphicFramePr>
            <a:graphicFrameLocks noChangeAspect="1"/>
          </p:cNvGraphicFramePr>
          <p:nvPr/>
        </p:nvGraphicFramePr>
        <p:xfrm>
          <a:off x="4402138" y="2903538"/>
          <a:ext cx="28432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318" name="公式" r:id="rId19" imgW="3022560" imgH="482400" progId="Equation.3">
                  <p:embed/>
                </p:oleObj>
              </mc:Choice>
              <mc:Fallback>
                <p:oleObj name="公式" r:id="rId19" imgW="30225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138" y="2903538"/>
                        <a:ext cx="284321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7" name="Object 2061"/>
          <p:cNvGraphicFramePr>
            <a:graphicFrameLocks noChangeAspect="1"/>
          </p:cNvGraphicFramePr>
          <p:nvPr/>
        </p:nvGraphicFramePr>
        <p:xfrm>
          <a:off x="1371600" y="3573463"/>
          <a:ext cx="20066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319" name="公式" r:id="rId21" imgW="2222280" imgH="965160" progId="Equation.3">
                  <p:embed/>
                </p:oleObj>
              </mc:Choice>
              <mc:Fallback>
                <p:oleObj name="公式" r:id="rId21" imgW="222228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73463"/>
                        <a:ext cx="20066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8" name="Object 2062"/>
          <p:cNvGraphicFramePr>
            <a:graphicFrameLocks noChangeAspect="1"/>
          </p:cNvGraphicFramePr>
          <p:nvPr/>
        </p:nvGraphicFramePr>
        <p:xfrm>
          <a:off x="4038600" y="3573463"/>
          <a:ext cx="2540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320" name="公式" r:id="rId23" imgW="2539800" imgH="901440" progId="Equation.3">
                  <p:embed/>
                </p:oleObj>
              </mc:Choice>
              <mc:Fallback>
                <p:oleObj name="公式" r:id="rId23" imgW="253980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573463"/>
                        <a:ext cx="25400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9" name="Object 2063"/>
          <p:cNvGraphicFramePr>
            <a:graphicFrameLocks noChangeAspect="1"/>
          </p:cNvGraphicFramePr>
          <p:nvPr/>
        </p:nvGraphicFramePr>
        <p:xfrm>
          <a:off x="762000" y="4724400"/>
          <a:ext cx="755332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321" name="Equation" r:id="rId25" imgW="7505640" imgH="1104840" progId="Equation.3">
                  <p:embed/>
                </p:oleObj>
              </mc:Choice>
              <mc:Fallback>
                <p:oleObj name="Equation" r:id="rId25" imgW="7505640" imgH="1104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724400"/>
                        <a:ext cx="7553325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4" name="Line 2068"/>
          <p:cNvSpPr>
            <a:spLocks noChangeShapeType="1"/>
          </p:cNvSpPr>
          <p:nvPr/>
        </p:nvSpPr>
        <p:spPr bwMode="auto">
          <a:xfrm>
            <a:off x="3505200" y="5791200"/>
            <a:ext cx="1752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88661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autoUpdateAnimBg="0"/>
      <p:bldP spid="3688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81000"/>
            <a:ext cx="7848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二、自变量趋向有限值时函数的极限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533400" y="1111250"/>
          <a:ext cx="6913563" cy="125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605" name="Document" r:id="rId3" imgW="7131600" imgH="1295280" progId="Word.Document.8">
                  <p:embed/>
                </p:oleObj>
              </mc:Choice>
              <mc:Fallback>
                <p:oleObj name="Document" r:id="rId3" imgW="7131600" imgH="1295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111250"/>
                        <a:ext cx="6913563" cy="125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382275"/>
              </p:ext>
            </p:extLst>
          </p:nvPr>
        </p:nvGraphicFramePr>
        <p:xfrm>
          <a:off x="539552" y="2348880"/>
          <a:ext cx="8086725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606" name="Document" r:id="rId5" imgW="8612905" imgH="2233253" progId="Word.Document.8">
                  <p:embed/>
                </p:oleObj>
              </mc:Choice>
              <mc:Fallback>
                <p:oleObj name="Document" r:id="rId5" imgW="8612905" imgH="2233253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348880"/>
                        <a:ext cx="8086725" cy="205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542799"/>
              </p:ext>
            </p:extLst>
          </p:nvPr>
        </p:nvGraphicFramePr>
        <p:xfrm>
          <a:off x="611559" y="4437112"/>
          <a:ext cx="5995287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607" name="Document" r:id="rId7" imgW="6375343" imgH="837740" progId="Word.Document.8">
                  <p:embed/>
                </p:oleObj>
              </mc:Choice>
              <mc:Fallback>
                <p:oleObj name="Document" r:id="rId7" imgW="6375343" imgH="837740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59" y="4437112"/>
                        <a:ext cx="5995287" cy="7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910822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2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417128"/>
              </p:ext>
            </p:extLst>
          </p:nvPr>
        </p:nvGraphicFramePr>
        <p:xfrm>
          <a:off x="755576" y="5301208"/>
          <a:ext cx="195580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935" name="Equation" r:id="rId3" imgW="1955520" imgH="380880" progId="Equation.3">
                  <p:embed/>
                </p:oleObj>
              </mc:Choice>
              <mc:Fallback>
                <p:oleObj name="Equation" r:id="rId3" imgW="195552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301208"/>
                        <a:ext cx="1955800" cy="3794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042906"/>
              </p:ext>
            </p:extLst>
          </p:nvPr>
        </p:nvGraphicFramePr>
        <p:xfrm>
          <a:off x="2773363" y="5084763"/>
          <a:ext cx="5543053" cy="843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936" name="Equation" r:id="rId5" imgW="5486400" imgH="927000" progId="Equation.3">
                  <p:embed/>
                </p:oleObj>
              </mc:Choice>
              <mc:Fallback>
                <p:oleObj name="Equation" r:id="rId5" imgW="548640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3" y="5084763"/>
                        <a:ext cx="5543053" cy="843578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9525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304800" y="642938"/>
            <a:ext cx="8181975" cy="2101850"/>
            <a:chOff x="304800" y="562918"/>
            <a:chExt cx="8181975" cy="2101850"/>
          </a:xfrm>
        </p:grpSpPr>
        <p:graphicFrame>
          <p:nvGraphicFramePr>
            <p:cNvPr id="103427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8765960"/>
                </p:ext>
              </p:extLst>
            </p:nvPr>
          </p:nvGraphicFramePr>
          <p:xfrm>
            <a:off x="330200" y="562918"/>
            <a:ext cx="8156575" cy="2101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937" name="公式" r:id="rId7" imgW="8013600" imgH="2145960" progId="Equation.3">
                    <p:embed/>
                  </p:oleObj>
                </mc:Choice>
                <mc:Fallback>
                  <p:oleObj name="公式" r:id="rId7" imgW="8013600" imgH="2145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200" y="562918"/>
                          <a:ext cx="8156575" cy="2101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0" name="Text Box 10"/>
            <p:cNvSpPr txBox="1">
              <a:spLocks noChangeArrowheads="1"/>
            </p:cNvSpPr>
            <p:nvPr/>
          </p:nvSpPr>
          <p:spPr bwMode="auto">
            <a:xfrm>
              <a:off x="304800" y="735347"/>
              <a:ext cx="1962944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定义</a:t>
              </a:r>
              <a:r>
                <a:rPr lang="en-US" altLang="zh-CN" sz="2800" b="1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3.1.1 </a:t>
              </a:r>
            </a:p>
          </p:txBody>
        </p:sp>
      </p:grpSp>
      <p:graphicFrame>
        <p:nvGraphicFramePr>
          <p:cNvPr id="1034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498097"/>
              </p:ext>
            </p:extLst>
          </p:nvPr>
        </p:nvGraphicFramePr>
        <p:xfrm>
          <a:off x="277813" y="2917825"/>
          <a:ext cx="6742459" cy="1060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938" name="Equation" r:id="rId9" imgW="6756120" imgH="1104840" progId="Equation.3">
                  <p:embed/>
                </p:oleObj>
              </mc:Choice>
              <mc:Fallback>
                <p:oleObj name="Equation" r:id="rId9" imgW="6756120" imgH="1104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3" y="2917825"/>
                        <a:ext cx="6742459" cy="10600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708485"/>
              </p:ext>
            </p:extLst>
          </p:nvPr>
        </p:nvGraphicFramePr>
        <p:xfrm>
          <a:off x="336550" y="4140201"/>
          <a:ext cx="5243562" cy="445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939" name="Equation" r:id="rId11" imgW="5155920" imgH="457200" progId="Equation.3">
                  <p:embed/>
                </p:oleObj>
              </mc:Choice>
              <mc:Fallback>
                <p:oleObj name="Equation" r:id="rId11" imgW="51559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4140201"/>
                        <a:ext cx="5243562" cy="4457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23528" y="44624"/>
            <a:ext cx="1512168" cy="854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、定义</a:t>
            </a:r>
          </a:p>
        </p:txBody>
      </p:sp>
    </p:spTree>
    <p:extLst>
      <p:ext uri="{BB962C8B-B14F-4D97-AF65-F5344CB8AC3E}">
        <p14:creationId xmlns:p14="http://schemas.microsoft.com/office/powerpoint/2010/main" val="407916662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4375150" y="2803525"/>
            <a:ext cx="2895600" cy="8382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81000" y="1697038"/>
            <a:ext cx="2819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9900FF"/>
                </a:solidFill>
              </a:rPr>
              <a:t>2.</a:t>
            </a:r>
            <a:r>
              <a:rPr lang="zh-CN" altLang="en-US" sz="2800" b="1" dirty="0">
                <a:solidFill>
                  <a:srgbClr val="9900FF"/>
                </a:solidFill>
              </a:rPr>
              <a:t>几何解释</a:t>
            </a:r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4375150" y="3641725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4375150" y="2803525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4375150" y="3222625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4572000" y="2162175"/>
            <a:ext cx="2971800" cy="2089150"/>
            <a:chOff x="3120" y="1804"/>
            <a:chExt cx="1872" cy="1316"/>
          </a:xfrm>
        </p:grpSpPr>
        <p:sp>
          <p:nvSpPr>
            <p:cNvPr id="9249" name="Freeform 13"/>
            <p:cNvSpPr>
              <a:spLocks/>
            </p:cNvSpPr>
            <p:nvPr/>
          </p:nvSpPr>
          <p:spPr bwMode="auto">
            <a:xfrm>
              <a:off x="3120" y="2064"/>
              <a:ext cx="1632" cy="1056"/>
            </a:xfrm>
            <a:custGeom>
              <a:avLst/>
              <a:gdLst>
                <a:gd name="T0" fmla="*/ 0 w 1344"/>
                <a:gd name="T1" fmla="*/ 1547 h 960"/>
                <a:gd name="T2" fmla="*/ 254 w 1344"/>
                <a:gd name="T3" fmla="*/ 1238 h 960"/>
                <a:gd name="T4" fmla="*/ 633 w 1344"/>
                <a:gd name="T5" fmla="*/ 1005 h 960"/>
                <a:gd name="T6" fmla="*/ 1520 w 1344"/>
                <a:gd name="T7" fmla="*/ 696 h 960"/>
                <a:gd name="T8" fmla="*/ 2661 w 1344"/>
                <a:gd name="T9" fmla="*/ 386 h 960"/>
                <a:gd name="T10" fmla="*/ 3549 w 1344"/>
                <a:gd name="T11" fmla="*/ 0 h 9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44"/>
                <a:gd name="T19" fmla="*/ 0 h 960"/>
                <a:gd name="T20" fmla="*/ 1344 w 1344"/>
                <a:gd name="T21" fmla="*/ 960 h 9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44" h="960">
                  <a:moveTo>
                    <a:pt x="0" y="960"/>
                  </a:moveTo>
                  <a:cubicBezTo>
                    <a:pt x="28" y="892"/>
                    <a:pt x="56" y="824"/>
                    <a:pt x="96" y="768"/>
                  </a:cubicBezTo>
                  <a:cubicBezTo>
                    <a:pt x="136" y="712"/>
                    <a:pt x="160" y="680"/>
                    <a:pt x="240" y="624"/>
                  </a:cubicBezTo>
                  <a:cubicBezTo>
                    <a:pt x="320" y="568"/>
                    <a:pt x="448" y="496"/>
                    <a:pt x="576" y="432"/>
                  </a:cubicBezTo>
                  <a:cubicBezTo>
                    <a:pt x="704" y="368"/>
                    <a:pt x="880" y="312"/>
                    <a:pt x="1008" y="240"/>
                  </a:cubicBezTo>
                  <a:cubicBezTo>
                    <a:pt x="1136" y="168"/>
                    <a:pt x="1288" y="40"/>
                    <a:pt x="1344" y="0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33" name="Object 15"/>
            <p:cNvGraphicFramePr>
              <a:graphicFrameLocks noChangeAspect="1"/>
            </p:cNvGraphicFramePr>
            <p:nvPr/>
          </p:nvGraphicFramePr>
          <p:xfrm>
            <a:off x="4272" y="1804"/>
            <a:ext cx="720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514" name="公式" r:id="rId3" imgW="596880" imgH="203040" progId="Equation.3">
                    <p:embed/>
                  </p:oleObj>
                </mc:Choice>
                <mc:Fallback>
                  <p:oleObj name="公式" r:id="rId3" imgW="5968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804"/>
                          <a:ext cx="720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4448" name="Object 0"/>
          <p:cNvGraphicFramePr>
            <a:graphicFrameLocks noChangeAspect="1"/>
          </p:cNvGraphicFramePr>
          <p:nvPr/>
        </p:nvGraphicFramePr>
        <p:xfrm>
          <a:off x="3549650" y="3435350"/>
          <a:ext cx="7493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515" name="公式" r:id="rId5" imgW="368280" imgH="177480" progId="Equation.3">
                  <p:embed/>
                </p:oleObj>
              </mc:Choice>
              <mc:Fallback>
                <p:oleObj name="公式" r:id="rId5" imgW="3682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50" y="3435350"/>
                        <a:ext cx="7493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49" name="Object 1"/>
          <p:cNvGraphicFramePr>
            <a:graphicFrameLocks noChangeAspect="1"/>
          </p:cNvGraphicFramePr>
          <p:nvPr/>
        </p:nvGraphicFramePr>
        <p:xfrm>
          <a:off x="3594100" y="2574925"/>
          <a:ext cx="7493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516" name="公式" r:id="rId7" imgW="368280" imgH="177480" progId="Equation.3">
                  <p:embed/>
                </p:oleObj>
              </mc:Choice>
              <mc:Fallback>
                <p:oleObj name="公式" r:id="rId7" imgW="3682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2574925"/>
                        <a:ext cx="7493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0" name="Object 2"/>
          <p:cNvGraphicFramePr>
            <a:graphicFrameLocks noChangeAspect="1"/>
          </p:cNvGraphicFramePr>
          <p:nvPr/>
        </p:nvGraphicFramePr>
        <p:xfrm>
          <a:off x="3990975" y="3032125"/>
          <a:ext cx="30797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517" name="公式" r:id="rId9" imgW="152280" imgH="164880" progId="Equation.3">
                  <p:embed/>
                </p:oleObj>
              </mc:Choice>
              <mc:Fallback>
                <p:oleObj name="公式" r:id="rId9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975" y="3032125"/>
                        <a:ext cx="307975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1" name="Object 3"/>
          <p:cNvGraphicFramePr>
            <a:graphicFrameLocks noChangeAspect="1"/>
          </p:cNvGraphicFramePr>
          <p:nvPr/>
        </p:nvGraphicFramePr>
        <p:xfrm>
          <a:off x="4908550" y="4451350"/>
          <a:ext cx="6096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518" name="公式" r:id="rId11" imgW="419040" imgH="228600" progId="Equation.3">
                  <p:embed/>
                </p:oleObj>
              </mc:Choice>
              <mc:Fallback>
                <p:oleObj name="公式" r:id="rId11" imgW="419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550" y="4451350"/>
                        <a:ext cx="6096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6356350" y="4451350"/>
          <a:ext cx="6096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519" name="公式" r:id="rId13" imgW="419040" imgH="228600" progId="Equation.3">
                  <p:embed/>
                </p:oleObj>
              </mc:Choice>
              <mc:Fallback>
                <p:oleObj name="公式" r:id="rId13" imgW="419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6350" y="4451350"/>
                        <a:ext cx="6096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Object 5"/>
          <p:cNvGraphicFramePr>
            <a:graphicFrameLocks noChangeAspect="1"/>
          </p:cNvGraphicFramePr>
          <p:nvPr/>
        </p:nvGraphicFramePr>
        <p:xfrm>
          <a:off x="5791200" y="4410075"/>
          <a:ext cx="26828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520" name="公式" r:id="rId15" imgW="164880" imgH="228600" progId="Equation.3">
                  <p:embed/>
                </p:oleObj>
              </mc:Choice>
              <mc:Fallback>
                <p:oleObj name="公式" r:id="rId15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410075"/>
                        <a:ext cx="26828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4" name="Object 6"/>
          <p:cNvGraphicFramePr>
            <a:graphicFrameLocks noChangeAspect="1"/>
          </p:cNvGraphicFramePr>
          <p:nvPr/>
        </p:nvGraphicFramePr>
        <p:xfrm>
          <a:off x="6296025" y="4175125"/>
          <a:ext cx="2286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521" name="公式" r:id="rId17" imgW="139680" imgH="177480" progId="Equation.3">
                  <p:embed/>
                </p:oleObj>
              </mc:Choice>
              <mc:Fallback>
                <p:oleObj name="公式" r:id="rId17" imgW="1396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6025" y="4175125"/>
                        <a:ext cx="2286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5" name="Object 7"/>
          <p:cNvGraphicFramePr>
            <a:graphicFrameLocks noChangeAspect="1"/>
          </p:cNvGraphicFramePr>
          <p:nvPr/>
        </p:nvGraphicFramePr>
        <p:xfrm>
          <a:off x="5457825" y="4191000"/>
          <a:ext cx="2286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522" name="公式" r:id="rId19" imgW="139680" imgH="177480" progId="Equation.3">
                  <p:embed/>
                </p:oleObj>
              </mc:Choice>
              <mc:Fallback>
                <p:oleObj name="公式" r:id="rId19" imgW="1396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7825" y="4191000"/>
                        <a:ext cx="2286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4049713" y="2041525"/>
            <a:ext cx="3875087" cy="2819400"/>
            <a:chOff x="2791" y="1728"/>
            <a:chExt cx="2441" cy="1776"/>
          </a:xfrm>
        </p:grpSpPr>
        <p:sp>
          <p:nvSpPr>
            <p:cNvPr id="9247" name="Line 6"/>
            <p:cNvSpPr>
              <a:spLocks noChangeShapeType="1"/>
            </p:cNvSpPr>
            <p:nvPr/>
          </p:nvSpPr>
          <p:spPr bwMode="auto">
            <a:xfrm>
              <a:off x="2814" y="3264"/>
              <a:ext cx="23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8" name="Line 7"/>
            <p:cNvSpPr>
              <a:spLocks noChangeShapeType="1"/>
            </p:cNvSpPr>
            <p:nvPr/>
          </p:nvSpPr>
          <p:spPr bwMode="auto">
            <a:xfrm flipV="1">
              <a:off x="2996" y="1920"/>
              <a:ext cx="0" cy="15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30" name="Object 12"/>
            <p:cNvGraphicFramePr>
              <a:graphicFrameLocks noChangeAspect="1"/>
            </p:cNvGraphicFramePr>
            <p:nvPr/>
          </p:nvGraphicFramePr>
          <p:xfrm>
            <a:off x="5060" y="3312"/>
            <a:ext cx="17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523" name="公式" r:id="rId20" imgW="126720" imgH="139680" progId="Equation.3">
                    <p:embed/>
                  </p:oleObj>
                </mc:Choice>
                <mc:Fallback>
                  <p:oleObj name="公式" r:id="rId20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0" y="3312"/>
                          <a:ext cx="17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1" name="Object 13"/>
            <p:cNvGraphicFramePr>
              <a:graphicFrameLocks noChangeAspect="1"/>
            </p:cNvGraphicFramePr>
            <p:nvPr/>
          </p:nvGraphicFramePr>
          <p:xfrm>
            <a:off x="2900" y="1728"/>
            <a:ext cx="16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524" name="公式" r:id="rId22" imgW="139680" imgH="164880" progId="Equation.3">
                    <p:embed/>
                  </p:oleObj>
                </mc:Choice>
                <mc:Fallback>
                  <p:oleObj name="公式" r:id="rId22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0" y="1728"/>
                          <a:ext cx="16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2" name="Object 14"/>
            <p:cNvGraphicFramePr>
              <a:graphicFrameLocks noChangeAspect="1"/>
            </p:cNvGraphicFramePr>
            <p:nvPr/>
          </p:nvGraphicFramePr>
          <p:xfrm>
            <a:off x="2791" y="3312"/>
            <a:ext cx="157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525" name="公式" r:id="rId24" imgW="228600" imgH="253800" progId="Equation.3">
                    <p:embed/>
                  </p:oleObj>
                </mc:Choice>
                <mc:Fallback>
                  <p:oleObj name="公式" r:id="rId24" imgW="2286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1" y="3312"/>
                          <a:ext cx="157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51" name="Line 27"/>
          <p:cNvSpPr>
            <a:spLocks noChangeShapeType="1"/>
          </p:cNvSpPr>
          <p:nvPr/>
        </p:nvSpPr>
        <p:spPr bwMode="auto">
          <a:xfrm flipV="1">
            <a:off x="5213350" y="2803525"/>
            <a:ext cx="0" cy="1676400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2" name="Line 28"/>
          <p:cNvSpPr>
            <a:spLocks noChangeShapeType="1"/>
          </p:cNvSpPr>
          <p:nvPr/>
        </p:nvSpPr>
        <p:spPr bwMode="auto">
          <a:xfrm flipV="1">
            <a:off x="6584950" y="2803525"/>
            <a:ext cx="0" cy="1676400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3" name="Line 29"/>
          <p:cNvSpPr>
            <a:spLocks noChangeShapeType="1"/>
          </p:cNvSpPr>
          <p:nvPr/>
        </p:nvSpPr>
        <p:spPr bwMode="auto">
          <a:xfrm flipV="1">
            <a:off x="5899150" y="3260725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4456" name="Object 8"/>
          <p:cNvGraphicFramePr>
            <a:graphicFrameLocks noChangeAspect="1"/>
          </p:cNvGraphicFramePr>
          <p:nvPr/>
        </p:nvGraphicFramePr>
        <p:xfrm>
          <a:off x="442913" y="2346325"/>
          <a:ext cx="3100387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526" name="公式" r:id="rId26" imgW="3492360" imgH="2768400" progId="Equation.3">
                  <p:embed/>
                </p:oleObj>
              </mc:Choice>
              <mc:Fallback>
                <p:oleObj name="公式" r:id="rId26" imgW="3492360" imgH="276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2346325"/>
                        <a:ext cx="3100387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4" name="Text Box 36"/>
          <p:cNvSpPr txBox="1">
            <a:spLocks noChangeArrowheads="1"/>
          </p:cNvSpPr>
          <p:nvPr/>
        </p:nvSpPr>
        <p:spPr bwMode="auto">
          <a:xfrm>
            <a:off x="228600" y="476250"/>
            <a:ext cx="1751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注记：</a:t>
            </a:r>
          </a:p>
        </p:txBody>
      </p:sp>
      <p:graphicFrame>
        <p:nvGraphicFramePr>
          <p:cNvPr id="104457" name="Object 9"/>
          <p:cNvGraphicFramePr>
            <a:graphicFrameLocks noChangeAspect="1"/>
          </p:cNvGraphicFramePr>
          <p:nvPr/>
        </p:nvGraphicFramePr>
        <p:xfrm>
          <a:off x="1295400" y="571500"/>
          <a:ext cx="6934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527" name="公式" r:id="rId28" imgW="6806880" imgH="469800" progId="Equation.3">
                  <p:embed/>
                </p:oleObj>
              </mc:Choice>
              <mc:Fallback>
                <p:oleObj name="公式" r:id="rId28" imgW="68068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71500"/>
                        <a:ext cx="6934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8" name="Object 10"/>
          <p:cNvGraphicFramePr>
            <a:graphicFrameLocks noChangeAspect="1"/>
          </p:cNvGraphicFramePr>
          <p:nvPr/>
        </p:nvGraphicFramePr>
        <p:xfrm>
          <a:off x="1295400" y="1125538"/>
          <a:ext cx="543718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528" name="Equation" r:id="rId30" imgW="5041800" imgH="393480" progId="Equation.3">
                  <p:embed/>
                </p:oleObj>
              </mc:Choice>
              <mc:Fallback>
                <p:oleObj name="Equation" r:id="rId30" imgW="5041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125538"/>
                        <a:ext cx="5437188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6" name="Oval 42"/>
          <p:cNvSpPr>
            <a:spLocks noChangeArrowheads="1"/>
          </p:cNvSpPr>
          <p:nvPr/>
        </p:nvSpPr>
        <p:spPr bwMode="auto">
          <a:xfrm>
            <a:off x="5867400" y="32035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7" name="Rectangle 43"/>
          <p:cNvSpPr>
            <a:spLocks noChangeArrowheads="1"/>
          </p:cNvSpPr>
          <p:nvPr/>
        </p:nvSpPr>
        <p:spPr bwMode="auto">
          <a:xfrm>
            <a:off x="5238750" y="2822575"/>
            <a:ext cx="1333500" cy="819150"/>
          </a:xfrm>
          <a:prstGeom prst="rect">
            <a:avLst/>
          </a:prstGeom>
          <a:solidFill>
            <a:srgbClr val="FFFF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4459" name="Object 11"/>
          <p:cNvGraphicFramePr>
            <a:graphicFrameLocks noChangeAspect="1"/>
          </p:cNvGraphicFramePr>
          <p:nvPr/>
        </p:nvGraphicFramePr>
        <p:xfrm>
          <a:off x="431800" y="5035550"/>
          <a:ext cx="46926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529" name="公式" r:id="rId32" imgW="4991040" imgH="444240" progId="Equation.3">
                  <p:embed/>
                </p:oleObj>
              </mc:Choice>
              <mc:Fallback>
                <p:oleObj name="公式" r:id="rId32" imgW="49910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5035550"/>
                        <a:ext cx="46926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160549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4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4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0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9" grpId="0" animBg="1"/>
      <p:bldP spid="26628" grpId="0" autoUpdateAnimBg="0"/>
      <p:bldP spid="26632" grpId="0" animBg="1"/>
      <p:bldP spid="26633" grpId="0" animBg="1"/>
      <p:bldP spid="26636" grpId="0" animBg="1"/>
      <p:bldP spid="26651" grpId="0" animBg="1"/>
      <p:bldP spid="26652" grpId="0" animBg="1"/>
      <p:bldP spid="26653" grpId="0" animBg="1"/>
      <p:bldP spid="26666" grpId="0" animBg="1"/>
      <p:bldP spid="2666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889000" y="2587352"/>
            <a:ext cx="261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可以证明：</a:t>
            </a: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997584"/>
              </p:ext>
            </p:extLst>
          </p:nvPr>
        </p:nvGraphicFramePr>
        <p:xfrm>
          <a:off x="2667000" y="2569890"/>
          <a:ext cx="57150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722" name="Equation" r:id="rId3" imgW="1612800" imgH="291960" progId="Equation.3">
                  <p:embed/>
                </p:oleObj>
              </mc:Choice>
              <mc:Fallback>
                <p:oleObj name="Equation" r:id="rId3" imgW="161280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569890"/>
                        <a:ext cx="571500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881546"/>
              </p:ext>
            </p:extLst>
          </p:nvPr>
        </p:nvGraphicFramePr>
        <p:xfrm>
          <a:off x="2514600" y="3730352"/>
          <a:ext cx="3429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723" name="Equation" r:id="rId5" imgW="939600" imgH="291960" progId="Equation.3">
                  <p:embed/>
                </p:oleObj>
              </mc:Choice>
              <mc:Fallback>
                <p:oleObj name="Equation" r:id="rId5" imgW="93960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730352"/>
                        <a:ext cx="3429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356418"/>
              </p:ext>
            </p:extLst>
          </p:nvPr>
        </p:nvGraphicFramePr>
        <p:xfrm>
          <a:off x="755576" y="836712"/>
          <a:ext cx="195580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724" name="Equation" r:id="rId7" imgW="1943051" imgH="371377" progId="Equation.3">
                  <p:embed/>
                </p:oleObj>
              </mc:Choice>
              <mc:Fallback>
                <p:oleObj name="Equation" r:id="rId7" imgW="1943051" imgH="371377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836712"/>
                        <a:ext cx="1955800" cy="3794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722813"/>
              </p:ext>
            </p:extLst>
          </p:nvPr>
        </p:nvGraphicFramePr>
        <p:xfrm>
          <a:off x="395536" y="1340768"/>
          <a:ext cx="75676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725" name="Equation" r:id="rId9" imgW="7302240" imgH="469800" progId="Equation.3">
                  <p:embed/>
                </p:oleObj>
              </mc:Choice>
              <mc:Fallback>
                <p:oleObj name="Equation" r:id="rId9" imgW="7302240" imgH="46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340768"/>
                        <a:ext cx="7567612" cy="469900"/>
                      </a:xfrm>
                      <a:prstGeom prst="rect">
                        <a:avLst/>
                      </a:prstGeom>
                      <a:solidFill>
                        <a:srgbClr val="FDEADA"/>
                      </a:solidFill>
                      <a:ln w="9525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876042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5" name="Text Box 2"/>
          <p:cNvSpPr txBox="1">
            <a:spLocks noChangeArrowheads="1"/>
          </p:cNvSpPr>
          <p:nvPr/>
        </p:nvSpPr>
        <p:spPr bwMode="auto">
          <a:xfrm>
            <a:off x="857250" y="63341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2</a:t>
            </a:r>
          </a:p>
        </p:txBody>
      </p:sp>
      <p:graphicFrame>
        <p:nvGraphicFramePr>
          <p:cNvPr id="11266" name="Object 0"/>
          <p:cNvGraphicFramePr>
            <a:graphicFrameLocks noChangeAspect="1"/>
          </p:cNvGraphicFramePr>
          <p:nvPr/>
        </p:nvGraphicFramePr>
        <p:xfrm>
          <a:off x="1812925" y="404813"/>
          <a:ext cx="3086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127" name="公式" r:id="rId3" imgW="3085920" imgH="952200" progId="Equation.3">
                  <p:embed/>
                </p:oleObj>
              </mc:Choice>
              <mc:Fallback>
                <p:oleObj name="公式" r:id="rId3" imgW="308592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5" y="404813"/>
                        <a:ext cx="3086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827584" y="146972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证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105473" name="Object 1"/>
          <p:cNvGraphicFramePr>
            <a:graphicFrameLocks noChangeAspect="1"/>
          </p:cNvGraphicFramePr>
          <p:nvPr/>
        </p:nvGraphicFramePr>
        <p:xfrm>
          <a:off x="1104900" y="2065338"/>
          <a:ext cx="36957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128" name="公式" r:id="rId5" imgW="3911400" imgH="1066680" progId="Equation.3">
                  <p:embed/>
                </p:oleObj>
              </mc:Choice>
              <mc:Fallback>
                <p:oleObj name="公式" r:id="rId5" imgW="3911400" imgH="10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2065338"/>
                        <a:ext cx="369570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4" name="Object 2"/>
          <p:cNvGraphicFramePr>
            <a:graphicFrameLocks noChangeAspect="1"/>
          </p:cNvGraphicFramePr>
          <p:nvPr/>
        </p:nvGraphicFramePr>
        <p:xfrm>
          <a:off x="1162050" y="3186113"/>
          <a:ext cx="15049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129" name="公式" r:id="rId7" imgW="1650960" imgH="444240" progId="Equation.3">
                  <p:embed/>
                </p:oleObj>
              </mc:Choice>
              <mc:Fallback>
                <p:oleObj name="公式" r:id="rId7" imgW="16509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3186113"/>
                        <a:ext cx="150495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5" name="Object 3"/>
          <p:cNvGraphicFramePr>
            <a:graphicFrameLocks noChangeAspect="1"/>
          </p:cNvGraphicFramePr>
          <p:nvPr/>
        </p:nvGraphicFramePr>
        <p:xfrm>
          <a:off x="5791200" y="3227388"/>
          <a:ext cx="18780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130" name="公式" r:id="rId9" imgW="2057400" imgH="431640" progId="Equation.3">
                  <p:embed/>
                </p:oleObj>
              </mc:Choice>
              <mc:Fallback>
                <p:oleObj name="公式" r:id="rId9" imgW="2057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227388"/>
                        <a:ext cx="187801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1179513" y="4040188"/>
          <a:ext cx="28368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131" name="公式" r:id="rId11" imgW="3111480" imgH="482400" progId="Equation.3">
                  <p:embed/>
                </p:oleObj>
              </mc:Choice>
              <mc:Fallback>
                <p:oleObj name="公式" r:id="rId11" imgW="31114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4040188"/>
                        <a:ext cx="283686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1695450" y="148590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函数在点 </a:t>
            </a:r>
            <a:r>
              <a:rPr lang="en-US" altLang="zh-CN" sz="2800" b="1" i="1"/>
              <a:t>x</a:t>
            </a:r>
            <a:r>
              <a:rPr lang="en-US" altLang="zh-CN" sz="2800" b="1"/>
              <a:t>=1 </a:t>
            </a:r>
            <a:r>
              <a:rPr lang="zh-CN" altLang="en-US" sz="2800" b="1"/>
              <a:t>处没有定义</a:t>
            </a:r>
            <a:r>
              <a:rPr lang="en-US" altLang="zh-CN" sz="2800" b="1"/>
              <a:t>.</a:t>
            </a:r>
          </a:p>
        </p:txBody>
      </p:sp>
      <p:graphicFrame>
        <p:nvGraphicFramePr>
          <p:cNvPr id="105477" name="Object 5"/>
          <p:cNvGraphicFramePr>
            <a:graphicFrameLocks noChangeAspect="1"/>
          </p:cNvGraphicFramePr>
          <p:nvPr/>
        </p:nvGraphicFramePr>
        <p:xfrm>
          <a:off x="4800600" y="2389188"/>
          <a:ext cx="11287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132" name="公式" r:id="rId13" imgW="1193760" imgH="482400" progId="Equation.3">
                  <p:embed/>
                </p:oleObj>
              </mc:Choice>
              <mc:Fallback>
                <p:oleObj name="公式" r:id="rId13" imgW="11937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389188"/>
                        <a:ext cx="112871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8" name="Object 6"/>
          <p:cNvGraphicFramePr>
            <a:graphicFrameLocks noChangeAspect="1"/>
          </p:cNvGraphicFramePr>
          <p:nvPr/>
        </p:nvGraphicFramePr>
        <p:xfrm>
          <a:off x="2819400" y="3189288"/>
          <a:ext cx="29162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133" name="公式" r:id="rId15" imgW="3085920" imgH="482400" progId="Equation.3">
                  <p:embed/>
                </p:oleObj>
              </mc:Choice>
              <mc:Fallback>
                <p:oleObj name="公式" r:id="rId15" imgW="30859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189288"/>
                        <a:ext cx="291623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9" name="Object 7"/>
          <p:cNvGraphicFramePr>
            <a:graphicFrameLocks noChangeAspect="1"/>
          </p:cNvGraphicFramePr>
          <p:nvPr/>
        </p:nvGraphicFramePr>
        <p:xfrm>
          <a:off x="4173538" y="3795713"/>
          <a:ext cx="2913062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134" name="公式" r:id="rId17" imgW="3085920" imgH="1066680" progId="Equation.3">
                  <p:embed/>
                </p:oleObj>
              </mc:Choice>
              <mc:Fallback>
                <p:oleObj name="公式" r:id="rId17" imgW="3085920" imgH="10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3538" y="3795713"/>
                        <a:ext cx="2913062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0" name="Object 8"/>
          <p:cNvGraphicFramePr>
            <a:graphicFrameLocks noChangeAspect="1"/>
          </p:cNvGraphicFramePr>
          <p:nvPr/>
        </p:nvGraphicFramePr>
        <p:xfrm>
          <a:off x="1219200" y="4557713"/>
          <a:ext cx="2590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135" name="公式" r:id="rId19" imgW="2590560" imgH="952200" progId="Equation.3">
                  <p:embed/>
                </p:oleObj>
              </mc:Choice>
              <mc:Fallback>
                <p:oleObj name="公式" r:id="rId19" imgW="259056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557713"/>
                        <a:ext cx="2590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32347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utoUpdateAnimBg="0"/>
      <p:bldP spid="3073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ext Box 2"/>
          <p:cNvSpPr txBox="1">
            <a:spLocks noChangeArrowheads="1"/>
          </p:cNvSpPr>
          <p:nvPr/>
        </p:nvSpPr>
        <p:spPr bwMode="auto">
          <a:xfrm>
            <a:off x="533400" y="18891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3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2024063" y="3879850"/>
          <a:ext cx="24765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950" name="公式" r:id="rId3" imgW="2476440" imgH="634680" progId="Equation.3">
                  <p:embed/>
                </p:oleObj>
              </mc:Choice>
              <mc:Fallback>
                <p:oleObj name="公式" r:id="rId3" imgW="247644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3879850"/>
                        <a:ext cx="24765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09600" y="87153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证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1219200" y="947738"/>
          <a:ext cx="37068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951" name="公式" r:id="rId5" imgW="3924000" imgH="533160" progId="Equation.3">
                  <p:embed/>
                </p:oleObj>
              </mc:Choice>
              <mc:Fallback>
                <p:oleObj name="公式" r:id="rId5" imgW="392400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947738"/>
                        <a:ext cx="370681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655638" y="1811338"/>
          <a:ext cx="15049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952" name="公式" r:id="rId7" imgW="1650960" imgH="444240" progId="Equation.3">
                  <p:embed/>
                </p:oleObj>
              </mc:Choice>
              <mc:Fallback>
                <p:oleObj name="公式" r:id="rId7" imgW="16509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8" y="1811338"/>
                        <a:ext cx="150495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5410200" y="2584450"/>
          <a:ext cx="30956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953" name="公式" r:id="rId9" imgW="3390840" imgH="495000" progId="Equation.3">
                  <p:embed/>
                </p:oleObj>
              </mc:Choice>
              <mc:Fallback>
                <p:oleObj name="公式" r:id="rId9" imgW="339084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584450"/>
                        <a:ext cx="30956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674688" y="3325813"/>
          <a:ext cx="28368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954" name="公式" r:id="rId11" imgW="3111480" imgH="482400" progId="Equation.3">
                  <p:embed/>
                </p:oleObj>
              </mc:Choice>
              <mc:Fallback>
                <p:oleObj name="公式" r:id="rId11" imgW="31114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3325813"/>
                        <a:ext cx="283686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10"/>
          <p:cNvGraphicFramePr>
            <a:graphicFrameLocks noChangeAspect="1"/>
          </p:cNvGraphicFramePr>
          <p:nvPr/>
        </p:nvGraphicFramePr>
        <p:xfrm>
          <a:off x="5026025" y="679450"/>
          <a:ext cx="1908175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955" name="公式" r:id="rId13" imgW="2019240" imgH="1091880" progId="Equation.3">
                  <p:embed/>
                </p:oleObj>
              </mc:Choice>
              <mc:Fallback>
                <p:oleObj name="公式" r:id="rId13" imgW="2019240" imgH="1091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025" y="679450"/>
                        <a:ext cx="1908175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Object 11"/>
          <p:cNvGraphicFramePr>
            <a:graphicFrameLocks noChangeAspect="1"/>
          </p:cNvGraphicFramePr>
          <p:nvPr/>
        </p:nvGraphicFramePr>
        <p:xfrm>
          <a:off x="2332038" y="1792288"/>
          <a:ext cx="29162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956" name="公式" r:id="rId15" imgW="3085920" imgH="482400" progId="Equation.3">
                  <p:embed/>
                </p:oleObj>
              </mc:Choice>
              <mc:Fallback>
                <p:oleObj name="公式" r:id="rId15" imgW="30859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038" y="1792288"/>
                        <a:ext cx="291623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12"/>
          <p:cNvGraphicFramePr>
            <a:graphicFrameLocks noChangeAspect="1"/>
          </p:cNvGraphicFramePr>
          <p:nvPr/>
        </p:nvGraphicFramePr>
        <p:xfrm>
          <a:off x="3646488" y="3306763"/>
          <a:ext cx="29241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957" name="公式" r:id="rId17" imgW="3098520" imgH="533160" progId="Equation.3">
                  <p:embed/>
                </p:oleObj>
              </mc:Choice>
              <mc:Fallback>
                <p:oleObj name="公式" r:id="rId17" imgW="309852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8" y="3306763"/>
                        <a:ext cx="292417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0" name="Object 14"/>
          <p:cNvGraphicFramePr>
            <a:graphicFrameLocks noChangeAspect="1"/>
          </p:cNvGraphicFramePr>
          <p:nvPr/>
        </p:nvGraphicFramePr>
        <p:xfrm>
          <a:off x="7010400" y="719138"/>
          <a:ext cx="1512888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958" name="公式" r:id="rId19" imgW="1600200" imgH="1041120" progId="Equation.3">
                  <p:embed/>
                </p:oleObj>
              </mc:Choice>
              <mc:Fallback>
                <p:oleObj name="公式" r:id="rId19" imgW="160020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719138"/>
                        <a:ext cx="1512888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097679"/>
              </p:ext>
            </p:extLst>
          </p:nvPr>
        </p:nvGraphicFramePr>
        <p:xfrm>
          <a:off x="598488" y="2584450"/>
          <a:ext cx="48006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959" name="公式" r:id="rId21" imgW="5194080" imgH="495000" progId="Equation.3">
                  <p:embed/>
                </p:oleObj>
              </mc:Choice>
              <mc:Fallback>
                <p:oleObj name="公式" r:id="rId21" imgW="519408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2584450"/>
                        <a:ext cx="4800600" cy="44767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FFFF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6"/>
          <p:cNvGraphicFramePr>
            <a:graphicFrameLocks noChangeAspect="1"/>
          </p:cNvGraphicFramePr>
          <p:nvPr/>
        </p:nvGraphicFramePr>
        <p:xfrm>
          <a:off x="1589088" y="227013"/>
          <a:ext cx="47498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960" name="公式" r:id="rId23" imgW="4749480" imgH="634680" progId="Equation.3">
                  <p:embed/>
                </p:oleObj>
              </mc:Choice>
              <mc:Fallback>
                <p:oleObj name="公式" r:id="rId23" imgW="474948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227013"/>
                        <a:ext cx="47498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969963" y="4573860"/>
            <a:ext cx="6410325" cy="954087"/>
          </a:xfrm>
          <a:prstGeom prst="rect">
            <a:avLst/>
          </a:prstGeom>
          <a:solidFill>
            <a:srgbClr val="CCFFFF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注意：</a:t>
            </a:r>
            <a:r>
              <a:rPr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此题中有隐含条件 ：</a:t>
            </a:r>
            <a:r>
              <a:rPr lang="en-US" altLang="zh-CN" sz="2800" b="1" i="1" dirty="0">
                <a:solidFill>
                  <a:srgbClr val="99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rgbClr val="99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 0, </a:t>
            </a:r>
            <a:r>
              <a:rPr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而且需将此条件转化为极限定义中的形式</a:t>
            </a:r>
            <a:r>
              <a:rPr lang="en-US" altLang="zh-CN" sz="2800" b="1" dirty="0">
                <a:solidFill>
                  <a:srgbClr val="99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034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675250"/>
              </p:ext>
            </p:extLst>
          </p:nvPr>
        </p:nvGraphicFramePr>
        <p:xfrm>
          <a:off x="1331913" y="5589860"/>
          <a:ext cx="576103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961" name="公式" r:id="rId25" imgW="5803560" imgH="1091880" progId="Equation.3">
                  <p:embed/>
                </p:oleObj>
              </mc:Choice>
              <mc:Fallback>
                <p:oleObj name="公式" r:id="rId25" imgW="5803560" imgH="1091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589860"/>
                        <a:ext cx="5761037" cy="10795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783171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utoUpdateAnimBg="0"/>
      <p:bldP spid="29713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327025" y="1025525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证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936625" y="1038225"/>
          <a:ext cx="60198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937" name="公式" r:id="rId3" imgW="3073320" imgH="330120" progId="Equation.3">
                  <p:embed/>
                </p:oleObj>
              </mc:Choice>
              <mc:Fallback>
                <p:oleObj name="公式" r:id="rId3" imgW="307332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1038225"/>
                        <a:ext cx="601980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1089025" y="3640138"/>
          <a:ext cx="16764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938" name="公式" r:id="rId5" imgW="1650960" imgH="444240" progId="Equation.3">
                  <p:embed/>
                </p:oleObj>
              </mc:Choice>
              <mc:Fallback>
                <p:oleObj name="公式" r:id="rId5" imgW="16509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3640138"/>
                        <a:ext cx="16764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Object 7"/>
          <p:cNvGraphicFramePr>
            <a:graphicFrameLocks noChangeAspect="1"/>
          </p:cNvGraphicFramePr>
          <p:nvPr/>
        </p:nvGraphicFramePr>
        <p:xfrm>
          <a:off x="1470025" y="4075113"/>
          <a:ext cx="266700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939" name="公式" r:id="rId7" imgW="1396800" imgH="444240" progId="Equation.3">
                  <p:embed/>
                </p:oleObj>
              </mc:Choice>
              <mc:Fallback>
                <p:oleObj name="公式" r:id="rId7" imgW="13968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025" y="4075113"/>
                        <a:ext cx="2667000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2" name="Object 8"/>
          <p:cNvGraphicFramePr>
            <a:graphicFrameLocks noChangeAspect="1"/>
          </p:cNvGraphicFramePr>
          <p:nvPr/>
        </p:nvGraphicFramePr>
        <p:xfrm>
          <a:off x="1125538" y="4868863"/>
          <a:ext cx="279876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940" name="公式" r:id="rId9" imgW="2781000" imgH="444240" progId="Equation.3">
                  <p:embed/>
                </p:oleObj>
              </mc:Choice>
              <mc:Fallback>
                <p:oleObj name="公式" r:id="rId9" imgW="27810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38" y="4868863"/>
                        <a:ext cx="2798762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4" name="Object 10"/>
          <p:cNvGraphicFramePr>
            <a:graphicFrameLocks noChangeAspect="1"/>
          </p:cNvGraphicFramePr>
          <p:nvPr/>
        </p:nvGraphicFramePr>
        <p:xfrm>
          <a:off x="2994025" y="3641725"/>
          <a:ext cx="32766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941" name="公式" r:id="rId11" imgW="3085920" imgH="482400" progId="Equation.3">
                  <p:embed/>
                </p:oleObj>
              </mc:Choice>
              <mc:Fallback>
                <p:oleObj name="公式" r:id="rId11" imgW="30859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025" y="3641725"/>
                        <a:ext cx="32766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5" name="Object 11"/>
          <p:cNvGraphicFramePr>
            <a:graphicFrameLocks noChangeAspect="1"/>
          </p:cNvGraphicFramePr>
          <p:nvPr/>
        </p:nvGraphicFramePr>
        <p:xfrm>
          <a:off x="4067175" y="4797425"/>
          <a:ext cx="2532063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942" name="公式" r:id="rId13" imgW="1358640" imgH="330120" progId="Equation.3">
                  <p:embed/>
                </p:oleObj>
              </mc:Choice>
              <mc:Fallback>
                <p:oleObj name="公式" r:id="rId13" imgW="135864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797425"/>
                        <a:ext cx="2532063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14"/>
          <p:cNvGraphicFramePr>
            <a:graphicFrameLocks noChangeAspect="1"/>
          </p:cNvGraphicFramePr>
          <p:nvPr/>
        </p:nvGraphicFramePr>
        <p:xfrm>
          <a:off x="1393825" y="250825"/>
          <a:ext cx="28194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943" name="公式" r:id="rId15" imgW="1447560" imgH="368280" progId="Equation.3">
                  <p:embed/>
                </p:oleObj>
              </mc:Choice>
              <mc:Fallback>
                <p:oleObj name="公式" r:id="rId15" imgW="14475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825" y="250825"/>
                        <a:ext cx="281940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9" name="Object 15"/>
          <p:cNvGraphicFramePr>
            <a:graphicFrameLocks noChangeAspect="1"/>
          </p:cNvGraphicFramePr>
          <p:nvPr/>
        </p:nvGraphicFramePr>
        <p:xfrm>
          <a:off x="1089025" y="1716088"/>
          <a:ext cx="47561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944" name="公式" r:id="rId17" imgW="2387520" imgH="304560" progId="Equation.3">
                  <p:embed/>
                </p:oleObj>
              </mc:Choice>
              <mc:Fallback>
                <p:oleObj name="公式" r:id="rId17" imgW="238752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1716088"/>
                        <a:ext cx="47561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0" name="Object 16"/>
          <p:cNvGraphicFramePr>
            <a:graphicFrameLocks noChangeAspect="1"/>
          </p:cNvGraphicFramePr>
          <p:nvPr/>
        </p:nvGraphicFramePr>
        <p:xfrm>
          <a:off x="1050925" y="2320925"/>
          <a:ext cx="55245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945" name="公式" r:id="rId19" imgW="2933640" imgH="304560" progId="Equation.3">
                  <p:embed/>
                </p:oleObj>
              </mc:Choice>
              <mc:Fallback>
                <p:oleObj name="公式" r:id="rId19" imgW="293364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2320925"/>
                        <a:ext cx="55245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1" name="Object 17"/>
          <p:cNvGraphicFramePr>
            <a:graphicFrameLocks noChangeAspect="1"/>
          </p:cNvGraphicFramePr>
          <p:nvPr/>
        </p:nvGraphicFramePr>
        <p:xfrm>
          <a:off x="1012825" y="2971800"/>
          <a:ext cx="542766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946" name="公式" r:id="rId21" imgW="2882880" imgH="304560" progId="Equation.3">
                  <p:embed/>
                </p:oleObj>
              </mc:Choice>
              <mc:Fallback>
                <p:oleObj name="公式" r:id="rId21" imgW="28828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2971800"/>
                        <a:ext cx="542766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2" name="Object 18"/>
          <p:cNvGraphicFramePr>
            <a:graphicFrameLocks noChangeAspect="1"/>
          </p:cNvGraphicFramePr>
          <p:nvPr/>
        </p:nvGraphicFramePr>
        <p:xfrm>
          <a:off x="2411413" y="5589588"/>
          <a:ext cx="2262187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947" name="公式" r:id="rId23" imgW="1091880" imgH="368280" progId="Equation.3">
                  <p:embed/>
                </p:oleObj>
              </mc:Choice>
              <mc:Fallback>
                <p:oleObj name="公式" r:id="rId23" imgW="1091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589588"/>
                        <a:ext cx="2262187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6" name="Text Box 2"/>
          <p:cNvSpPr txBox="1">
            <a:spLocks noChangeArrowheads="1"/>
          </p:cNvSpPr>
          <p:nvPr/>
        </p:nvSpPr>
        <p:spPr bwMode="auto">
          <a:xfrm>
            <a:off x="323850" y="24606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2881793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55750" y="2182813"/>
            <a:ext cx="5715000" cy="3581400"/>
            <a:chOff x="1152" y="1536"/>
            <a:chExt cx="3600" cy="2256"/>
          </a:xfrm>
        </p:grpSpPr>
        <p:grpSp>
          <p:nvGrpSpPr>
            <p:cNvPr id="1030" name="Group 3"/>
            <p:cNvGrpSpPr>
              <a:grpSpLocks/>
            </p:cNvGrpSpPr>
            <p:nvPr/>
          </p:nvGrpSpPr>
          <p:grpSpPr bwMode="auto">
            <a:xfrm>
              <a:off x="1152" y="1536"/>
              <a:ext cx="3600" cy="2256"/>
              <a:chOff x="2687" y="410"/>
              <a:chExt cx="2725" cy="2950"/>
            </a:xfrm>
          </p:grpSpPr>
          <p:sp>
            <p:nvSpPr>
              <p:cNvPr id="1032" name="Rectangle 4"/>
              <p:cNvSpPr>
                <a:spLocks noChangeArrowheads="1"/>
              </p:cNvSpPr>
              <p:nvPr/>
            </p:nvSpPr>
            <p:spPr bwMode="auto">
              <a:xfrm>
                <a:off x="2740" y="432"/>
                <a:ext cx="2640" cy="28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33" name="Group 5"/>
              <p:cNvGrpSpPr>
                <a:grpSpLocks/>
              </p:cNvGrpSpPr>
              <p:nvPr/>
            </p:nvGrpSpPr>
            <p:grpSpPr bwMode="auto">
              <a:xfrm>
                <a:off x="2687" y="410"/>
                <a:ext cx="2725" cy="2950"/>
                <a:chOff x="2687" y="410"/>
                <a:chExt cx="2725" cy="2950"/>
              </a:xfrm>
            </p:grpSpPr>
            <p:sp>
              <p:nvSpPr>
                <p:cNvPr id="1034" name="AutoShape 6" descr="深色木质"/>
                <p:cNvSpPr>
                  <a:spLocks noChangeArrowheads="1"/>
                </p:cNvSpPr>
                <p:nvPr/>
              </p:nvSpPr>
              <p:spPr bwMode="auto">
                <a:xfrm>
                  <a:off x="2692" y="414"/>
                  <a:ext cx="2720" cy="6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1985 w 21600"/>
                    <a:gd name="T13" fmla="*/ 1906 h 21600"/>
                    <a:gd name="T14" fmla="*/ 19615 w 21600"/>
                    <a:gd name="T15" fmla="*/ 1969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365" y="21600"/>
                      </a:lnTo>
                      <a:lnTo>
                        <a:pt x="21235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5" name="AutoShape 7" descr="深色木质"/>
                <p:cNvSpPr>
                  <a:spLocks noChangeArrowheads="1"/>
                </p:cNvSpPr>
                <p:nvPr/>
              </p:nvSpPr>
              <p:spPr bwMode="auto">
                <a:xfrm rot="-5400000">
                  <a:off x="1250" y="1850"/>
                  <a:ext cx="2947" cy="6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2082 w 21600"/>
                    <a:gd name="T13" fmla="*/ 2224 h 21600"/>
                    <a:gd name="T14" fmla="*/ 19518 w 21600"/>
                    <a:gd name="T15" fmla="*/ 19376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57" y="21600"/>
                      </a:lnTo>
                      <a:lnTo>
                        <a:pt x="2104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6" name="AutoShape 8" descr="深色木质"/>
                <p:cNvSpPr>
                  <a:spLocks noChangeArrowheads="1"/>
                </p:cNvSpPr>
                <p:nvPr/>
              </p:nvSpPr>
              <p:spPr bwMode="auto">
                <a:xfrm rot="5400000">
                  <a:off x="3904" y="1853"/>
                  <a:ext cx="2947" cy="6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2067 w 21600"/>
                    <a:gd name="T13" fmla="*/ 1906 h 21600"/>
                    <a:gd name="T14" fmla="*/ 19533 w 21600"/>
                    <a:gd name="T15" fmla="*/ 1969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27" y="21600"/>
                      </a:lnTo>
                      <a:lnTo>
                        <a:pt x="2107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7" name="AutoShape 9" descr="深色木质"/>
                <p:cNvSpPr>
                  <a:spLocks noChangeArrowheads="1"/>
                </p:cNvSpPr>
                <p:nvPr/>
              </p:nvSpPr>
              <p:spPr bwMode="auto">
                <a:xfrm rot="10800000">
                  <a:off x="2687" y="3290"/>
                  <a:ext cx="2720" cy="6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2041 w 21600"/>
                    <a:gd name="T13" fmla="*/ 1906 h 21600"/>
                    <a:gd name="T14" fmla="*/ 19559 w 21600"/>
                    <a:gd name="T15" fmla="*/ 1969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484" y="21600"/>
                      </a:lnTo>
                      <a:lnTo>
                        <a:pt x="21116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pic>
          <p:nvPicPr>
            <p:cNvPr id="1031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1746"/>
              <a:ext cx="3000" cy="1854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00352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322207"/>
              </p:ext>
            </p:extLst>
          </p:nvPr>
        </p:nvGraphicFramePr>
        <p:xfrm>
          <a:off x="1403350" y="1268413"/>
          <a:ext cx="640901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93" name="公式" r:id="rId5" imgW="6045120" imgH="838080" progId="Equation.3">
                  <p:embed/>
                </p:oleObj>
              </mc:Choice>
              <mc:Fallback>
                <p:oleObj name="公式" r:id="rId5" imgW="60451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268413"/>
                        <a:ext cx="640901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5334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一、自变量趋向无穷大时函数的极限</a:t>
            </a:r>
          </a:p>
        </p:txBody>
      </p:sp>
    </p:spTree>
    <p:extLst>
      <p:ext uri="{BB962C8B-B14F-4D97-AF65-F5344CB8AC3E}">
        <p14:creationId xmlns:p14="http://schemas.microsoft.com/office/powerpoint/2010/main" val="209161613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3" name="Object 3"/>
          <p:cNvGraphicFramePr>
            <a:graphicFrameLocks noChangeAspect="1"/>
          </p:cNvGraphicFramePr>
          <p:nvPr>
            <p:extLst/>
          </p:nvPr>
        </p:nvGraphicFramePr>
        <p:xfrm>
          <a:off x="395288" y="766763"/>
          <a:ext cx="8131175" cy="285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00" name="Document" r:id="rId3" imgW="8484736" imgH="2972033" progId="Word.Document.8">
                  <p:embed/>
                </p:oleObj>
              </mc:Choice>
              <mc:Fallback>
                <p:oleObj name="Document" r:id="rId3" imgW="8484736" imgH="2972033" progId="Word.Document.8">
                  <p:embed/>
                  <p:pic>
                    <p:nvPicPr>
                      <p:cNvPr id="204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766763"/>
                        <a:ext cx="8131175" cy="285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75885" y="116632"/>
            <a:ext cx="47163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zh-CN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函数极限的四则运算</a:t>
            </a:r>
          </a:p>
        </p:txBody>
      </p:sp>
    </p:spTree>
    <p:extLst>
      <p:ext uri="{BB962C8B-B14F-4D97-AF65-F5344CB8AC3E}">
        <p14:creationId xmlns:p14="http://schemas.microsoft.com/office/powerpoint/2010/main" val="2537758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549275"/>
            <a:ext cx="5616550" cy="719138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9900FF"/>
                </a:solidFill>
                <a:ea typeface="楷体_GB2312" pitchFamily="49" charset="-122"/>
              </a:rPr>
              <a:t>四则</a:t>
            </a:r>
            <a:r>
              <a:rPr lang="zh-CN" altLang="zh-CN" sz="3200" b="1" dirty="0">
                <a:solidFill>
                  <a:srgbClr val="9900FF"/>
                </a:solidFill>
                <a:ea typeface="楷体_GB2312" pitchFamily="49" charset="-122"/>
              </a:rPr>
              <a:t>运算法则</a:t>
            </a:r>
            <a:r>
              <a:rPr lang="zh-CN" altLang="en-US" sz="3200" b="1" dirty="0">
                <a:solidFill>
                  <a:srgbClr val="9900FF"/>
                </a:solidFill>
                <a:ea typeface="楷体_GB2312" pitchFamily="49" charset="-122"/>
              </a:rPr>
              <a:t>求极限方法举例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8200" y="1219200"/>
            <a:ext cx="3924300" cy="952500"/>
            <a:chOff x="576" y="1056"/>
            <a:chExt cx="2472" cy="600"/>
          </a:xfrm>
        </p:grpSpPr>
        <p:sp>
          <p:nvSpPr>
            <p:cNvPr id="23567" name="Text Box 4"/>
            <p:cNvSpPr txBox="1">
              <a:spLocks noChangeArrowheads="1"/>
            </p:cNvSpPr>
            <p:nvPr/>
          </p:nvSpPr>
          <p:spPr bwMode="auto">
            <a:xfrm>
              <a:off x="576" y="1197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例</a:t>
              </a:r>
              <a:r>
                <a:rPr lang="en-US" altLang="zh-CN" sz="2800" b="1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en-US" altLang="zh-CN" sz="2800" b="1" dirty="0">
                <a:solidFill>
                  <a:srgbClr val="0000FF"/>
                </a:solidFill>
              </a:endParaRPr>
            </a:p>
          </p:txBody>
        </p:sp>
        <p:graphicFrame>
          <p:nvGraphicFramePr>
            <p:cNvPr id="23563" name="Object 5"/>
            <p:cNvGraphicFramePr>
              <a:graphicFrameLocks noChangeAspect="1"/>
            </p:cNvGraphicFramePr>
            <p:nvPr/>
          </p:nvGraphicFramePr>
          <p:xfrm>
            <a:off x="1152" y="1056"/>
            <a:ext cx="1896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8418" name="公式" r:id="rId3" imgW="3009600" imgH="952200" progId="Equation.3">
                    <p:embed/>
                  </p:oleObj>
                </mc:Choice>
                <mc:Fallback>
                  <p:oleObj name="公式" r:id="rId3" imgW="3009600" imgH="952200" progId="Equation.3">
                    <p:embed/>
                    <p:pic>
                      <p:nvPicPr>
                        <p:cNvPr id="2356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056"/>
                          <a:ext cx="1896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827584" y="24384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92167" name="Object 7"/>
          <p:cNvGraphicFramePr>
            <a:graphicFrameLocks noChangeAspect="1"/>
          </p:cNvGraphicFramePr>
          <p:nvPr/>
        </p:nvGraphicFramePr>
        <p:xfrm>
          <a:off x="1562100" y="2474913"/>
          <a:ext cx="2662238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419" name="公式" r:id="rId5" imgW="2946240" imgH="634680" progId="Equation.3">
                  <p:embed/>
                </p:oleObj>
              </mc:Choice>
              <mc:Fallback>
                <p:oleObj name="公式" r:id="rId5" imgW="2946240" imgH="634680" progId="Equation.3">
                  <p:embed/>
                  <p:pic>
                    <p:nvPicPr>
                      <p:cNvPr id="921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2474913"/>
                        <a:ext cx="2662238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8" name="Object 8"/>
          <p:cNvGraphicFramePr>
            <a:graphicFrameLocks noChangeAspect="1"/>
          </p:cNvGraphicFramePr>
          <p:nvPr/>
        </p:nvGraphicFramePr>
        <p:xfrm>
          <a:off x="4381500" y="2438400"/>
          <a:ext cx="35052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420" name="公式" r:id="rId7" imgW="3873240" imgH="634680" progId="Equation.3">
                  <p:embed/>
                </p:oleObj>
              </mc:Choice>
              <mc:Fallback>
                <p:oleObj name="公式" r:id="rId7" imgW="3873240" imgH="634680" progId="Equation.3">
                  <p:embed/>
                  <p:pic>
                    <p:nvPicPr>
                      <p:cNvPr id="921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2438400"/>
                        <a:ext cx="35052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9" name="Object 9"/>
          <p:cNvGraphicFramePr>
            <a:graphicFrameLocks noChangeAspect="1"/>
          </p:cNvGraphicFramePr>
          <p:nvPr/>
        </p:nvGraphicFramePr>
        <p:xfrm>
          <a:off x="1881188" y="3200400"/>
          <a:ext cx="3776662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421" name="公式" r:id="rId9" imgW="4178160" imgH="634680" progId="Equation.3">
                  <p:embed/>
                </p:oleObj>
              </mc:Choice>
              <mc:Fallback>
                <p:oleObj name="公式" r:id="rId9" imgW="4178160" imgH="634680" progId="Equation.3">
                  <p:embed/>
                  <p:pic>
                    <p:nvPicPr>
                      <p:cNvPr id="921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88" y="3200400"/>
                        <a:ext cx="3776662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0" name="Object 10"/>
          <p:cNvGraphicFramePr>
            <a:graphicFrameLocks noChangeAspect="1"/>
          </p:cNvGraphicFramePr>
          <p:nvPr/>
        </p:nvGraphicFramePr>
        <p:xfrm>
          <a:off x="1866900" y="3943350"/>
          <a:ext cx="204311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422" name="公式" r:id="rId11" imgW="2260440" imgH="419040" progId="Equation.3">
                  <p:embed/>
                </p:oleObj>
              </mc:Choice>
              <mc:Fallback>
                <p:oleObj name="公式" r:id="rId11" imgW="2260440" imgH="419040" progId="Equation.3">
                  <p:embed/>
                  <p:pic>
                    <p:nvPicPr>
                      <p:cNvPr id="9217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3943350"/>
                        <a:ext cx="2043113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1" name="Object 11"/>
          <p:cNvGraphicFramePr>
            <a:graphicFrameLocks noChangeAspect="1"/>
          </p:cNvGraphicFramePr>
          <p:nvPr/>
        </p:nvGraphicFramePr>
        <p:xfrm>
          <a:off x="3989388" y="3998913"/>
          <a:ext cx="1036637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423" name="公式" r:id="rId13" imgW="1143000" imgH="368280" progId="Equation.3">
                  <p:embed/>
                </p:oleObj>
              </mc:Choice>
              <mc:Fallback>
                <p:oleObj name="公式" r:id="rId13" imgW="1143000" imgH="368280" progId="Equation.3">
                  <p:embed/>
                  <p:pic>
                    <p:nvPicPr>
                      <p:cNvPr id="9217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9388" y="3998913"/>
                        <a:ext cx="1036637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2" name="Object 12"/>
          <p:cNvGraphicFramePr>
            <a:graphicFrameLocks noChangeAspect="1"/>
          </p:cNvGraphicFramePr>
          <p:nvPr/>
        </p:nvGraphicFramePr>
        <p:xfrm>
          <a:off x="1046163" y="4614863"/>
          <a:ext cx="2479675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424" name="公式" r:id="rId15" imgW="2743200" imgH="952200" progId="Equation.3">
                  <p:embed/>
                </p:oleObj>
              </mc:Choice>
              <mc:Fallback>
                <p:oleObj name="公式" r:id="rId15" imgW="2743200" imgH="952200" progId="Equation.3">
                  <p:embed/>
                  <p:pic>
                    <p:nvPicPr>
                      <p:cNvPr id="9217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4614863"/>
                        <a:ext cx="2479675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3" name="Object 13"/>
          <p:cNvGraphicFramePr>
            <a:graphicFrameLocks noChangeAspect="1"/>
          </p:cNvGraphicFramePr>
          <p:nvPr/>
        </p:nvGraphicFramePr>
        <p:xfrm>
          <a:off x="3636963" y="4495800"/>
          <a:ext cx="2687637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425" name="公式" r:id="rId17" imgW="2971800" imgH="1295280" progId="Equation.3">
                  <p:embed/>
                </p:oleObj>
              </mc:Choice>
              <mc:Fallback>
                <p:oleObj name="公式" r:id="rId17" imgW="2971800" imgH="1295280" progId="Equation.3">
                  <p:embed/>
                  <p:pic>
                    <p:nvPicPr>
                      <p:cNvPr id="9217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963" y="4495800"/>
                        <a:ext cx="2687637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4" name="Object 14"/>
          <p:cNvGraphicFramePr>
            <a:graphicFrameLocks noChangeAspect="1"/>
          </p:cNvGraphicFramePr>
          <p:nvPr/>
        </p:nvGraphicFramePr>
        <p:xfrm>
          <a:off x="7586663" y="4700588"/>
          <a:ext cx="585787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426" name="公式" r:id="rId19" imgW="647640" imgH="838080" progId="Equation.3">
                  <p:embed/>
                </p:oleObj>
              </mc:Choice>
              <mc:Fallback>
                <p:oleObj name="公式" r:id="rId19" imgW="647640" imgH="838080" progId="Equation.3">
                  <p:embed/>
                  <p:pic>
                    <p:nvPicPr>
                      <p:cNvPr id="9217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6663" y="4700588"/>
                        <a:ext cx="585787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5" name="Object 15"/>
          <p:cNvGraphicFramePr>
            <a:graphicFrameLocks noChangeAspect="1"/>
          </p:cNvGraphicFramePr>
          <p:nvPr/>
        </p:nvGraphicFramePr>
        <p:xfrm>
          <a:off x="6378575" y="4648200"/>
          <a:ext cx="114776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427" name="公式" r:id="rId21" imgW="1269720" imgH="952200" progId="Equation.3">
                  <p:embed/>
                </p:oleObj>
              </mc:Choice>
              <mc:Fallback>
                <p:oleObj name="公式" r:id="rId21" imgW="1269720" imgH="952200" progId="Equation.3">
                  <p:embed/>
                  <p:pic>
                    <p:nvPicPr>
                      <p:cNvPr id="9217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8575" y="4648200"/>
                        <a:ext cx="1147763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469012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2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7" name="Text Box 2"/>
          <p:cNvSpPr txBox="1">
            <a:spLocks noChangeArrowheads="1"/>
          </p:cNvSpPr>
          <p:nvPr/>
        </p:nvSpPr>
        <p:spPr bwMode="auto">
          <a:xfrm>
            <a:off x="304800" y="8382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结论</a:t>
            </a:r>
            <a:r>
              <a:rPr lang="en-US" altLang="zh-CN" sz="2800" b="1" dirty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graphicFrame>
        <p:nvGraphicFramePr>
          <p:cNvPr id="93187" name="Object 3"/>
          <p:cNvGraphicFramePr>
            <a:graphicFrameLocks noChangeAspect="1"/>
          </p:cNvGraphicFramePr>
          <p:nvPr/>
        </p:nvGraphicFramePr>
        <p:xfrm>
          <a:off x="1360488" y="855663"/>
          <a:ext cx="702151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4" name="公式" r:id="rId3" imgW="6527520" imgH="507960" progId="Equation.3">
                  <p:embed/>
                </p:oleObj>
              </mc:Choice>
              <mc:Fallback>
                <p:oleObj name="公式" r:id="rId3" imgW="6527520" imgH="507960" progId="Equation.3">
                  <p:embed/>
                  <p:pic>
                    <p:nvPicPr>
                      <p:cNvPr id="931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855663"/>
                        <a:ext cx="7021512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8" name="Object 4"/>
          <p:cNvGraphicFramePr>
            <a:graphicFrameLocks noChangeAspect="1"/>
          </p:cNvGraphicFramePr>
          <p:nvPr/>
        </p:nvGraphicFramePr>
        <p:xfrm>
          <a:off x="685800" y="1597025"/>
          <a:ext cx="77724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5" name="公式" r:id="rId5" imgW="7467480" imgH="698400" progId="Equation.3">
                  <p:embed/>
                </p:oleObj>
              </mc:Choice>
              <mc:Fallback>
                <p:oleObj name="公式" r:id="rId5" imgW="7467480" imgH="698400" progId="Equation.3">
                  <p:embed/>
                  <p:pic>
                    <p:nvPicPr>
                      <p:cNvPr id="931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97025"/>
                        <a:ext cx="77724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9" name="Object 5"/>
          <p:cNvGraphicFramePr>
            <a:graphicFrameLocks noChangeAspect="1"/>
          </p:cNvGraphicFramePr>
          <p:nvPr/>
        </p:nvGraphicFramePr>
        <p:xfrm>
          <a:off x="2078038" y="2352675"/>
          <a:ext cx="447516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6" name="公式" r:id="rId7" imgW="4140000" imgH="533160" progId="Equation.3">
                  <p:embed/>
                </p:oleObj>
              </mc:Choice>
              <mc:Fallback>
                <p:oleObj name="公式" r:id="rId7" imgW="4140000" imgH="533160" progId="Equation.3">
                  <p:embed/>
                  <p:pic>
                    <p:nvPicPr>
                      <p:cNvPr id="931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8" y="2352675"/>
                        <a:ext cx="447516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0" name="Object 6"/>
          <p:cNvGraphicFramePr>
            <a:graphicFrameLocks noChangeAspect="1"/>
          </p:cNvGraphicFramePr>
          <p:nvPr/>
        </p:nvGraphicFramePr>
        <p:xfrm>
          <a:off x="6559550" y="2419350"/>
          <a:ext cx="14414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7" name="公式" r:id="rId9" imgW="1384200" imgH="457200" progId="Equation.3">
                  <p:embed/>
                </p:oleObj>
              </mc:Choice>
              <mc:Fallback>
                <p:oleObj name="公式" r:id="rId9" imgW="1384200" imgH="457200" progId="Equation.3">
                  <p:embed/>
                  <p:pic>
                    <p:nvPicPr>
                      <p:cNvPr id="931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9550" y="2419350"/>
                        <a:ext cx="144145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1" name="Object 7"/>
          <p:cNvGraphicFramePr>
            <a:graphicFrameLocks noChangeAspect="1"/>
          </p:cNvGraphicFramePr>
          <p:nvPr/>
        </p:nvGraphicFramePr>
        <p:xfrm>
          <a:off x="1371600" y="3103563"/>
          <a:ext cx="64008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8" name="公式" r:id="rId11" imgW="6210000" imgH="977760" progId="Equation.3">
                  <p:embed/>
                </p:oleObj>
              </mc:Choice>
              <mc:Fallback>
                <p:oleObj name="公式" r:id="rId11" imgW="6210000" imgH="977760" progId="Equation.3">
                  <p:embed/>
                  <p:pic>
                    <p:nvPicPr>
                      <p:cNvPr id="931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103563"/>
                        <a:ext cx="640080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2" name="Object 8"/>
          <p:cNvGraphicFramePr>
            <a:graphicFrameLocks noChangeAspect="1"/>
          </p:cNvGraphicFramePr>
          <p:nvPr/>
        </p:nvGraphicFramePr>
        <p:xfrm>
          <a:off x="990600" y="4141788"/>
          <a:ext cx="3319463" cy="131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9" name="公式" r:id="rId13" imgW="3429000" imgH="1358640" progId="Equation.3">
                  <p:embed/>
                </p:oleObj>
              </mc:Choice>
              <mc:Fallback>
                <p:oleObj name="公式" r:id="rId13" imgW="3429000" imgH="1358640" progId="Equation.3">
                  <p:embed/>
                  <p:pic>
                    <p:nvPicPr>
                      <p:cNvPr id="931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41788"/>
                        <a:ext cx="3319463" cy="1316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3" name="Object 9"/>
          <p:cNvGraphicFramePr>
            <a:graphicFrameLocks noChangeAspect="1"/>
          </p:cNvGraphicFramePr>
          <p:nvPr/>
        </p:nvGraphicFramePr>
        <p:xfrm>
          <a:off x="4578350" y="4314825"/>
          <a:ext cx="136525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0" name="公式" r:id="rId15" imgW="1320480" imgH="990360" progId="Equation.3">
                  <p:embed/>
                </p:oleObj>
              </mc:Choice>
              <mc:Fallback>
                <p:oleObj name="公式" r:id="rId15" imgW="1320480" imgH="990360" progId="Equation.3">
                  <p:embed/>
                  <p:pic>
                    <p:nvPicPr>
                      <p:cNvPr id="931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8350" y="4314825"/>
                        <a:ext cx="136525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4" name="Object 10"/>
          <p:cNvGraphicFramePr>
            <a:graphicFrameLocks noChangeAspect="1"/>
          </p:cNvGraphicFramePr>
          <p:nvPr/>
        </p:nvGraphicFramePr>
        <p:xfrm>
          <a:off x="6011863" y="4538663"/>
          <a:ext cx="14414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1" name="公式" r:id="rId17" imgW="1384200" imgH="457200" progId="Equation.3">
                  <p:embed/>
                </p:oleObj>
              </mc:Choice>
              <mc:Fallback>
                <p:oleObj name="公式" r:id="rId17" imgW="1384200" imgH="457200" progId="Equation.3">
                  <p:embed/>
                  <p:pic>
                    <p:nvPicPr>
                      <p:cNvPr id="9319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4538663"/>
                        <a:ext cx="144145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5" name="Object 11"/>
          <p:cNvGraphicFramePr>
            <a:graphicFrameLocks noChangeAspect="1"/>
          </p:cNvGraphicFramePr>
          <p:nvPr/>
        </p:nvGraphicFramePr>
        <p:xfrm>
          <a:off x="990600" y="5562600"/>
          <a:ext cx="63246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2" name="公式" r:id="rId19" imgW="5930640" imgH="469800" progId="Equation.3">
                  <p:embed/>
                </p:oleObj>
              </mc:Choice>
              <mc:Fallback>
                <p:oleObj name="公式" r:id="rId19" imgW="5930640" imgH="469800" progId="Equation.3">
                  <p:embed/>
                  <p:pic>
                    <p:nvPicPr>
                      <p:cNvPr id="931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562600"/>
                        <a:ext cx="63246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286964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914400" y="16764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pSp>
        <p:nvGrpSpPr>
          <p:cNvPr id="25609" name="Group 3"/>
          <p:cNvGrpSpPr>
            <a:grpSpLocks/>
          </p:cNvGrpSpPr>
          <p:nvPr/>
        </p:nvGrpSpPr>
        <p:grpSpPr bwMode="auto">
          <a:xfrm>
            <a:off x="838200" y="457200"/>
            <a:ext cx="3930650" cy="952500"/>
            <a:chOff x="528" y="432"/>
            <a:chExt cx="2476" cy="600"/>
          </a:xfrm>
        </p:grpSpPr>
        <p:sp>
          <p:nvSpPr>
            <p:cNvPr id="25611" name="Text Box 4"/>
            <p:cNvSpPr txBox="1">
              <a:spLocks noChangeArrowheads="1"/>
            </p:cNvSpPr>
            <p:nvPr/>
          </p:nvSpPr>
          <p:spPr bwMode="auto">
            <a:xfrm>
              <a:off x="528" y="573"/>
              <a:ext cx="7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b="1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练习</a:t>
              </a:r>
              <a:endPara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graphicFrame>
          <p:nvGraphicFramePr>
            <p:cNvPr id="25607" name="Object 5"/>
            <p:cNvGraphicFramePr>
              <a:graphicFrameLocks noChangeAspect="1"/>
            </p:cNvGraphicFramePr>
            <p:nvPr/>
          </p:nvGraphicFramePr>
          <p:xfrm>
            <a:off x="1100" y="432"/>
            <a:ext cx="1904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434" name="公式" r:id="rId3" imgW="3022560" imgH="952200" progId="Equation.3">
                    <p:embed/>
                  </p:oleObj>
                </mc:Choice>
                <mc:Fallback>
                  <p:oleObj name="公式" r:id="rId3" imgW="3022560" imgH="952200" progId="Equation.3">
                    <p:embed/>
                    <p:pic>
                      <p:nvPicPr>
                        <p:cNvPr id="2560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0" y="432"/>
                          <a:ext cx="1904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5238" name="Object 6"/>
          <p:cNvGraphicFramePr>
            <a:graphicFrameLocks noChangeAspect="1"/>
          </p:cNvGraphicFramePr>
          <p:nvPr/>
        </p:nvGraphicFramePr>
        <p:xfrm>
          <a:off x="1695450" y="1771650"/>
          <a:ext cx="5257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35" name="公式" r:id="rId5" imgW="5549760" imgH="444240" progId="Equation.3">
                  <p:embed/>
                </p:oleObj>
              </mc:Choice>
              <mc:Fallback>
                <p:oleObj name="公式" r:id="rId5" imgW="5549760" imgH="444240" progId="Equation.3">
                  <p:embed/>
                  <p:pic>
                    <p:nvPicPr>
                      <p:cNvPr id="952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1771650"/>
                        <a:ext cx="5257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0" name="Object 8"/>
          <p:cNvGraphicFramePr>
            <a:graphicFrameLocks noChangeAspect="1"/>
          </p:cNvGraphicFramePr>
          <p:nvPr/>
        </p:nvGraphicFramePr>
        <p:xfrm>
          <a:off x="1470025" y="2463800"/>
          <a:ext cx="52578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36" name="公式" r:id="rId7" imgW="5549760" imgH="1028520" progId="Equation.3">
                  <p:embed/>
                </p:oleObj>
              </mc:Choice>
              <mc:Fallback>
                <p:oleObj name="公式" r:id="rId7" imgW="5549760" imgH="1028520" progId="Equation.3">
                  <p:embed/>
                  <p:pic>
                    <p:nvPicPr>
                      <p:cNvPr id="952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025" y="2463800"/>
                        <a:ext cx="525780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1" name="Object 9"/>
          <p:cNvGraphicFramePr>
            <a:graphicFrameLocks noChangeAspect="1"/>
          </p:cNvGraphicFramePr>
          <p:nvPr/>
        </p:nvGraphicFramePr>
        <p:xfrm>
          <a:off x="1470025" y="3727450"/>
          <a:ext cx="167163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37" name="公式" r:id="rId9" imgW="1765080" imgH="901440" progId="Equation.3">
                  <p:embed/>
                </p:oleObj>
              </mc:Choice>
              <mc:Fallback>
                <p:oleObj name="公式" r:id="rId9" imgW="1765080" imgH="901440" progId="Equation.3">
                  <p:embed/>
                  <p:pic>
                    <p:nvPicPr>
                      <p:cNvPr id="952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025" y="3727450"/>
                        <a:ext cx="1671638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2" name="Object 10"/>
          <p:cNvGraphicFramePr>
            <a:graphicFrameLocks noChangeAspect="1"/>
          </p:cNvGraphicFramePr>
          <p:nvPr/>
        </p:nvGraphicFramePr>
        <p:xfrm>
          <a:off x="3257550" y="3757613"/>
          <a:ext cx="6127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38" name="公式" r:id="rId11" imgW="647640" imgH="825480" progId="Equation.3">
                  <p:embed/>
                </p:oleObj>
              </mc:Choice>
              <mc:Fallback>
                <p:oleObj name="公式" r:id="rId11" imgW="647640" imgH="825480" progId="Equation.3">
                  <p:embed/>
                  <p:pic>
                    <p:nvPicPr>
                      <p:cNvPr id="952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0" y="3757613"/>
                        <a:ext cx="61277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3" name="Object 11"/>
          <p:cNvGraphicFramePr>
            <a:graphicFrameLocks noChangeAspect="1"/>
          </p:cNvGraphicFramePr>
          <p:nvPr/>
        </p:nvGraphicFramePr>
        <p:xfrm>
          <a:off x="7283450" y="1536700"/>
          <a:ext cx="1117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39" name="公式" r:id="rId13" imgW="1117440" imgH="901440" progId="Equation.3">
                  <p:embed/>
                </p:oleObj>
              </mc:Choice>
              <mc:Fallback>
                <p:oleObj name="公式" r:id="rId13" imgW="1117440" imgH="901440" progId="Equation.3">
                  <p:embed/>
                  <p:pic>
                    <p:nvPicPr>
                      <p:cNvPr id="9524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3450" y="1536700"/>
                        <a:ext cx="11176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4" name="Text Box 12"/>
          <p:cNvSpPr txBox="1">
            <a:spLocks noChangeArrowheads="1"/>
          </p:cNvSpPr>
          <p:nvPr/>
        </p:nvSpPr>
        <p:spPr bwMode="auto">
          <a:xfrm>
            <a:off x="4289425" y="39719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9933FF"/>
                </a:solidFill>
              </a:rPr>
              <a:t>(</a:t>
            </a:r>
            <a:r>
              <a:rPr lang="zh-CN" altLang="en-US" sz="2800" b="1" dirty="0">
                <a:solidFill>
                  <a:srgbClr val="9933FF"/>
                </a:solidFill>
              </a:rPr>
              <a:t>消去零因子法</a:t>
            </a:r>
            <a:r>
              <a:rPr lang="en-US" altLang="zh-CN" sz="2800" b="1" dirty="0">
                <a:solidFill>
                  <a:srgbClr val="9933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435923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 autoUpdateAnimBg="0"/>
      <p:bldP spid="9524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30" name="Group 2"/>
          <p:cNvGrpSpPr>
            <a:grpSpLocks/>
          </p:cNvGrpSpPr>
          <p:nvPr/>
        </p:nvGrpSpPr>
        <p:grpSpPr bwMode="auto">
          <a:xfrm>
            <a:off x="876300" y="876300"/>
            <a:ext cx="4343400" cy="952500"/>
            <a:chOff x="528" y="432"/>
            <a:chExt cx="2736" cy="600"/>
          </a:xfrm>
        </p:grpSpPr>
        <p:sp>
          <p:nvSpPr>
            <p:cNvPr id="26632" name="Text Box 3"/>
            <p:cNvSpPr txBox="1">
              <a:spLocks noChangeArrowheads="1"/>
            </p:cNvSpPr>
            <p:nvPr/>
          </p:nvSpPr>
          <p:spPr bwMode="auto">
            <a:xfrm>
              <a:off x="528" y="573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例</a:t>
              </a:r>
              <a:r>
                <a:rPr lang="en-US" altLang="zh-CN" sz="2800" b="1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6</a:t>
              </a:r>
              <a:endParaRPr lang="en-US" altLang="zh-CN" sz="2800" b="1" dirty="0">
                <a:solidFill>
                  <a:srgbClr val="0000FF"/>
                </a:solidFill>
              </a:endParaRPr>
            </a:p>
          </p:txBody>
        </p:sp>
        <p:graphicFrame>
          <p:nvGraphicFramePr>
            <p:cNvPr id="26629" name="Object 4"/>
            <p:cNvGraphicFramePr>
              <a:graphicFrameLocks noChangeAspect="1"/>
            </p:cNvGraphicFramePr>
            <p:nvPr/>
          </p:nvGraphicFramePr>
          <p:xfrm>
            <a:off x="1104" y="432"/>
            <a:ext cx="2160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442" name="公式" r:id="rId3" imgW="3429000" imgH="952200" progId="Equation.3">
                    <p:embed/>
                  </p:oleObj>
                </mc:Choice>
                <mc:Fallback>
                  <p:oleObj name="公式" r:id="rId3" imgW="3429000" imgH="952200" progId="Equation.3">
                    <p:embed/>
                    <p:pic>
                      <p:nvPicPr>
                        <p:cNvPr id="2662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432"/>
                          <a:ext cx="2160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895350" y="2133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96264" name="Object 8"/>
          <p:cNvGraphicFramePr>
            <a:graphicFrameLocks noChangeAspect="1"/>
          </p:cNvGraphicFramePr>
          <p:nvPr/>
        </p:nvGraphicFramePr>
        <p:xfrm>
          <a:off x="1692275" y="2133600"/>
          <a:ext cx="53276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43" name="公式" r:id="rId5" imgW="2286000" imgH="228600" progId="Equation.3">
                  <p:embed/>
                </p:oleObj>
              </mc:Choice>
              <mc:Fallback>
                <p:oleObj name="公式" r:id="rId5" imgW="2286000" imgH="228600" progId="Equation.3">
                  <p:embed/>
                  <p:pic>
                    <p:nvPicPr>
                      <p:cNvPr id="9626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133600"/>
                        <a:ext cx="53276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5" name="Object 9"/>
          <p:cNvGraphicFramePr>
            <a:graphicFrameLocks noChangeAspect="1"/>
          </p:cNvGraphicFramePr>
          <p:nvPr/>
        </p:nvGraphicFramePr>
        <p:xfrm>
          <a:off x="1181100" y="2752725"/>
          <a:ext cx="55245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44" name="公式" r:id="rId7" imgW="5524200" imgH="1828800" progId="Equation.3">
                  <p:embed/>
                </p:oleObj>
              </mc:Choice>
              <mc:Fallback>
                <p:oleObj name="公式" r:id="rId7" imgW="5524200" imgH="1828800" progId="Equation.3">
                  <p:embed/>
                  <p:pic>
                    <p:nvPicPr>
                      <p:cNvPr id="962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752725"/>
                        <a:ext cx="55245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6" name="Object 10"/>
          <p:cNvGraphicFramePr>
            <a:graphicFrameLocks noChangeAspect="1"/>
          </p:cNvGraphicFramePr>
          <p:nvPr/>
        </p:nvGraphicFramePr>
        <p:xfrm>
          <a:off x="6816725" y="3259138"/>
          <a:ext cx="6127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45" name="公式" r:id="rId9" imgW="647640" imgH="825480" progId="Equation.3">
                  <p:embed/>
                </p:oleObj>
              </mc:Choice>
              <mc:Fallback>
                <p:oleObj name="公式" r:id="rId9" imgW="647640" imgH="825480" progId="Equation.3">
                  <p:embed/>
                  <p:pic>
                    <p:nvPicPr>
                      <p:cNvPr id="962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725" y="3259138"/>
                        <a:ext cx="61277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177039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2"/>
          <p:cNvSpPr txBox="1">
            <a:spLocks noChangeArrowheads="1"/>
          </p:cNvSpPr>
          <p:nvPr/>
        </p:nvSpPr>
        <p:spPr bwMode="auto">
          <a:xfrm>
            <a:off x="760413" y="9286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结论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lang="en-US" altLang="zh-CN" sz="2800" b="1" dirty="0">
                <a:ea typeface="+mn-ea"/>
                <a:cs typeface="Times New Roman" pitchFamily="18" charset="0"/>
              </a:rPr>
              <a:t>3</a:t>
            </a:r>
          </a:p>
        </p:txBody>
      </p:sp>
      <p:graphicFrame>
        <p:nvGraphicFramePr>
          <p:cNvPr id="97283" name="Object 3"/>
          <p:cNvGraphicFramePr>
            <a:graphicFrameLocks noChangeAspect="1"/>
          </p:cNvGraphicFramePr>
          <p:nvPr>
            <p:extLst/>
          </p:nvPr>
        </p:nvGraphicFramePr>
        <p:xfrm>
          <a:off x="1979712" y="977900"/>
          <a:ext cx="64817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58" name="公式" r:id="rId3" imgW="6159240" imgH="469800" progId="Equation.3">
                  <p:embed/>
                </p:oleObj>
              </mc:Choice>
              <mc:Fallback>
                <p:oleObj name="公式" r:id="rId3" imgW="6159240" imgH="469800" progId="Equation.3">
                  <p:embed/>
                  <p:pic>
                    <p:nvPicPr>
                      <p:cNvPr id="972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977900"/>
                        <a:ext cx="64817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4" name="Object 4"/>
          <p:cNvGraphicFramePr>
            <a:graphicFrameLocks noChangeAspect="1"/>
          </p:cNvGraphicFramePr>
          <p:nvPr>
            <p:extLst/>
          </p:nvPr>
        </p:nvGraphicFramePr>
        <p:xfrm>
          <a:off x="1043608" y="1700808"/>
          <a:ext cx="6259859" cy="1824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59" name="Equation" r:id="rId5" imgW="6489360" imgH="1892160" progId="Equation.3">
                  <p:embed/>
                </p:oleObj>
              </mc:Choice>
              <mc:Fallback>
                <p:oleObj name="Equation" r:id="rId5" imgW="6489360" imgH="1892160" progId="Equation.3">
                  <p:embed/>
                  <p:pic>
                    <p:nvPicPr>
                      <p:cNvPr id="972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700808"/>
                        <a:ext cx="6259859" cy="18241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1043608" y="3717032"/>
          <a:ext cx="6273800" cy="182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60" name="Equation" r:id="rId7" imgW="6502320" imgH="1892160" progId="Equation.3">
                  <p:embed/>
                </p:oleObj>
              </mc:Choice>
              <mc:Fallback>
                <p:oleObj name="Equation" r:id="rId7" imgW="6502320" imgH="1892160" progId="Equation.3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717032"/>
                        <a:ext cx="6273800" cy="182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688235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179512" y="1753652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唯一性</a:t>
            </a:r>
          </a:p>
        </p:txBody>
      </p:sp>
      <p:sp>
        <p:nvSpPr>
          <p:cNvPr id="8" name="Text Box 3084"/>
          <p:cNvSpPr txBox="1">
            <a:spLocks noChangeArrowheads="1"/>
          </p:cNvSpPr>
          <p:nvPr/>
        </p:nvSpPr>
        <p:spPr bwMode="auto">
          <a:xfrm>
            <a:off x="179512" y="188640"/>
            <a:ext cx="43803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四、函数极限的性质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871687"/>
              </p:ext>
            </p:extLst>
          </p:nvPr>
        </p:nvGraphicFramePr>
        <p:xfrm>
          <a:off x="254000" y="2278112"/>
          <a:ext cx="8422456" cy="502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817" name="Document" r:id="rId3" imgW="8967891" imgH="484363" progId="Word.Document.8">
                  <p:embed/>
                </p:oleObj>
              </mc:Choice>
              <mc:Fallback>
                <p:oleObj name="Document" r:id="rId3" imgW="8967891" imgH="48436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2278112"/>
                        <a:ext cx="8422456" cy="5028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326096"/>
              </p:ext>
            </p:extLst>
          </p:nvPr>
        </p:nvGraphicFramePr>
        <p:xfrm>
          <a:off x="254000" y="2794000"/>
          <a:ext cx="8267700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818" name="Document" r:id="rId5" imgW="8632707" imgH="2313860" progId="Word.Document.8">
                  <p:embed/>
                </p:oleObj>
              </mc:Choice>
              <mc:Fallback>
                <p:oleObj name="Document" r:id="rId5" imgW="8632707" imgH="2313860" progId="Word.Document.8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2794000"/>
                        <a:ext cx="8267700" cy="222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539552" y="764704"/>
            <a:ext cx="7560840" cy="954107"/>
            <a:chOff x="323528" y="764704"/>
            <a:chExt cx="7560840" cy="95410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6" name="Text Box 3084"/>
            <p:cNvSpPr txBox="1">
              <a:spLocks noChangeArrowheads="1"/>
            </p:cNvSpPr>
            <p:nvPr/>
          </p:nvSpPr>
          <p:spPr bwMode="auto">
            <a:xfrm>
              <a:off x="323528" y="764704"/>
              <a:ext cx="7560840" cy="954107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    下面函数极限的性质以           为例说明，其他极限情形同样成立</a:t>
              </a:r>
              <a:r>
                <a:rPr lang="en-US" altLang="zh-CN" sz="28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.</a:t>
              </a:r>
              <a:endPara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pic>
          <p:nvPicPr>
            <p:cNvPr id="273543" name="Picture 13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883305"/>
              <a:ext cx="1800200" cy="52947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413135"/>
              </p:ext>
            </p:extLst>
          </p:nvPr>
        </p:nvGraphicFramePr>
        <p:xfrm>
          <a:off x="179512" y="4869160"/>
          <a:ext cx="85979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819" name="Document" r:id="rId8" imgW="8967891" imgH="1150093" progId="Word.Document.8">
                  <p:embed/>
                </p:oleObj>
              </mc:Choice>
              <mc:Fallback>
                <p:oleObj name="Document" r:id="rId8" imgW="8967891" imgH="1150093" progId="Word.Document.8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869160"/>
                        <a:ext cx="85979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504766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169791"/>
              </p:ext>
            </p:extLst>
          </p:nvPr>
        </p:nvGraphicFramePr>
        <p:xfrm>
          <a:off x="393700" y="889000"/>
          <a:ext cx="80899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49" name="Document" r:id="rId3" imgW="8672310" imgH="1331459" progId="Word.Document.8">
                  <p:embed/>
                </p:oleObj>
              </mc:Choice>
              <mc:Fallback>
                <p:oleObj name="Document" r:id="rId3" imgW="8672310" imgH="13314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889000"/>
                        <a:ext cx="80899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23528" y="241484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9900FF"/>
                </a:solidFill>
                <a:ea typeface="黑体" pitchFamily="2" charset="-122"/>
                <a:cs typeface="Times New Roman" pitchFamily="18" charset="0"/>
              </a:rPr>
              <a:t>2.</a:t>
            </a:r>
            <a:r>
              <a:rPr lang="zh-CN" altLang="en-US" sz="2800" b="1" dirty="0">
                <a:solidFill>
                  <a:srgbClr val="9900FF"/>
                </a:solidFill>
                <a:ea typeface="黑体" pitchFamily="2" charset="-122"/>
                <a:cs typeface="Times New Roman" pitchFamily="18" charset="0"/>
              </a:rPr>
              <a:t>局部保序性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383766"/>
              </p:ext>
            </p:extLst>
          </p:nvPr>
        </p:nvGraphicFramePr>
        <p:xfrm>
          <a:off x="467544" y="1973662"/>
          <a:ext cx="7560840" cy="1691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50" name="Document" r:id="rId5" imgW="8184474" imgH="1820501" progId="Word.Document.8">
                  <p:embed/>
                </p:oleObj>
              </mc:Choice>
              <mc:Fallback>
                <p:oleObj name="Document" r:id="rId5" imgW="8184474" imgH="182050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973662"/>
                        <a:ext cx="7560840" cy="16915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393140"/>
              </p:ext>
            </p:extLst>
          </p:nvPr>
        </p:nvGraphicFramePr>
        <p:xfrm>
          <a:off x="611560" y="3501008"/>
          <a:ext cx="75184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51" name="Document" r:id="rId7" imgW="8184474" imgH="1585876" progId="Word.Document.8">
                  <p:embed/>
                </p:oleObj>
              </mc:Choice>
              <mc:Fallback>
                <p:oleObj name="Document" r:id="rId7" imgW="8184474" imgH="1585876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501008"/>
                        <a:ext cx="75184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278139"/>
              </p:ext>
            </p:extLst>
          </p:nvPr>
        </p:nvGraphicFramePr>
        <p:xfrm>
          <a:off x="539552" y="4869160"/>
          <a:ext cx="74930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52" name="Document" r:id="rId9" imgW="8184474" imgH="1419623" progId="Word.Document.8">
                  <p:embed/>
                </p:oleObj>
              </mc:Choice>
              <mc:Fallback>
                <p:oleObj name="Document" r:id="rId9" imgW="8184474" imgH="1419623" progId="Word.Document.8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869160"/>
                        <a:ext cx="74930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937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801145"/>
              </p:ext>
            </p:extLst>
          </p:nvPr>
        </p:nvGraphicFramePr>
        <p:xfrm>
          <a:off x="546100" y="260648"/>
          <a:ext cx="71120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94" name="Document" r:id="rId3" imgW="7762164" imgH="1628339" progId="Word.Document.8">
                  <p:embed/>
                </p:oleObj>
              </mc:Choice>
              <mc:Fallback>
                <p:oleObj name="Document" r:id="rId3" imgW="7762164" imgH="16283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260648"/>
                        <a:ext cx="711200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594382"/>
              </p:ext>
            </p:extLst>
          </p:nvPr>
        </p:nvGraphicFramePr>
        <p:xfrm>
          <a:off x="609600" y="1695748"/>
          <a:ext cx="70358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95" name="Document" r:id="rId5" imgW="7801766" imgH="1330020" progId="Word.Document.8">
                  <p:embed/>
                </p:oleObj>
              </mc:Choice>
              <mc:Fallback>
                <p:oleObj name="Document" r:id="rId5" imgW="7801766" imgH="133002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95748"/>
                        <a:ext cx="703580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523938"/>
              </p:ext>
            </p:extLst>
          </p:nvPr>
        </p:nvGraphicFramePr>
        <p:xfrm>
          <a:off x="685800" y="2914948"/>
          <a:ext cx="69596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96" name="Document" r:id="rId7" imgW="7801766" imgH="1724420" progId="Word.Document.8">
                  <p:embed/>
                </p:oleObj>
              </mc:Choice>
              <mc:Fallback>
                <p:oleObj name="Document" r:id="rId7" imgW="7801766" imgH="1724420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914948"/>
                        <a:ext cx="69596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195514E8-2A93-459A-8781-726CD9D827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317703"/>
              </p:ext>
            </p:extLst>
          </p:nvPr>
        </p:nvGraphicFramePr>
        <p:xfrm>
          <a:off x="542925" y="4584700"/>
          <a:ext cx="7713663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97" name="Document" r:id="rId9" imgW="8661746" imgH="1627752" progId="Word.Document.8">
                  <p:embed/>
                </p:oleObj>
              </mc:Choice>
              <mc:Fallback>
                <p:oleObj name="Document" r:id="rId9" imgW="8661746" imgH="1627752" progId="Word.Document.8">
                  <p:embed/>
                  <p:pic>
                    <p:nvPicPr>
                      <p:cNvPr id="122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4584700"/>
                        <a:ext cx="7713663" cy="14446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417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806115"/>
              </p:ext>
            </p:extLst>
          </p:nvPr>
        </p:nvGraphicFramePr>
        <p:xfrm>
          <a:off x="467544" y="764704"/>
          <a:ext cx="77597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54" name="Document" r:id="rId3" imgW="8571502" imgH="1371043" progId="Word.Document.8">
                  <p:embed/>
                </p:oleObj>
              </mc:Choice>
              <mc:Fallback>
                <p:oleObj name="Document" r:id="rId3" imgW="8571502" imgH="13710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764704"/>
                        <a:ext cx="77597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096822"/>
              </p:ext>
            </p:extLst>
          </p:nvPr>
        </p:nvGraphicFramePr>
        <p:xfrm>
          <a:off x="539552" y="3789040"/>
          <a:ext cx="7416824" cy="1297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55" name="Document" r:id="rId5" imgW="8009141" imgH="1418184" progId="Word.Document.8">
                  <p:embed/>
                </p:oleObj>
              </mc:Choice>
              <mc:Fallback>
                <p:oleObj name="Document" r:id="rId5" imgW="8009141" imgH="141818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789040"/>
                        <a:ext cx="7416824" cy="1297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011127"/>
              </p:ext>
            </p:extLst>
          </p:nvPr>
        </p:nvGraphicFramePr>
        <p:xfrm>
          <a:off x="467544" y="1916832"/>
          <a:ext cx="77343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56" name="Document" r:id="rId7" imgW="8571502" imgH="1945370" progId="Word.Document.8">
                  <p:embed/>
                </p:oleObj>
              </mc:Choice>
              <mc:Fallback>
                <p:oleObj name="Document" r:id="rId7" imgW="8571502" imgH="194537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916832"/>
                        <a:ext cx="7734300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379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352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956555"/>
              </p:ext>
            </p:extLst>
          </p:nvPr>
        </p:nvGraphicFramePr>
        <p:xfrm>
          <a:off x="1403350" y="1268413"/>
          <a:ext cx="640901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85" name="公式" r:id="rId3" imgW="6045120" imgH="838080" progId="Equation.3">
                  <p:embed/>
                </p:oleObj>
              </mc:Choice>
              <mc:Fallback>
                <p:oleObj name="公式" r:id="rId3" imgW="60451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268413"/>
                        <a:ext cx="640901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5334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一、自变量趋向无穷大时函数的极限</a:t>
            </a:r>
          </a:p>
        </p:txBody>
      </p:sp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1547664" y="2204864"/>
            <a:ext cx="5715000" cy="3581400"/>
            <a:chOff x="2687" y="410"/>
            <a:chExt cx="2725" cy="2950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23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985 w 21600"/>
                  <a:gd name="T13" fmla="*/ 1906 h 21600"/>
                  <a:gd name="T14" fmla="*/ 19615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82 w 21600"/>
                  <a:gd name="T13" fmla="*/ 2224 h 21600"/>
                  <a:gd name="T14" fmla="*/ 19518 w 21600"/>
                  <a:gd name="T15" fmla="*/ 1937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67 w 21600"/>
                  <a:gd name="T13" fmla="*/ 1906 h 21600"/>
                  <a:gd name="T14" fmla="*/ 19533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41 w 21600"/>
                  <a:gd name="T13" fmla="*/ 1906 h 21600"/>
                  <a:gd name="T14" fmla="*/ 19559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27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864" y="2538239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936880"/>
      </p:ext>
    </p:extLst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844963"/>
              </p:ext>
            </p:extLst>
          </p:nvPr>
        </p:nvGraphicFramePr>
        <p:xfrm>
          <a:off x="368300" y="406400"/>
          <a:ext cx="78994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33" name="Document" r:id="rId3" imgW="8233535" imgH="1455499" progId="Word.Document.8">
                  <p:embed/>
                </p:oleObj>
              </mc:Choice>
              <mc:Fallback>
                <p:oleObj name="Document" r:id="rId3" imgW="8233535" imgH="14554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406400"/>
                        <a:ext cx="7899400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381813" y="3758158"/>
            <a:ext cx="8151000" cy="1327025"/>
            <a:chOff x="603715" y="520663"/>
            <a:chExt cx="8157736" cy="1306981"/>
          </a:xfrm>
        </p:grpSpPr>
        <p:graphicFrame>
          <p:nvGraphicFramePr>
            <p:cNvPr id="4" name="Object 10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5663840"/>
                </p:ext>
              </p:extLst>
            </p:nvPr>
          </p:nvGraphicFramePr>
          <p:xfrm>
            <a:off x="984216" y="570573"/>
            <a:ext cx="7777235" cy="12570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034" name="公式" r:id="rId5" imgW="8026200" imgH="1333440" progId="Equation.3">
                    <p:embed/>
                  </p:oleObj>
                </mc:Choice>
                <mc:Fallback>
                  <p:oleObj name="公式" r:id="rId5" imgW="8026200" imgH="1333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4216" y="570573"/>
                          <a:ext cx="7777235" cy="12570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 Box 1027"/>
            <p:cNvSpPr txBox="1">
              <a:spLocks noChangeArrowheads="1"/>
            </p:cNvSpPr>
            <p:nvPr/>
          </p:nvSpPr>
          <p:spPr bwMode="auto">
            <a:xfrm>
              <a:off x="603715" y="520663"/>
              <a:ext cx="316612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9933FF"/>
                  </a:solidFill>
                  <a:latin typeface="黑体" pitchFamily="2" charset="-122"/>
                  <a:ea typeface="黑体" pitchFamily="2" charset="-122"/>
                </a:rPr>
                <a:t>推论</a:t>
              </a:r>
              <a:r>
                <a:rPr lang="en-US" altLang="zh-CN" sz="2800" b="1" dirty="0">
                  <a:solidFill>
                    <a:srgbClr val="9933FF"/>
                  </a:solidFill>
                  <a:latin typeface="黑体" pitchFamily="2" charset="-122"/>
                  <a:ea typeface="黑体" pitchFamily="2" charset="-122"/>
                </a:rPr>
                <a:t>4(</a:t>
              </a:r>
              <a:r>
                <a:rPr lang="zh-CN" altLang="en-US" sz="2800" b="1" dirty="0">
                  <a:solidFill>
                    <a:srgbClr val="9933FF"/>
                  </a:solidFill>
                  <a:latin typeface="黑体" pitchFamily="2" charset="-122"/>
                  <a:ea typeface="黑体" pitchFamily="2" charset="-122"/>
                </a:rPr>
                <a:t>局部保号性</a:t>
              </a:r>
              <a:r>
                <a:rPr lang="en-US" altLang="zh-CN" sz="2800" b="1" dirty="0">
                  <a:solidFill>
                    <a:srgbClr val="9933FF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endParaRPr lang="en-US" altLang="zh-CN" sz="2800" b="1" dirty="0">
                <a:solidFill>
                  <a:srgbClr val="9933FF"/>
                </a:solidFill>
              </a:endParaRP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476370"/>
              </p:ext>
            </p:extLst>
          </p:nvPr>
        </p:nvGraphicFramePr>
        <p:xfrm>
          <a:off x="397767" y="1988840"/>
          <a:ext cx="8278689" cy="1750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35" name="Document" r:id="rId7" imgW="8237758" imgH="1834175" progId="Word.Document.8">
                  <p:embed/>
                </p:oleObj>
              </mc:Choice>
              <mc:Fallback>
                <p:oleObj name="Document" r:id="rId7" imgW="8237758" imgH="183417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767" y="1988840"/>
                        <a:ext cx="8278689" cy="17505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52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004051"/>
              </p:ext>
            </p:extLst>
          </p:nvPr>
        </p:nvGraphicFramePr>
        <p:xfrm>
          <a:off x="395536" y="789258"/>
          <a:ext cx="7992888" cy="1654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844" name="Document" r:id="rId3" imgW="8768077" imgH="1802148" progId="Word.Document.8">
                  <p:embed/>
                </p:oleObj>
              </mc:Choice>
              <mc:Fallback>
                <p:oleObj name="Document" r:id="rId3" imgW="8768077" imgH="18021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789258"/>
                        <a:ext cx="7992888" cy="16543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23528" y="241484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9900FF"/>
                </a:solidFill>
                <a:ea typeface="黑体" pitchFamily="2" charset="-122"/>
                <a:cs typeface="Times New Roman" pitchFamily="18" charset="0"/>
              </a:rPr>
              <a:t>3.</a:t>
            </a:r>
            <a:r>
              <a:rPr lang="zh-CN" altLang="en-US" sz="2800" b="1" dirty="0">
                <a:solidFill>
                  <a:srgbClr val="9900FF"/>
                </a:solidFill>
                <a:ea typeface="黑体" pitchFamily="2" charset="-122"/>
                <a:cs typeface="Times New Roman" pitchFamily="18" charset="0"/>
              </a:rPr>
              <a:t>夹逼性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950771"/>
              </p:ext>
            </p:extLst>
          </p:nvPr>
        </p:nvGraphicFramePr>
        <p:xfrm>
          <a:off x="395288" y="2260600"/>
          <a:ext cx="7201048" cy="157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845" name="Document" r:id="rId5" imgW="7404298" imgH="1619342" progId="Word.Document.8">
                  <p:embed/>
                </p:oleObj>
              </mc:Choice>
              <mc:Fallback>
                <p:oleObj name="Document" r:id="rId5" imgW="7404298" imgH="161934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260600"/>
                        <a:ext cx="7201048" cy="157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7972"/>
              </p:ext>
            </p:extLst>
          </p:nvPr>
        </p:nvGraphicFramePr>
        <p:xfrm>
          <a:off x="323528" y="3861048"/>
          <a:ext cx="7562850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846" name="Document" r:id="rId7" imgW="8486176" imgH="1613225" progId="Word.Document.8">
                  <p:embed/>
                </p:oleObj>
              </mc:Choice>
              <mc:Fallback>
                <p:oleObj name="Document" r:id="rId7" imgW="8486176" imgH="1613225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861048"/>
                        <a:ext cx="7562850" cy="144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342648"/>
              </p:ext>
            </p:extLst>
          </p:nvPr>
        </p:nvGraphicFramePr>
        <p:xfrm>
          <a:off x="323528" y="4869160"/>
          <a:ext cx="8047836" cy="117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847" name="Document" r:id="rId9" imgW="7532107" imgH="1147214" progId="Word.Document.8">
                  <p:embed/>
                </p:oleObj>
              </mc:Choice>
              <mc:Fallback>
                <p:oleObj name="Document" r:id="rId9" imgW="7532107" imgH="1147214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869160"/>
                        <a:ext cx="8047836" cy="117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885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403648" y="1303600"/>
            <a:ext cx="65531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        </a:t>
            </a:r>
            <a:r>
              <a:rPr lang="zh-CN" altLang="en-US" sz="36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作   业   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0000FF"/>
                </a:solidFill>
                <a:ea typeface="隶书" pitchFamily="49" charset="-122"/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  <a:ea typeface="隶书" pitchFamily="49" charset="-122"/>
              </a:rPr>
              <a:t>P86: 1(1,3,4,7), 1(1-6), 3, 4.</a:t>
            </a:r>
          </a:p>
        </p:txBody>
      </p:sp>
    </p:spTree>
    <p:extLst>
      <p:ext uri="{BB962C8B-B14F-4D97-AF65-F5344CB8AC3E}">
        <p14:creationId xmlns:p14="http://schemas.microsoft.com/office/powerpoint/2010/main" val="4101889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657478"/>
              </p:ext>
            </p:extLst>
          </p:nvPr>
        </p:nvGraphicFramePr>
        <p:xfrm>
          <a:off x="238628" y="639852"/>
          <a:ext cx="801370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09" name="Document" r:id="rId3" imgW="8135871" imgH="2371797" progId="Word.Document.8">
                  <p:embed/>
                </p:oleObj>
              </mc:Choice>
              <mc:Fallback>
                <p:oleObj name="Document" r:id="rId3" imgW="8135871" imgH="23717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28" y="639852"/>
                        <a:ext cx="8013700" cy="232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572331"/>
              </p:ext>
            </p:extLst>
          </p:nvPr>
        </p:nvGraphicFramePr>
        <p:xfrm>
          <a:off x="234950" y="2952750"/>
          <a:ext cx="684530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10" name="Document" r:id="rId5" imgW="7239046" imgH="1290796" progId="Word.Document.8">
                  <p:embed/>
                </p:oleObj>
              </mc:Choice>
              <mc:Fallback>
                <p:oleObj name="Document" r:id="rId5" imgW="7239046" imgH="12907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2952750"/>
                        <a:ext cx="6845300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535339" y="2402657"/>
            <a:ext cx="1620837" cy="522287"/>
          </a:xfrm>
          <a:prstGeom prst="rect">
            <a:avLst/>
          </a:prstGeom>
          <a:solidFill>
            <a:srgbClr val="CCFFCC"/>
          </a:solidFill>
          <a:ln w="9525">
            <a:solidFill>
              <a:srgbClr val="FFCCCC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海涅定理</a:t>
            </a:r>
          </a:p>
        </p:txBody>
      </p:sp>
      <p:sp>
        <p:nvSpPr>
          <p:cNvPr id="2" name="矩形 1"/>
          <p:cNvSpPr/>
          <p:nvPr/>
        </p:nvSpPr>
        <p:spPr>
          <a:xfrm>
            <a:off x="235888" y="116632"/>
            <a:ext cx="50561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函数极限与数列极限的关系</a:t>
            </a:r>
            <a:endParaRPr lang="zh-CN" altLang="zh-CN" sz="2800" dirty="0">
              <a:solidFill>
                <a:srgbClr val="99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308880"/>
              </p:ext>
            </p:extLst>
          </p:nvPr>
        </p:nvGraphicFramePr>
        <p:xfrm>
          <a:off x="235888" y="4149080"/>
          <a:ext cx="8315325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11" name="Document" r:id="rId7" imgW="8669789" imgH="1723700" progId="Word.Document.8">
                  <p:embed/>
                </p:oleObj>
              </mc:Choice>
              <mc:Fallback>
                <p:oleObj name="Document" r:id="rId7" imgW="8669789" imgH="17237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888" y="4149080"/>
                        <a:ext cx="8315325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381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950548"/>
              </p:ext>
            </p:extLst>
          </p:nvPr>
        </p:nvGraphicFramePr>
        <p:xfrm>
          <a:off x="185737" y="258764"/>
          <a:ext cx="3666183" cy="596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80" name="Document" r:id="rId3" imgW="3627263" imgH="591240" progId="Word.Document.8">
                  <p:embed/>
                </p:oleObj>
              </mc:Choice>
              <mc:Fallback>
                <p:oleObj name="Document" r:id="rId3" imgW="3627263" imgH="5912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" y="258764"/>
                        <a:ext cx="3666183" cy="5961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89941"/>
              </p:ext>
            </p:extLst>
          </p:nvPr>
        </p:nvGraphicFramePr>
        <p:xfrm>
          <a:off x="323528" y="692696"/>
          <a:ext cx="6005513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81" name="Document" r:id="rId5" imgW="6620881" imgH="1147214" progId="Word.Document.8">
                  <p:embed/>
                </p:oleObj>
              </mc:Choice>
              <mc:Fallback>
                <p:oleObj name="Document" r:id="rId5" imgW="6620881" imgH="114721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692696"/>
                        <a:ext cx="6005513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802192"/>
              </p:ext>
            </p:extLst>
          </p:nvPr>
        </p:nvGraphicFramePr>
        <p:xfrm>
          <a:off x="467544" y="1700808"/>
          <a:ext cx="7926296" cy="237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82" name="Document" r:id="rId7" imgW="9100381" imgH="2711499" progId="Word.Document.8">
                  <p:embed/>
                </p:oleObj>
              </mc:Choice>
              <mc:Fallback>
                <p:oleObj name="Document" r:id="rId7" imgW="9100381" imgH="2711499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700808"/>
                        <a:ext cx="7926296" cy="2376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222615"/>
              </p:ext>
            </p:extLst>
          </p:nvPr>
        </p:nvGraphicFramePr>
        <p:xfrm>
          <a:off x="107504" y="3861048"/>
          <a:ext cx="8908882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83" name="Document" r:id="rId9" imgW="10014847" imgH="2508901" progId="Word.Document.8">
                  <p:embed/>
                </p:oleObj>
              </mc:Choice>
              <mc:Fallback>
                <p:oleObj name="Document" r:id="rId9" imgW="10014847" imgH="2508901" progId="Word.Document.8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861048"/>
                        <a:ext cx="8908882" cy="22322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313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0040" y="2235636"/>
            <a:ext cx="846043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zh-CN" sz="2000" b="1" dirty="0">
                <a:latin typeface="楷体_GB2312" pitchFamily="49" charset="-122"/>
                <a:ea typeface="楷体_GB2312" pitchFamily="49" charset="-122"/>
              </a:rPr>
              <a:t>德国数学家。生于柏林，卒于哈雷。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1838</a:t>
            </a:r>
            <a:r>
              <a:rPr lang="zh-CN" altLang="zh-CN" sz="2000" b="1" dirty="0">
                <a:latin typeface="楷体_GB2312" pitchFamily="49" charset="-122"/>
                <a:ea typeface="楷体_GB2312" pitchFamily="49" charset="-122"/>
              </a:rPr>
              <a:t>年到柏林大学、格丁根大学攻读，是高斯、狄利克雷的学生。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1842</a:t>
            </a:r>
            <a:r>
              <a:rPr lang="zh-CN" altLang="zh-CN" sz="2000" b="1" dirty="0">
                <a:latin typeface="楷体_GB2312" pitchFamily="49" charset="-122"/>
                <a:ea typeface="楷体_GB2312" pitchFamily="49" charset="-122"/>
              </a:rPr>
              <a:t>年在柏林大学获得哲学博士学位。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1844</a:t>
            </a:r>
            <a:r>
              <a:rPr lang="zh-CN" altLang="zh-CN" sz="2000" b="1" dirty="0">
                <a:latin typeface="楷体_GB2312" pitchFamily="49" charset="-122"/>
                <a:ea typeface="楷体_GB2312" pitchFamily="49" charset="-122"/>
              </a:rPr>
              <a:t>年任教于波恩大学，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1848</a:t>
            </a:r>
            <a:r>
              <a:rPr lang="zh-CN" altLang="zh-CN" sz="2000" b="1" dirty="0"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zh-CN" sz="2000" b="1" dirty="0">
                <a:latin typeface="楷体_GB2312" pitchFamily="49" charset="-122"/>
                <a:ea typeface="楷体_GB2312" pitchFamily="49" charset="-122"/>
              </a:rPr>
              <a:t>月成为特别教授，同年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zh-CN" sz="2000" b="1" dirty="0">
                <a:latin typeface="楷体_GB2312" pitchFamily="49" charset="-122"/>
                <a:ea typeface="楷体_GB2312" pitchFamily="49" charset="-122"/>
              </a:rPr>
              <a:t>月被骋为哈雷大学教授，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1864</a:t>
            </a:r>
            <a:r>
              <a:rPr lang="zh-CN" altLang="zh-CN" sz="2000" b="1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1865</a:t>
            </a:r>
            <a:r>
              <a:rPr lang="zh-CN" altLang="zh-CN" sz="2000" b="1" dirty="0">
                <a:latin typeface="楷体_GB2312" pitchFamily="49" charset="-122"/>
                <a:ea typeface="楷体_GB2312" pitchFamily="49" charset="-122"/>
              </a:rPr>
              <a:t>年担任校长。先后被选为普鲁土科学院通讯院士、格丁根科学协会会员。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1877</a:t>
            </a:r>
            <a:r>
              <a:rPr lang="zh-CN" altLang="zh-CN" sz="2000" b="1" dirty="0">
                <a:latin typeface="楷体_GB2312" pitchFamily="49" charset="-122"/>
                <a:ea typeface="楷体_GB2312" pitchFamily="49" charset="-122"/>
              </a:rPr>
              <a:t>年获高斯奖章。</a:t>
            </a:r>
          </a:p>
          <a:p>
            <a:pPr latinLnBrk="1"/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zh-CN" sz="2000" b="1" dirty="0">
                <a:latin typeface="楷体_GB2312" pitchFamily="49" charset="-122"/>
                <a:ea typeface="楷体_GB2312" pitchFamily="49" charset="-122"/>
              </a:rPr>
              <a:t>海涅在数学分析及应用数学方面有较大的成就，他阐述了一致收敛的概念，证明了连续函数的一致收敛定理。他在证明函数的一致连续性时，利用了闭区间具有有限开复盖的性质，较早地掌握了复盖定理的意义。因此，这个定理后来称为海涅一波菜尔复盖定理。</a:t>
            </a:r>
          </a:p>
          <a:p>
            <a:pPr latinLnBrk="1"/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zh-CN" sz="2000" b="1" dirty="0">
                <a:latin typeface="楷体_GB2312" pitchFamily="49" charset="-122"/>
                <a:ea typeface="楷体_GB2312" pitchFamily="49" charset="-122"/>
              </a:rPr>
              <a:t>海涅还给出了无理数的算术定义，研究了球面函数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zh-CN" sz="2000" b="1" dirty="0">
                <a:latin typeface="楷体_GB2312" pitchFamily="49" charset="-122"/>
                <a:ea typeface="楷体_GB2312" pitchFamily="49" charset="-122"/>
              </a:rPr>
              <a:t>勒让德多项式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zh-CN" sz="2000" b="1" dirty="0">
                <a:latin typeface="楷体_GB2312" pitchFamily="49" charset="-122"/>
                <a:ea typeface="楷体_GB2312" pitchFamily="49" charset="-122"/>
              </a:rPr>
              <a:t>、拉梅函数、贝塞尔函数及其相关课题。其主要著作有《球函数指南》等。</a:t>
            </a:r>
          </a:p>
        </p:txBody>
      </p:sp>
      <p:pic>
        <p:nvPicPr>
          <p:cNvPr id="344066" name="Picture 2" descr="http://www.learn-math.info/history/photos/Heine.jpe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031" y="322701"/>
            <a:ext cx="1286977" cy="145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339752" y="1772816"/>
            <a:ext cx="4219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zh-CN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海涅 </a:t>
            </a:r>
            <a:r>
              <a:rPr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Heine</a:t>
            </a:r>
            <a:r>
              <a:rPr lang="zh-CN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1821</a:t>
            </a:r>
            <a:r>
              <a:rPr lang="zh-CN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1881</a:t>
            </a:r>
            <a:r>
              <a:rPr lang="zh-CN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endParaRPr lang="zh-CN" altLang="zh-CN" sz="24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85766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5436096" y="1129495"/>
            <a:ext cx="3461414" cy="2389058"/>
            <a:chOff x="3504" y="803"/>
            <a:chExt cx="2118" cy="1309"/>
          </a:xfrm>
        </p:grpSpPr>
        <p:pic>
          <p:nvPicPr>
            <p:cNvPr id="34828" name="Picture 1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803"/>
              <a:ext cx="2118" cy="1309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34822" name="Object 1031"/>
            <p:cNvGraphicFramePr>
              <a:graphicFrameLocks noChangeAspect="1"/>
            </p:cNvGraphicFramePr>
            <p:nvPr/>
          </p:nvGraphicFramePr>
          <p:xfrm>
            <a:off x="4944" y="1161"/>
            <a:ext cx="576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250" name="公式" r:id="rId4" imgW="1434960" imgH="901440" progId="Equation.3">
                    <p:embed/>
                  </p:oleObj>
                </mc:Choice>
                <mc:Fallback>
                  <p:oleObj name="公式" r:id="rId4" imgW="1434960" imgH="901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161"/>
                          <a:ext cx="576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17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/>
          <p:nvPr/>
        </p:nvGrpSpPr>
        <p:grpSpPr>
          <a:xfrm>
            <a:off x="107504" y="945731"/>
            <a:ext cx="4483224" cy="827085"/>
            <a:chOff x="107504" y="945731"/>
            <a:chExt cx="4483224" cy="827085"/>
          </a:xfrm>
        </p:grpSpPr>
        <p:sp>
          <p:nvSpPr>
            <p:cNvPr id="34826" name="Text Box 2"/>
            <p:cNvSpPr txBox="1">
              <a:spLocks noChangeArrowheads="1"/>
            </p:cNvSpPr>
            <p:nvPr/>
          </p:nvSpPr>
          <p:spPr bwMode="auto">
            <a:xfrm>
              <a:off x="107504" y="1040182"/>
              <a:ext cx="10668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ea typeface="黑体" pitchFamily="2" charset="-122"/>
                </a:rPr>
                <a:t>例</a:t>
              </a:r>
              <a:r>
                <a:rPr lang="en-US" altLang="zh-CN" sz="2800" b="1" dirty="0">
                  <a:solidFill>
                    <a:srgbClr val="0000FF"/>
                  </a:solidFill>
                  <a:ea typeface="黑体" pitchFamily="2" charset="-122"/>
                </a:rPr>
                <a:t>7</a:t>
              </a:r>
            </a:p>
          </p:txBody>
        </p:sp>
        <p:graphicFrame>
          <p:nvGraphicFramePr>
            <p:cNvPr id="34818" name="Object 10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933255"/>
                </p:ext>
              </p:extLst>
            </p:nvPr>
          </p:nvGraphicFramePr>
          <p:xfrm>
            <a:off x="1072704" y="945731"/>
            <a:ext cx="3518024" cy="8270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251" name="公式" r:id="rId6" imgW="3530520" imgH="901440" progId="Equation.3">
                    <p:embed/>
                  </p:oleObj>
                </mc:Choice>
                <mc:Fallback>
                  <p:oleObj name="公式" r:id="rId6" imgW="3530520" imgH="901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2704" y="945731"/>
                          <a:ext cx="3518024" cy="8270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107504" y="1673148"/>
            <a:ext cx="4846414" cy="782638"/>
            <a:chOff x="107504" y="1673148"/>
            <a:chExt cx="4846414" cy="782638"/>
          </a:xfrm>
        </p:grpSpPr>
        <p:sp>
          <p:nvSpPr>
            <p:cNvPr id="41988" name="Text Box 4"/>
            <p:cNvSpPr txBox="1">
              <a:spLocks noChangeArrowheads="1"/>
            </p:cNvSpPr>
            <p:nvPr/>
          </p:nvSpPr>
          <p:spPr bwMode="auto">
            <a:xfrm>
              <a:off x="107504" y="1804911"/>
              <a:ext cx="6096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ea typeface="黑体" pitchFamily="2" charset="-122"/>
                </a:rPr>
                <a:t>证</a:t>
              </a:r>
              <a:endParaRPr lang="zh-CN" altLang="en-US" sz="2800" b="1" dirty="0">
                <a:solidFill>
                  <a:srgbClr val="0000FF"/>
                </a:solidFill>
              </a:endParaRPr>
            </a:p>
          </p:txBody>
        </p:sp>
        <p:graphicFrame>
          <p:nvGraphicFramePr>
            <p:cNvPr id="111617" name="Object 10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0700731"/>
                </p:ext>
              </p:extLst>
            </p:nvPr>
          </p:nvGraphicFramePr>
          <p:xfrm>
            <a:off x="640904" y="1673148"/>
            <a:ext cx="1673225" cy="782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252" name="Equation" r:id="rId8" imgW="1790640" imgH="838080" progId="Equation.3">
                    <p:embed/>
                  </p:oleObj>
                </mc:Choice>
                <mc:Fallback>
                  <p:oleObj name="Equation" r:id="rId8" imgW="1790640" imgH="838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904" y="1673148"/>
                          <a:ext cx="1673225" cy="782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18" name="Object 10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3541129"/>
                </p:ext>
              </p:extLst>
            </p:nvPr>
          </p:nvGraphicFramePr>
          <p:xfrm>
            <a:off x="2483768" y="1884759"/>
            <a:ext cx="2470150" cy="512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253" name="Equation" r:id="rId10" imgW="2679480" imgH="558720" progId="Equation.3">
                    <p:embed/>
                  </p:oleObj>
                </mc:Choice>
                <mc:Fallback>
                  <p:oleObj name="Equation" r:id="rId10" imgW="2679480" imgH="558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3768" y="1884759"/>
                          <a:ext cx="2470150" cy="512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830" name="Object 20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621946"/>
              </p:ext>
            </p:extLst>
          </p:nvPr>
        </p:nvGraphicFramePr>
        <p:xfrm>
          <a:off x="412304" y="2610056"/>
          <a:ext cx="4033838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54" name="Equation" r:id="rId12" imgW="4038480" imgH="927000" progId="Equation.3">
                  <p:embed/>
                </p:oleObj>
              </mc:Choice>
              <mc:Fallback>
                <p:oleObj name="Equation" r:id="rId12" imgW="403848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304" y="2610056"/>
                        <a:ext cx="4033838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467544" y="4509120"/>
            <a:ext cx="5766786" cy="864096"/>
            <a:chOff x="467544" y="4509120"/>
            <a:chExt cx="5766786" cy="864096"/>
          </a:xfrm>
        </p:grpSpPr>
        <p:graphicFrame>
          <p:nvGraphicFramePr>
            <p:cNvPr id="13" name="Object 20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4393124"/>
                </p:ext>
              </p:extLst>
            </p:nvPr>
          </p:nvGraphicFramePr>
          <p:xfrm>
            <a:off x="467544" y="4509120"/>
            <a:ext cx="4176238" cy="8640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255" name="Equation" r:id="rId14" imgW="4470120" imgH="927000" progId="Equation.3">
                    <p:embed/>
                  </p:oleObj>
                </mc:Choice>
                <mc:Fallback>
                  <p:oleObj name="Equation" r:id="rId14" imgW="4470120" imgH="927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544" y="4509120"/>
                          <a:ext cx="4176238" cy="8640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20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1931153"/>
                </p:ext>
              </p:extLst>
            </p:nvPr>
          </p:nvGraphicFramePr>
          <p:xfrm>
            <a:off x="4716016" y="4780163"/>
            <a:ext cx="1518314" cy="5210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256" name="Equation" r:id="rId16" imgW="1638000" imgH="558720" progId="Equation.3">
                    <p:embed/>
                  </p:oleObj>
                </mc:Choice>
                <mc:Fallback>
                  <p:oleObj name="Equation" r:id="rId16" imgW="1638000" imgH="558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6016" y="4780163"/>
                          <a:ext cx="1518314" cy="5210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448072" y="5373216"/>
            <a:ext cx="4988024" cy="820565"/>
            <a:chOff x="448072" y="5373216"/>
            <a:chExt cx="4988024" cy="820565"/>
          </a:xfrm>
        </p:grpSpPr>
        <p:sp>
          <p:nvSpPr>
            <p:cNvPr id="15" name="Text Box 2054"/>
            <p:cNvSpPr txBox="1">
              <a:spLocks noChangeArrowheads="1"/>
            </p:cNvSpPr>
            <p:nvPr/>
          </p:nvSpPr>
          <p:spPr bwMode="auto">
            <a:xfrm>
              <a:off x="448072" y="5504678"/>
              <a:ext cx="29718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/>
                <a:t>二者不相等</a:t>
              </a:r>
              <a:r>
                <a:rPr lang="en-US" altLang="zh-CN" sz="2800" b="1" dirty="0"/>
                <a:t>,</a:t>
              </a:r>
            </a:p>
          </p:txBody>
        </p:sp>
        <p:graphicFrame>
          <p:nvGraphicFramePr>
            <p:cNvPr id="16" name="Object 20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6672626"/>
                </p:ext>
              </p:extLst>
            </p:nvPr>
          </p:nvGraphicFramePr>
          <p:xfrm>
            <a:off x="2555776" y="5373216"/>
            <a:ext cx="2880320" cy="8205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257" name="公式" r:id="rId18" imgW="2946240" imgH="838080" progId="Equation.3">
                    <p:embed/>
                  </p:oleObj>
                </mc:Choice>
                <mc:Fallback>
                  <p:oleObj name="公式" r:id="rId18" imgW="2946240" imgH="838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76" y="5373216"/>
                          <a:ext cx="2880320" cy="8205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412304" y="3533160"/>
            <a:ext cx="5959896" cy="857250"/>
            <a:chOff x="412304" y="3533160"/>
            <a:chExt cx="5959896" cy="857250"/>
          </a:xfrm>
        </p:grpSpPr>
        <p:graphicFrame>
          <p:nvGraphicFramePr>
            <p:cNvPr id="17" name="Object 10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9950429"/>
                </p:ext>
              </p:extLst>
            </p:nvPr>
          </p:nvGraphicFramePr>
          <p:xfrm>
            <a:off x="412304" y="3533160"/>
            <a:ext cx="3079750" cy="857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258" name="Equation" r:id="rId20" imgW="3009600" imgH="838080" progId="Equation.3">
                    <p:embed/>
                  </p:oleObj>
                </mc:Choice>
                <mc:Fallback>
                  <p:oleObj name="Equation" r:id="rId20" imgW="3009600" imgH="838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304" y="3533160"/>
                          <a:ext cx="3079750" cy="857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0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9672592"/>
                </p:ext>
              </p:extLst>
            </p:nvPr>
          </p:nvGraphicFramePr>
          <p:xfrm>
            <a:off x="3635896" y="3719535"/>
            <a:ext cx="2736304" cy="567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259" name="Equation" r:id="rId22" imgW="2679480" imgH="558720" progId="Equation.3">
                    <p:embed/>
                  </p:oleObj>
                </mc:Choice>
                <mc:Fallback>
                  <p:oleObj name="Equation" r:id="rId22" imgW="2679480" imgH="558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5896" y="3719535"/>
                          <a:ext cx="2736304" cy="567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矩形 19"/>
          <p:cNvSpPr/>
          <p:nvPr/>
        </p:nvSpPr>
        <p:spPr>
          <a:xfrm>
            <a:off x="179512" y="404664"/>
            <a:ext cx="864096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注记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海涅定理</a:t>
            </a: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经常用于证明某个函数极限的不存在性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754049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749196"/>
              </p:ext>
            </p:extLst>
          </p:nvPr>
        </p:nvGraphicFramePr>
        <p:xfrm>
          <a:off x="395536" y="692696"/>
          <a:ext cx="8343936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806" name="Document" r:id="rId3" imgW="8335325" imgH="2242249" progId="Word.Document.8">
                  <p:embed/>
                </p:oleObj>
              </mc:Choice>
              <mc:Fallback>
                <p:oleObj name="Document" r:id="rId3" imgW="8335325" imgH="224224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692696"/>
                        <a:ext cx="8343936" cy="22322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69658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855086"/>
              </p:ext>
            </p:extLst>
          </p:nvPr>
        </p:nvGraphicFramePr>
        <p:xfrm>
          <a:off x="320675" y="3286125"/>
          <a:ext cx="8316913" cy="180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924" name="Document" r:id="rId3" imgW="9166986" imgH="1998988" progId="Word.Document.8">
                  <p:embed/>
                </p:oleObj>
              </mc:Choice>
              <mc:Fallback>
                <p:oleObj name="Document" r:id="rId3" imgW="9166986" imgH="19989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3286125"/>
                        <a:ext cx="8316913" cy="180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133827"/>
              </p:ext>
            </p:extLst>
          </p:nvPr>
        </p:nvGraphicFramePr>
        <p:xfrm>
          <a:off x="179511" y="116632"/>
          <a:ext cx="8540761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925" name="Document" r:id="rId5" imgW="9379401" imgH="1572201" progId="Word.Document.8">
                  <p:embed/>
                </p:oleObj>
              </mc:Choice>
              <mc:Fallback>
                <p:oleObj name="Document" r:id="rId5" imgW="9379401" imgH="15722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1" y="116632"/>
                        <a:ext cx="8540761" cy="1440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899818"/>
              </p:ext>
            </p:extLst>
          </p:nvPr>
        </p:nvGraphicFramePr>
        <p:xfrm>
          <a:off x="185738" y="1482725"/>
          <a:ext cx="8648700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926" name="Document" r:id="rId7" imgW="9533492" imgH="1974158" progId="Word.Document.8">
                  <p:embed/>
                </p:oleObj>
              </mc:Choice>
              <mc:Fallback>
                <p:oleObj name="Document" r:id="rId7" imgW="9533492" imgH="197415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8" y="1482725"/>
                        <a:ext cx="8648700" cy="179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572862"/>
              </p:ext>
            </p:extLst>
          </p:nvPr>
        </p:nvGraphicFramePr>
        <p:xfrm>
          <a:off x="251520" y="5085184"/>
          <a:ext cx="8424936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927" name="Document" r:id="rId9" imgW="9166986" imgH="1098274" progId="Word.Document.8">
                  <p:embed/>
                </p:oleObj>
              </mc:Choice>
              <mc:Fallback>
                <p:oleObj name="Document" r:id="rId9" imgW="9166986" imgH="109827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5085184"/>
                        <a:ext cx="8424936" cy="10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853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457200" y="1431256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例如</a:t>
            </a:r>
            <a:r>
              <a:rPr lang="en-US" altLang="zh-CN" sz="2800" b="1"/>
              <a:t>,</a:t>
            </a:r>
          </a:p>
        </p:txBody>
      </p:sp>
      <p:graphicFrame>
        <p:nvGraphicFramePr>
          <p:cNvPr id="31750" name="Object 6"/>
          <p:cNvGraphicFramePr>
            <a:graphicFrameLocks noChangeAspect="1"/>
          </p:cNvGraphicFramePr>
          <p:nvPr>
            <p:extLst/>
          </p:nvPr>
        </p:nvGraphicFramePr>
        <p:xfrm>
          <a:off x="514350" y="1874168"/>
          <a:ext cx="41148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38" name="公式" r:id="rId3" imgW="4114800" imgH="1752480" progId="Equation.3">
                  <p:embed/>
                </p:oleObj>
              </mc:Choice>
              <mc:Fallback>
                <p:oleObj name="公式" r:id="rId3" imgW="4114800" imgH="1752480" progId="Equation.3">
                  <p:embed/>
                  <p:pic>
                    <p:nvPicPr>
                      <p:cNvPr id="317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1874168"/>
                        <a:ext cx="41148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3" name="Object 19"/>
          <p:cNvGraphicFramePr>
            <a:graphicFrameLocks noChangeAspect="1"/>
          </p:cNvGraphicFramePr>
          <p:nvPr>
            <p:extLst/>
          </p:nvPr>
        </p:nvGraphicFramePr>
        <p:xfrm>
          <a:off x="552450" y="3837906"/>
          <a:ext cx="58181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39" name="公式" r:id="rId5" imgW="5816520" imgH="457200" progId="Equation.3">
                  <p:embed/>
                </p:oleObj>
              </mc:Choice>
              <mc:Fallback>
                <p:oleObj name="公式" r:id="rId5" imgW="5816520" imgH="457200" progId="Equation.3">
                  <p:embed/>
                  <p:pic>
                    <p:nvPicPr>
                      <p:cNvPr id="3176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3837906"/>
                        <a:ext cx="58181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5" name="Object 21"/>
          <p:cNvGraphicFramePr>
            <a:graphicFrameLocks noChangeAspect="1"/>
          </p:cNvGraphicFramePr>
          <p:nvPr>
            <p:extLst/>
          </p:nvPr>
        </p:nvGraphicFramePr>
        <p:xfrm>
          <a:off x="490538" y="4541168"/>
          <a:ext cx="36242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40" name="公式" r:id="rId7" imgW="3416040" imgH="469800" progId="Equation.3">
                  <p:embed/>
                </p:oleObj>
              </mc:Choice>
              <mc:Fallback>
                <p:oleObj name="公式" r:id="rId7" imgW="3416040" imgH="469800" progId="Equation.3">
                  <p:embed/>
                  <p:pic>
                    <p:nvPicPr>
                      <p:cNvPr id="3176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8" y="4541168"/>
                        <a:ext cx="36242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6" name="Object 22"/>
          <p:cNvGraphicFramePr>
            <a:graphicFrameLocks noChangeAspect="1"/>
          </p:cNvGraphicFramePr>
          <p:nvPr>
            <p:extLst/>
          </p:nvPr>
        </p:nvGraphicFramePr>
        <p:xfrm>
          <a:off x="4057651" y="4541838"/>
          <a:ext cx="4618806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41" name="Equation" r:id="rId9" imgW="4279680" imgH="482400" progId="Equation.3">
                  <p:embed/>
                </p:oleObj>
              </mc:Choice>
              <mc:Fallback>
                <p:oleObj name="Equation" r:id="rId9" imgW="4279680" imgH="482400" progId="Equation.3">
                  <p:embed/>
                  <p:pic>
                    <p:nvPicPr>
                      <p:cNvPr id="3176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651" y="4541838"/>
                        <a:ext cx="4618806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7" name="Object 23"/>
          <p:cNvGraphicFramePr>
            <a:graphicFrameLocks noChangeAspect="1"/>
          </p:cNvGraphicFramePr>
          <p:nvPr>
            <p:extLst/>
          </p:nvPr>
        </p:nvGraphicFramePr>
        <p:xfrm>
          <a:off x="490538" y="5303168"/>
          <a:ext cx="36242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42" name="公式" r:id="rId11" imgW="3416040" imgH="469800" progId="Equation.3">
                  <p:embed/>
                </p:oleObj>
              </mc:Choice>
              <mc:Fallback>
                <p:oleObj name="公式" r:id="rId11" imgW="3416040" imgH="469800" progId="Equation.3">
                  <p:embed/>
                  <p:pic>
                    <p:nvPicPr>
                      <p:cNvPr id="3176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8" y="5303168"/>
                        <a:ext cx="36242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8" name="Object 24"/>
          <p:cNvGraphicFramePr>
            <a:graphicFrameLocks noChangeAspect="1"/>
          </p:cNvGraphicFramePr>
          <p:nvPr>
            <p:extLst/>
          </p:nvPr>
        </p:nvGraphicFramePr>
        <p:xfrm>
          <a:off x="4067175" y="5297488"/>
          <a:ext cx="451326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43" name="Equation" r:id="rId13" imgW="4279680" imgH="482400" progId="Equation.3">
                  <p:embed/>
                </p:oleObj>
              </mc:Choice>
              <mc:Fallback>
                <p:oleObj name="Equation" r:id="rId13" imgW="4279680" imgH="482400" progId="Equation.3">
                  <p:embed/>
                  <p:pic>
                    <p:nvPicPr>
                      <p:cNvPr id="3176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5297488"/>
                        <a:ext cx="4513263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367338" y="1340768"/>
            <a:ext cx="2995612" cy="2181225"/>
            <a:chOff x="3552" y="1008"/>
            <a:chExt cx="1887" cy="1374"/>
          </a:xfrm>
        </p:grpSpPr>
        <p:grpSp>
          <p:nvGrpSpPr>
            <p:cNvPr id="16401" name="Group 20"/>
            <p:cNvGrpSpPr>
              <a:grpSpLocks/>
            </p:cNvGrpSpPr>
            <p:nvPr/>
          </p:nvGrpSpPr>
          <p:grpSpPr bwMode="auto">
            <a:xfrm>
              <a:off x="3552" y="1008"/>
              <a:ext cx="1764" cy="1374"/>
              <a:chOff x="3696" y="1056"/>
              <a:chExt cx="1764" cy="1374"/>
            </a:xfrm>
          </p:grpSpPr>
          <p:sp>
            <p:nvSpPr>
              <p:cNvPr id="16402" name="Line 7"/>
              <p:cNvSpPr>
                <a:spLocks noChangeShapeType="1"/>
              </p:cNvSpPr>
              <p:nvPr/>
            </p:nvSpPr>
            <p:spPr bwMode="auto">
              <a:xfrm>
                <a:off x="3696" y="2208"/>
                <a:ext cx="172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3" name="Line 8"/>
              <p:cNvSpPr>
                <a:spLocks noChangeShapeType="1"/>
              </p:cNvSpPr>
              <p:nvPr/>
            </p:nvSpPr>
            <p:spPr bwMode="auto">
              <a:xfrm flipV="1">
                <a:off x="4512" y="1056"/>
                <a:ext cx="0" cy="12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4" name="Arc 9"/>
              <p:cNvSpPr>
                <a:spLocks/>
              </p:cNvSpPr>
              <p:nvPr/>
            </p:nvSpPr>
            <p:spPr bwMode="auto">
              <a:xfrm flipV="1">
                <a:off x="4514" y="1104"/>
                <a:ext cx="622" cy="864"/>
              </a:xfrm>
              <a:custGeom>
                <a:avLst/>
                <a:gdLst>
                  <a:gd name="T0" fmla="*/ 0 w 21546"/>
                  <a:gd name="T1" fmla="*/ 0 h 21600"/>
                  <a:gd name="T2" fmla="*/ 0 w 21546"/>
                  <a:gd name="T3" fmla="*/ 0 h 21600"/>
                  <a:gd name="T4" fmla="*/ 0 w 2154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46"/>
                  <a:gd name="T10" fmla="*/ 0 h 21600"/>
                  <a:gd name="T11" fmla="*/ 21546 w 2154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46" h="21600" fill="none" extrusionOk="0">
                    <a:moveTo>
                      <a:pt x="-1" y="0"/>
                    </a:moveTo>
                    <a:cubicBezTo>
                      <a:pt x="11336" y="0"/>
                      <a:pt x="20743" y="8763"/>
                      <a:pt x="21545" y="20072"/>
                    </a:cubicBezTo>
                  </a:path>
                  <a:path w="21546" h="21600" stroke="0" extrusionOk="0">
                    <a:moveTo>
                      <a:pt x="-1" y="0"/>
                    </a:moveTo>
                    <a:cubicBezTo>
                      <a:pt x="11336" y="0"/>
                      <a:pt x="20743" y="8763"/>
                      <a:pt x="21545" y="2007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5" name="Line 10"/>
              <p:cNvSpPr>
                <a:spLocks noChangeShapeType="1"/>
              </p:cNvSpPr>
              <p:nvPr/>
            </p:nvSpPr>
            <p:spPr bwMode="auto">
              <a:xfrm>
                <a:off x="3936" y="1392"/>
                <a:ext cx="576" cy="576"/>
              </a:xfrm>
              <a:prstGeom prst="line">
                <a:avLst/>
              </a:prstGeom>
              <a:noFill/>
              <a:ln w="317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394" name="Object 15"/>
              <p:cNvGraphicFramePr>
                <a:graphicFrameLocks noChangeAspect="1"/>
              </p:cNvGraphicFramePr>
              <p:nvPr/>
            </p:nvGraphicFramePr>
            <p:xfrm>
              <a:off x="4272" y="1056"/>
              <a:ext cx="16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1344" name="公式" r:id="rId15" imgW="139680" imgH="164880" progId="Equation.3">
                      <p:embed/>
                    </p:oleObj>
                  </mc:Choice>
                  <mc:Fallback>
                    <p:oleObj name="公式" r:id="rId15" imgW="139680" imgH="164880" progId="Equation.3">
                      <p:embed/>
                      <p:pic>
                        <p:nvPicPr>
                          <p:cNvPr id="16394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1056"/>
                            <a:ext cx="164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95" name="Object 16"/>
              <p:cNvGraphicFramePr>
                <a:graphicFrameLocks noChangeAspect="1"/>
              </p:cNvGraphicFramePr>
              <p:nvPr/>
            </p:nvGraphicFramePr>
            <p:xfrm>
              <a:off x="4320" y="2256"/>
              <a:ext cx="157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1345" name="公式" r:id="rId17" imgW="228600" imgH="253800" progId="Equation.3">
                      <p:embed/>
                    </p:oleObj>
                  </mc:Choice>
                  <mc:Fallback>
                    <p:oleObj name="公式" r:id="rId17" imgW="228600" imgH="253800" progId="Equation.3">
                      <p:embed/>
                      <p:pic>
                        <p:nvPicPr>
                          <p:cNvPr id="16395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2256"/>
                            <a:ext cx="157" cy="1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96" name="Object 17"/>
              <p:cNvGraphicFramePr>
                <a:graphicFrameLocks noChangeAspect="1"/>
              </p:cNvGraphicFramePr>
              <p:nvPr/>
            </p:nvGraphicFramePr>
            <p:xfrm>
              <a:off x="5328" y="2304"/>
              <a:ext cx="132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1346" name="公式" r:id="rId19" imgW="266400" imgH="253800" progId="Equation.3">
                      <p:embed/>
                    </p:oleObj>
                  </mc:Choice>
                  <mc:Fallback>
                    <p:oleObj name="公式" r:id="rId19" imgW="266400" imgH="253800" progId="Equation.3">
                      <p:embed/>
                      <p:pic>
                        <p:nvPicPr>
                          <p:cNvPr id="16396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28" y="2304"/>
                            <a:ext cx="132" cy="1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97" name="Object 18"/>
              <p:cNvGraphicFramePr>
                <a:graphicFrameLocks noChangeAspect="1"/>
              </p:cNvGraphicFramePr>
              <p:nvPr/>
            </p:nvGraphicFramePr>
            <p:xfrm>
              <a:off x="4321" y="1920"/>
              <a:ext cx="95" cy="1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1347" name="公式" r:id="rId21" imgW="190440" imgH="317160" progId="Equation.3">
                      <p:embed/>
                    </p:oleObj>
                  </mc:Choice>
                  <mc:Fallback>
                    <p:oleObj name="公式" r:id="rId21" imgW="190440" imgH="317160" progId="Equation.3">
                      <p:embed/>
                      <p:pic>
                        <p:nvPicPr>
                          <p:cNvPr id="16397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1" y="1920"/>
                            <a:ext cx="95" cy="1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6392" name="Object 25"/>
            <p:cNvGraphicFramePr>
              <a:graphicFrameLocks noChangeAspect="1"/>
            </p:cNvGraphicFramePr>
            <p:nvPr/>
          </p:nvGraphicFramePr>
          <p:xfrm>
            <a:off x="3552" y="1152"/>
            <a:ext cx="692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348" name="公式" r:id="rId23" imgW="1434960" imgH="406080" progId="Equation.3">
                    <p:embed/>
                  </p:oleObj>
                </mc:Choice>
                <mc:Fallback>
                  <p:oleObj name="公式" r:id="rId23" imgW="1434960" imgH="406080" progId="Equation.3">
                    <p:embed/>
                    <p:pic>
                      <p:nvPicPr>
                        <p:cNvPr id="16392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152"/>
                          <a:ext cx="692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3" name="Object 26"/>
            <p:cNvGraphicFramePr>
              <a:graphicFrameLocks noChangeAspect="1"/>
            </p:cNvGraphicFramePr>
            <p:nvPr/>
          </p:nvGraphicFramePr>
          <p:xfrm>
            <a:off x="4661" y="1755"/>
            <a:ext cx="77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349" name="公式" r:id="rId25" imgW="1612800" imgH="495000" progId="Equation.3">
                    <p:embed/>
                  </p:oleObj>
                </mc:Choice>
                <mc:Fallback>
                  <p:oleObj name="公式" r:id="rId25" imgW="1612800" imgH="495000" progId="Equation.3">
                    <p:embed/>
                    <p:pic>
                      <p:nvPicPr>
                        <p:cNvPr id="16393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1" y="1755"/>
                          <a:ext cx="778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00" name="Text Box 28"/>
          <p:cNvSpPr txBox="1">
            <a:spLocks noChangeArrowheads="1"/>
          </p:cNvSpPr>
          <p:nvPr/>
        </p:nvSpPr>
        <p:spPr bwMode="auto">
          <a:xfrm>
            <a:off x="395288" y="279400"/>
            <a:ext cx="46087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</a:rPr>
              <a:t>五、函数的单侧极限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467544" y="701824"/>
            <a:ext cx="1512168" cy="854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、定义</a:t>
            </a:r>
          </a:p>
        </p:txBody>
      </p:sp>
    </p:spTree>
    <p:extLst>
      <p:ext uri="{BB962C8B-B14F-4D97-AF65-F5344CB8AC3E}">
        <p14:creationId xmlns:p14="http://schemas.microsoft.com/office/powerpoint/2010/main" val="63480641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352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759218"/>
              </p:ext>
            </p:extLst>
          </p:nvPr>
        </p:nvGraphicFramePr>
        <p:xfrm>
          <a:off x="1403350" y="1268413"/>
          <a:ext cx="640901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55" name="公式" r:id="rId3" imgW="6045120" imgH="838080" progId="Equation.3">
                  <p:embed/>
                </p:oleObj>
              </mc:Choice>
              <mc:Fallback>
                <p:oleObj name="公式" r:id="rId3" imgW="60451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268413"/>
                        <a:ext cx="640901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5334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一、自变量趋向无穷大时函数的极限</a:t>
            </a:r>
          </a:p>
        </p:txBody>
      </p:sp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1547664" y="2204864"/>
            <a:ext cx="5715000" cy="3581400"/>
            <a:chOff x="2687" y="410"/>
            <a:chExt cx="2725" cy="2950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23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985 w 21600"/>
                  <a:gd name="T13" fmla="*/ 1906 h 21600"/>
                  <a:gd name="T14" fmla="*/ 19615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82 w 21600"/>
                  <a:gd name="T13" fmla="*/ 2224 h 21600"/>
                  <a:gd name="T14" fmla="*/ 19518 w 21600"/>
                  <a:gd name="T15" fmla="*/ 1937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67 w 21600"/>
                  <a:gd name="T13" fmla="*/ 1906 h 21600"/>
                  <a:gd name="T14" fmla="*/ 19533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41 w 21600"/>
                  <a:gd name="T13" fmla="*/ 1906 h 21600"/>
                  <a:gd name="T14" fmla="*/ 19559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27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864" y="2538239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074319"/>
      </p:ext>
    </p:extLst>
  </p:cSld>
  <p:clrMapOvr>
    <a:masterClrMapping/>
  </p:clrMapOvr>
  <p:transition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Text Box 2"/>
          <p:cNvSpPr txBox="1">
            <a:spLocks noChangeArrowheads="1"/>
          </p:cNvSpPr>
          <p:nvPr/>
        </p:nvSpPr>
        <p:spPr bwMode="auto">
          <a:xfrm>
            <a:off x="609600" y="332656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ea typeface="黑体" pitchFamily="2" charset="-122"/>
              </a:rPr>
              <a:t>左极限</a:t>
            </a:r>
            <a:endParaRPr lang="zh-CN" altLang="en-US" sz="2800" b="1">
              <a:solidFill>
                <a:srgbClr val="9900FF"/>
              </a:solidFill>
            </a:endParaRP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>
            <p:extLst/>
          </p:nvPr>
        </p:nvGraphicFramePr>
        <p:xfrm>
          <a:off x="1979712" y="441724"/>
          <a:ext cx="5363740" cy="986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64" name="公式" r:id="rId3" imgW="5867280" imgH="1079280" progId="Equation.3">
                  <p:embed/>
                </p:oleObj>
              </mc:Choice>
              <mc:Fallback>
                <p:oleObj name="公式" r:id="rId3" imgW="5867280" imgH="1079280" progId="Equation.3">
                  <p:embed/>
                  <p:pic>
                    <p:nvPicPr>
                      <p:cNvPr id="327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41724"/>
                        <a:ext cx="5363740" cy="986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636588" y="260508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ea typeface="黑体" pitchFamily="2" charset="-122"/>
              </a:rPr>
              <a:t>右极限</a:t>
            </a:r>
            <a:endParaRPr lang="zh-CN" altLang="en-US" sz="2800" b="1" dirty="0">
              <a:solidFill>
                <a:srgbClr val="9900FF"/>
              </a:solidFill>
            </a:endParaRPr>
          </a:p>
        </p:txBody>
      </p:sp>
      <p:graphicFrame>
        <p:nvGraphicFramePr>
          <p:cNvPr id="32774" name="Object 6"/>
          <p:cNvGraphicFramePr>
            <a:graphicFrameLocks noChangeAspect="1"/>
          </p:cNvGraphicFramePr>
          <p:nvPr>
            <p:extLst/>
          </p:nvPr>
        </p:nvGraphicFramePr>
        <p:xfrm>
          <a:off x="1979712" y="2738115"/>
          <a:ext cx="5764212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65" name="公式" r:id="rId5" imgW="5918040" imgH="1079280" progId="Equation.3">
                  <p:embed/>
                </p:oleObj>
              </mc:Choice>
              <mc:Fallback>
                <p:oleObj name="公式" r:id="rId5" imgW="5918040" imgH="1079280" progId="Equation.3">
                  <p:embed/>
                  <p:pic>
                    <p:nvPicPr>
                      <p:cNvPr id="327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738115"/>
                        <a:ext cx="5764212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>
            <p:extLst/>
          </p:nvPr>
        </p:nvGraphicFramePr>
        <p:xfrm>
          <a:off x="755576" y="4941168"/>
          <a:ext cx="7516812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66" name="公式" r:id="rId7" imgW="7683480" imgH="1117440" progId="Equation.3">
                  <p:embed/>
                </p:oleObj>
              </mc:Choice>
              <mc:Fallback>
                <p:oleObj name="公式" r:id="rId7" imgW="7683480" imgH="1117440" progId="Equation.3">
                  <p:embed/>
                  <p:pic>
                    <p:nvPicPr>
                      <p:cNvPr id="327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941168"/>
                        <a:ext cx="7516812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9"/>
          <p:cNvGraphicFramePr>
            <a:graphicFrameLocks noChangeAspect="1"/>
          </p:cNvGraphicFramePr>
          <p:nvPr>
            <p:extLst/>
          </p:nvPr>
        </p:nvGraphicFramePr>
        <p:xfrm>
          <a:off x="755576" y="1547806"/>
          <a:ext cx="7344816" cy="916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67" name="Equation" r:id="rId9" imgW="7937280" imgH="990360" progId="Equation.3">
                  <p:embed/>
                </p:oleObj>
              </mc:Choice>
              <mc:Fallback>
                <p:oleObj name="Equation" r:id="rId9" imgW="7937280" imgH="990360" progId="Equation.3">
                  <p:embed/>
                  <p:pic>
                    <p:nvPicPr>
                      <p:cNvPr id="327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547806"/>
                        <a:ext cx="7344816" cy="9165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10"/>
          <p:cNvGraphicFramePr>
            <a:graphicFrameLocks noChangeAspect="1"/>
          </p:cNvGraphicFramePr>
          <p:nvPr>
            <p:extLst/>
          </p:nvPr>
        </p:nvGraphicFramePr>
        <p:xfrm>
          <a:off x="710704" y="3899198"/>
          <a:ext cx="7389688" cy="94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68" name="Equation" r:id="rId11" imgW="7949880" imgH="1015920" progId="Equation.3">
                  <p:embed/>
                </p:oleObj>
              </mc:Choice>
              <mc:Fallback>
                <p:oleObj name="Equation" r:id="rId11" imgW="7949880" imgH="1015920" progId="Equation.3">
                  <p:embed/>
                  <p:pic>
                    <p:nvPicPr>
                      <p:cNvPr id="327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704" y="3899198"/>
                        <a:ext cx="7389688" cy="94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417484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6" name="Rectangle 36"/>
          <p:cNvSpPr>
            <a:spLocks noChangeArrowheads="1"/>
          </p:cNvSpPr>
          <p:nvPr/>
        </p:nvSpPr>
        <p:spPr bwMode="auto">
          <a:xfrm>
            <a:off x="323850" y="493713"/>
            <a:ext cx="8458200" cy="838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4846" name="Line 30"/>
          <p:cNvSpPr>
            <a:spLocks noChangeShapeType="1"/>
          </p:cNvSpPr>
          <p:nvPr/>
        </p:nvSpPr>
        <p:spPr bwMode="auto">
          <a:xfrm>
            <a:off x="5334000" y="3930650"/>
            <a:ext cx="1371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7" name="Line 31"/>
          <p:cNvSpPr>
            <a:spLocks noChangeShapeType="1"/>
          </p:cNvSpPr>
          <p:nvPr/>
        </p:nvSpPr>
        <p:spPr bwMode="auto">
          <a:xfrm flipH="1">
            <a:off x="6705600" y="2673350"/>
            <a:ext cx="1371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584200" y="722313"/>
          <a:ext cx="76644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386" name="公式" r:id="rId3" imgW="8013600" imgH="647640" progId="Equation.3">
                  <p:embed/>
                </p:oleObj>
              </mc:Choice>
              <mc:Fallback>
                <p:oleObj name="公式" r:id="rId3" imgW="8013600" imgH="647640" progId="Equation.3">
                  <p:embed/>
                  <p:pic>
                    <p:nvPicPr>
                      <p:cNvPr id="184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722313"/>
                        <a:ext cx="766445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1524000" y="1377950"/>
          <a:ext cx="3124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387" name="公式" r:id="rId5" imgW="3124080" imgH="927000" progId="Equation.3">
                  <p:embed/>
                </p:oleObj>
              </mc:Choice>
              <mc:Fallback>
                <p:oleObj name="公式" r:id="rId5" imgW="3124080" imgH="927000" progId="Equation.3">
                  <p:embed/>
                  <p:pic>
                    <p:nvPicPr>
                      <p:cNvPr id="348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77950"/>
                        <a:ext cx="3124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5181600" y="1911350"/>
            <a:ext cx="3124200" cy="2590800"/>
            <a:chOff x="3360" y="1296"/>
            <a:chExt cx="1968" cy="1632"/>
          </a:xfrm>
        </p:grpSpPr>
        <p:graphicFrame>
          <p:nvGraphicFramePr>
            <p:cNvPr id="18441" name="Object 10"/>
            <p:cNvGraphicFramePr>
              <a:graphicFrameLocks noChangeAspect="1"/>
            </p:cNvGraphicFramePr>
            <p:nvPr/>
          </p:nvGraphicFramePr>
          <p:xfrm>
            <a:off x="4176" y="1296"/>
            <a:ext cx="96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388" name="公式" r:id="rId7" imgW="266400" imgH="330120" progId="Equation.3">
                    <p:embed/>
                  </p:oleObj>
                </mc:Choice>
                <mc:Fallback>
                  <p:oleObj name="公式" r:id="rId7" imgW="266400" imgH="330120" progId="Equation.3">
                    <p:embed/>
                    <p:pic>
                      <p:nvPicPr>
                        <p:cNvPr id="18441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296"/>
                          <a:ext cx="96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453" name="Group 32"/>
            <p:cNvGrpSpPr>
              <a:grpSpLocks/>
            </p:cNvGrpSpPr>
            <p:nvPr/>
          </p:nvGrpSpPr>
          <p:grpSpPr bwMode="auto">
            <a:xfrm>
              <a:off x="3360" y="1296"/>
              <a:ext cx="1968" cy="1632"/>
              <a:chOff x="3360" y="1296"/>
              <a:chExt cx="1968" cy="1632"/>
            </a:xfrm>
          </p:grpSpPr>
          <p:sp>
            <p:nvSpPr>
              <p:cNvPr id="18454" name="Line 4"/>
              <p:cNvSpPr>
                <a:spLocks noChangeShapeType="1"/>
              </p:cNvSpPr>
              <p:nvPr/>
            </p:nvSpPr>
            <p:spPr bwMode="auto">
              <a:xfrm>
                <a:off x="3360" y="2160"/>
                <a:ext cx="196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5" name="Line 6"/>
              <p:cNvSpPr>
                <a:spLocks noChangeShapeType="1"/>
              </p:cNvSpPr>
              <p:nvPr/>
            </p:nvSpPr>
            <p:spPr bwMode="auto">
              <a:xfrm flipV="1">
                <a:off x="4320" y="1296"/>
                <a:ext cx="0" cy="16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8442" name="Object 9"/>
              <p:cNvGraphicFramePr>
                <a:graphicFrameLocks noChangeAspect="1"/>
              </p:cNvGraphicFramePr>
              <p:nvPr/>
            </p:nvGraphicFramePr>
            <p:xfrm>
              <a:off x="5232" y="2208"/>
              <a:ext cx="96" cy="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3389" name="公式" r:id="rId9" imgW="266400" imgH="253800" progId="Equation.3">
                      <p:embed/>
                    </p:oleObj>
                  </mc:Choice>
                  <mc:Fallback>
                    <p:oleObj name="公式" r:id="rId9" imgW="266400" imgH="253800" progId="Equation.3">
                      <p:embed/>
                      <p:pic>
                        <p:nvPicPr>
                          <p:cNvPr id="18442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2208"/>
                            <a:ext cx="96" cy="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43" name="Object 11"/>
              <p:cNvGraphicFramePr>
                <a:graphicFrameLocks noChangeAspect="1"/>
              </p:cNvGraphicFramePr>
              <p:nvPr/>
            </p:nvGraphicFramePr>
            <p:xfrm>
              <a:off x="4196" y="1728"/>
              <a:ext cx="76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3390" name="公式" r:id="rId11" imgW="190440" imgH="317160" progId="Equation.3">
                      <p:embed/>
                    </p:oleObj>
                  </mc:Choice>
                  <mc:Fallback>
                    <p:oleObj name="公式" r:id="rId11" imgW="190440" imgH="317160" progId="Equation.3">
                      <p:embed/>
                      <p:pic>
                        <p:nvPicPr>
                          <p:cNvPr id="18443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6" y="1728"/>
                            <a:ext cx="76" cy="1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44" name="Object 12"/>
              <p:cNvGraphicFramePr>
                <a:graphicFrameLocks noChangeAspect="1"/>
              </p:cNvGraphicFramePr>
              <p:nvPr/>
            </p:nvGraphicFramePr>
            <p:xfrm>
              <a:off x="4369" y="2514"/>
              <a:ext cx="191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3391" name="公式" r:id="rId13" imgW="482400" imgH="317160" progId="Equation.3">
                      <p:embed/>
                    </p:oleObj>
                  </mc:Choice>
                  <mc:Fallback>
                    <p:oleObj name="公式" r:id="rId13" imgW="482400" imgH="317160" progId="Equation.3">
                      <p:embed/>
                      <p:pic>
                        <p:nvPicPr>
                          <p:cNvPr id="18444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9" y="2514"/>
                            <a:ext cx="191" cy="1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45" name="Object 15"/>
              <p:cNvGraphicFramePr>
                <a:graphicFrameLocks noChangeAspect="1"/>
              </p:cNvGraphicFramePr>
              <p:nvPr/>
            </p:nvGraphicFramePr>
            <p:xfrm>
              <a:off x="4198" y="2195"/>
              <a:ext cx="92" cy="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3392" name="公式" r:id="rId15" imgW="228600" imgH="253800" progId="Equation.3">
                      <p:embed/>
                    </p:oleObj>
                  </mc:Choice>
                  <mc:Fallback>
                    <p:oleObj name="公式" r:id="rId15" imgW="228600" imgH="253800" progId="Equation.3">
                      <p:embed/>
                      <p:pic>
                        <p:nvPicPr>
                          <p:cNvPr id="18445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8" y="2195"/>
                            <a:ext cx="92" cy="1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56" name="Oval 17"/>
              <p:cNvSpPr>
                <a:spLocks noChangeArrowheads="1"/>
              </p:cNvSpPr>
              <p:nvPr/>
            </p:nvSpPr>
            <p:spPr bwMode="auto">
              <a:xfrm>
                <a:off x="4293" y="1752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7" name="Oval 18"/>
              <p:cNvSpPr>
                <a:spLocks noChangeArrowheads="1"/>
              </p:cNvSpPr>
              <p:nvPr/>
            </p:nvSpPr>
            <p:spPr bwMode="auto">
              <a:xfrm>
                <a:off x="4290" y="2544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34837" name="Object 21"/>
          <p:cNvGraphicFramePr>
            <a:graphicFrameLocks noChangeAspect="1"/>
          </p:cNvGraphicFramePr>
          <p:nvPr>
            <p:extLst/>
          </p:nvPr>
        </p:nvGraphicFramePr>
        <p:xfrm>
          <a:off x="1350963" y="2474913"/>
          <a:ext cx="24796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393" name="Equation" r:id="rId17" imgW="2616120" imgH="863280" progId="Equation.3">
                  <p:embed/>
                </p:oleObj>
              </mc:Choice>
              <mc:Fallback>
                <p:oleObj name="Equation" r:id="rId17" imgW="2616120" imgH="863280" progId="Equation.3">
                  <p:embed/>
                  <p:pic>
                    <p:nvPicPr>
                      <p:cNvPr id="3483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2474913"/>
                        <a:ext cx="247967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609600" y="5354638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左右极限存在但不相等</a:t>
            </a:r>
            <a:r>
              <a:rPr lang="en-US" altLang="zh-CN" sz="2800" b="1" dirty="0"/>
              <a:t>,</a:t>
            </a:r>
          </a:p>
        </p:txBody>
      </p:sp>
      <p:graphicFrame>
        <p:nvGraphicFramePr>
          <p:cNvPr id="34840" name="Object 24"/>
          <p:cNvGraphicFramePr>
            <a:graphicFrameLocks noChangeAspect="1"/>
          </p:cNvGraphicFramePr>
          <p:nvPr/>
        </p:nvGraphicFramePr>
        <p:xfrm>
          <a:off x="4572000" y="5353050"/>
          <a:ext cx="3048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394" name="公式" r:id="rId19" imgW="3047760" imgH="596880" progId="Equation.3">
                  <p:embed/>
                </p:oleObj>
              </mc:Choice>
              <mc:Fallback>
                <p:oleObj name="公式" r:id="rId19" imgW="3047760" imgH="596880" progId="Equation.3">
                  <p:embed/>
                  <p:pic>
                    <p:nvPicPr>
                      <p:cNvPr id="3484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353050"/>
                        <a:ext cx="3048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1" name="Text Box 25"/>
          <p:cNvSpPr txBox="1">
            <a:spLocks noChangeArrowheads="1"/>
          </p:cNvSpPr>
          <p:nvPr/>
        </p:nvSpPr>
        <p:spPr bwMode="auto">
          <a:xfrm>
            <a:off x="685800" y="160655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8</a:t>
            </a:r>
          </a:p>
        </p:txBody>
      </p: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685800" y="268763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证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34843" name="Object 27"/>
          <p:cNvGraphicFramePr>
            <a:graphicFrameLocks noChangeAspect="1"/>
          </p:cNvGraphicFramePr>
          <p:nvPr>
            <p:extLst/>
          </p:nvPr>
        </p:nvGraphicFramePr>
        <p:xfrm>
          <a:off x="2160588" y="3556000"/>
          <a:ext cx="220503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395" name="Equation" r:id="rId21" imgW="2323800" imgH="609480" progId="Equation.3">
                  <p:embed/>
                </p:oleObj>
              </mc:Choice>
              <mc:Fallback>
                <p:oleObj name="Equation" r:id="rId21" imgW="2323800" imgH="609480" progId="Equation.3">
                  <p:embed/>
                  <p:pic>
                    <p:nvPicPr>
                      <p:cNvPr id="3484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588" y="3556000"/>
                        <a:ext cx="2205037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4" name="Object 28"/>
          <p:cNvGraphicFramePr>
            <a:graphicFrameLocks noChangeAspect="1"/>
          </p:cNvGraphicFramePr>
          <p:nvPr>
            <p:extLst/>
          </p:nvPr>
        </p:nvGraphicFramePr>
        <p:xfrm>
          <a:off x="868363" y="4257675"/>
          <a:ext cx="222726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396" name="Equation" r:id="rId23" imgW="2349360" imgH="863280" progId="Equation.3">
                  <p:embed/>
                </p:oleObj>
              </mc:Choice>
              <mc:Fallback>
                <p:oleObj name="Equation" r:id="rId23" imgW="2349360" imgH="863280" progId="Equation.3">
                  <p:embed/>
                  <p:pic>
                    <p:nvPicPr>
                      <p:cNvPr id="3484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4257675"/>
                        <a:ext cx="2227262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5" name="Object 29"/>
          <p:cNvGraphicFramePr>
            <a:graphicFrameLocks noChangeAspect="1"/>
          </p:cNvGraphicFramePr>
          <p:nvPr>
            <p:extLst/>
          </p:nvPr>
        </p:nvGraphicFramePr>
        <p:xfrm>
          <a:off x="3313113" y="4489450"/>
          <a:ext cx="157797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397" name="Equation" r:id="rId25" imgW="1663560" imgH="609480" progId="Equation.3">
                  <p:embed/>
                </p:oleObj>
              </mc:Choice>
              <mc:Fallback>
                <p:oleObj name="Equation" r:id="rId25" imgW="1663560" imgH="609480" progId="Equation.3">
                  <p:embed/>
                  <p:pic>
                    <p:nvPicPr>
                      <p:cNvPr id="3484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4489450"/>
                        <a:ext cx="157797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241390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46" grpId="0" animBg="1"/>
      <p:bldP spid="34847" grpId="0" animBg="1"/>
      <p:bldP spid="34839" grpId="0" autoUpdateAnimBg="0"/>
      <p:bldP spid="34841" grpId="0" autoUpdateAnimBg="0"/>
      <p:bldP spid="34842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1" name="Object 3"/>
          <p:cNvGraphicFramePr>
            <a:graphicFrameLocks noChangeAspect="1"/>
          </p:cNvGraphicFramePr>
          <p:nvPr>
            <p:extLst/>
          </p:nvPr>
        </p:nvGraphicFramePr>
        <p:xfrm>
          <a:off x="863600" y="1485900"/>
          <a:ext cx="7099300" cy="325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56" name="Document" r:id="rId3" imgW="8080787" imgH="3701816" progId="Word.Document.8">
                  <p:embed/>
                </p:oleObj>
              </mc:Choice>
              <mc:Fallback>
                <p:oleObj name="Document" r:id="rId3" imgW="8080787" imgH="3701816" progId="Word.Document.8">
                  <p:embed/>
                  <p:pic>
                    <p:nvPicPr>
                      <p:cNvPr id="378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1485900"/>
                        <a:ext cx="7099300" cy="325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827584" y="692696"/>
            <a:ext cx="39725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zh-CN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函数极限定义的扩充</a:t>
            </a:r>
          </a:p>
        </p:txBody>
      </p:sp>
    </p:spTree>
    <p:extLst>
      <p:ext uri="{BB962C8B-B14F-4D97-AF65-F5344CB8AC3E}">
        <p14:creationId xmlns:p14="http://schemas.microsoft.com/office/powerpoint/2010/main" val="22336291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685800" y="482600"/>
          <a:ext cx="7772400" cy="290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294" name="Document" r:id="rId3" imgW="9333678" imgH="3516132" progId="Word.Document.8">
                  <p:embed/>
                </p:oleObj>
              </mc:Choice>
              <mc:Fallback>
                <p:oleObj name="Document" r:id="rId3" imgW="9333678" imgH="3516132" progId="Word.Document.8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82600"/>
                        <a:ext cx="7772400" cy="290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539552" y="3573016"/>
          <a:ext cx="77851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295" name="Document" r:id="rId5" imgW="9347359" imgH="2594186" progId="Word.Document.8">
                  <p:embed/>
                </p:oleObj>
              </mc:Choice>
              <mc:Fallback>
                <p:oleObj name="Document" r:id="rId5" imgW="9347359" imgH="2594186" progId="Word.Document.8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573016"/>
                        <a:ext cx="7785100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967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01828"/>
              </p:ext>
            </p:extLst>
          </p:nvPr>
        </p:nvGraphicFramePr>
        <p:xfrm>
          <a:off x="275885" y="2996952"/>
          <a:ext cx="84836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142" name="Document" r:id="rId3" imgW="8846202" imgH="1705707" progId="Word.Document.8">
                  <p:embed/>
                </p:oleObj>
              </mc:Choice>
              <mc:Fallback>
                <p:oleObj name="Document" r:id="rId3" imgW="8846202" imgH="17057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885" y="2996952"/>
                        <a:ext cx="84836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62615"/>
              </p:ext>
            </p:extLst>
          </p:nvPr>
        </p:nvGraphicFramePr>
        <p:xfrm>
          <a:off x="395288" y="766763"/>
          <a:ext cx="8131175" cy="285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143" name="Document" r:id="rId5" imgW="8484736" imgH="2972033" progId="Word.Document.8">
                  <p:embed/>
                </p:oleObj>
              </mc:Choice>
              <mc:Fallback>
                <p:oleObj name="Document" r:id="rId5" imgW="8484736" imgH="29720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766763"/>
                        <a:ext cx="8131175" cy="285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75885" y="116632"/>
            <a:ext cx="59522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zh-CN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函数极限的四则运算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的证明</a:t>
            </a:r>
            <a:endParaRPr lang="zh-CN" altLang="zh-CN" sz="32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07339"/>
              </p:ext>
            </p:extLst>
          </p:nvPr>
        </p:nvGraphicFramePr>
        <p:xfrm>
          <a:off x="336872" y="4725144"/>
          <a:ext cx="84836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144" name="Document" r:id="rId7" imgW="8846202" imgH="1163407" progId="Word.Document.8">
                  <p:embed/>
                </p:oleObj>
              </mc:Choice>
              <mc:Fallback>
                <p:oleObj name="Document" r:id="rId7" imgW="8846202" imgH="116340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72" y="4725144"/>
                        <a:ext cx="84836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632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80316"/>
              </p:ext>
            </p:extLst>
          </p:nvPr>
        </p:nvGraphicFramePr>
        <p:xfrm>
          <a:off x="406400" y="2852936"/>
          <a:ext cx="83312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46" name="Document" r:id="rId3" imgW="8806239" imgH="1407748" progId="Word.Document.8">
                  <p:embed/>
                </p:oleObj>
              </mc:Choice>
              <mc:Fallback>
                <p:oleObj name="Document" r:id="rId3" imgW="8806239" imgH="14077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2852936"/>
                        <a:ext cx="83312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863914"/>
              </p:ext>
            </p:extLst>
          </p:nvPr>
        </p:nvGraphicFramePr>
        <p:xfrm>
          <a:off x="469900" y="116632"/>
          <a:ext cx="7937500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47" name="Document" r:id="rId5" imgW="8054865" imgH="2701063" progId="Word.Document.8">
                  <p:embed/>
                </p:oleObj>
              </mc:Choice>
              <mc:Fallback>
                <p:oleObj name="Document" r:id="rId5" imgW="8054865" imgH="27010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116632"/>
                        <a:ext cx="7937500" cy="265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7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689610"/>
              </p:ext>
            </p:extLst>
          </p:nvPr>
        </p:nvGraphicFramePr>
        <p:xfrm>
          <a:off x="395536" y="1412776"/>
          <a:ext cx="79375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48" name="Document" r:id="rId7" imgW="8054865" imgH="1427540" progId="Word.Document.8">
                  <p:embed/>
                </p:oleObj>
              </mc:Choice>
              <mc:Fallback>
                <p:oleObj name="Document" r:id="rId7" imgW="8054865" imgH="142754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412776"/>
                        <a:ext cx="793750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53698"/>
              </p:ext>
            </p:extLst>
          </p:nvPr>
        </p:nvGraphicFramePr>
        <p:xfrm>
          <a:off x="406399" y="4077072"/>
          <a:ext cx="8678333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49" name="Document" r:id="rId9" imgW="8806239" imgH="1924138" progId="Word.Document.8">
                  <p:embed/>
                </p:oleObj>
              </mc:Choice>
              <mc:Fallback>
                <p:oleObj name="Document" r:id="rId9" imgW="8806239" imgH="192413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399" y="4077072"/>
                        <a:ext cx="8678333" cy="18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138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311774"/>
              </p:ext>
            </p:extLst>
          </p:nvPr>
        </p:nvGraphicFramePr>
        <p:xfrm>
          <a:off x="611560" y="2571682"/>
          <a:ext cx="5941962" cy="785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452" name="Equation" r:id="rId3" imgW="6451560" imgH="876240" progId="Equation.3">
                  <p:embed/>
                </p:oleObj>
              </mc:Choice>
              <mc:Fallback>
                <p:oleObj name="Equation" r:id="rId3" imgW="6451560" imgH="876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571682"/>
                        <a:ext cx="5941962" cy="78531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9933FF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542925" y="1916832"/>
            <a:ext cx="4245099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  <a:sym typeface="Math1" pitchFamily="2" charset="2"/>
              </a:rPr>
              <a:t>方法：函数极限的夹逼性</a:t>
            </a:r>
            <a:endParaRPr lang="en-US" altLang="zh-CN" sz="2800" b="1" dirty="0">
              <a:solidFill>
                <a:srgbClr val="9900CC"/>
              </a:solidFill>
              <a:latin typeface="楷体_GB2312" pitchFamily="49" charset="-122"/>
              <a:ea typeface="楷体_GB2312" pitchFamily="49" charset="-122"/>
              <a:sym typeface="Math1" pitchFamily="2" charset="2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95288" y="116632"/>
            <a:ext cx="4032696" cy="91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</a:rPr>
              <a:t>六、两个重要极限</a:t>
            </a:r>
          </a:p>
        </p:txBody>
      </p:sp>
      <p:graphicFrame>
        <p:nvGraphicFramePr>
          <p:cNvPr id="102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248522"/>
              </p:ext>
            </p:extLst>
          </p:nvPr>
        </p:nvGraphicFramePr>
        <p:xfrm>
          <a:off x="3707904" y="1025182"/>
          <a:ext cx="2500313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453" name="Equation" r:id="rId5" imgW="2527200" imgH="838080" progId="Equation.3">
                  <p:embed/>
                </p:oleObj>
              </mc:Choice>
              <mc:Fallback>
                <p:oleObj name="Equation" r:id="rId5" imgW="25272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1025182"/>
                        <a:ext cx="2500313" cy="911225"/>
                      </a:xfrm>
                      <a:prstGeom prst="rect">
                        <a:avLst/>
                      </a:prstGeom>
                      <a:blipFill>
                        <a:blip r:embed="rId7"/>
                        <a:tile tx="0" ty="0" sx="100000" sy="100000" flip="none" algn="tl"/>
                      </a:blipFill>
                      <a:ln>
                        <a:solidFill>
                          <a:srgbClr val="9933FF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54"/>
          <p:cNvGrpSpPr>
            <a:grpSpLocks/>
          </p:cNvGrpSpPr>
          <p:nvPr/>
        </p:nvGrpSpPr>
        <p:grpSpPr bwMode="auto">
          <a:xfrm>
            <a:off x="7631782" y="509017"/>
            <a:ext cx="1295400" cy="2128837"/>
            <a:chOff x="4692" y="271"/>
            <a:chExt cx="816" cy="1341"/>
          </a:xfrm>
        </p:grpSpPr>
        <p:sp>
          <p:nvSpPr>
            <p:cNvPr id="11" name="AutoShape 34"/>
            <p:cNvSpPr>
              <a:spLocks noChangeArrowheads="1"/>
            </p:cNvSpPr>
            <p:nvPr/>
          </p:nvSpPr>
          <p:spPr bwMode="auto">
            <a:xfrm flipH="1">
              <a:off x="4692" y="438"/>
              <a:ext cx="636" cy="998"/>
            </a:xfrm>
            <a:prstGeom prst="rtTriangle">
              <a:avLst/>
            </a:prstGeom>
            <a:solidFill>
              <a:srgbClr val="0000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" name="Object 50"/>
            <p:cNvGraphicFramePr>
              <a:graphicFrameLocks noChangeAspect="1"/>
            </p:cNvGraphicFramePr>
            <p:nvPr/>
          </p:nvGraphicFramePr>
          <p:xfrm>
            <a:off x="5328" y="1424"/>
            <a:ext cx="180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454" name="公式" r:id="rId8" imgW="317160" imgH="317160" progId="Equation.3">
                    <p:embed/>
                  </p:oleObj>
                </mc:Choice>
                <mc:Fallback>
                  <p:oleObj name="公式" r:id="rId8" imgW="3171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1424"/>
                          <a:ext cx="180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52"/>
            <p:cNvGraphicFramePr>
              <a:graphicFrameLocks noChangeAspect="1"/>
            </p:cNvGraphicFramePr>
            <p:nvPr/>
          </p:nvGraphicFramePr>
          <p:xfrm>
            <a:off x="5280" y="271"/>
            <a:ext cx="180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455" name="公式" r:id="rId10" imgW="317160" imgH="330120" progId="Equation.3">
                    <p:embed/>
                  </p:oleObj>
                </mc:Choice>
                <mc:Fallback>
                  <p:oleObj name="公式" r:id="rId10" imgW="31716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271"/>
                          <a:ext cx="180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267325"/>
              </p:ext>
            </p:extLst>
          </p:nvPr>
        </p:nvGraphicFramePr>
        <p:xfrm>
          <a:off x="611560" y="3284984"/>
          <a:ext cx="614838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456" name="Equation" r:id="rId12" imgW="6451560" imgH="838080" progId="Equation.3">
                  <p:embed/>
                </p:oleObj>
              </mc:Choice>
              <mc:Fallback>
                <p:oleObj name="Equation" r:id="rId12" imgW="64515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284984"/>
                        <a:ext cx="6148388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576108"/>
              </p:ext>
            </p:extLst>
          </p:nvPr>
        </p:nvGraphicFramePr>
        <p:xfrm>
          <a:off x="563439" y="5013176"/>
          <a:ext cx="6672857" cy="447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457" name="公式" r:id="rId14" imgW="6273720" imgH="431640" progId="Equation.3">
                  <p:embed/>
                </p:oleObj>
              </mc:Choice>
              <mc:Fallback>
                <p:oleObj name="公式" r:id="rId14" imgW="62737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439" y="5013176"/>
                        <a:ext cx="6672857" cy="447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48"/>
          <p:cNvGrpSpPr>
            <a:grpSpLocks/>
          </p:cNvGrpSpPr>
          <p:nvPr/>
        </p:nvGrpSpPr>
        <p:grpSpPr bwMode="auto">
          <a:xfrm>
            <a:off x="7650832" y="1526604"/>
            <a:ext cx="990600" cy="838200"/>
            <a:chOff x="4704" y="912"/>
            <a:chExt cx="624" cy="528"/>
          </a:xfrm>
        </p:grpSpPr>
        <p:sp>
          <p:nvSpPr>
            <p:cNvPr id="17" name="Line 40"/>
            <p:cNvSpPr>
              <a:spLocks noChangeShapeType="1"/>
            </p:cNvSpPr>
            <p:nvPr/>
          </p:nvSpPr>
          <p:spPr bwMode="auto">
            <a:xfrm>
              <a:off x="4704" y="1440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41"/>
            <p:cNvSpPr>
              <a:spLocks noChangeShapeType="1"/>
            </p:cNvSpPr>
            <p:nvPr/>
          </p:nvSpPr>
          <p:spPr bwMode="auto">
            <a:xfrm flipV="1">
              <a:off x="4704" y="912"/>
              <a:ext cx="336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9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287598"/>
              </p:ext>
            </p:extLst>
          </p:nvPr>
        </p:nvGraphicFramePr>
        <p:xfrm>
          <a:off x="7625432" y="1504379"/>
          <a:ext cx="10287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458" name="BMP 图象" r:id="rId16" imgW="1142857" imgH="895238" progId="Paint.Picture">
                  <p:embed/>
                </p:oleObj>
              </mc:Choice>
              <mc:Fallback>
                <p:oleObj name="BMP 图象" r:id="rId16" imgW="1142857" imgH="8952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5432" y="1504379"/>
                        <a:ext cx="10287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utoShape 35"/>
          <p:cNvSpPr>
            <a:spLocks noChangeArrowheads="1"/>
          </p:cNvSpPr>
          <p:nvPr/>
        </p:nvSpPr>
        <p:spPr bwMode="auto">
          <a:xfrm>
            <a:off x="7639719" y="1526604"/>
            <a:ext cx="1022350" cy="869950"/>
          </a:xfrm>
          <a:prstGeom prst="triangle">
            <a:avLst>
              <a:gd name="adj" fmla="val 50310"/>
            </a:avLst>
          </a:prstGeom>
          <a:solidFill>
            <a:srgbClr val="66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606100"/>
              </p:ext>
            </p:extLst>
          </p:nvPr>
        </p:nvGraphicFramePr>
        <p:xfrm>
          <a:off x="7815932" y="2180654"/>
          <a:ext cx="20955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459" name="公式" r:id="rId18" imgW="266400" imgH="253800" progId="Equation.3">
                  <p:embed/>
                </p:oleObj>
              </mc:Choice>
              <mc:Fallback>
                <p:oleObj name="公式" r:id="rId18" imgW="2664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5932" y="2180654"/>
                        <a:ext cx="209550" cy="20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372486"/>
              </p:ext>
            </p:extLst>
          </p:nvPr>
        </p:nvGraphicFramePr>
        <p:xfrm>
          <a:off x="7479382" y="2364804"/>
          <a:ext cx="2063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460" name="公式" r:id="rId20" imgW="228600" imgH="253800" progId="Equation.3">
                  <p:embed/>
                </p:oleObj>
              </mc:Choice>
              <mc:Fallback>
                <p:oleObj name="公式" r:id="rId20" imgW="228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9382" y="2364804"/>
                        <a:ext cx="206375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57"/>
          <p:cNvGrpSpPr>
            <a:grpSpLocks/>
          </p:cNvGrpSpPr>
          <p:nvPr/>
        </p:nvGrpSpPr>
        <p:grpSpPr bwMode="auto">
          <a:xfrm>
            <a:off x="7995319" y="1150367"/>
            <a:ext cx="333375" cy="1558925"/>
            <a:chOff x="4908" y="675"/>
            <a:chExt cx="210" cy="982"/>
          </a:xfrm>
        </p:grpSpPr>
        <p:graphicFrame>
          <p:nvGraphicFramePr>
            <p:cNvPr id="24" name="Object 51"/>
            <p:cNvGraphicFramePr>
              <a:graphicFrameLocks noChangeAspect="1"/>
            </p:cNvGraphicFramePr>
            <p:nvPr/>
          </p:nvGraphicFramePr>
          <p:xfrm>
            <a:off x="4908" y="675"/>
            <a:ext cx="180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461" name="公式" r:id="rId22" imgW="317160" imgH="317160" progId="Equation.3">
                    <p:embed/>
                  </p:oleObj>
                </mc:Choice>
                <mc:Fallback>
                  <p:oleObj name="公式" r:id="rId22" imgW="3171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8" y="675"/>
                          <a:ext cx="180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Line 55"/>
            <p:cNvSpPr>
              <a:spLocks noChangeShapeType="1"/>
            </p:cNvSpPr>
            <p:nvPr/>
          </p:nvSpPr>
          <p:spPr bwMode="auto">
            <a:xfrm flipH="1">
              <a:off x="5012" y="920"/>
              <a:ext cx="0" cy="5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" name="Object 56"/>
            <p:cNvGraphicFramePr>
              <a:graphicFrameLocks noChangeAspect="1"/>
            </p:cNvGraphicFramePr>
            <p:nvPr/>
          </p:nvGraphicFramePr>
          <p:xfrm>
            <a:off x="4924" y="1476"/>
            <a:ext cx="194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462" name="公式" r:id="rId24" imgW="342720" imgH="317160" progId="Equation.3">
                    <p:embed/>
                  </p:oleObj>
                </mc:Choice>
                <mc:Fallback>
                  <p:oleObj name="公式" r:id="rId24" imgW="34272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4" y="1476"/>
                          <a:ext cx="194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910325"/>
              </p:ext>
            </p:extLst>
          </p:nvPr>
        </p:nvGraphicFramePr>
        <p:xfrm>
          <a:off x="611560" y="4005064"/>
          <a:ext cx="4536430" cy="420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463" name="公式" r:id="rId26" imgW="4762440" imgH="457200" progId="Equation.3">
                  <p:embed/>
                </p:oleObj>
              </mc:Choice>
              <mc:Fallback>
                <p:oleObj name="公式" r:id="rId26" imgW="47624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005064"/>
                        <a:ext cx="4536430" cy="4207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587375" y="4509120"/>
            <a:ext cx="6620580" cy="431403"/>
            <a:chOff x="587375" y="4725144"/>
            <a:chExt cx="6620580" cy="431403"/>
          </a:xfrm>
        </p:grpSpPr>
        <p:graphicFrame>
          <p:nvGraphicFramePr>
            <p:cNvPr id="28" name="Object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8942411"/>
                </p:ext>
              </p:extLst>
            </p:nvPr>
          </p:nvGraphicFramePr>
          <p:xfrm>
            <a:off x="587375" y="4725144"/>
            <a:ext cx="3648521" cy="425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464" name="公式" r:id="rId28" imgW="3924000" imgH="457200" progId="Equation.3">
                    <p:embed/>
                  </p:oleObj>
                </mc:Choice>
                <mc:Fallback>
                  <p:oleObj name="公式" r:id="rId28" imgW="39240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7375" y="4725144"/>
                          <a:ext cx="3648521" cy="425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5055454"/>
                </p:ext>
              </p:extLst>
            </p:nvPr>
          </p:nvGraphicFramePr>
          <p:xfrm>
            <a:off x="4355902" y="4725144"/>
            <a:ext cx="2852053" cy="431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465" name="公式" r:id="rId30" imgW="3022560" imgH="457200" progId="Equation.3">
                    <p:embed/>
                  </p:oleObj>
                </mc:Choice>
                <mc:Fallback>
                  <p:oleObj name="公式" r:id="rId30" imgW="302256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902" y="4725144"/>
                          <a:ext cx="2852053" cy="4314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6660232" y="1374204"/>
            <a:ext cx="1982787" cy="19827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201141"/>
              </p:ext>
            </p:extLst>
          </p:nvPr>
        </p:nvGraphicFramePr>
        <p:xfrm>
          <a:off x="567680" y="5589240"/>
          <a:ext cx="472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466" name="公式" r:id="rId32" imgW="4724280" imgH="457200" progId="Equation.3">
                  <p:embed/>
                </p:oleObj>
              </mc:Choice>
              <mc:Fallback>
                <p:oleObj name="公式" r:id="rId32" imgW="4724280" imgH="457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680" y="5589240"/>
                        <a:ext cx="4724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366722"/>
              </p:ext>
            </p:extLst>
          </p:nvPr>
        </p:nvGraphicFramePr>
        <p:xfrm>
          <a:off x="5436096" y="5589240"/>
          <a:ext cx="2819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467" name="公式" r:id="rId34" imgW="2819160" imgH="393480" progId="Equation.3">
                  <p:embed/>
                </p:oleObj>
              </mc:Choice>
              <mc:Fallback>
                <p:oleObj name="公式" r:id="rId34" imgW="2819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5589240"/>
                        <a:ext cx="2819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467296" y="1052736"/>
            <a:ext cx="3456632" cy="78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2800" b="1" dirty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、第一个重要极限</a:t>
            </a:r>
          </a:p>
        </p:txBody>
      </p:sp>
    </p:spTree>
    <p:extLst>
      <p:ext uri="{BB962C8B-B14F-4D97-AF65-F5344CB8AC3E}">
        <p14:creationId xmlns:p14="http://schemas.microsoft.com/office/powerpoint/2010/main" val="329958853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26"/>
          <p:cNvGraphicFramePr>
            <a:graphicFrameLocks noChangeAspect="1"/>
          </p:cNvGraphicFramePr>
          <p:nvPr/>
        </p:nvGraphicFramePr>
        <p:xfrm>
          <a:off x="693738" y="563563"/>
          <a:ext cx="31242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391" name="公式" r:id="rId3" imgW="3035160" imgH="406080" progId="Equation.3">
                  <p:embed/>
                </p:oleObj>
              </mc:Choice>
              <mc:Fallback>
                <p:oleObj name="公式" r:id="rId3" imgW="30351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563563"/>
                        <a:ext cx="31242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1027"/>
          <p:cNvGraphicFramePr>
            <a:graphicFrameLocks noChangeAspect="1"/>
          </p:cNvGraphicFramePr>
          <p:nvPr/>
        </p:nvGraphicFramePr>
        <p:xfrm>
          <a:off x="3881438" y="260350"/>
          <a:ext cx="31369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392" name="公式" r:id="rId5" imgW="3047760" imgH="901440" progId="Equation.3">
                  <p:embed/>
                </p:oleObj>
              </mc:Choice>
              <mc:Fallback>
                <p:oleObj name="公式" r:id="rId5" imgW="304776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38" y="260350"/>
                        <a:ext cx="313690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1028"/>
          <p:cNvGraphicFramePr>
            <a:graphicFrameLocks noChangeAspect="1"/>
          </p:cNvGraphicFramePr>
          <p:nvPr/>
        </p:nvGraphicFramePr>
        <p:xfrm>
          <a:off x="922338" y="1022350"/>
          <a:ext cx="4419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393" name="公式" r:id="rId7" imgW="4622760" imgH="888840" progId="Equation.3">
                  <p:embed/>
                </p:oleObj>
              </mc:Choice>
              <mc:Fallback>
                <p:oleObj name="公式" r:id="rId7" imgW="462276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1022350"/>
                        <a:ext cx="4419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500987"/>
              </p:ext>
            </p:extLst>
          </p:nvPr>
        </p:nvGraphicFramePr>
        <p:xfrm>
          <a:off x="1044574" y="1896309"/>
          <a:ext cx="2375297" cy="834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394" name="公式" r:id="rId9" imgW="2387520" imgH="838080" progId="Equation.3">
                  <p:embed/>
                </p:oleObj>
              </mc:Choice>
              <mc:Fallback>
                <p:oleObj name="公式" r:id="rId9" imgW="23875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4" y="1896309"/>
                        <a:ext cx="2375297" cy="8341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1030"/>
          <p:cNvGraphicFramePr>
            <a:graphicFrameLocks noChangeAspect="1"/>
          </p:cNvGraphicFramePr>
          <p:nvPr/>
        </p:nvGraphicFramePr>
        <p:xfrm>
          <a:off x="876300" y="2838450"/>
          <a:ext cx="370363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395" name="公式" r:id="rId11" imgW="3720960" imgH="482400" progId="Equation.3">
                  <p:embed/>
                </p:oleObj>
              </mc:Choice>
              <mc:Fallback>
                <p:oleObj name="公式" r:id="rId11" imgW="37209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2838450"/>
                        <a:ext cx="370363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1031"/>
          <p:cNvGraphicFramePr>
            <a:graphicFrameLocks noChangeAspect="1"/>
          </p:cNvGraphicFramePr>
          <p:nvPr/>
        </p:nvGraphicFramePr>
        <p:xfrm>
          <a:off x="4579938" y="2657475"/>
          <a:ext cx="1457325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396" name="公式" r:id="rId13" imgW="1536480" imgH="888840" progId="Equation.3">
                  <p:embed/>
                </p:oleObj>
              </mc:Choice>
              <mc:Fallback>
                <p:oleObj name="公式" r:id="rId13" imgW="153648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9938" y="2657475"/>
                        <a:ext cx="1457325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1032"/>
          <p:cNvGraphicFramePr>
            <a:graphicFrameLocks noChangeAspect="1"/>
          </p:cNvGraphicFramePr>
          <p:nvPr/>
        </p:nvGraphicFramePr>
        <p:xfrm>
          <a:off x="6116638" y="2657475"/>
          <a:ext cx="1206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397" name="公式" r:id="rId15" imgW="1206360" imgH="888840" progId="Equation.3">
                  <p:embed/>
                </p:oleObj>
              </mc:Choice>
              <mc:Fallback>
                <p:oleObj name="公式" r:id="rId15" imgW="120636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6638" y="2657475"/>
                        <a:ext cx="1206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1033"/>
          <p:cNvGraphicFramePr>
            <a:graphicFrameLocks noChangeAspect="1"/>
          </p:cNvGraphicFramePr>
          <p:nvPr/>
        </p:nvGraphicFramePr>
        <p:xfrm>
          <a:off x="7353300" y="2622550"/>
          <a:ext cx="96043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398" name="公式" r:id="rId17" imgW="927000" imgH="939600" progId="Equation.3">
                  <p:embed/>
                </p:oleObj>
              </mc:Choice>
              <mc:Fallback>
                <p:oleObj name="公式" r:id="rId17" imgW="92700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2622550"/>
                        <a:ext cx="960438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034"/>
          <p:cNvGraphicFramePr>
            <a:graphicFrameLocks noChangeAspect="1"/>
          </p:cNvGraphicFramePr>
          <p:nvPr/>
        </p:nvGraphicFramePr>
        <p:xfrm>
          <a:off x="796925" y="3582988"/>
          <a:ext cx="197485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399" name="公式" r:id="rId19" imgW="2057400" imgH="939600" progId="Equation.3">
                  <p:embed/>
                </p:oleObj>
              </mc:Choice>
              <mc:Fallback>
                <p:oleObj name="公式" r:id="rId19" imgW="205740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3582988"/>
                        <a:ext cx="1974850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1035"/>
          <p:cNvGraphicFramePr>
            <a:graphicFrameLocks noChangeAspect="1"/>
          </p:cNvGraphicFramePr>
          <p:nvPr/>
        </p:nvGraphicFramePr>
        <p:xfrm>
          <a:off x="3071813" y="3838575"/>
          <a:ext cx="30845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400" name="公式" r:id="rId21" imgW="3149280" imgH="583920" progId="Equation.3">
                  <p:embed/>
                </p:oleObj>
              </mc:Choice>
              <mc:Fallback>
                <p:oleObj name="公式" r:id="rId21" imgW="314928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3838575"/>
                        <a:ext cx="30845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1036"/>
          <p:cNvGraphicFramePr>
            <a:graphicFrameLocks noChangeAspect="1"/>
          </p:cNvGraphicFramePr>
          <p:nvPr/>
        </p:nvGraphicFramePr>
        <p:xfrm>
          <a:off x="769938" y="4732338"/>
          <a:ext cx="264953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401" name="公式" r:id="rId23" imgW="2361960" imgH="583920" progId="Equation.3">
                  <p:embed/>
                </p:oleObj>
              </mc:Choice>
              <mc:Fallback>
                <p:oleObj name="公式" r:id="rId23" imgW="236196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4732338"/>
                        <a:ext cx="2649537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1037"/>
          <p:cNvGraphicFramePr>
            <a:graphicFrameLocks noChangeAspect="1"/>
          </p:cNvGraphicFramePr>
          <p:nvPr/>
        </p:nvGraphicFramePr>
        <p:xfrm>
          <a:off x="3505200" y="4824413"/>
          <a:ext cx="214630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402" name="公式" r:id="rId25" imgW="2197080" imgH="583920" progId="Equation.3">
                  <p:embed/>
                </p:oleObj>
              </mc:Choice>
              <mc:Fallback>
                <p:oleObj name="公式" r:id="rId25" imgW="219708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24413"/>
                        <a:ext cx="214630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Object 1038"/>
          <p:cNvGraphicFramePr>
            <a:graphicFrameLocks noChangeAspect="1"/>
          </p:cNvGraphicFramePr>
          <p:nvPr/>
        </p:nvGraphicFramePr>
        <p:xfrm>
          <a:off x="5995988" y="4527550"/>
          <a:ext cx="24638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403" name="公式" r:id="rId27" imgW="2361960" imgH="901440" progId="Equation.3">
                  <p:embed/>
                </p:oleObj>
              </mc:Choice>
              <mc:Fallback>
                <p:oleObj name="公式" r:id="rId27" imgW="236196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5988" y="4527550"/>
                        <a:ext cx="2463800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962715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67544" y="167005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4098" name="Object 11"/>
          <p:cNvGraphicFramePr>
            <a:graphicFrameLocks noChangeAspect="1"/>
          </p:cNvGraphicFramePr>
          <p:nvPr/>
        </p:nvGraphicFramePr>
        <p:xfrm>
          <a:off x="1314450" y="404813"/>
          <a:ext cx="59944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87" name="公式" r:id="rId3" imgW="5778360" imgH="838080" progId="Equation.3">
                  <p:embed/>
                </p:oleObj>
              </mc:Choice>
              <mc:Fallback>
                <p:oleObj name="公式" r:id="rId3" imgW="57783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404813"/>
                        <a:ext cx="59944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12"/>
          <p:cNvSpPr txBox="1">
            <a:spLocks noChangeArrowheads="1"/>
          </p:cNvSpPr>
          <p:nvPr/>
        </p:nvSpPr>
        <p:spPr bwMode="auto">
          <a:xfrm>
            <a:off x="395536" y="579438"/>
            <a:ext cx="10080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9 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40973" name="Object 13"/>
          <p:cNvGraphicFramePr>
            <a:graphicFrameLocks noChangeAspect="1"/>
          </p:cNvGraphicFramePr>
          <p:nvPr/>
        </p:nvGraphicFramePr>
        <p:xfrm>
          <a:off x="1371600" y="1530350"/>
          <a:ext cx="413702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88" name="公式" r:id="rId5" imgW="3987720" imgH="838080" progId="Equation.3">
                  <p:embed/>
                </p:oleObj>
              </mc:Choice>
              <mc:Fallback>
                <p:oleObj name="公式" r:id="rId5" imgW="39877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30350"/>
                        <a:ext cx="4137025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4" name="Object 14"/>
          <p:cNvGraphicFramePr>
            <a:graphicFrameLocks noChangeAspect="1"/>
          </p:cNvGraphicFramePr>
          <p:nvPr/>
        </p:nvGraphicFramePr>
        <p:xfrm>
          <a:off x="2012950" y="2525713"/>
          <a:ext cx="3533775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89" name="公式" r:id="rId7" imgW="3403440" imgH="838080" progId="Equation.3">
                  <p:embed/>
                </p:oleObj>
              </mc:Choice>
              <mc:Fallback>
                <p:oleObj name="公式" r:id="rId7" imgW="34034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2525713"/>
                        <a:ext cx="3533775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5" name="Object 15"/>
          <p:cNvGraphicFramePr>
            <a:graphicFrameLocks noChangeAspect="1"/>
          </p:cNvGraphicFramePr>
          <p:nvPr/>
        </p:nvGraphicFramePr>
        <p:xfrm>
          <a:off x="1373188" y="3559175"/>
          <a:ext cx="4999037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90" name="公式" r:id="rId9" imgW="4889160" imgH="838080" progId="Equation.3">
                  <p:embed/>
                </p:oleObj>
              </mc:Choice>
              <mc:Fallback>
                <p:oleObj name="公式" r:id="rId9" imgW="48891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3559175"/>
                        <a:ext cx="4999037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6" name="Object 16"/>
          <p:cNvGraphicFramePr>
            <a:graphicFrameLocks noChangeAspect="1"/>
          </p:cNvGraphicFramePr>
          <p:nvPr/>
        </p:nvGraphicFramePr>
        <p:xfrm>
          <a:off x="1909763" y="4621213"/>
          <a:ext cx="6046787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91" name="公式" r:id="rId11" imgW="5829120" imgH="838080" progId="Equation.3">
                  <p:embed/>
                </p:oleObj>
              </mc:Choice>
              <mc:Fallback>
                <p:oleObj name="公式" r:id="rId11" imgW="58291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4621213"/>
                        <a:ext cx="6046787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27088" y="5589588"/>
            <a:ext cx="4392612" cy="522287"/>
          </a:xfrm>
          <a:prstGeom prst="rect">
            <a:avLst/>
          </a:prstGeom>
          <a:solidFill>
            <a:srgbClr val="CCFFCC"/>
          </a:solidFill>
          <a:ln w="9525">
            <a:solidFill>
              <a:srgbClr val="FFCC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7030A0"/>
                </a:solidFill>
                <a:latin typeface="+mn-ea"/>
                <a:ea typeface="+mn-ea"/>
              </a:rPr>
              <a:t>注记</a:t>
            </a:r>
            <a:r>
              <a:rPr lang="en-US" altLang="zh-CN" sz="2800" b="1" dirty="0">
                <a:solidFill>
                  <a:srgbClr val="7030A0"/>
                </a:solidFill>
                <a:latin typeface="+mn-ea"/>
                <a:ea typeface="+mn-ea"/>
              </a:rPr>
              <a:t>:  </a:t>
            </a:r>
            <a:r>
              <a:rPr lang="zh-CN" altLang="en-US" sz="2800" b="1" dirty="0">
                <a:solidFill>
                  <a:srgbClr val="7030A0"/>
                </a:solidFill>
                <a:latin typeface="+mn-ea"/>
                <a:ea typeface="+mn-ea"/>
              </a:rPr>
              <a:t>合适的变换是关键</a:t>
            </a:r>
          </a:p>
        </p:txBody>
      </p:sp>
    </p:spTree>
    <p:extLst>
      <p:ext uri="{BB962C8B-B14F-4D97-AF65-F5344CB8AC3E}">
        <p14:creationId xmlns:p14="http://schemas.microsoft.com/office/powerpoint/2010/main" val="105389689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utoUpdateAnimBg="0"/>
      <p:bldP spid="9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8" name="Group 23"/>
          <p:cNvGrpSpPr>
            <a:grpSpLocks/>
          </p:cNvGrpSpPr>
          <p:nvPr/>
        </p:nvGrpSpPr>
        <p:grpSpPr bwMode="auto">
          <a:xfrm>
            <a:off x="914400" y="820738"/>
            <a:ext cx="3530600" cy="901700"/>
            <a:chOff x="480" y="2016"/>
            <a:chExt cx="2224" cy="568"/>
          </a:xfrm>
        </p:grpSpPr>
        <p:sp>
          <p:nvSpPr>
            <p:cNvPr id="5130" name="Text Box 14"/>
            <p:cNvSpPr txBox="1">
              <a:spLocks noChangeArrowheads="1"/>
            </p:cNvSpPr>
            <p:nvPr/>
          </p:nvSpPr>
          <p:spPr bwMode="auto">
            <a:xfrm>
              <a:off x="480" y="2121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例</a:t>
              </a:r>
              <a:r>
                <a:rPr lang="en-US" altLang="zh-CN" sz="2800" b="1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10</a:t>
              </a:r>
              <a:endParaRPr lang="en-US" altLang="zh-CN" sz="2800" b="1" dirty="0">
                <a:solidFill>
                  <a:srgbClr val="0000FF"/>
                </a:solidFill>
              </a:endParaRPr>
            </a:p>
          </p:txBody>
        </p:sp>
        <p:graphicFrame>
          <p:nvGraphicFramePr>
            <p:cNvPr id="5127" name="Object 15"/>
            <p:cNvGraphicFramePr>
              <a:graphicFrameLocks noChangeAspect="1"/>
            </p:cNvGraphicFramePr>
            <p:nvPr/>
          </p:nvGraphicFramePr>
          <p:xfrm>
            <a:off x="1104" y="2016"/>
            <a:ext cx="1600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152" name="公式" r:id="rId3" imgW="2539800" imgH="901440" progId="Equation.3">
                    <p:embed/>
                  </p:oleObj>
                </mc:Choice>
                <mc:Fallback>
                  <p:oleObj name="公式" r:id="rId3" imgW="2539800" imgH="901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016"/>
                          <a:ext cx="1600" cy="5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1005880" y="2352675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9233" name="Object 17"/>
          <p:cNvGraphicFramePr>
            <a:graphicFrameLocks noChangeAspect="1"/>
          </p:cNvGraphicFramePr>
          <p:nvPr/>
        </p:nvGraphicFramePr>
        <p:xfrm>
          <a:off x="1698625" y="1852613"/>
          <a:ext cx="2655888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53" name="公式" r:id="rId5" imgW="2984400" imgH="1333440" progId="Equation.3">
                  <p:embed/>
                </p:oleObj>
              </mc:Choice>
              <mc:Fallback>
                <p:oleObj name="公式" r:id="rId5" imgW="2984400" imgH="1333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1852613"/>
                        <a:ext cx="2655888" cy="118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4" name="Object 18"/>
          <p:cNvGraphicFramePr>
            <a:graphicFrameLocks noChangeAspect="1"/>
          </p:cNvGraphicFramePr>
          <p:nvPr/>
        </p:nvGraphicFramePr>
        <p:xfrm>
          <a:off x="4468813" y="1866900"/>
          <a:ext cx="1931987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54" name="公式" r:id="rId7" imgW="2171520" imgH="1803240" progId="Equation.3">
                  <p:embed/>
                </p:oleObj>
              </mc:Choice>
              <mc:Fallback>
                <p:oleObj name="公式" r:id="rId7" imgW="2171520" imgH="1803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8813" y="1866900"/>
                        <a:ext cx="1931987" cy="160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5" name="Object 19"/>
          <p:cNvGraphicFramePr>
            <a:graphicFrameLocks noChangeAspect="1"/>
          </p:cNvGraphicFramePr>
          <p:nvPr/>
        </p:nvGraphicFramePr>
        <p:xfrm>
          <a:off x="2443163" y="3422650"/>
          <a:ext cx="2090737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55" name="公式" r:id="rId9" imgW="2349360" imgH="1803240" progId="Equation.3">
                  <p:embed/>
                </p:oleObj>
              </mc:Choice>
              <mc:Fallback>
                <p:oleObj name="公式" r:id="rId9" imgW="2349360" imgH="1803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163" y="3422650"/>
                        <a:ext cx="2090737" cy="160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" name="Object 20"/>
          <p:cNvGraphicFramePr>
            <a:graphicFrameLocks noChangeAspect="1"/>
          </p:cNvGraphicFramePr>
          <p:nvPr/>
        </p:nvGraphicFramePr>
        <p:xfrm>
          <a:off x="4610100" y="3849688"/>
          <a:ext cx="960438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56" name="公式" r:id="rId11" imgW="1079280" imgH="888840" progId="Equation.3">
                  <p:embed/>
                </p:oleObj>
              </mc:Choice>
              <mc:Fallback>
                <p:oleObj name="公式" r:id="rId11" imgW="107928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3849688"/>
                        <a:ext cx="960438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7" name="Object 21"/>
          <p:cNvGraphicFramePr>
            <a:graphicFrameLocks noChangeAspect="1"/>
          </p:cNvGraphicFramePr>
          <p:nvPr/>
        </p:nvGraphicFramePr>
        <p:xfrm>
          <a:off x="5667375" y="3841750"/>
          <a:ext cx="611188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57" name="公式" r:id="rId13" imgW="685800" imgH="888840" progId="Equation.3">
                  <p:embed/>
                </p:oleObj>
              </mc:Choice>
              <mc:Fallback>
                <p:oleObj name="公式" r:id="rId13" imgW="68580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75" y="3841750"/>
                        <a:ext cx="611188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402293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352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166267"/>
              </p:ext>
            </p:extLst>
          </p:nvPr>
        </p:nvGraphicFramePr>
        <p:xfrm>
          <a:off x="1403350" y="1268413"/>
          <a:ext cx="640901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70" name="公式" r:id="rId3" imgW="6045120" imgH="838080" progId="Equation.3">
                  <p:embed/>
                </p:oleObj>
              </mc:Choice>
              <mc:Fallback>
                <p:oleObj name="公式" r:id="rId3" imgW="60451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268413"/>
                        <a:ext cx="640901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5334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一、自变量趋向无穷大时函数的极限</a:t>
            </a:r>
          </a:p>
        </p:txBody>
      </p:sp>
      <p:grpSp>
        <p:nvGrpSpPr>
          <p:cNvPr id="13" name="Group 1026"/>
          <p:cNvGrpSpPr>
            <a:grpSpLocks/>
          </p:cNvGrpSpPr>
          <p:nvPr/>
        </p:nvGrpSpPr>
        <p:grpSpPr bwMode="auto">
          <a:xfrm>
            <a:off x="1547664" y="2204864"/>
            <a:ext cx="5715000" cy="3581400"/>
            <a:chOff x="2687" y="410"/>
            <a:chExt cx="2725" cy="2950"/>
          </a:xfrm>
        </p:grpSpPr>
        <p:sp>
          <p:nvSpPr>
            <p:cNvPr id="14" name="Rectangle 1027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" name="Group 1028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16" name="AutoShape 1029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985 w 21600"/>
                  <a:gd name="T13" fmla="*/ 1906 h 21600"/>
                  <a:gd name="T14" fmla="*/ 19615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AutoShape 1030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82 w 21600"/>
                  <a:gd name="T13" fmla="*/ 2224 h 21600"/>
                  <a:gd name="T14" fmla="*/ 19518 w 21600"/>
                  <a:gd name="T15" fmla="*/ 1937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AutoShape 1031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67 w 21600"/>
                  <a:gd name="T13" fmla="*/ 1906 h 21600"/>
                  <a:gd name="T14" fmla="*/ 19533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AutoShape 1032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41 w 21600"/>
                  <a:gd name="T13" fmla="*/ 1906 h 21600"/>
                  <a:gd name="T14" fmla="*/ 19559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20" name="Picture 103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864" y="2538239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858047"/>
      </p:ext>
    </p:extLst>
  </p:cSld>
  <p:clrMapOvr>
    <a:masterClrMapping/>
  </p:clrMapOvr>
  <p:transition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355551"/>
              </p:ext>
            </p:extLst>
          </p:nvPr>
        </p:nvGraphicFramePr>
        <p:xfrm>
          <a:off x="971550" y="3573016"/>
          <a:ext cx="18002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76" name="公式" r:id="rId3" imgW="1777680" imgH="457200" progId="Equation.3">
                  <p:embed/>
                </p:oleObj>
              </mc:Choice>
              <mc:Fallback>
                <p:oleObj name="公式" r:id="rId3" imgW="17776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573016"/>
                        <a:ext cx="18002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783944"/>
              </p:ext>
            </p:extLst>
          </p:nvPr>
        </p:nvGraphicFramePr>
        <p:xfrm>
          <a:off x="2965450" y="3606354"/>
          <a:ext cx="29749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77" name="公式" r:id="rId5" imgW="3060360" imgH="444240" progId="Equation.3">
                  <p:embed/>
                </p:oleObj>
              </mc:Choice>
              <mc:Fallback>
                <p:oleObj name="公式" r:id="rId5" imgW="30603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3606354"/>
                        <a:ext cx="297497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62867"/>
              </p:ext>
            </p:extLst>
          </p:nvPr>
        </p:nvGraphicFramePr>
        <p:xfrm>
          <a:off x="1036638" y="4365105"/>
          <a:ext cx="6016627" cy="930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78" name="公式" r:id="rId7" imgW="6235560" imgH="965160" progId="Equation.3">
                  <p:embed/>
                </p:oleObj>
              </mc:Choice>
              <mc:Fallback>
                <p:oleObj name="公式" r:id="rId7" imgW="623556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4365105"/>
                        <a:ext cx="6016627" cy="930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539750" y="1557338"/>
            <a:ext cx="288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CC"/>
                </a:solidFill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9900CC"/>
                </a:solidFill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9900CC"/>
                </a:solidFill>
                <a:cs typeface="Times New Roman" pitchFamily="18" charset="0"/>
              </a:rPr>
              <a:t>）</a:t>
            </a:r>
            <a:r>
              <a:rPr lang="en-US" altLang="zh-CN" sz="2800" b="1" dirty="0">
                <a:solidFill>
                  <a:srgbClr val="9900CC"/>
                </a:solidFill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9900CC"/>
                </a:solidFill>
                <a:cs typeface="Times New Roman" pitchFamily="18" charset="0"/>
              </a:rPr>
              <a:t>首先证明</a:t>
            </a:r>
          </a:p>
        </p:txBody>
      </p:sp>
      <p:graphicFrame>
        <p:nvGraphicFramePr>
          <p:cNvPr id="6149" name="Object 11" descr="花束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389293"/>
              </p:ext>
            </p:extLst>
          </p:nvPr>
        </p:nvGraphicFramePr>
        <p:xfrm>
          <a:off x="3851920" y="267494"/>
          <a:ext cx="2735262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79" name="公式" r:id="rId9" imgW="2323800" imgH="838080" progId="Equation.3">
                  <p:embed/>
                </p:oleObj>
              </mc:Choice>
              <mc:Fallback>
                <p:oleObj name="公式" r:id="rId9" imgW="23238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267494"/>
                        <a:ext cx="2735262" cy="985838"/>
                      </a:xfrm>
                      <a:prstGeom prst="rect">
                        <a:avLst/>
                      </a:prstGeom>
                      <a:blipFill dpi="0" rotWithShape="0">
                        <a:blip r:embed="rId11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Rectangle 12"/>
          <p:cNvSpPr>
            <a:spLocks noChangeArrowheads="1"/>
          </p:cNvSpPr>
          <p:nvPr/>
        </p:nvSpPr>
        <p:spPr bwMode="auto">
          <a:xfrm>
            <a:off x="395288" y="188913"/>
            <a:ext cx="345663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2800" b="1" dirty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、第二个重要极限</a:t>
            </a:r>
          </a:p>
        </p:txBody>
      </p:sp>
      <p:graphicFrame>
        <p:nvGraphicFramePr>
          <p:cNvPr id="4199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735268"/>
              </p:ext>
            </p:extLst>
          </p:nvPr>
        </p:nvGraphicFramePr>
        <p:xfrm>
          <a:off x="3131840" y="1331913"/>
          <a:ext cx="2882900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80" name="公式" r:id="rId12" imgW="2450880" imgH="838080" progId="Equation.3">
                  <p:embed/>
                </p:oleObj>
              </mc:Choice>
              <mc:Fallback>
                <p:oleObj name="公式" r:id="rId12" imgW="24508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331913"/>
                        <a:ext cx="2882900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827088" y="2622550"/>
            <a:ext cx="288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9900CC"/>
                </a:solidFill>
              </a:rPr>
              <a:t>已知极限</a:t>
            </a:r>
            <a:r>
              <a:rPr lang="en-US" altLang="zh-CN" sz="2800" b="1">
                <a:solidFill>
                  <a:srgbClr val="9900CC"/>
                </a:solidFill>
              </a:rPr>
              <a:t>:</a:t>
            </a:r>
          </a:p>
        </p:txBody>
      </p:sp>
      <p:graphicFrame>
        <p:nvGraphicFramePr>
          <p:cNvPr id="41999" name="Object 15"/>
          <p:cNvGraphicFramePr>
            <a:graphicFrameLocks noChangeAspect="1"/>
          </p:cNvGraphicFramePr>
          <p:nvPr/>
        </p:nvGraphicFramePr>
        <p:xfrm>
          <a:off x="2894013" y="2371725"/>
          <a:ext cx="268922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81" name="公式" r:id="rId14" imgW="2286000" imgH="838080" progId="Equation.3">
                  <p:embed/>
                </p:oleObj>
              </mc:Choice>
              <mc:Fallback>
                <p:oleObj name="公式" r:id="rId14" imgW="22860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013" y="2371725"/>
                        <a:ext cx="2689225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20515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4" grpId="0" autoUpdateAnimBg="0"/>
      <p:bldP spid="41998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995363" y="549275"/>
          <a:ext cx="18002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323" name="公式" r:id="rId3" imgW="1777680" imgH="457200" progId="Equation.3">
                  <p:embed/>
                </p:oleObj>
              </mc:Choice>
              <mc:Fallback>
                <p:oleObj name="公式" r:id="rId3" imgW="17776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549275"/>
                        <a:ext cx="18002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/>
        </p:nvGraphicFramePr>
        <p:xfrm>
          <a:off x="2989263" y="582613"/>
          <a:ext cx="29749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324" name="公式" r:id="rId5" imgW="3060360" imgH="444240" progId="Equation.3">
                  <p:embed/>
                </p:oleObj>
              </mc:Choice>
              <mc:Fallback>
                <p:oleObj name="公式" r:id="rId5" imgW="30603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263" y="582613"/>
                        <a:ext cx="297497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6"/>
          <p:cNvGraphicFramePr>
            <a:graphicFrameLocks noChangeAspect="1"/>
          </p:cNvGraphicFramePr>
          <p:nvPr/>
        </p:nvGraphicFramePr>
        <p:xfrm>
          <a:off x="1025525" y="1052513"/>
          <a:ext cx="5551488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325" name="公式" r:id="rId7" imgW="6235560" imgH="965160" progId="Equation.3">
                  <p:embed/>
                </p:oleObj>
              </mc:Choice>
              <mc:Fallback>
                <p:oleObj name="公式" r:id="rId7" imgW="623556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1052513"/>
                        <a:ext cx="5551488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977900" y="1989138"/>
          <a:ext cx="7123113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326" name="公式" r:id="rId9" imgW="8001000" imgH="965160" progId="Equation.3">
                  <p:embed/>
                </p:oleObj>
              </mc:Choice>
              <mc:Fallback>
                <p:oleObj name="公式" r:id="rId9" imgW="800100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1989138"/>
                        <a:ext cx="7123113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8243888" y="2344738"/>
          <a:ext cx="649287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327" name="公式" r:id="rId11" imgW="622080" imgH="317160" progId="Equation.3">
                  <p:embed/>
                </p:oleObj>
              </mc:Choice>
              <mc:Fallback>
                <p:oleObj name="公式" r:id="rId11" imgW="6220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3888" y="2344738"/>
                        <a:ext cx="649287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1116013" y="2924175"/>
          <a:ext cx="5438775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328" name="公式" r:id="rId13" imgW="6108480" imgH="1841400" progId="Equation.3">
                  <p:embed/>
                </p:oleObj>
              </mc:Choice>
              <mc:Fallback>
                <p:oleObj name="公式" r:id="rId13" imgW="6108480" imgH="1841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924175"/>
                        <a:ext cx="5438775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6831013" y="4124325"/>
          <a:ext cx="533400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329" name="公式" r:id="rId15" imgW="622080" imgH="317160" progId="Equation.3">
                  <p:embed/>
                </p:oleObj>
              </mc:Choice>
              <mc:Fallback>
                <p:oleObj name="公式" r:id="rId15" imgW="6220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1013" y="4124325"/>
                        <a:ext cx="533400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1116013" y="4724400"/>
          <a:ext cx="36004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330" name="公式" r:id="rId16" imgW="2984400" imgH="901440" progId="Equation.3">
                  <p:embed/>
                </p:oleObj>
              </mc:Choice>
              <mc:Fallback>
                <p:oleObj name="公式" r:id="rId16" imgW="298440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724400"/>
                        <a:ext cx="3600450" cy="10096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6"/>
          <p:cNvGraphicFramePr>
            <a:graphicFrameLocks noChangeAspect="1"/>
          </p:cNvGraphicFramePr>
          <p:nvPr/>
        </p:nvGraphicFramePr>
        <p:xfrm>
          <a:off x="4716463" y="4724400"/>
          <a:ext cx="3240087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331" name="公式" r:id="rId18" imgW="2286000" imgH="838080" progId="Equation.3">
                  <p:embed/>
                </p:oleObj>
              </mc:Choice>
              <mc:Fallback>
                <p:oleObj name="公式" r:id="rId18" imgW="22860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724400"/>
                        <a:ext cx="3240087" cy="98583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FF00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216506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28" name="Object 1024"/>
          <p:cNvGraphicFramePr>
            <a:graphicFrameLocks noChangeAspect="1"/>
          </p:cNvGraphicFramePr>
          <p:nvPr/>
        </p:nvGraphicFramePr>
        <p:xfrm>
          <a:off x="971550" y="1557338"/>
          <a:ext cx="14890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347" name="公式" r:id="rId3" imgW="1600200" imgH="457200" progId="Equation.3">
                  <p:embed/>
                </p:oleObj>
              </mc:Choice>
              <mc:Fallback>
                <p:oleObj name="公式" r:id="rId3" imgW="1600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557338"/>
                        <a:ext cx="14890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9" name="Object 1025"/>
          <p:cNvGraphicFramePr>
            <a:graphicFrameLocks noChangeAspect="1"/>
          </p:cNvGraphicFramePr>
          <p:nvPr/>
        </p:nvGraphicFramePr>
        <p:xfrm>
          <a:off x="827088" y="1989138"/>
          <a:ext cx="4495800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348" name="公式" r:id="rId5" imgW="2489040" imgH="444240" progId="Equation.3">
                  <p:embed/>
                </p:oleObj>
              </mc:Choice>
              <mc:Fallback>
                <p:oleObj name="公式" r:id="rId5" imgW="24890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989138"/>
                        <a:ext cx="4495800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0" name="Object 1026"/>
          <p:cNvGraphicFramePr>
            <a:graphicFrameLocks noChangeAspect="1"/>
          </p:cNvGraphicFramePr>
          <p:nvPr/>
        </p:nvGraphicFramePr>
        <p:xfrm>
          <a:off x="5435600" y="1973263"/>
          <a:ext cx="2773363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349" name="公式" r:id="rId7" imgW="1396800" imgH="444240" progId="Equation.3">
                  <p:embed/>
                </p:oleObj>
              </mc:Choice>
              <mc:Fallback>
                <p:oleObj name="公式" r:id="rId7" imgW="13968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1973263"/>
                        <a:ext cx="2773363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1027"/>
          <p:cNvGraphicFramePr>
            <a:graphicFrameLocks noChangeAspect="1"/>
          </p:cNvGraphicFramePr>
          <p:nvPr/>
        </p:nvGraphicFramePr>
        <p:xfrm>
          <a:off x="1295400" y="2976563"/>
          <a:ext cx="378142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350" name="公式" r:id="rId9" imgW="4356000" imgH="901440" progId="Equation.3">
                  <p:embed/>
                </p:oleObj>
              </mc:Choice>
              <mc:Fallback>
                <p:oleObj name="公式" r:id="rId9" imgW="435600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976563"/>
                        <a:ext cx="3781425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1028"/>
          <p:cNvGraphicFramePr>
            <a:graphicFrameLocks noChangeAspect="1"/>
          </p:cNvGraphicFramePr>
          <p:nvPr/>
        </p:nvGraphicFramePr>
        <p:xfrm>
          <a:off x="5364163" y="3284538"/>
          <a:ext cx="79216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351" name="公式" r:id="rId11" imgW="609480" imgH="253800" progId="Equation.3">
                  <p:embed/>
                </p:oleObj>
              </mc:Choice>
              <mc:Fallback>
                <p:oleObj name="公式" r:id="rId11" imgW="6094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284538"/>
                        <a:ext cx="792162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1029"/>
          <p:cNvGraphicFramePr>
            <a:graphicFrameLocks noChangeAspect="1"/>
          </p:cNvGraphicFramePr>
          <p:nvPr/>
        </p:nvGraphicFramePr>
        <p:xfrm>
          <a:off x="1958975" y="3873500"/>
          <a:ext cx="419735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352" name="公式" r:id="rId13" imgW="1866600" imgH="444240" progId="Equation.3">
                  <p:embed/>
                </p:oleObj>
              </mc:Choice>
              <mc:Fallback>
                <p:oleObj name="公式" r:id="rId13" imgW="18666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975" y="3873500"/>
                        <a:ext cx="4197350" cy="99536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33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1030"/>
          <p:cNvGraphicFramePr>
            <a:graphicFrameLocks noChangeAspect="1"/>
          </p:cNvGraphicFramePr>
          <p:nvPr/>
        </p:nvGraphicFramePr>
        <p:xfrm>
          <a:off x="5003800" y="4868863"/>
          <a:ext cx="1584325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353" name="Equation" r:id="rId15" imgW="672840" imgH="406080" progId="Equation.3">
                  <p:embed/>
                </p:oleObj>
              </mc:Choice>
              <mc:Fallback>
                <p:oleObj name="Equation" r:id="rId15" imgW="6728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868863"/>
                        <a:ext cx="1584325" cy="9604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1031"/>
          <p:cNvGraphicFramePr>
            <a:graphicFrameLocks noChangeAspect="1"/>
          </p:cNvGraphicFramePr>
          <p:nvPr/>
        </p:nvGraphicFramePr>
        <p:xfrm>
          <a:off x="1547813" y="4868863"/>
          <a:ext cx="3455987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354" name="公式" r:id="rId17" imgW="2628720" imgH="901440" progId="Equation.3">
                  <p:embed/>
                </p:oleObj>
              </mc:Choice>
              <mc:Fallback>
                <p:oleObj name="公式" r:id="rId17" imgW="262872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868863"/>
                        <a:ext cx="3455987" cy="99377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33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Text Box 12"/>
          <p:cNvSpPr txBox="1">
            <a:spLocks noChangeArrowheads="1"/>
          </p:cNvSpPr>
          <p:nvPr/>
        </p:nvSpPr>
        <p:spPr bwMode="auto">
          <a:xfrm>
            <a:off x="539750" y="765175"/>
            <a:ext cx="288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CC"/>
                </a:solidFill>
              </a:rPr>
              <a:t>（</a:t>
            </a:r>
            <a:r>
              <a:rPr lang="en-US" altLang="zh-CN" sz="2800" b="1" dirty="0">
                <a:solidFill>
                  <a:srgbClr val="9900CC"/>
                </a:solidFill>
              </a:rPr>
              <a:t>2</a:t>
            </a:r>
            <a:r>
              <a:rPr lang="zh-CN" altLang="en-US" sz="2800" b="1" dirty="0">
                <a:solidFill>
                  <a:srgbClr val="9900CC"/>
                </a:solidFill>
              </a:rPr>
              <a:t>）</a:t>
            </a:r>
            <a:r>
              <a:rPr lang="en-US" altLang="zh-CN" sz="2800" b="1" dirty="0">
                <a:solidFill>
                  <a:srgbClr val="9900CC"/>
                </a:solidFill>
              </a:rPr>
              <a:t> </a:t>
            </a:r>
            <a:r>
              <a:rPr lang="zh-CN" altLang="en-US" sz="2800" b="1" dirty="0">
                <a:solidFill>
                  <a:srgbClr val="9900CC"/>
                </a:solidFill>
              </a:rPr>
              <a:t>再证明</a:t>
            </a:r>
          </a:p>
        </p:txBody>
      </p:sp>
      <p:graphicFrame>
        <p:nvGraphicFramePr>
          <p:cNvPr id="8202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910363"/>
              </p:ext>
            </p:extLst>
          </p:nvPr>
        </p:nvGraphicFramePr>
        <p:xfrm>
          <a:off x="2699792" y="531812"/>
          <a:ext cx="28829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355" name="公式" r:id="rId19" imgW="2450880" imgH="838080" progId="Equation.3">
                  <p:embed/>
                </p:oleObj>
              </mc:Choice>
              <mc:Fallback>
                <p:oleObj name="公式" r:id="rId19" imgW="24508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531812"/>
                        <a:ext cx="288290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654250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Text Box 5"/>
          <p:cNvSpPr txBox="1">
            <a:spLocks noChangeArrowheads="1"/>
          </p:cNvSpPr>
          <p:nvPr/>
        </p:nvSpPr>
        <p:spPr bwMode="auto">
          <a:xfrm>
            <a:off x="468313" y="8524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11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9218" name="Object 6"/>
          <p:cNvGraphicFramePr>
            <a:graphicFrameLocks noChangeAspect="1"/>
          </p:cNvGraphicFramePr>
          <p:nvPr/>
        </p:nvGraphicFramePr>
        <p:xfrm>
          <a:off x="1427163" y="717550"/>
          <a:ext cx="2349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289" name="公式" r:id="rId3" imgW="2349360" imgH="838080" progId="Equation.3">
                  <p:embed/>
                </p:oleObj>
              </mc:Choice>
              <mc:Fallback>
                <p:oleObj name="公式" r:id="rId3" imgW="23493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163" y="717550"/>
                        <a:ext cx="2349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468313" y="18430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5046663" y="1682750"/>
          <a:ext cx="2663825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290" name="公式" r:id="rId5" imgW="2628720" imgH="1295280" progId="Equation.3">
                  <p:embed/>
                </p:oleObj>
              </mc:Choice>
              <mc:Fallback>
                <p:oleObj name="公式" r:id="rId5" imgW="2628720" imgH="1295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663" y="1682750"/>
                        <a:ext cx="2663825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1036638" y="1708150"/>
          <a:ext cx="3938587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291" name="公式" r:id="rId7" imgW="3835080" imgH="838080" progId="Equation.3">
                  <p:embed/>
                </p:oleObj>
              </mc:Choice>
              <mc:Fallback>
                <p:oleObj name="公式" r:id="rId7" imgW="38350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1708150"/>
                        <a:ext cx="3938587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7904163" y="1565275"/>
          <a:ext cx="798512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292" name="公式" r:id="rId9" imgW="672840" imgH="901440" progId="Equation.3">
                  <p:embed/>
                </p:oleObj>
              </mc:Choice>
              <mc:Fallback>
                <p:oleObj name="公式" r:id="rId9" imgW="67284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4163" y="1565275"/>
                        <a:ext cx="798512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468313" y="30622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12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21516" name="Object 12"/>
          <p:cNvGraphicFramePr>
            <a:graphicFrameLocks noChangeAspect="1"/>
          </p:cNvGraphicFramePr>
          <p:nvPr/>
        </p:nvGraphicFramePr>
        <p:xfrm>
          <a:off x="1465263" y="2927350"/>
          <a:ext cx="2527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293" name="公式" r:id="rId11" imgW="2527200" imgH="838080" progId="Equation.3">
                  <p:embed/>
                </p:oleObj>
              </mc:Choice>
              <mc:Fallback>
                <p:oleObj name="公式" r:id="rId11" imgW="25272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2927350"/>
                        <a:ext cx="2527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544513" y="4134024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21518" name="Object 14"/>
          <p:cNvGraphicFramePr>
            <a:graphicFrameLocks noChangeAspect="1"/>
          </p:cNvGraphicFramePr>
          <p:nvPr/>
        </p:nvGraphicFramePr>
        <p:xfrm>
          <a:off x="1465263" y="4032250"/>
          <a:ext cx="5813425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294" name="公式" r:id="rId13" imgW="5968800" imgH="838080" progId="Equation.3">
                  <p:embed/>
                </p:oleObj>
              </mc:Choice>
              <mc:Fallback>
                <p:oleObj name="公式" r:id="rId13" imgW="59688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4032250"/>
                        <a:ext cx="5813425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Object 15"/>
          <p:cNvGraphicFramePr>
            <a:graphicFrameLocks noChangeAspect="1"/>
          </p:cNvGraphicFramePr>
          <p:nvPr/>
        </p:nvGraphicFramePr>
        <p:xfrm>
          <a:off x="7350125" y="4221163"/>
          <a:ext cx="928688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295" name="公式" r:id="rId15" imgW="799920" imgH="419040" progId="Equation.3">
                  <p:embed/>
                </p:oleObj>
              </mc:Choice>
              <mc:Fallback>
                <p:oleObj name="公式" r:id="rId15" imgW="799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25" y="4221163"/>
                        <a:ext cx="928688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232203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utoUpdateAnimBg="0"/>
      <p:bldP spid="21515" grpId="0" autoUpdateAnimBg="0"/>
      <p:bldP spid="21517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2806080" cy="11430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小结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912813" y="1484313"/>
            <a:ext cx="45952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9933FF"/>
                </a:solidFill>
                <a:ea typeface="黑体" pitchFamily="2" charset="-122"/>
              </a:rPr>
              <a:t>1</a:t>
            </a:r>
            <a:r>
              <a:rPr lang="zh-CN" altLang="en-US" sz="2800" b="1" dirty="0">
                <a:solidFill>
                  <a:srgbClr val="9933FF"/>
                </a:solidFill>
                <a:ea typeface="黑体" pitchFamily="2" charset="-122"/>
              </a:rPr>
              <a:t>、函数极限的统一定义</a:t>
            </a: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1065213" y="2155825"/>
          <a:ext cx="18288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14" name="公式" r:id="rId3" imgW="2171520" imgH="583920" progId="Equation.3">
                  <p:embed/>
                </p:oleObj>
              </mc:Choice>
              <mc:Fallback>
                <p:oleObj name="公式" r:id="rId3" imgW="217152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2155825"/>
                        <a:ext cx="18288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1049338" y="2852738"/>
          <a:ext cx="18605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15" name="公式" r:id="rId5" imgW="2209680" imgH="583920" progId="Equation.3">
                  <p:embed/>
                </p:oleObj>
              </mc:Choice>
              <mc:Fallback>
                <p:oleObj name="公式" r:id="rId5" imgW="220968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2852738"/>
                        <a:ext cx="186055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3276600" y="2841625"/>
          <a:ext cx="19780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16" name="公式" r:id="rId7" imgW="2349360" imgH="583920" progId="Equation.3">
                  <p:embed/>
                </p:oleObj>
              </mc:Choice>
              <mc:Fallback>
                <p:oleObj name="公式" r:id="rId7" imgW="234936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841625"/>
                        <a:ext cx="197802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5791200" y="2841625"/>
          <a:ext cx="19780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17" name="公式" r:id="rId9" imgW="2349360" imgH="583920" progId="Equation.3">
                  <p:embed/>
                </p:oleObj>
              </mc:Choice>
              <mc:Fallback>
                <p:oleObj name="公式" r:id="rId9" imgW="234936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841625"/>
                        <a:ext cx="197802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1001713" y="3605213"/>
          <a:ext cx="1935162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18" name="公式" r:id="rId11" imgW="2298600" imgH="647640" progId="Equation.3">
                  <p:embed/>
                </p:oleObj>
              </mc:Choice>
              <mc:Fallback>
                <p:oleObj name="公式" r:id="rId11" imgW="229860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3605213"/>
                        <a:ext cx="1935162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3276600" y="3573463"/>
          <a:ext cx="19685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19" name="公式" r:id="rId13" imgW="2336760" imgH="672840" progId="Equation.3">
                  <p:embed/>
                </p:oleObj>
              </mc:Choice>
              <mc:Fallback>
                <p:oleObj name="公式" r:id="rId13" imgW="233676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573463"/>
                        <a:ext cx="19685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5795963" y="3500438"/>
          <a:ext cx="195738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20" name="公式" r:id="rId15" imgW="2323800" imgH="672840" progId="Equation.3">
                  <p:embed/>
                </p:oleObj>
              </mc:Choice>
              <mc:Fallback>
                <p:oleObj name="公式" r:id="rId15" imgW="232380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500438"/>
                        <a:ext cx="1957387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684213" y="4241800"/>
          <a:ext cx="80772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21" name="公式" r:id="rId17" imgW="4330440" imgH="533160" progId="Equation.3">
                  <p:embed/>
                </p:oleObj>
              </mc:Choice>
              <mc:Fallback>
                <p:oleObj name="公式" r:id="rId17" imgW="43304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241800"/>
                        <a:ext cx="80772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86938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83568" y="476672"/>
            <a:ext cx="40192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9933FF"/>
                </a:solidFill>
                <a:ea typeface="黑体" pitchFamily="2" charset="-122"/>
              </a:rPr>
              <a:t>2</a:t>
            </a:r>
            <a:r>
              <a:rPr lang="zh-CN" altLang="en-US" sz="2800" b="1" dirty="0">
                <a:solidFill>
                  <a:srgbClr val="9933FF"/>
                </a:solidFill>
                <a:ea typeface="黑体" pitchFamily="2" charset="-122"/>
              </a:rPr>
              <a:t>、函数极限的性质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707963" y="1177588"/>
            <a:ext cx="688837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唯一性、局部有界性、局部保序（号）性、夹逼性、与数列极限的关系、四则运算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576" y="2410370"/>
            <a:ext cx="3742184" cy="515144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dirty="0">
                <a:solidFill>
                  <a:srgbClr val="9933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</a:t>
            </a:r>
            <a:r>
              <a:rPr lang="zh-CN" altLang="en-US" sz="2800" b="1" dirty="0">
                <a:solidFill>
                  <a:srgbClr val="9933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、重要极限</a:t>
            </a:r>
          </a:p>
        </p:txBody>
      </p:sp>
      <p:graphicFrame>
        <p:nvGraphicFramePr>
          <p:cNvPr id="1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051169"/>
              </p:ext>
            </p:extLst>
          </p:nvPr>
        </p:nvGraphicFramePr>
        <p:xfrm>
          <a:off x="827286" y="3213521"/>
          <a:ext cx="2362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46" name="公式" r:id="rId3" imgW="2361960" imgH="838080" progId="Equation.3">
                  <p:embed/>
                </p:oleObj>
              </mc:Choice>
              <mc:Fallback>
                <p:oleObj name="公式" r:id="rId3" imgW="23619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286" y="3213521"/>
                        <a:ext cx="2362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160769"/>
              </p:ext>
            </p:extLst>
          </p:nvPr>
        </p:nvGraphicFramePr>
        <p:xfrm>
          <a:off x="789186" y="4150146"/>
          <a:ext cx="479107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47" name="公式" r:id="rId5" imgW="5016240" imgH="977760" progId="Equation.3">
                  <p:embed/>
                </p:oleObj>
              </mc:Choice>
              <mc:Fallback>
                <p:oleObj name="公式" r:id="rId5" imgW="501624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186" y="4150146"/>
                        <a:ext cx="4791075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168739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977900" y="838200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  <a:ea typeface="黑体" pitchFamily="2" charset="-122"/>
              </a:rPr>
              <a:t>思考题</a:t>
            </a:r>
          </a:p>
        </p:txBody>
      </p:sp>
      <p:graphicFrame>
        <p:nvGraphicFramePr>
          <p:cNvPr id="37890" name="Object 0"/>
          <p:cNvGraphicFramePr>
            <a:graphicFrameLocks noChangeAspect="1"/>
          </p:cNvGraphicFramePr>
          <p:nvPr/>
        </p:nvGraphicFramePr>
        <p:xfrm>
          <a:off x="673100" y="1295400"/>
          <a:ext cx="7708900" cy="413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55" name="文档" r:id="rId3" imgW="6849000" imgH="3968280" progId="Word.Document.8">
                  <p:embed/>
                </p:oleObj>
              </mc:Choice>
              <mc:Fallback>
                <p:oleObj name="文档" r:id="rId3" imgW="6849000" imgH="3968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1295400"/>
                        <a:ext cx="7708900" cy="413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1578584"/>
      </p:ext>
    </p:extLst>
  </p:cSld>
  <p:clrMapOvr>
    <a:masterClrMapping/>
  </p:clrMapOvr>
  <p:transition>
    <p:wip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1" name="Text Box 3"/>
          <p:cNvSpPr txBox="1">
            <a:spLocks noChangeArrowheads="1"/>
          </p:cNvSpPr>
          <p:nvPr/>
        </p:nvSpPr>
        <p:spPr bwMode="auto">
          <a:xfrm>
            <a:off x="762000" y="620688"/>
            <a:ext cx="259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黑体" pitchFamily="2" charset="-122"/>
              </a:rPr>
              <a:t>思考题解答</a:t>
            </a:r>
          </a:p>
        </p:txBody>
      </p:sp>
      <p:graphicFrame>
        <p:nvGraphicFramePr>
          <p:cNvPr id="114688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519297"/>
              </p:ext>
            </p:extLst>
          </p:nvPr>
        </p:nvGraphicFramePr>
        <p:xfrm>
          <a:off x="685800" y="1763688"/>
          <a:ext cx="20955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93" name="公式" r:id="rId3" imgW="1790640" imgH="609480" progId="Equation.3">
                  <p:embed/>
                </p:oleObj>
              </mc:Choice>
              <mc:Fallback>
                <p:oleObj name="公式" r:id="rId3" imgW="179064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763688"/>
                        <a:ext cx="209550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89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920461"/>
              </p:ext>
            </p:extLst>
          </p:nvPr>
        </p:nvGraphicFramePr>
        <p:xfrm>
          <a:off x="2794000" y="1757338"/>
          <a:ext cx="26924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94" name="公式" r:id="rId5" imgW="2374560" imgH="622080" progId="Equation.3">
                  <p:embed/>
                </p:oleObj>
              </mc:Choice>
              <mc:Fallback>
                <p:oleObj name="公式" r:id="rId5" imgW="237456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1757338"/>
                        <a:ext cx="2692400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5638800" y="1701776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左极限存在</a:t>
            </a:r>
            <a:r>
              <a:rPr lang="en-US" altLang="zh-CN" sz="2800" b="1"/>
              <a:t>,</a:t>
            </a:r>
          </a:p>
        </p:txBody>
      </p:sp>
      <p:graphicFrame>
        <p:nvGraphicFramePr>
          <p:cNvPr id="114690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025050"/>
              </p:ext>
            </p:extLst>
          </p:nvPr>
        </p:nvGraphicFramePr>
        <p:xfrm>
          <a:off x="685800" y="2740001"/>
          <a:ext cx="201930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95" name="公式" r:id="rId7" imgW="1790640" imgH="609480" progId="Equation.3">
                  <p:embed/>
                </p:oleObj>
              </mc:Choice>
              <mc:Fallback>
                <p:oleObj name="公式" r:id="rId7" imgW="179064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740001"/>
                        <a:ext cx="2019300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1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163618"/>
              </p:ext>
            </p:extLst>
          </p:nvPr>
        </p:nvGraphicFramePr>
        <p:xfrm>
          <a:off x="2819400" y="2538388"/>
          <a:ext cx="24130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96" name="公式" r:id="rId9" imgW="2247840" imgH="838080" progId="Equation.3">
                  <p:embed/>
                </p:oleObj>
              </mc:Choice>
              <mc:Fallback>
                <p:oleObj name="公式" r:id="rId9" imgW="22478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538388"/>
                        <a:ext cx="241300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5638800" y="2678088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右极限存在</a:t>
            </a:r>
            <a:r>
              <a:rPr lang="en-US" altLang="zh-CN" sz="2800" b="1"/>
              <a:t>,</a:t>
            </a:r>
          </a:p>
        </p:txBody>
      </p:sp>
      <p:graphicFrame>
        <p:nvGraphicFramePr>
          <p:cNvPr id="114692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043363"/>
              </p:ext>
            </p:extLst>
          </p:nvPr>
        </p:nvGraphicFramePr>
        <p:xfrm>
          <a:off x="838200" y="3744888"/>
          <a:ext cx="23241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97" name="公式" r:id="rId11" imgW="2095200" imgH="609480" progId="Equation.3">
                  <p:embed/>
                </p:oleObj>
              </mc:Choice>
              <mc:Fallback>
                <p:oleObj name="公式" r:id="rId11" imgW="209520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744888"/>
                        <a:ext cx="23241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3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977922"/>
              </p:ext>
            </p:extLst>
          </p:nvPr>
        </p:nvGraphicFramePr>
        <p:xfrm>
          <a:off x="3124200" y="3744888"/>
          <a:ext cx="16002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98" name="公式" r:id="rId13" imgW="1485720" imgH="609480" progId="Equation.3">
                  <p:embed/>
                </p:oleObj>
              </mc:Choice>
              <mc:Fallback>
                <p:oleObj name="公式" r:id="rId13" imgW="148572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744888"/>
                        <a:ext cx="16002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4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057219"/>
              </p:ext>
            </p:extLst>
          </p:nvPr>
        </p:nvGraphicFramePr>
        <p:xfrm>
          <a:off x="5181600" y="3744888"/>
          <a:ext cx="1981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99" name="公式" r:id="rId15" imgW="1714320" imgH="583920" progId="Equation.3">
                  <p:embed/>
                </p:oleObj>
              </mc:Choice>
              <mc:Fallback>
                <p:oleObj name="公式" r:id="rId15" imgW="171432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744888"/>
                        <a:ext cx="19812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7" name="Rectangle 13"/>
          <p:cNvSpPr>
            <a:spLocks noChangeArrowheads="1"/>
          </p:cNvSpPr>
          <p:nvPr/>
        </p:nvSpPr>
        <p:spPr bwMode="auto">
          <a:xfrm>
            <a:off x="7239000" y="3759176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不存在</a:t>
            </a:r>
            <a:r>
              <a:rPr lang="en-US" altLang="zh-CN" sz="2800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824860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 autoUpdateAnimBg="0"/>
      <p:bldP spid="47113" grpId="0" autoUpdateAnimBg="0"/>
      <p:bldP spid="47117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971600" y="1268760"/>
            <a:ext cx="705678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        </a:t>
            </a:r>
            <a:r>
              <a:rPr lang="zh-CN" altLang="en-US" sz="36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作      业   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0000FF"/>
                </a:solidFill>
                <a:ea typeface="隶书" pitchFamily="49" charset="-122"/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  <a:ea typeface="隶书" pitchFamily="49" charset="-122"/>
              </a:rPr>
              <a:t>P86: 2(7-10), 5, 6, 7, 9, 11, 14(2).</a:t>
            </a:r>
          </a:p>
        </p:txBody>
      </p:sp>
    </p:spTree>
    <p:extLst>
      <p:ext uri="{BB962C8B-B14F-4D97-AF65-F5344CB8AC3E}">
        <p14:creationId xmlns:p14="http://schemas.microsoft.com/office/powerpoint/2010/main" val="177281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352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166267"/>
              </p:ext>
            </p:extLst>
          </p:nvPr>
        </p:nvGraphicFramePr>
        <p:xfrm>
          <a:off x="1403350" y="1268413"/>
          <a:ext cx="640901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94" name="公式" r:id="rId3" imgW="6045120" imgH="838080" progId="Equation.3">
                  <p:embed/>
                </p:oleObj>
              </mc:Choice>
              <mc:Fallback>
                <p:oleObj name="公式" r:id="rId3" imgW="60451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268413"/>
                        <a:ext cx="640901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5334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一、自变量趋向无穷大时函数的极限</a:t>
            </a:r>
          </a:p>
        </p:txBody>
      </p:sp>
      <p:grpSp>
        <p:nvGrpSpPr>
          <p:cNvPr id="13" name="Group 1026"/>
          <p:cNvGrpSpPr>
            <a:grpSpLocks/>
          </p:cNvGrpSpPr>
          <p:nvPr/>
        </p:nvGrpSpPr>
        <p:grpSpPr bwMode="auto">
          <a:xfrm>
            <a:off x="1547664" y="2204864"/>
            <a:ext cx="5715000" cy="3581400"/>
            <a:chOff x="2687" y="410"/>
            <a:chExt cx="2725" cy="2950"/>
          </a:xfrm>
        </p:grpSpPr>
        <p:sp>
          <p:nvSpPr>
            <p:cNvPr id="14" name="Rectangle 1027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" name="Group 1028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16" name="AutoShape 1029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985 w 21600"/>
                  <a:gd name="T13" fmla="*/ 1906 h 21600"/>
                  <a:gd name="T14" fmla="*/ 19615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AutoShape 1030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82 w 21600"/>
                  <a:gd name="T13" fmla="*/ 2224 h 21600"/>
                  <a:gd name="T14" fmla="*/ 19518 w 21600"/>
                  <a:gd name="T15" fmla="*/ 1937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AutoShape 1031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67 w 21600"/>
                  <a:gd name="T13" fmla="*/ 1906 h 21600"/>
                  <a:gd name="T14" fmla="*/ 19533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AutoShape 1032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41 w 21600"/>
                  <a:gd name="T13" fmla="*/ 1906 h 21600"/>
                  <a:gd name="T14" fmla="*/ 19559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20" name="Picture 103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864" y="2538239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858047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352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258889"/>
              </p:ext>
            </p:extLst>
          </p:nvPr>
        </p:nvGraphicFramePr>
        <p:xfrm>
          <a:off x="1403350" y="1268413"/>
          <a:ext cx="640901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09" name="公式" r:id="rId3" imgW="6045120" imgH="838080" progId="Equation.3">
                  <p:embed/>
                </p:oleObj>
              </mc:Choice>
              <mc:Fallback>
                <p:oleObj name="公式" r:id="rId3" imgW="60451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268413"/>
                        <a:ext cx="640901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5334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一、自变量趋向无穷大时函数的极限</a:t>
            </a:r>
          </a:p>
        </p:txBody>
      </p:sp>
      <p:grpSp>
        <p:nvGrpSpPr>
          <p:cNvPr id="12" name="Group 1026"/>
          <p:cNvGrpSpPr>
            <a:grpSpLocks/>
          </p:cNvGrpSpPr>
          <p:nvPr/>
        </p:nvGrpSpPr>
        <p:grpSpPr bwMode="auto">
          <a:xfrm>
            <a:off x="1547664" y="2204864"/>
            <a:ext cx="5715000" cy="3581400"/>
            <a:chOff x="2687" y="410"/>
            <a:chExt cx="2725" cy="2950"/>
          </a:xfrm>
        </p:grpSpPr>
        <p:sp>
          <p:nvSpPr>
            <p:cNvPr id="21" name="Rectangle 1027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" name="Group 1028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23" name="AutoShape 1029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985 w 21600"/>
                  <a:gd name="T13" fmla="*/ 1906 h 21600"/>
                  <a:gd name="T14" fmla="*/ 19615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AutoShape 1030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82 w 21600"/>
                  <a:gd name="T13" fmla="*/ 2224 h 21600"/>
                  <a:gd name="T14" fmla="*/ 19518 w 21600"/>
                  <a:gd name="T15" fmla="*/ 1937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AutoShape 1031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67 w 21600"/>
                  <a:gd name="T13" fmla="*/ 1906 h 21600"/>
                  <a:gd name="T14" fmla="*/ 19533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AutoShape 1032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41 w 21600"/>
                  <a:gd name="T13" fmla="*/ 1906 h 21600"/>
                  <a:gd name="T14" fmla="*/ 19559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27" name="Picture 1035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864" y="2538239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766776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914400" y="944563"/>
          <a:ext cx="7026275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05" name="文档" r:id="rId3" imgW="7026840" imgH="1265040" progId="Word.Document.8">
                  <p:embed/>
                </p:oleObj>
              </mc:Choice>
              <mc:Fallback>
                <p:oleObj name="文档" r:id="rId3" imgW="7026840" imgH="1265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44563"/>
                        <a:ext cx="7026275" cy="1265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1066800" y="4437063"/>
          <a:ext cx="54498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06" name="公式" r:id="rId5" imgW="5740200" imgH="482400" progId="Equation.3">
                  <p:embed/>
                </p:oleObj>
              </mc:Choice>
              <mc:Fallback>
                <p:oleObj name="公式" r:id="rId5" imgW="57402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437063"/>
                        <a:ext cx="54498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1066800" y="5199063"/>
          <a:ext cx="4495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07" name="公式" r:id="rId7" imgW="4228920" imgH="482400" progId="Equation.3">
                  <p:embed/>
                </p:oleObj>
              </mc:Choice>
              <mc:Fallback>
                <p:oleObj name="公式" r:id="rId7" imgW="42289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199063"/>
                        <a:ext cx="4495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1066800" y="2781300"/>
          <a:ext cx="67452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08" name="公式" r:id="rId9" imgW="6743520" imgH="838080" progId="Equation.3">
                  <p:embed/>
                </p:oleObj>
              </mc:Choice>
              <mc:Fallback>
                <p:oleObj name="公式" r:id="rId9" imgW="67435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781300"/>
                        <a:ext cx="67452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914400" y="2205038"/>
            <a:ext cx="586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通过上面演示实验的观察</a:t>
            </a:r>
            <a:r>
              <a:rPr lang="en-US" altLang="zh-CN" sz="2800" b="1"/>
              <a:t>: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838200" y="37480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问题</a:t>
            </a:r>
            <a:r>
              <a:rPr lang="en-US" altLang="zh-CN" sz="2800" b="1">
                <a:solidFill>
                  <a:srgbClr val="0000FF"/>
                </a:solidFill>
              </a:rPr>
              <a:t>: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1828800" y="3727450"/>
            <a:ext cx="662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如何用数学语言刻划函数“</a:t>
            </a:r>
            <a:r>
              <a:rPr lang="zh-CN" altLang="en-US" sz="2800" b="1">
                <a:solidFill>
                  <a:srgbClr val="FF0000"/>
                </a:solidFill>
              </a:rPr>
              <a:t>无限接近</a:t>
            </a:r>
            <a:r>
              <a:rPr lang="zh-CN" altLang="en-US" sz="2800" b="1"/>
              <a:t>”</a:t>
            </a:r>
            <a:r>
              <a:rPr lang="en-US" altLang="zh-CN" sz="2800" b="1"/>
              <a:t>.</a:t>
            </a:r>
          </a:p>
        </p:txBody>
      </p:sp>
      <p:sp>
        <p:nvSpPr>
          <p:cNvPr id="2058" name="Rectangle 11"/>
          <p:cNvSpPr>
            <a:spLocks noChangeArrowheads="1"/>
          </p:cNvSpPr>
          <p:nvPr/>
        </p:nvSpPr>
        <p:spPr bwMode="auto">
          <a:xfrm>
            <a:off x="4019550" y="3295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graphicFrame>
        <p:nvGraphicFramePr>
          <p:cNvPr id="2054" name="Object 10"/>
          <p:cNvGraphicFramePr>
            <a:graphicFrameLocks noChangeAspect="1"/>
          </p:cNvGraphicFramePr>
          <p:nvPr/>
        </p:nvGraphicFramePr>
        <p:xfrm>
          <a:off x="1854200" y="406400"/>
          <a:ext cx="2794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09" name="Equation" r:id="rId11" imgW="2793960" imgH="431640" progId="Equation.3">
                  <p:embed/>
                </p:oleObj>
              </mc:Choice>
              <mc:Fallback>
                <p:oleObj name="Equation" r:id="rId11" imgW="2793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406400"/>
                        <a:ext cx="2794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Text Box 12"/>
          <p:cNvSpPr txBox="1">
            <a:spLocks noChangeArrowheads="1"/>
          </p:cNvSpPr>
          <p:nvPr/>
        </p:nvSpPr>
        <p:spPr bwMode="auto">
          <a:xfrm>
            <a:off x="838200" y="3952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回忆</a:t>
            </a:r>
            <a:r>
              <a:rPr lang="en-US" altLang="zh-CN" sz="2800" b="1">
                <a:solidFill>
                  <a:srgbClr val="0000FF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764223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 autoUpdateAnimBg="0"/>
      <p:bldP spid="53255" grpId="0" autoUpdateAnimBg="0"/>
      <p:bldP spid="5325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24"/>
          <p:cNvGraphicFramePr>
            <a:graphicFrameLocks noChangeAspect="1"/>
          </p:cNvGraphicFramePr>
          <p:nvPr/>
        </p:nvGraphicFramePr>
        <p:xfrm>
          <a:off x="457200" y="228600"/>
          <a:ext cx="11303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63" name="Equation" r:id="rId3" imgW="1066680" imgH="431640" progId="Equation.3">
                  <p:embed/>
                </p:oleObj>
              </mc:Choice>
              <mc:Fallback>
                <p:oleObj name="Equation" r:id="rId3" imgW="1066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"/>
                        <a:ext cx="11303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77" name="Object 1025"/>
          <p:cNvGraphicFramePr>
            <a:graphicFrameLocks noChangeAspect="1"/>
          </p:cNvGraphicFramePr>
          <p:nvPr/>
        </p:nvGraphicFramePr>
        <p:xfrm>
          <a:off x="469900" y="4733925"/>
          <a:ext cx="20955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64" name="Equation" r:id="rId5" imgW="2095200" imgH="380880" progId="Equation.3">
                  <p:embed/>
                </p:oleObj>
              </mc:Choice>
              <mc:Fallback>
                <p:oleObj name="Equation" r:id="rId5" imgW="20952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4733925"/>
                        <a:ext cx="2095500" cy="3794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78" name="Object 1026"/>
          <p:cNvGraphicFramePr>
            <a:graphicFrameLocks noChangeAspect="1"/>
          </p:cNvGraphicFramePr>
          <p:nvPr/>
        </p:nvGraphicFramePr>
        <p:xfrm>
          <a:off x="533400" y="5324475"/>
          <a:ext cx="768508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65" name="公式" r:id="rId7" imgW="7683480" imgH="482400" progId="Equation.3">
                  <p:embed/>
                </p:oleObj>
              </mc:Choice>
              <mc:Fallback>
                <p:oleObj name="公式" r:id="rId7" imgW="76834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324475"/>
                        <a:ext cx="7685088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79" name="Object 1027"/>
          <p:cNvGraphicFramePr>
            <a:graphicFrameLocks noChangeAspect="1"/>
          </p:cNvGraphicFramePr>
          <p:nvPr/>
        </p:nvGraphicFramePr>
        <p:xfrm>
          <a:off x="2819400" y="4689475"/>
          <a:ext cx="26289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66" name="公式" r:id="rId9" imgW="2628720" imgH="583920" progId="Equation.3">
                  <p:embed/>
                </p:oleObj>
              </mc:Choice>
              <mc:Fallback>
                <p:oleObj name="公式" r:id="rId9" imgW="262872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689475"/>
                        <a:ext cx="26289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0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161329"/>
              </p:ext>
            </p:extLst>
          </p:nvPr>
        </p:nvGraphicFramePr>
        <p:xfrm>
          <a:off x="671513" y="741363"/>
          <a:ext cx="7667625" cy="176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67" name="Equation" r:id="rId11" imgW="7594560" imgH="1815840" progId="Equation.3">
                  <p:embed/>
                </p:oleObj>
              </mc:Choice>
              <mc:Fallback>
                <p:oleObj name="Equation" r:id="rId11" imgW="7594560" imgH="1815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741363"/>
                        <a:ext cx="7667625" cy="176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1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019804"/>
              </p:ext>
            </p:extLst>
          </p:nvPr>
        </p:nvGraphicFramePr>
        <p:xfrm>
          <a:off x="755576" y="2564904"/>
          <a:ext cx="6120680" cy="945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68" name="Equation" r:id="rId13" imgW="6565680" imgH="1054080" progId="Equation.3">
                  <p:embed/>
                </p:oleObj>
              </mc:Choice>
              <mc:Fallback>
                <p:oleObj name="Equation" r:id="rId13" imgW="6565680" imgH="1054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564904"/>
                        <a:ext cx="6120680" cy="9455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2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737287"/>
              </p:ext>
            </p:extLst>
          </p:nvPr>
        </p:nvGraphicFramePr>
        <p:xfrm>
          <a:off x="827584" y="3789040"/>
          <a:ext cx="5112568" cy="428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69" name="Equation" r:id="rId15" imgW="5079960" imgH="444240" progId="Equation.3">
                  <p:embed/>
                </p:oleObj>
              </mc:Choice>
              <mc:Fallback>
                <p:oleObj name="Equation" r:id="rId15" imgW="50799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789040"/>
                        <a:ext cx="5112568" cy="4287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040397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2284</TotalTime>
  <Words>721</Words>
  <Application>Microsoft Office PowerPoint</Application>
  <PresentationFormat>全屏显示(4:3)</PresentationFormat>
  <Paragraphs>105</Paragraphs>
  <Slides>58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58</vt:i4>
      </vt:variant>
    </vt:vector>
  </HeadingPairs>
  <TitlesOfParts>
    <vt:vector size="72" baseType="lpstr">
      <vt:lpstr>Math1</vt:lpstr>
      <vt:lpstr>黑体</vt:lpstr>
      <vt:lpstr>楷体_GB2312</vt:lpstr>
      <vt:lpstr>隶书</vt:lpstr>
      <vt:lpstr>宋体</vt:lpstr>
      <vt:lpstr>Arial</vt:lpstr>
      <vt:lpstr>Calibri</vt:lpstr>
      <vt:lpstr>Times New Roman</vt:lpstr>
      <vt:lpstr>Office 主题​​</vt:lpstr>
      <vt:lpstr>公式</vt:lpstr>
      <vt:lpstr>文档</vt:lpstr>
      <vt:lpstr>Equation</vt:lpstr>
      <vt:lpstr>BMP 图象</vt:lpstr>
      <vt:lpstr>Document</vt:lpstr>
      <vt:lpstr>PowerPoint 演示文稿</vt:lpstr>
      <vt:lpstr>一、自变量趋向无穷大时函数的极限</vt:lpstr>
      <vt:lpstr>一、自变量趋向无穷大时函数的极限</vt:lpstr>
      <vt:lpstr>一、自变量趋向无穷大时函数的极限</vt:lpstr>
      <vt:lpstr>一、自变量趋向无穷大时函数的极限</vt:lpstr>
      <vt:lpstr>一、自变量趋向无穷大时函数的极限</vt:lpstr>
      <vt:lpstr>一、自变量趋向无穷大时函数的极限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二、自变量趋向有限值时函数的极限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四则运算法则求极限方法举例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3、重要极限</vt:lpstr>
      <vt:lpstr>PowerPoint 演示文稿</vt:lpstr>
      <vt:lpstr>PowerPoint 演示文稿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weigm</dc:creator>
  <cp:lastModifiedBy>Wei</cp:lastModifiedBy>
  <cp:revision>511</cp:revision>
  <dcterms:created xsi:type="dcterms:W3CDTF">2011-08-03T11:31:34Z</dcterms:created>
  <dcterms:modified xsi:type="dcterms:W3CDTF">2017-10-17T01:43:37Z</dcterms:modified>
</cp:coreProperties>
</file>