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1022" r:id="rId2"/>
    <p:sldId id="1023" r:id="rId3"/>
    <p:sldId id="1024" r:id="rId4"/>
    <p:sldId id="1025" r:id="rId5"/>
    <p:sldId id="1026" r:id="rId6"/>
    <p:sldId id="1027" r:id="rId7"/>
    <p:sldId id="1028" r:id="rId8"/>
    <p:sldId id="1029" r:id="rId9"/>
    <p:sldId id="1030" r:id="rId10"/>
    <p:sldId id="1031" r:id="rId11"/>
    <p:sldId id="1032" r:id="rId12"/>
    <p:sldId id="1033" r:id="rId13"/>
    <p:sldId id="1034" r:id="rId14"/>
    <p:sldId id="1064" r:id="rId15"/>
    <p:sldId id="1065" r:id="rId16"/>
    <p:sldId id="1066" r:id="rId17"/>
    <p:sldId id="1035" r:id="rId18"/>
    <p:sldId id="1037" r:id="rId19"/>
    <p:sldId id="1036" r:id="rId20"/>
    <p:sldId id="1061" r:id="rId21"/>
    <p:sldId id="1038" r:id="rId22"/>
    <p:sldId id="1039" r:id="rId23"/>
    <p:sldId id="1040" r:id="rId24"/>
    <p:sldId id="1041" r:id="rId25"/>
    <p:sldId id="1042" r:id="rId26"/>
    <p:sldId id="1043" r:id="rId27"/>
    <p:sldId id="1044" r:id="rId28"/>
    <p:sldId id="1045" r:id="rId29"/>
    <p:sldId id="1046" r:id="rId30"/>
    <p:sldId id="1047" r:id="rId31"/>
    <p:sldId id="1048" r:id="rId32"/>
    <p:sldId id="1049" r:id="rId33"/>
    <p:sldId id="1063" r:id="rId34"/>
    <p:sldId id="1062" r:id="rId35"/>
    <p:sldId id="1058" r:id="rId36"/>
    <p:sldId id="1059" r:id="rId37"/>
    <p:sldId id="1057" r:id="rId38"/>
    <p:sldId id="1060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0000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5993" autoAdjust="0"/>
  </p:normalViewPr>
  <p:slideViewPr>
    <p:cSldViewPr>
      <p:cViewPr varScale="1">
        <p:scale>
          <a:sx n="76" d="100"/>
          <a:sy n="76" d="100"/>
        </p:scale>
        <p:origin x="35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wmf"/><Relationship Id="rId4" Type="http://schemas.openxmlformats.org/officeDocument/2006/relationships/image" Target="../media/image41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10" Type="http://schemas.openxmlformats.org/officeDocument/2006/relationships/image" Target="../media/image64.e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image" Target="../media/image67.emf"/><Relationship Id="rId7" Type="http://schemas.openxmlformats.org/officeDocument/2006/relationships/image" Target="../media/image71.emf"/><Relationship Id="rId2" Type="http://schemas.openxmlformats.org/officeDocument/2006/relationships/image" Target="../media/image66.w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Relationship Id="rId9" Type="http://schemas.openxmlformats.org/officeDocument/2006/relationships/image" Target="../media/image73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wmf"/><Relationship Id="rId1" Type="http://schemas.openxmlformats.org/officeDocument/2006/relationships/image" Target="../media/image74.emf"/><Relationship Id="rId4" Type="http://schemas.openxmlformats.org/officeDocument/2006/relationships/image" Target="../media/image77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2" Type="http://schemas.openxmlformats.org/officeDocument/2006/relationships/image" Target="../media/image79.wmf"/><Relationship Id="rId1" Type="http://schemas.openxmlformats.org/officeDocument/2006/relationships/image" Target="../media/image78.e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5" Type="http://schemas.openxmlformats.org/officeDocument/2006/relationships/image" Target="../media/image90.wmf"/><Relationship Id="rId4" Type="http://schemas.openxmlformats.org/officeDocument/2006/relationships/image" Target="../media/image89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Relationship Id="rId5" Type="http://schemas.openxmlformats.org/officeDocument/2006/relationships/image" Target="../media/image95.emf"/><Relationship Id="rId4" Type="http://schemas.openxmlformats.org/officeDocument/2006/relationships/image" Target="../media/image94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e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e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wmf"/><Relationship Id="rId1" Type="http://schemas.openxmlformats.org/officeDocument/2006/relationships/image" Target="../media/image116.e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3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3" Type="http://schemas.openxmlformats.org/officeDocument/2006/relationships/image" Target="../media/image131.emf"/><Relationship Id="rId7" Type="http://schemas.openxmlformats.org/officeDocument/2006/relationships/image" Target="../media/image135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6" Type="http://schemas.openxmlformats.org/officeDocument/2006/relationships/image" Target="../media/image134.emf"/><Relationship Id="rId5" Type="http://schemas.openxmlformats.org/officeDocument/2006/relationships/image" Target="../media/image133.emf"/><Relationship Id="rId4" Type="http://schemas.openxmlformats.org/officeDocument/2006/relationships/image" Target="../media/image132.emf"/><Relationship Id="rId9" Type="http://schemas.openxmlformats.org/officeDocument/2006/relationships/image" Target="../media/image12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7" Type="http://schemas.openxmlformats.org/officeDocument/2006/relationships/image" Target="../media/image126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" Type="http://schemas.openxmlformats.org/officeDocument/2006/relationships/image" Target="../media/image143.emf"/><Relationship Id="rId4" Type="http://schemas.openxmlformats.org/officeDocument/2006/relationships/image" Target="../media/image12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2017/11/7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2017/11/7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2017/11/7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2017/11/7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2017/11/7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2017/11/7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1.e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0.wmf"/><Relationship Id="rId22" Type="http://schemas.openxmlformats.org/officeDocument/2006/relationships/image" Target="../media/image6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2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9.e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emf"/><Relationship Id="rId20" Type="http://schemas.openxmlformats.org/officeDocument/2006/relationships/image" Target="../media/image73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68.e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65.e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7.e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7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5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81.w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9.emf"/><Relationship Id="rId4" Type="http://schemas.openxmlformats.org/officeDocument/2006/relationships/image" Target="../media/image86.emf"/><Relationship Id="rId9" Type="http://schemas.openxmlformats.org/officeDocument/2006/relationships/oleObject" Target="../embeddings/oleObject8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2.e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94.emf"/><Relationship Id="rId4" Type="http://schemas.openxmlformats.org/officeDocument/2006/relationships/image" Target="../media/image91.emf"/><Relationship Id="rId9" Type="http://schemas.openxmlformats.org/officeDocument/2006/relationships/oleObject" Target="../embeddings/oleObject9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7.e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6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01.wmf"/><Relationship Id="rId4" Type="http://schemas.openxmlformats.org/officeDocument/2006/relationships/image" Target="../media/image98.emf"/><Relationship Id="rId9" Type="http://schemas.openxmlformats.org/officeDocument/2006/relationships/oleObject" Target="../embeddings/oleObject9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12.wmf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19.wmf"/><Relationship Id="rId4" Type="http://schemas.openxmlformats.org/officeDocument/2006/relationships/image" Target="../media/image116.emf"/><Relationship Id="rId9" Type="http://schemas.openxmlformats.org/officeDocument/2006/relationships/oleObject" Target="../embeddings/oleObject11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2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36.e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33.emf"/><Relationship Id="rId1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emf"/><Relationship Id="rId20" Type="http://schemas.openxmlformats.org/officeDocument/2006/relationships/image" Target="../media/image124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132.emf"/><Relationship Id="rId19" Type="http://schemas.openxmlformats.org/officeDocument/2006/relationships/oleObject" Target="../embeddings/oleObject135.bin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34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44.emf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25.wmf"/><Relationship Id="rId4" Type="http://schemas.openxmlformats.org/officeDocument/2006/relationships/image" Target="../media/image143.emf"/><Relationship Id="rId9" Type="http://schemas.openxmlformats.org/officeDocument/2006/relationships/oleObject" Target="../embeddings/oleObject146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340297"/>
            <a:ext cx="7543800" cy="1944687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第四章    复习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362200" y="2362200"/>
            <a:ext cx="434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1">
                <a:solidFill>
                  <a:srgbClr val="9900CC"/>
                </a:solidFill>
                <a:ea typeface="隶书" pitchFamily="49" charset="-122"/>
              </a:rPr>
              <a:t>一、内容回顾</a:t>
            </a: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2362200" y="3352800"/>
            <a:ext cx="396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1">
                <a:solidFill>
                  <a:srgbClr val="9900CC"/>
                </a:solidFill>
                <a:ea typeface="隶书" pitchFamily="49" charset="-122"/>
              </a:rPr>
              <a:t>二、例题讲解</a:t>
            </a:r>
          </a:p>
        </p:txBody>
      </p:sp>
    </p:spTree>
    <p:extLst>
      <p:ext uri="{BB962C8B-B14F-4D97-AF65-F5344CB8AC3E}">
        <p14:creationId xmlns:p14="http://schemas.microsoft.com/office/powerpoint/2010/main" val="194343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2"/>
          <p:cNvSpPr txBox="1">
            <a:spLocks noChangeArrowheads="1"/>
          </p:cNvSpPr>
          <p:nvPr/>
        </p:nvSpPr>
        <p:spPr bwMode="auto">
          <a:xfrm>
            <a:off x="665163" y="617538"/>
            <a:ext cx="556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9900CC"/>
                </a:solidFill>
              </a:rPr>
              <a:t>5</a:t>
            </a:r>
            <a:r>
              <a:rPr lang="zh-CN" altLang="en-US" sz="3200" b="1">
                <a:solidFill>
                  <a:srgbClr val="9900CC"/>
                </a:solidFill>
              </a:rPr>
              <a:t>、</a:t>
            </a:r>
            <a:r>
              <a:rPr lang="zh-CN" altLang="en-US" sz="3200" b="1">
                <a:solidFill>
                  <a:srgbClr val="9900CC"/>
                </a:solidFill>
                <a:ea typeface="黑体" pitchFamily="2" charset="-122"/>
              </a:rPr>
              <a:t>微分的定义</a:t>
            </a:r>
            <a:endParaRPr lang="zh-CN" altLang="en-US" sz="3200" b="1">
              <a:solidFill>
                <a:srgbClr val="9900CC"/>
              </a:solidFill>
            </a:endParaRPr>
          </a:p>
        </p:txBody>
      </p:sp>
      <p:sp>
        <p:nvSpPr>
          <p:cNvPr id="9222" name="Rectangle 1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5344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18" name="Object 12"/>
          <p:cNvGraphicFramePr>
            <a:graphicFrameLocks noChangeAspect="1"/>
          </p:cNvGraphicFramePr>
          <p:nvPr/>
        </p:nvGraphicFramePr>
        <p:xfrm>
          <a:off x="800100" y="1100138"/>
          <a:ext cx="33655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532" name="Equation" r:id="rId3" imgW="1352680" imgH="285701" progId="Equation.3">
                  <p:embed/>
                </p:oleObj>
              </mc:Choice>
              <mc:Fallback>
                <p:oleObj name="Equation" r:id="rId3" imgW="1352680" imgH="285701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100138"/>
                        <a:ext cx="3365500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13"/>
          <p:cNvSpPr txBox="1">
            <a:spLocks noChangeArrowheads="1"/>
          </p:cNvSpPr>
          <p:nvPr/>
        </p:nvSpPr>
        <p:spPr bwMode="auto">
          <a:xfrm>
            <a:off x="660400" y="1739900"/>
            <a:ext cx="556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9900CC"/>
                </a:solidFill>
                <a:ea typeface="黑体" pitchFamily="2" charset="-122"/>
              </a:rPr>
              <a:t>6</a:t>
            </a:r>
            <a:r>
              <a:rPr lang="zh-CN" altLang="en-US" sz="32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、导数与微分的关系</a:t>
            </a:r>
          </a:p>
        </p:txBody>
      </p:sp>
      <p:graphicFrame>
        <p:nvGraphicFramePr>
          <p:cNvPr id="9219" name="Object 14"/>
          <p:cNvGraphicFramePr>
            <a:graphicFrameLocks noChangeAspect="1"/>
          </p:cNvGraphicFramePr>
          <p:nvPr/>
        </p:nvGraphicFramePr>
        <p:xfrm>
          <a:off x="838200" y="2547938"/>
          <a:ext cx="7964488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533" name="公式" r:id="rId5" imgW="7419821" imgH="990567" progId="Equation.3">
                  <p:embed/>
                </p:oleObj>
              </mc:Choice>
              <mc:Fallback>
                <p:oleObj name="公式" r:id="rId5" imgW="7419821" imgH="990567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47938"/>
                        <a:ext cx="7964488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15"/>
          <p:cNvSpPr txBox="1">
            <a:spLocks noChangeArrowheads="1"/>
          </p:cNvSpPr>
          <p:nvPr/>
        </p:nvSpPr>
        <p:spPr bwMode="auto">
          <a:xfrm>
            <a:off x="685800" y="24717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定理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9225" name="Text Box 16"/>
          <p:cNvSpPr txBox="1">
            <a:spLocks noChangeArrowheads="1"/>
          </p:cNvSpPr>
          <p:nvPr/>
        </p:nvSpPr>
        <p:spPr bwMode="auto">
          <a:xfrm>
            <a:off x="812800" y="3614738"/>
            <a:ext cx="556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9900CC"/>
                </a:solidFill>
                <a:ea typeface="黑体" pitchFamily="2" charset="-122"/>
              </a:rPr>
              <a:t>7</a:t>
            </a:r>
            <a:r>
              <a:rPr lang="zh-CN" altLang="en-US" sz="32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、微分的求法</a:t>
            </a:r>
          </a:p>
        </p:txBody>
      </p:sp>
      <p:graphicFrame>
        <p:nvGraphicFramePr>
          <p:cNvPr id="9220" name="Object 17"/>
          <p:cNvGraphicFramePr>
            <a:graphicFrameLocks noChangeAspect="1"/>
          </p:cNvGraphicFramePr>
          <p:nvPr/>
        </p:nvGraphicFramePr>
        <p:xfrm>
          <a:off x="1562100" y="4452938"/>
          <a:ext cx="21463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534" name="公式" r:id="rId7" imgW="2145369" imgH="406224" progId="Equation.3">
                  <p:embed/>
                </p:oleObj>
              </mc:Choice>
              <mc:Fallback>
                <p:oleObj name="公式" r:id="rId7" imgW="2145369" imgH="406224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452938"/>
                        <a:ext cx="2146300" cy="404812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18"/>
          <p:cNvSpPr txBox="1">
            <a:spLocks noChangeArrowheads="1"/>
          </p:cNvSpPr>
          <p:nvPr/>
        </p:nvSpPr>
        <p:spPr bwMode="auto">
          <a:xfrm>
            <a:off x="1041400" y="5214938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求法</a:t>
            </a:r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/>
              <a:t>计算函数的导数</a:t>
            </a:r>
            <a:r>
              <a:rPr lang="en-US" altLang="zh-CN" sz="2800" b="1"/>
              <a:t>,</a:t>
            </a:r>
            <a:r>
              <a:rPr lang="zh-CN" altLang="en-US" sz="2800" b="1"/>
              <a:t>乘以自变量的微分</a:t>
            </a:r>
            <a:r>
              <a:rPr lang="en-US" altLang="zh-CN" sz="28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7701203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09600" y="1196975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 </a:t>
            </a:r>
            <a:r>
              <a:rPr lang="zh-CN" altLang="en-US" sz="2800" b="1">
                <a:solidFill>
                  <a:schemeClr val="accent2"/>
                </a:solidFill>
              </a:rPr>
              <a:t>函数和、差、积、商的微分法则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977900" y="1971675"/>
          <a:ext cx="6211888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556" name="公式" r:id="rId3" imgW="6210300" imgH="1358900" progId="Equation.3">
                  <p:embed/>
                </p:oleObj>
              </mc:Choice>
              <mc:Fallback>
                <p:oleObj name="公式" r:id="rId3" imgW="6210300" imgH="13589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971675"/>
                        <a:ext cx="6211888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85800" y="549275"/>
            <a:ext cx="556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9900CC"/>
                </a:solidFill>
                <a:ea typeface="黑体" pitchFamily="2" charset="-122"/>
              </a:rPr>
              <a:t>8</a:t>
            </a:r>
            <a:r>
              <a:rPr lang="zh-CN" altLang="en-US" sz="32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、微分的基本法则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68313" y="3495675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 </a:t>
            </a:r>
            <a:r>
              <a:rPr lang="zh-CN" altLang="en-US" sz="2800" b="1">
                <a:solidFill>
                  <a:schemeClr val="accent2"/>
                </a:solidFill>
              </a:rPr>
              <a:t>微分形式的不变性</a:t>
            </a:r>
          </a:p>
        </p:txBody>
      </p:sp>
      <p:graphicFrame>
        <p:nvGraphicFramePr>
          <p:cNvPr id="10243" name="Object 9"/>
          <p:cNvGraphicFramePr>
            <a:graphicFrameLocks noChangeAspect="1"/>
          </p:cNvGraphicFramePr>
          <p:nvPr/>
        </p:nvGraphicFramePr>
        <p:xfrm>
          <a:off x="696913" y="4217988"/>
          <a:ext cx="68294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557" name="公式" r:id="rId5" imgW="6629254" imgH="933564" progId="Equation.3">
                  <p:embed/>
                </p:oleObj>
              </mc:Choice>
              <mc:Fallback>
                <p:oleObj name="公式" r:id="rId5" imgW="6629254" imgH="933564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4217988"/>
                        <a:ext cx="68294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2"/>
          <p:cNvGraphicFramePr>
            <a:graphicFrameLocks noChangeAspect="1"/>
          </p:cNvGraphicFramePr>
          <p:nvPr/>
        </p:nvGraphicFramePr>
        <p:xfrm>
          <a:off x="3427413" y="4752975"/>
          <a:ext cx="2146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558" name="公式" r:id="rId7" imgW="2133713" imgH="400050" progId="Equation.3">
                  <p:embed/>
                </p:oleObj>
              </mc:Choice>
              <mc:Fallback>
                <p:oleObj name="公式" r:id="rId7" imgW="2133713" imgH="40005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4752975"/>
                        <a:ext cx="2146300" cy="40481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178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21712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468313" y="692150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 </a:t>
            </a:r>
            <a:r>
              <a:rPr lang="zh-CN" altLang="en-US" sz="2800" b="1">
                <a:solidFill>
                  <a:schemeClr val="accent2"/>
                </a:solidFill>
              </a:rPr>
              <a:t>常用的等价关系</a:t>
            </a:r>
          </a:p>
        </p:txBody>
      </p:sp>
      <p:sp>
        <p:nvSpPr>
          <p:cNvPr id="11268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178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66" name="Object 9"/>
          <p:cNvGraphicFramePr>
            <a:graphicFrameLocks noChangeAspect="1"/>
          </p:cNvGraphicFramePr>
          <p:nvPr/>
        </p:nvGraphicFramePr>
        <p:xfrm>
          <a:off x="684213" y="1381125"/>
          <a:ext cx="7704137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520" name="公式" r:id="rId3" imgW="3638582" imgH="1276269" progId="Equation.3">
                  <p:embed/>
                </p:oleObj>
              </mc:Choice>
              <mc:Fallback>
                <p:oleObj name="公式" r:id="rId3" imgW="3638582" imgH="1276269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81125"/>
                        <a:ext cx="7704137" cy="258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1780605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2895600" y="334963"/>
            <a:ext cx="2362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基本技能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109538" y="1162050"/>
          <a:ext cx="8791575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574" name="公式" r:id="rId3" imgW="8255000" imgH="2095500" progId="Equation.3">
                  <p:embed/>
                </p:oleObj>
              </mc:Choice>
              <mc:Fallback>
                <p:oleObj name="公式" r:id="rId3" imgW="8255000" imgH="20955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1162050"/>
                        <a:ext cx="8791575" cy="226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158750" y="3459163"/>
          <a:ext cx="8683625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575" name="公式" r:id="rId5" imgW="7569200" imgH="1460500" progId="Equation.3">
                  <p:embed/>
                </p:oleObj>
              </mc:Choice>
              <mc:Fallback>
                <p:oleObj name="公式" r:id="rId5" imgW="7569200" imgH="14605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3459163"/>
                        <a:ext cx="8683625" cy="161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178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59516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446152"/>
              </p:ext>
            </p:extLst>
          </p:nvPr>
        </p:nvGraphicFramePr>
        <p:xfrm>
          <a:off x="914400" y="832644"/>
          <a:ext cx="7042150" cy="490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48" name="Document" r:id="rId3" imgW="7228857" imgH="5032806" progId="Word.Document.8">
                  <p:embed/>
                </p:oleObj>
              </mc:Choice>
              <mc:Fallback>
                <p:oleObj name="Document" r:id="rId3" imgW="7228857" imgH="5032806" progId="Word.Document.8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2644"/>
                        <a:ext cx="7042150" cy="490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15615" y="1556792"/>
            <a:ext cx="64807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B</a:t>
            </a:r>
            <a:endParaRPr lang="zh-CN" altLang="en-US" sz="2800" b="1" dirty="0">
              <a:solidFill>
                <a:srgbClr val="99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91679" y="4077072"/>
            <a:ext cx="64807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C</a:t>
            </a:r>
            <a:endParaRPr lang="zh-CN" altLang="en-US" sz="2800" b="1" dirty="0">
              <a:solidFill>
                <a:srgbClr val="99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FFC03AB-FC54-4A7A-9C2B-8EBC7FCAC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24" y="44624"/>
            <a:ext cx="396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二、例题讲解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F86F80B6-559F-4CC5-9A6B-C343100BE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096" y="764704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305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663787"/>
              </p:ext>
            </p:extLst>
          </p:nvPr>
        </p:nvGraphicFramePr>
        <p:xfrm>
          <a:off x="739776" y="468164"/>
          <a:ext cx="7216600" cy="226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78" name="Document" r:id="rId3" imgW="7163366" imgH="2278925" progId="Word.Document.8">
                  <p:embed/>
                </p:oleObj>
              </mc:Choice>
              <mc:Fallback>
                <p:oleObj name="Document" r:id="rId3" imgW="7163366" imgH="2278925" progId="Word.Document.8">
                  <p:embed/>
                  <p:pic>
                    <p:nvPicPr>
                      <p:cNvPr id="30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6" y="468164"/>
                        <a:ext cx="7216600" cy="2261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076306"/>
              </p:ext>
            </p:extLst>
          </p:nvPr>
        </p:nvGraphicFramePr>
        <p:xfrm>
          <a:off x="1031875" y="2511425"/>
          <a:ext cx="6430963" cy="318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79" name="公式" r:id="rId5" imgW="6769080" imgH="3632040" progId="Equation.3">
                  <p:embed/>
                </p:oleObj>
              </mc:Choice>
              <mc:Fallback>
                <p:oleObj name="公式" r:id="rId5" imgW="6769080" imgH="3632040" progId="Equation.3">
                  <p:embed/>
                  <p:pic>
                    <p:nvPicPr>
                      <p:cNvPr id="307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2511425"/>
                        <a:ext cx="6430963" cy="318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48064" y="1181695"/>
            <a:ext cx="64807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A</a:t>
            </a:r>
            <a:endParaRPr lang="zh-CN" altLang="en-US" sz="2800" b="1" dirty="0">
              <a:solidFill>
                <a:srgbClr val="99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300191" y="2925366"/>
            <a:ext cx="64807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B</a:t>
            </a:r>
            <a:endParaRPr lang="zh-CN" altLang="en-US" sz="2800" b="1" dirty="0">
              <a:solidFill>
                <a:srgbClr val="99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15616" y="5786100"/>
            <a:ext cx="47525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(1) B; (2)C; (3) A; (4)B. </a:t>
            </a:r>
            <a:endParaRPr lang="zh-CN" altLang="en-US" sz="2800" b="1" dirty="0">
              <a:solidFill>
                <a:srgbClr val="9900CC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27140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615427"/>
              </p:ext>
            </p:extLst>
          </p:nvPr>
        </p:nvGraphicFramePr>
        <p:xfrm>
          <a:off x="215329" y="332656"/>
          <a:ext cx="8893175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12" name="公式" r:id="rId3" imgW="9727920" imgH="5168880" progId="Equation.3">
                  <p:embed/>
                </p:oleObj>
              </mc:Choice>
              <mc:Fallback>
                <p:oleObj name="公式" r:id="rId3" imgW="9727920" imgH="5168880" progId="Equation.3">
                  <p:embed/>
                  <p:pic>
                    <p:nvPicPr>
                      <p:cNvPr id="33794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29" y="332656"/>
                        <a:ext cx="8893175" cy="4762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248502"/>
              </p:ext>
            </p:extLst>
          </p:nvPr>
        </p:nvGraphicFramePr>
        <p:xfrm>
          <a:off x="300038" y="5085184"/>
          <a:ext cx="7897812" cy="15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13" name="公式" r:id="rId5" imgW="8762760" imgH="1892160" progId="Equation.3">
                  <p:embed/>
                </p:oleObj>
              </mc:Choice>
              <mc:Fallback>
                <p:oleObj name="公式" r:id="rId5" imgW="8762760" imgH="1892160" progId="Equation.3">
                  <p:embed/>
                  <p:pic>
                    <p:nvPicPr>
                      <p:cNvPr id="56329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5085184"/>
                        <a:ext cx="7897812" cy="15970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">
            <a:extLst>
              <a:ext uri="{FF2B5EF4-FFF2-40B4-BE49-F238E27FC236}">
                <a16:creationId xmlns:a16="http://schemas.microsoft.com/office/drawing/2014/main" id="{C16FDB17-16CF-4D4C-BC23-4959711A9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4624"/>
            <a:ext cx="2736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填空题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7169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62000" y="101576"/>
            <a:ext cx="2225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求导数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340322"/>
              </p:ext>
            </p:extLst>
          </p:nvPr>
        </p:nvGraphicFramePr>
        <p:xfrm>
          <a:off x="899592" y="777196"/>
          <a:ext cx="73040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658" name="公式" r:id="rId3" imgW="7289640" imgH="431640" progId="Equation.3">
                  <p:embed/>
                </p:oleObj>
              </mc:Choice>
              <mc:Fallback>
                <p:oleObj name="公式" r:id="rId3" imgW="7289640" imgH="431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777196"/>
                        <a:ext cx="73040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62000" y="1491927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180574"/>
              </p:ext>
            </p:extLst>
          </p:nvPr>
        </p:nvGraphicFramePr>
        <p:xfrm>
          <a:off x="1600200" y="1339527"/>
          <a:ext cx="36576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659" name="公式" r:id="rId5" imgW="3648116" imgH="857104" progId="Equation.3">
                  <p:embed/>
                </p:oleObj>
              </mc:Choice>
              <mc:Fallback>
                <p:oleObj name="公式" r:id="rId5" imgW="3648116" imgH="857104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339527"/>
                        <a:ext cx="3657600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509037"/>
              </p:ext>
            </p:extLst>
          </p:nvPr>
        </p:nvGraphicFramePr>
        <p:xfrm>
          <a:off x="2514600" y="2469827"/>
          <a:ext cx="4622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660" name="公式" r:id="rId7" imgW="4609938" imgH="552287" progId="Equation.3">
                  <p:embed/>
                </p:oleObj>
              </mc:Choice>
              <mc:Fallback>
                <p:oleObj name="公式" r:id="rId7" imgW="4609938" imgH="552287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469827"/>
                        <a:ext cx="4622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9547"/>
              </p:ext>
            </p:extLst>
          </p:nvPr>
        </p:nvGraphicFramePr>
        <p:xfrm>
          <a:off x="2552700" y="3473127"/>
          <a:ext cx="9525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661" name="公式" r:id="rId9" imgW="943097" imgH="304816" progId="Equation.3">
                  <p:embed/>
                </p:oleObj>
              </mc:Choice>
              <mc:Fallback>
                <p:oleObj name="公式" r:id="rId9" imgW="943097" imgH="304816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473127"/>
                        <a:ext cx="95250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06287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3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872541"/>
              </p:ext>
            </p:extLst>
          </p:nvPr>
        </p:nvGraphicFramePr>
        <p:xfrm>
          <a:off x="779141" y="531118"/>
          <a:ext cx="5535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56" name="公式" r:id="rId3" imgW="4863960" imgH="444240" progId="Equation.3">
                  <p:embed/>
                </p:oleObj>
              </mc:Choice>
              <mc:Fallback>
                <p:oleObj name="公式" r:id="rId3" imgW="4863960" imgH="44424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41" y="531118"/>
                        <a:ext cx="55356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85800" y="1004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371600" y="1066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先去掉绝对值</a:t>
            </a: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1092200" y="1752600"/>
          <a:ext cx="4230688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57" name="公式" r:id="rId5" imgW="4622800" imgH="1714500" progId="Equation.3">
                  <p:embed/>
                </p:oleObj>
              </mc:Choice>
              <mc:Fallback>
                <p:oleObj name="公式" r:id="rId5" imgW="4622800" imgH="17145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1752600"/>
                        <a:ext cx="4230688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838200" y="3578225"/>
          <a:ext cx="14414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58" name="公式" r:id="rId7" imgW="1574800" imgH="419100" progId="Equation.3">
                  <p:embed/>
                </p:oleObj>
              </mc:Choice>
              <mc:Fallback>
                <p:oleObj name="公式" r:id="rId7" imgW="1574800" imgH="4191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78225"/>
                        <a:ext cx="14414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2819400" y="3557588"/>
          <a:ext cx="24987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59" name="公式" r:id="rId9" imgW="2730500" imgH="444500" progId="Equation.3">
                  <p:embed/>
                </p:oleObj>
              </mc:Choice>
              <mc:Fallback>
                <p:oleObj name="公式" r:id="rId9" imgW="2730500" imgH="4445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57588"/>
                        <a:ext cx="2498725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5791200" y="3551238"/>
          <a:ext cx="13716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60" name="公式" r:id="rId11" imgW="1498600" imgH="419100" progId="Equation.3">
                  <p:embed/>
                </p:oleObj>
              </mc:Choice>
              <mc:Fallback>
                <p:oleObj name="公式" r:id="rId11" imgW="1498600" imgH="4191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551238"/>
                        <a:ext cx="13716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825500" y="5102225"/>
          <a:ext cx="19637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61" name="公式" r:id="rId13" imgW="2146300" imgH="419100" progId="Equation.3">
                  <p:embed/>
                </p:oleObj>
              </mc:Choice>
              <mc:Fallback>
                <p:oleObj name="公式" r:id="rId13" imgW="2146300" imgH="4191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5102225"/>
                        <a:ext cx="1963738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3835400" y="4306888"/>
          <a:ext cx="24876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62" name="公式" r:id="rId15" imgW="2717800" imgH="469900" progId="Equation.3">
                  <p:embed/>
                </p:oleObj>
              </mc:Choice>
              <mc:Fallback>
                <p:oleObj name="公式" r:id="rId15" imgW="2717800" imgH="4699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4306888"/>
                        <a:ext cx="2487613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812800" y="4302125"/>
          <a:ext cx="24638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63" name="公式" r:id="rId17" imgW="2692400" imgH="419100" progId="Equation.3">
                  <p:embed/>
                </p:oleObj>
              </mc:Choice>
              <mc:Fallback>
                <p:oleObj name="公式" r:id="rId17" imgW="2692400" imgH="4191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4302125"/>
                        <a:ext cx="24638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3390900" y="5056188"/>
          <a:ext cx="26844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64" name="公式" r:id="rId19" imgW="2933700" imgH="469900" progId="Equation.3">
                  <p:embed/>
                </p:oleObj>
              </mc:Choice>
              <mc:Fallback>
                <p:oleObj name="公式" r:id="rId19" imgW="2933700" imgH="4699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5056188"/>
                        <a:ext cx="2684463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96450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utoUpdateAnimBg="0"/>
      <p:bldP spid="2663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062174"/>
              </p:ext>
            </p:extLst>
          </p:nvPr>
        </p:nvGraphicFramePr>
        <p:xfrm>
          <a:off x="606660" y="524669"/>
          <a:ext cx="7570788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2" name="公式" r:id="rId3" imgW="7670520" imgH="1371600" progId="Equation.3">
                  <p:embed/>
                </p:oleObj>
              </mc:Choice>
              <mc:Fallback>
                <p:oleObj name="公式" r:id="rId3" imgW="7670520" imgH="1371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660" y="524669"/>
                        <a:ext cx="7570788" cy="1279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3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927290"/>
              </p:ext>
            </p:extLst>
          </p:nvPr>
        </p:nvGraphicFramePr>
        <p:xfrm>
          <a:off x="1259632" y="1961355"/>
          <a:ext cx="71913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3" name="公式" r:id="rId5" imgW="7162560" imgH="927000" progId="Equation.3">
                  <p:embed/>
                </p:oleObj>
              </mc:Choice>
              <mc:Fallback>
                <p:oleObj name="公式" r:id="rId5" imgW="7162560" imgH="927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961355"/>
                        <a:ext cx="7191375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683568" y="3284984"/>
            <a:ext cx="5688483" cy="1815882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补充：反函数的二阶导数公式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扩展：反函数的三阶导数公式</a:t>
            </a:r>
            <a:endParaRPr lang="en-US" altLang="zh-CN" sz="28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参见：</a:t>
            </a: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P165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zh-CN" altLang="en-US" sz="28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49E6C2BE-5D6C-44F8-B7B5-048CB77F0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045792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409630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nimBg="1"/>
      <p:bldP spid="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Rectangle 2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108075" y="4838700"/>
            <a:ext cx="6864350" cy="876300"/>
          </a:xfrm>
          <a:prstGeom prst="rect">
            <a:avLst/>
          </a:prstGeom>
          <a:solidFill>
            <a:srgbClr val="9933FF"/>
          </a:solidFill>
          <a:ln w="76200" cmpd="tri">
            <a:solidFill>
              <a:srgbClr val="00FF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4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求 导 法 则</a:t>
            </a:r>
            <a:endParaRPr lang="zh-CN" altLang="en-US" sz="3600" b="1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193" name="Rectangle 2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657600" y="2514600"/>
            <a:ext cx="1752600" cy="609600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00CC66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bg1"/>
                </a:solidFill>
                <a:ea typeface="隶书" pitchFamily="49" charset="-122"/>
              </a:rPr>
              <a:t>基本公式</a:t>
            </a:r>
            <a:endParaRPr lang="zh-CN" altLang="en-US" sz="2800">
              <a:ea typeface="隶书" pitchFamily="49" charset="-122"/>
            </a:endParaRPr>
          </a:p>
        </p:txBody>
      </p:sp>
      <p:sp>
        <p:nvSpPr>
          <p:cNvPr id="7199" name="Rectangle 3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143000" y="2743200"/>
            <a:ext cx="1752600" cy="1600200"/>
          </a:xfrm>
          <a:prstGeom prst="rect">
            <a:avLst/>
          </a:prstGeom>
          <a:solidFill>
            <a:schemeClr val="accent2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导  数</a:t>
            </a:r>
          </a:p>
          <a:p>
            <a:pPr algn="ctr">
              <a:defRPr/>
            </a:pPr>
            <a:endParaRPr lang="zh-CN" altLang="en-US" sz="2800" b="1">
              <a:ea typeface="宋体" pitchFamily="2" charset="-122"/>
            </a:endParaRPr>
          </a:p>
          <a:p>
            <a:pPr algn="ctr">
              <a:defRPr/>
            </a:pPr>
            <a:endParaRPr lang="en-US" altLang="zh-CN" sz="2800" b="1">
              <a:ea typeface="宋体" pitchFamily="2" charset="-122"/>
            </a:endParaRPr>
          </a:p>
        </p:txBody>
      </p:sp>
      <p:graphicFrame>
        <p:nvGraphicFramePr>
          <p:cNvPr id="7200" name="Object 32">
            <a:hlinkClick r:id="" action="ppaction://noaction"/>
          </p:cNvPr>
          <p:cNvGraphicFramePr>
            <a:graphicFrameLocks noChangeAspect="1"/>
          </p:cNvGraphicFramePr>
          <p:nvPr/>
        </p:nvGraphicFramePr>
        <p:xfrm>
          <a:off x="1447800" y="3365500"/>
          <a:ext cx="1181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340" name="公式" r:id="rId3" imgW="1171551" imgH="895334" progId="Equation.3">
                  <p:embed/>
                </p:oleObj>
              </mc:Choice>
              <mc:Fallback>
                <p:oleObj name="公式" r:id="rId3" imgW="1171551" imgH="895334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365500"/>
                        <a:ext cx="11811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1143000" y="3352800"/>
            <a:ext cx="1752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6172200" y="2743200"/>
            <a:ext cx="1752600" cy="1600200"/>
            <a:chOff x="3888" y="1872"/>
            <a:chExt cx="1104" cy="1008"/>
          </a:xfrm>
        </p:grpSpPr>
        <p:sp>
          <p:nvSpPr>
            <p:cNvPr id="7203" name="Rectangle 35"/>
            <p:cNvSpPr>
              <a:spLocks noChangeArrowheads="1"/>
            </p:cNvSpPr>
            <p:nvPr/>
          </p:nvSpPr>
          <p:spPr bwMode="auto">
            <a:xfrm>
              <a:off x="3888" y="1872"/>
              <a:ext cx="1104" cy="1008"/>
            </a:xfrm>
            <a:prstGeom prst="rect">
              <a:avLst/>
            </a:prstGeom>
            <a:solidFill>
              <a:srgbClr val="0000FF"/>
            </a:solidFill>
            <a:ln w="76200" cmpd="tri">
              <a:solidFill>
                <a:srgbClr val="00CC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8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微 分</a:t>
              </a:r>
            </a:p>
            <a:p>
              <a:pPr algn="ctr">
                <a:defRPr/>
              </a:pPr>
              <a:endParaRPr lang="zh-CN" altLang="en-US" sz="2800" b="1">
                <a:ea typeface="宋体" pitchFamily="2" charset="-122"/>
              </a:endParaRPr>
            </a:p>
            <a:p>
              <a:pPr algn="ctr">
                <a:defRPr/>
              </a:pPr>
              <a:endParaRPr lang="en-US" altLang="zh-CN" sz="2800" b="1">
                <a:ea typeface="宋体" pitchFamily="2" charset="-122"/>
              </a:endParaRPr>
            </a:p>
          </p:txBody>
        </p:sp>
        <p:sp>
          <p:nvSpPr>
            <p:cNvPr id="1049" name="Line 36"/>
            <p:cNvSpPr>
              <a:spLocks noChangeShapeType="1"/>
            </p:cNvSpPr>
            <p:nvPr/>
          </p:nvSpPr>
          <p:spPr bwMode="auto">
            <a:xfrm>
              <a:off x="3888" y="2256"/>
              <a:ext cx="110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8" name="Object 37">
              <a:hlinkClick r:id="" action="ppaction://noaction"/>
            </p:cNvPr>
            <p:cNvGraphicFramePr>
              <a:graphicFrameLocks noChangeAspect="1"/>
            </p:cNvGraphicFramePr>
            <p:nvPr/>
          </p:nvGraphicFramePr>
          <p:xfrm>
            <a:off x="3948" y="2429"/>
            <a:ext cx="98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3341" name="公式" r:id="rId5" imgW="1552534" imgH="419165" progId="Equation.3">
                    <p:embed/>
                  </p:oleObj>
                </mc:Choice>
                <mc:Fallback>
                  <p:oleObj name="公式" r:id="rId5" imgW="1552534" imgH="419165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2429"/>
                          <a:ext cx="984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981075" y="1066800"/>
            <a:ext cx="7096125" cy="1219200"/>
            <a:chOff x="618" y="864"/>
            <a:chExt cx="4470" cy="768"/>
          </a:xfrm>
        </p:grpSpPr>
        <p:sp>
          <p:nvSpPr>
            <p:cNvPr id="1045" name="Rectangle 52"/>
            <p:cNvSpPr>
              <a:spLocks noChangeArrowheads="1"/>
            </p:cNvSpPr>
            <p:nvPr/>
          </p:nvSpPr>
          <p:spPr bwMode="auto">
            <a:xfrm>
              <a:off x="672" y="912"/>
              <a:ext cx="4416" cy="720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Rectangle 39"/>
            <p:cNvSpPr>
              <a:spLocks noChangeArrowheads="1"/>
            </p:cNvSpPr>
            <p:nvPr/>
          </p:nvSpPr>
          <p:spPr bwMode="auto">
            <a:xfrm>
              <a:off x="624" y="864"/>
              <a:ext cx="4416" cy="720"/>
            </a:xfrm>
            <a:prstGeom prst="rect">
              <a:avLst/>
            </a:prstGeom>
            <a:solidFill>
              <a:srgbClr val="CC66FF"/>
            </a:solidFill>
            <a:ln w="76200" cmpd="tri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1047" name="Text Box 40"/>
            <p:cNvSpPr txBox="1">
              <a:spLocks noChangeArrowheads="1"/>
            </p:cNvSpPr>
            <p:nvPr/>
          </p:nvSpPr>
          <p:spPr bwMode="auto">
            <a:xfrm>
              <a:off x="618" y="960"/>
              <a:ext cx="391" cy="672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</a:rPr>
                <a:t>关 系</a:t>
              </a:r>
              <a:endParaRPr lang="zh-CN" altLang="en-US" sz="3200" b="1">
                <a:solidFill>
                  <a:schemeClr val="bg1"/>
                </a:solidFill>
              </a:endParaRPr>
            </a:p>
          </p:txBody>
        </p:sp>
        <p:graphicFrame>
          <p:nvGraphicFramePr>
            <p:cNvPr id="1027" name="Object 41"/>
            <p:cNvGraphicFramePr>
              <a:graphicFrameLocks noChangeAspect="1"/>
            </p:cNvGraphicFramePr>
            <p:nvPr/>
          </p:nvGraphicFramePr>
          <p:xfrm>
            <a:off x="1007" y="920"/>
            <a:ext cx="3985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3342" name="公式" r:id="rId7" imgW="6315002" imgH="895334" progId="Equation.3">
                    <p:embed/>
                  </p:oleObj>
                </mc:Choice>
                <mc:Fallback>
                  <p:oleObj name="公式" r:id="rId7" imgW="6315002" imgH="895334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7" y="920"/>
                          <a:ext cx="3985" cy="568"/>
                        </a:xfrm>
                        <a:prstGeom prst="rect">
                          <a:avLst/>
                        </a:prstGeom>
                        <a:solidFill>
                          <a:srgbClr val="CC66FF"/>
                        </a:solidFill>
                        <a:ln w="9525">
                          <a:solidFill>
                            <a:srgbClr val="00FF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10" name="Rectangle 4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733800" y="3276600"/>
            <a:ext cx="1752600" cy="588963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00CC66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bg1"/>
                </a:solidFill>
                <a:ea typeface="隶书" pitchFamily="49" charset="-122"/>
              </a:rPr>
              <a:t>高阶导数</a:t>
            </a:r>
            <a:endParaRPr lang="zh-CN" altLang="en-US" sz="2800">
              <a:ea typeface="隶书" pitchFamily="49" charset="-122"/>
            </a:endParaRPr>
          </a:p>
        </p:txBody>
      </p:sp>
      <p:sp>
        <p:nvSpPr>
          <p:cNvPr id="7213" name="AutoShape 4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445125" y="2798763"/>
            <a:ext cx="665163" cy="269875"/>
          </a:xfrm>
          <a:prstGeom prst="leftArrow">
            <a:avLst>
              <a:gd name="adj1" fmla="val 50000"/>
              <a:gd name="adj2" fmla="val 61618"/>
            </a:avLst>
          </a:prstGeom>
          <a:gradFill rotWithShape="0">
            <a:gsLst>
              <a:gs pos="0">
                <a:srgbClr val="00CC66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218" name="Rectangle 5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371600" y="1295400"/>
            <a:ext cx="632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8" name="Rectangle 51"/>
          <p:cNvSpPr>
            <a:spLocks noChangeArrowheads="1"/>
          </p:cNvSpPr>
          <p:nvPr/>
        </p:nvSpPr>
        <p:spPr bwMode="auto">
          <a:xfrm>
            <a:off x="533400" y="228600"/>
            <a:ext cx="434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1">
                <a:solidFill>
                  <a:schemeClr val="accent2"/>
                </a:solidFill>
                <a:ea typeface="黑体" pitchFamily="2" charset="-122"/>
              </a:rPr>
              <a:t>一、内容回顾</a:t>
            </a:r>
          </a:p>
        </p:txBody>
      </p:sp>
      <p:sp>
        <p:nvSpPr>
          <p:cNvPr id="7194" name="AutoShape 26"/>
          <p:cNvSpPr>
            <a:spLocks noChangeArrowheads="1"/>
          </p:cNvSpPr>
          <p:nvPr/>
        </p:nvSpPr>
        <p:spPr bwMode="auto">
          <a:xfrm>
            <a:off x="6934200" y="2244725"/>
            <a:ext cx="269875" cy="457200"/>
          </a:xfrm>
          <a:prstGeom prst="upArrow">
            <a:avLst>
              <a:gd name="adj1" fmla="val 50000"/>
              <a:gd name="adj2" fmla="val 42353"/>
            </a:avLst>
          </a:prstGeom>
          <a:gradFill rotWithShape="0">
            <a:gsLst>
              <a:gs pos="0">
                <a:srgbClr val="FF9933"/>
              </a:gs>
              <a:gs pos="100000">
                <a:schemeClr val="accent2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214" name="AutoShape 46"/>
          <p:cNvSpPr>
            <a:spLocks noChangeArrowheads="1"/>
          </p:cNvSpPr>
          <p:nvPr/>
        </p:nvSpPr>
        <p:spPr bwMode="auto">
          <a:xfrm>
            <a:off x="1905000" y="2244725"/>
            <a:ext cx="269875" cy="457200"/>
          </a:xfrm>
          <a:prstGeom prst="upArrow">
            <a:avLst>
              <a:gd name="adj1" fmla="val 50000"/>
              <a:gd name="adj2" fmla="val 42353"/>
            </a:avLst>
          </a:prstGeom>
          <a:gradFill rotWithShape="0">
            <a:gsLst>
              <a:gs pos="0">
                <a:srgbClr val="FF9933"/>
              </a:gs>
              <a:gs pos="100000">
                <a:schemeClr val="accent2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197" name="AutoShape 29"/>
          <p:cNvSpPr>
            <a:spLocks noChangeArrowheads="1"/>
          </p:cNvSpPr>
          <p:nvPr/>
        </p:nvSpPr>
        <p:spPr bwMode="auto">
          <a:xfrm>
            <a:off x="1905000" y="4394200"/>
            <a:ext cx="269875" cy="395288"/>
          </a:xfrm>
          <a:prstGeom prst="downArrow">
            <a:avLst>
              <a:gd name="adj1" fmla="val 50000"/>
              <a:gd name="adj2" fmla="val 36618"/>
            </a:avLst>
          </a:prstGeom>
          <a:gradFill rotWithShape="0">
            <a:gsLst>
              <a:gs pos="0">
                <a:schemeClr val="accent2"/>
              </a:gs>
              <a:gs pos="100000">
                <a:srgbClr val="006666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211" name="AutoShape 4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934200" y="4394200"/>
            <a:ext cx="269875" cy="395288"/>
          </a:xfrm>
          <a:prstGeom prst="downArrow">
            <a:avLst>
              <a:gd name="adj1" fmla="val 50000"/>
              <a:gd name="adj2" fmla="val 36618"/>
            </a:avLst>
          </a:prstGeom>
          <a:gradFill rotWithShape="0">
            <a:gsLst>
              <a:gs pos="0">
                <a:schemeClr val="accent2"/>
              </a:gs>
              <a:gs pos="100000">
                <a:srgbClr val="006666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196" name="AutoShape 28"/>
          <p:cNvSpPr>
            <a:spLocks noChangeArrowheads="1"/>
          </p:cNvSpPr>
          <p:nvPr/>
        </p:nvSpPr>
        <p:spPr bwMode="auto">
          <a:xfrm>
            <a:off x="2971800" y="3429000"/>
            <a:ext cx="685800" cy="269875"/>
          </a:xfrm>
          <a:prstGeom prst="rightArrow">
            <a:avLst>
              <a:gd name="adj1" fmla="val 50000"/>
              <a:gd name="adj2" fmla="val 63529"/>
            </a:avLst>
          </a:prstGeom>
          <a:gradFill rotWithShape="0">
            <a:gsLst>
              <a:gs pos="0">
                <a:schemeClr val="accent2"/>
              </a:gs>
              <a:gs pos="100000">
                <a:srgbClr val="00CC66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212" name="AutoShape 44"/>
          <p:cNvSpPr>
            <a:spLocks noChangeArrowheads="1"/>
          </p:cNvSpPr>
          <p:nvPr/>
        </p:nvSpPr>
        <p:spPr bwMode="auto">
          <a:xfrm>
            <a:off x="2944813" y="2819400"/>
            <a:ext cx="692150" cy="269875"/>
          </a:xfrm>
          <a:prstGeom prst="rightArrow">
            <a:avLst>
              <a:gd name="adj1" fmla="val 50000"/>
              <a:gd name="adj2" fmla="val 64118"/>
            </a:avLst>
          </a:prstGeom>
          <a:gradFill rotWithShape="0">
            <a:gsLst>
              <a:gs pos="0">
                <a:schemeClr val="accent2"/>
              </a:gs>
              <a:gs pos="100000">
                <a:srgbClr val="00CC66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4051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2" grpId="0" animBg="1" autoUpdateAnimBg="0"/>
      <p:bldP spid="7193" grpId="0" animBg="1" autoUpdateAnimBg="0"/>
      <p:bldP spid="7199" grpId="0" animBg="1" autoUpdateAnimBg="0"/>
      <p:bldP spid="7201" grpId="0" animBg="1"/>
      <p:bldP spid="7210" grpId="0" animBg="1" autoUpdateAnimBg="0"/>
      <p:bldP spid="7213" grpId="0" animBg="1"/>
      <p:bldP spid="7218" grpId="0" animBg="1"/>
      <p:bldP spid="7194" grpId="0" animBg="1"/>
      <p:bldP spid="7214" grpId="0" animBg="1"/>
      <p:bldP spid="7197" grpId="0" animBg="1"/>
      <p:bldP spid="7211" grpId="0" animBg="1"/>
      <p:bldP spid="7196" grpId="0" animBg="1"/>
      <p:bldP spid="72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2" name="Object 4"/>
          <p:cNvGraphicFramePr>
            <a:graphicFrameLocks noChangeAspect="1"/>
          </p:cNvGraphicFramePr>
          <p:nvPr>
            <p:extLst/>
          </p:nvPr>
        </p:nvGraphicFramePr>
        <p:xfrm>
          <a:off x="492820" y="803275"/>
          <a:ext cx="4439220" cy="2857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06" name="Equation" r:id="rId3" imgW="4635360" imgH="2946240" progId="Equation.3">
                  <p:embed/>
                </p:oleObj>
              </mc:Choice>
              <mc:Fallback>
                <p:oleObj name="Equation" r:id="rId3" imgW="4635360" imgH="2946240" progId="Equation.3">
                  <p:embed/>
                  <p:pic>
                    <p:nvPicPr>
                      <p:cNvPr id="686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820" y="803275"/>
                        <a:ext cx="4439220" cy="28578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39552" y="4293096"/>
          <a:ext cx="7992888" cy="1071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07" name="Equation" r:id="rId5" imgW="7391160" imgH="977760" progId="Equation.3">
                  <p:embed/>
                </p:oleObj>
              </mc:Choice>
              <mc:Fallback>
                <p:oleObj name="Equation" r:id="rId5" imgW="7391160" imgH="97776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293096"/>
                        <a:ext cx="7992888" cy="10710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9552" y="362996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3333CC"/>
                </a:solidFill>
                <a:ea typeface="黑体" pitchFamily="2" charset="-122"/>
              </a:rPr>
              <a:t>证</a:t>
            </a:r>
          </a:p>
        </p:txBody>
      </p:sp>
    </p:spTree>
    <p:extLst>
      <p:ext uri="{BB962C8B-B14F-4D97-AF65-F5344CB8AC3E}">
        <p14:creationId xmlns:p14="http://schemas.microsoft.com/office/powerpoint/2010/main" val="26076134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838200" y="430213"/>
          <a:ext cx="1479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10" name="公式" r:id="rId3" imgW="1574800" imgH="419100" progId="Equation.3">
                  <p:embed/>
                </p:oleObj>
              </mc:Choice>
              <mc:Fallback>
                <p:oleObj name="公式" r:id="rId3" imgW="1574800" imgH="4191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0213"/>
                        <a:ext cx="147955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762000" y="1052513"/>
          <a:ext cx="35067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11" name="公式" r:id="rId5" imgW="3733800" imgH="863600" progId="Equation.3">
                  <p:embed/>
                </p:oleObj>
              </mc:Choice>
              <mc:Fallback>
                <p:oleObj name="公式" r:id="rId5" imgW="3733800" imgH="8636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52513"/>
                        <a:ext cx="3506788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4419600" y="1030288"/>
          <a:ext cx="25177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12" name="公式" r:id="rId7" imgW="2679700" imgH="901700" progId="Equation.3">
                  <p:embed/>
                </p:oleObj>
              </mc:Choice>
              <mc:Fallback>
                <p:oleObj name="公式" r:id="rId7" imgW="2679700" imgH="9017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030288"/>
                        <a:ext cx="25177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6934200" y="1300163"/>
          <a:ext cx="76200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13" name="公式" r:id="rId9" imgW="812447" imgH="317362" progId="Equation.3">
                  <p:embed/>
                </p:oleObj>
              </mc:Choice>
              <mc:Fallback>
                <p:oleObj name="公式" r:id="rId9" imgW="812447" imgH="317362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300163"/>
                        <a:ext cx="762000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762000" y="2119313"/>
          <a:ext cx="35194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14" name="公式" r:id="rId11" imgW="3746500" imgH="863600" progId="Equation.3">
                  <p:embed/>
                </p:oleObj>
              </mc:Choice>
              <mc:Fallback>
                <p:oleObj name="公式" r:id="rId11" imgW="3746500" imgH="8636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19313"/>
                        <a:ext cx="3519488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4419600" y="2119313"/>
          <a:ext cx="225425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15" name="公式" r:id="rId13" imgW="2400300" imgH="901700" progId="Equation.3">
                  <p:embed/>
                </p:oleObj>
              </mc:Choice>
              <mc:Fallback>
                <p:oleObj name="公式" r:id="rId13" imgW="2400300" imgH="9017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119313"/>
                        <a:ext cx="2254250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6705600" y="2432050"/>
          <a:ext cx="560388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16" name="公式" r:id="rId15" imgW="596641" imgH="317362" progId="Equation.3">
                  <p:embed/>
                </p:oleObj>
              </mc:Choice>
              <mc:Fallback>
                <p:oleObj name="公式" r:id="rId15" imgW="596641" imgH="317362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432050"/>
                        <a:ext cx="560388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990600" y="3262313"/>
          <a:ext cx="20526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17" name="公式" r:id="rId17" imgW="2184400" imgH="444500" progId="Equation.3">
                  <p:embed/>
                </p:oleObj>
              </mc:Choice>
              <mc:Fallback>
                <p:oleObj name="公式" r:id="rId17" imgW="2184400" imgH="4445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62313"/>
                        <a:ext cx="2052638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3505200" y="3262313"/>
          <a:ext cx="35782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18" name="公式" r:id="rId19" imgW="3810000" imgH="444500" progId="Equation.3">
                  <p:embed/>
                </p:oleObj>
              </mc:Choice>
              <mc:Fallback>
                <p:oleObj name="公式" r:id="rId19" imgW="3810000" imgH="4445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62313"/>
                        <a:ext cx="357822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827088" y="3894138"/>
          <a:ext cx="6985000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19" name="公式" r:id="rId21" imgW="2781284" imgH="780985" progId="Equation.3">
                  <p:embed/>
                </p:oleObj>
              </mc:Choice>
              <mc:Fallback>
                <p:oleObj name="公式" r:id="rId21" imgW="2781284" imgH="780985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94138"/>
                        <a:ext cx="6985000" cy="176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49245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9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152670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333375" y="620713"/>
          <a:ext cx="82708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904" name="公式" r:id="rId3" imgW="8143997" imgH="419165" progId="Equation.3">
                  <p:embed/>
                </p:oleObj>
              </mc:Choice>
              <mc:Fallback>
                <p:oleObj name="公式" r:id="rId3" imgW="8143997" imgH="419165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620713"/>
                        <a:ext cx="8270875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381000" y="1081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914400" y="269716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33FF"/>
                </a:solidFill>
              </a:rPr>
              <a:t>分析</a:t>
            </a:r>
            <a:r>
              <a:rPr lang="en-US" altLang="zh-CN" sz="2800" b="1">
                <a:solidFill>
                  <a:srgbClr val="9933FF"/>
                </a:solidFill>
              </a:rPr>
              <a:t>:</a:t>
            </a:r>
          </a:p>
        </p:txBody>
      </p:sp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2057400" y="2743200"/>
          <a:ext cx="33750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905" name="公式" r:id="rId5" imgW="1802618" imgH="266584" progId="Equation.3">
                  <p:embed/>
                </p:oleObj>
              </mc:Choice>
              <mc:Fallback>
                <p:oleObj name="公式" r:id="rId5" imgW="1802618" imgH="266584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43200"/>
                        <a:ext cx="3375025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1447800" y="1114425"/>
          <a:ext cx="42672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906" name="公式" r:id="rId7" imgW="2324035" imgH="247813" progId="Equation.3">
                  <p:embed/>
                </p:oleObj>
              </mc:Choice>
              <mc:Fallback>
                <p:oleObj name="公式" r:id="rId7" imgW="2324035" imgH="247813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14425"/>
                        <a:ext cx="42672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1371600" y="1676400"/>
          <a:ext cx="48625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907" name="公式" r:id="rId9" imgW="2543297" imgH="247813" progId="Equation.3">
                  <p:embed/>
                </p:oleObj>
              </mc:Choice>
              <mc:Fallback>
                <p:oleObj name="公式" r:id="rId9" imgW="2543297" imgH="247813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76400"/>
                        <a:ext cx="48625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1360488" y="2209800"/>
          <a:ext cx="28305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908" name="公式" r:id="rId11" imgW="1476270" imgH="247813" progId="Equation.3">
                  <p:embed/>
                </p:oleObj>
              </mc:Choice>
              <mc:Fallback>
                <p:oleObj name="公式" r:id="rId11" imgW="1476270" imgH="247813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2209800"/>
                        <a:ext cx="2830512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2286000" y="1600200"/>
          <a:ext cx="609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909" name="公式" r:id="rId13" imgW="142997" imgH="143021" progId="Equation.3">
                  <p:embed/>
                </p:oleObj>
              </mc:Choice>
              <mc:Fallback>
                <p:oleObj name="公式" r:id="rId13" imgW="142997" imgH="143021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00200"/>
                        <a:ext cx="6096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838200" y="3776663"/>
          <a:ext cx="44767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910" name="公式" r:id="rId15" imgW="2343101" imgH="476169" progId="Equation.3">
                  <p:embed/>
                </p:oleObj>
              </mc:Choice>
              <mc:Fallback>
                <p:oleObj name="公式" r:id="rId15" imgW="2343101" imgH="476169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76663"/>
                        <a:ext cx="447675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2212975" y="4686300"/>
          <a:ext cx="51784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911" name="公式" r:id="rId17" imgW="2705019" imgH="476169" progId="Equation.3">
                  <p:embed/>
                </p:oleObj>
              </mc:Choice>
              <mc:Fallback>
                <p:oleObj name="公式" r:id="rId17" imgW="2705019" imgH="476169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4686300"/>
                        <a:ext cx="517842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Object 13"/>
          <p:cNvGraphicFramePr>
            <a:graphicFrameLocks noChangeAspect="1"/>
          </p:cNvGraphicFramePr>
          <p:nvPr/>
        </p:nvGraphicFramePr>
        <p:xfrm>
          <a:off x="1055688" y="5635625"/>
          <a:ext cx="28305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912" name="公式" r:id="rId19" imgW="1476270" imgH="247813" progId="Equation.3">
                  <p:embed/>
                </p:oleObj>
              </mc:Choice>
              <mc:Fallback>
                <p:oleObj name="公式" r:id="rId19" imgW="1476270" imgH="247813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5635625"/>
                        <a:ext cx="2830512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1004888" y="3213100"/>
            <a:ext cx="4935537" cy="5842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故不能直接用公式求导！！</a:t>
            </a:r>
          </a:p>
        </p:txBody>
      </p:sp>
    </p:spTree>
    <p:extLst>
      <p:ext uri="{BB962C8B-B14F-4D97-AF65-F5344CB8AC3E}">
        <p14:creationId xmlns:p14="http://schemas.microsoft.com/office/powerpoint/2010/main" val="13368770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  <p:bldP spid="70661" grpId="0" autoUpdateAnimBg="0"/>
      <p:bldP spid="70670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877888" y="400050"/>
          <a:ext cx="815181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778" name="公式" r:id="rId3" imgW="3924235" imgH="943121" progId="Equation.3">
                  <p:embed/>
                </p:oleObj>
              </mc:Choice>
              <mc:Fallback>
                <p:oleObj name="公式" r:id="rId3" imgW="3924235" imgH="943121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400050"/>
                        <a:ext cx="8151812" cy="173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179388" y="750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533400" y="2224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684213" y="4519613"/>
          <a:ext cx="74168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779" name="公式" r:id="rId5" imgW="3302000" imgH="469900" progId="Equation.3">
                  <p:embed/>
                </p:oleObj>
              </mc:Choice>
              <mc:Fallback>
                <p:oleObj name="公式" r:id="rId5" imgW="3302000" imgH="4699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19613"/>
                        <a:ext cx="7416800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1376363" y="2284413"/>
          <a:ext cx="18176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780" name="公式" r:id="rId7" imgW="838232" imgH="228698" progId="Equation.3">
                  <p:embed/>
                </p:oleObj>
              </mc:Choice>
              <mc:Fallback>
                <p:oleObj name="公式" r:id="rId7" imgW="838232" imgH="228698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2284413"/>
                        <a:ext cx="1817687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611188" y="2924175"/>
          <a:ext cx="72739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781" name="公式" r:id="rId9" imgW="3143201" imgH="676194" progId="Equation.3">
                  <p:embed/>
                </p:oleObj>
              </mc:Choice>
              <mc:Fallback>
                <p:oleObj name="公式" r:id="rId9" imgW="3143201" imgH="676194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24175"/>
                        <a:ext cx="7273925" cy="139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084145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909638" y="328613"/>
          <a:ext cx="6938962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922" name="公式" r:id="rId3" imgW="3676715" imgH="704866" progId="Equation.3">
                  <p:embed/>
                </p:oleObj>
              </mc:Choice>
              <mc:Fallback>
                <p:oleObj name="公式" r:id="rId3" imgW="3676715" imgH="704866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328613"/>
                        <a:ext cx="6938962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3"/>
          <p:cNvSpPr txBox="1">
            <a:spLocks noChangeArrowheads="1"/>
          </p:cNvSpPr>
          <p:nvPr/>
        </p:nvSpPr>
        <p:spPr bwMode="auto">
          <a:xfrm>
            <a:off x="152400" y="4619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88925" y="15113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990600" y="2120900"/>
          <a:ext cx="44958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923" name="公式" r:id="rId5" imgW="2628900" imgH="533400" progId="Equation.3">
                  <p:embed/>
                </p:oleObj>
              </mc:Choice>
              <mc:Fallback>
                <p:oleObj name="公式" r:id="rId5" imgW="2628900" imgH="5334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20900"/>
                        <a:ext cx="4495800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1119188" y="1549400"/>
          <a:ext cx="23733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924" name="公式" r:id="rId7" imgW="1247816" imgH="257029" progId="Equation.3">
                  <p:embed/>
                </p:oleObj>
              </mc:Choice>
              <mc:Fallback>
                <p:oleObj name="公式" r:id="rId7" imgW="1247816" imgH="257029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549400"/>
                        <a:ext cx="2373312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914400" y="2959100"/>
          <a:ext cx="54864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925" name="公式" r:id="rId9" imgW="3302000" imgH="482600" progId="Equation.3">
                  <p:embed/>
                </p:oleObj>
              </mc:Choice>
              <mc:Fallback>
                <p:oleObj name="公式" r:id="rId9" imgW="3302000" imgH="482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59100"/>
                        <a:ext cx="548640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5562600" y="2400300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926" name="公式" r:id="rId11" imgW="990170" imgH="241195" progId="Equation.3">
                  <p:embed/>
                </p:oleObj>
              </mc:Choice>
              <mc:Fallback>
                <p:oleObj name="公式" r:id="rId11" imgW="990170" imgH="241195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400300"/>
                        <a:ext cx="1676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457200" y="3962400"/>
          <a:ext cx="74676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927" name="Equation" r:id="rId13" imgW="7099300" imgH="1206500" progId="Equation.3">
                  <p:embed/>
                </p:oleObj>
              </mc:Choice>
              <mc:Fallback>
                <p:oleObj name="Equation" r:id="rId13" imgW="7099300" imgH="12065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62400"/>
                        <a:ext cx="7467600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3657600" y="4483100"/>
          <a:ext cx="6683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928" name="Equation" r:id="rId15" imgW="457249" imgH="371377" progId="Equation.3">
                  <p:embed/>
                </p:oleObj>
              </mc:Choice>
              <mc:Fallback>
                <p:oleObj name="Equation" r:id="rId15" imgW="457249" imgH="371377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483100"/>
                        <a:ext cx="668338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533400" y="5370513"/>
          <a:ext cx="82153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929" name="Equation" r:id="rId17" imgW="7835900" imgH="469900" progId="Equation.3">
                  <p:embed/>
                </p:oleObj>
              </mc:Choice>
              <mc:Fallback>
                <p:oleObj name="Equation" r:id="rId17" imgW="7835900" imgH="4699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70513"/>
                        <a:ext cx="821531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38543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1295400" y="401638"/>
          <a:ext cx="68580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856" name="公式" r:id="rId3" imgW="2933813" imgH="485726" progId="Equation.3">
                  <p:embed/>
                </p:oleObj>
              </mc:Choice>
              <mc:Fallback>
                <p:oleObj name="公式" r:id="rId3" imgW="2933813" imgH="485726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1638"/>
                        <a:ext cx="6858000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3"/>
          <p:cNvSpPr txBox="1">
            <a:spLocks noChangeArrowheads="1"/>
          </p:cNvSpPr>
          <p:nvPr/>
        </p:nvSpPr>
        <p:spPr bwMode="auto">
          <a:xfrm>
            <a:off x="457200" y="542925"/>
            <a:ext cx="1014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33400" y="1462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1295400" y="1295400"/>
          <a:ext cx="2362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857" name="公式" r:id="rId5" imgW="1162018" imgH="447838" progId="Equation.3">
                  <p:embed/>
                </p:oleObj>
              </mc:Choice>
              <mc:Fallback>
                <p:oleObj name="公式" r:id="rId5" imgW="1162018" imgH="447838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95400"/>
                        <a:ext cx="23622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776288" y="3352800"/>
          <a:ext cx="6005512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858" name="公式" r:id="rId7" imgW="3200400" imgH="838200" progId="Equation.3">
                  <p:embed/>
                </p:oleObj>
              </mc:Choice>
              <mc:Fallback>
                <p:oleObj name="公式" r:id="rId7" imgW="3200400" imgH="838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3352800"/>
                        <a:ext cx="6005512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788988" y="2286000"/>
          <a:ext cx="652621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859" name="公式" r:id="rId9" imgW="3086003" imgH="523956" progId="Equation.3">
                  <p:embed/>
                </p:oleObj>
              </mc:Choice>
              <mc:Fallback>
                <p:oleObj name="公式" r:id="rId9" imgW="3086003" imgH="523956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2286000"/>
                        <a:ext cx="6526212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2209800" y="5068888"/>
          <a:ext cx="25146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860" name="公式" r:id="rId11" imgW="1282700" imgH="457200" progId="Equation.3">
                  <p:embed/>
                </p:oleObj>
              </mc:Choice>
              <mc:Fallback>
                <p:oleObj name="公式" r:id="rId11" imgW="1282700" imgH="457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068888"/>
                        <a:ext cx="2514600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3549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163638" y="622300"/>
          <a:ext cx="7945437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880" name="公式" r:id="rId3" imgW="4362418" imgH="704866" progId="Equation.3">
                  <p:embed/>
                </p:oleObj>
              </mc:Choice>
              <mc:Fallback>
                <p:oleObj name="公式" r:id="rId3" imgW="4362418" imgH="704866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622300"/>
                        <a:ext cx="7945437" cy="1293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3"/>
          <p:cNvSpPr txBox="1">
            <a:spLocks noChangeArrowheads="1"/>
          </p:cNvSpPr>
          <p:nvPr/>
        </p:nvSpPr>
        <p:spPr bwMode="auto">
          <a:xfrm>
            <a:off x="323850" y="5492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95288" y="19891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1295400" y="2005013"/>
          <a:ext cx="17526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881" name="公式" r:id="rId5" imgW="781034" imgH="257029" progId="Equation.3">
                  <p:embed/>
                </p:oleObj>
              </mc:Choice>
              <mc:Fallback>
                <p:oleObj name="公式" r:id="rId5" imgW="781034" imgH="257029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05013"/>
                        <a:ext cx="1752600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539750" y="2781300"/>
          <a:ext cx="49291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882" name="公式" r:id="rId7" imgW="2228704" imgH="228698" progId="Equation.3">
                  <p:embed/>
                </p:oleObj>
              </mc:Choice>
              <mc:Fallback>
                <p:oleObj name="公式" r:id="rId7" imgW="2228704" imgH="228698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81300"/>
                        <a:ext cx="492918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250825" y="3457575"/>
          <a:ext cx="87074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883" name="公式" r:id="rId9" imgW="5581634" imgH="476169" progId="Equation.3">
                  <p:embed/>
                </p:oleObj>
              </mc:Choice>
              <mc:Fallback>
                <p:oleObj name="公式" r:id="rId9" imgW="5581634" imgH="476169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457575"/>
                        <a:ext cx="8707438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684213" y="4495800"/>
          <a:ext cx="37290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884" name="公式" r:id="rId11" imgW="1752730" imgH="247813" progId="Equation.3">
                  <p:embed/>
                </p:oleObj>
              </mc:Choice>
              <mc:Fallback>
                <p:oleObj name="公式" r:id="rId11" imgW="1752730" imgH="247813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495800"/>
                        <a:ext cx="3729037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90281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082675" y="668338"/>
          <a:ext cx="7450138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814" name="公式" r:id="rId3" imgW="3762513" imgH="723981" progId="Equation.3">
                  <p:embed/>
                </p:oleObj>
              </mc:Choice>
              <mc:Fallback>
                <p:oleObj name="公式" r:id="rId3" imgW="3762513" imgH="723981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668338"/>
                        <a:ext cx="7450138" cy="1335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04800" y="8207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9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57200" y="22780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1239838" y="2105025"/>
          <a:ext cx="3636962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4815" name="公式" r:id="rId5" imgW="1581134" imgH="438280" progId="Equation.3">
                  <p:embed/>
                </p:oleObj>
              </mc:Choice>
              <mc:Fallback>
                <p:oleObj name="公式" r:id="rId5" imgW="1581134" imgH="4382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2105025"/>
                        <a:ext cx="3636962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03870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249207"/>
              </p:ext>
            </p:extLst>
          </p:nvPr>
        </p:nvGraphicFramePr>
        <p:xfrm>
          <a:off x="1087562" y="232153"/>
          <a:ext cx="4495800" cy="637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946" name="Equation" r:id="rId3" imgW="1600200" imgH="219140" progId="Equation.3">
                  <p:embed/>
                </p:oleObj>
              </mc:Choice>
              <mc:Fallback>
                <p:oleObj name="Equation" r:id="rId3" imgW="1600200" imgH="2191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562" y="232153"/>
                        <a:ext cx="4495800" cy="6377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Text Box 3"/>
          <p:cNvSpPr txBox="1">
            <a:spLocks noChangeArrowheads="1"/>
          </p:cNvSpPr>
          <p:nvPr/>
        </p:nvSpPr>
        <p:spPr bwMode="auto">
          <a:xfrm>
            <a:off x="179512" y="2603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249362" y="10445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833462"/>
              </p:ext>
            </p:extLst>
          </p:nvPr>
        </p:nvGraphicFramePr>
        <p:xfrm>
          <a:off x="1087562" y="841637"/>
          <a:ext cx="3874852" cy="955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947" name="公式" r:id="rId5" imgW="3682800" imgH="888840" progId="Equation.3">
                  <p:embed/>
                </p:oleObj>
              </mc:Choice>
              <mc:Fallback>
                <p:oleObj name="公式" r:id="rId5" imgW="3682800" imgH="8888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562" y="841637"/>
                        <a:ext cx="3874852" cy="9555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862872"/>
              </p:ext>
            </p:extLst>
          </p:nvPr>
        </p:nvGraphicFramePr>
        <p:xfrm>
          <a:off x="1061513" y="1974646"/>
          <a:ext cx="6428114" cy="1361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948" name="公式" r:id="rId7" imgW="5574960" imgH="1180800" progId="Equation.3">
                  <p:embed/>
                </p:oleObj>
              </mc:Choice>
              <mc:Fallback>
                <p:oleObj name="公式" r:id="rId7" imgW="5574960" imgH="11808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513" y="1974646"/>
                        <a:ext cx="6428114" cy="13619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697726"/>
              </p:ext>
            </p:extLst>
          </p:nvPr>
        </p:nvGraphicFramePr>
        <p:xfrm>
          <a:off x="901502" y="3780749"/>
          <a:ext cx="3670498" cy="619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949" name="公式" r:id="rId9" imgW="2781000" imgH="469800" progId="Equation.3">
                  <p:embed/>
                </p:oleObj>
              </mc:Choice>
              <mc:Fallback>
                <p:oleObj name="公式" r:id="rId9" imgW="2781000" imgH="469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502" y="3780749"/>
                        <a:ext cx="3670498" cy="6192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914357"/>
              </p:ext>
            </p:extLst>
          </p:nvPr>
        </p:nvGraphicFramePr>
        <p:xfrm>
          <a:off x="539552" y="4725144"/>
          <a:ext cx="8551665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950" name="公式" r:id="rId11" imgW="7251480" imgH="1346040" progId="Equation.3">
                  <p:embed/>
                </p:oleObj>
              </mc:Choice>
              <mc:Fallback>
                <p:oleObj name="公式" r:id="rId11" imgW="7251480" imgH="134604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725144"/>
                        <a:ext cx="8551665" cy="15841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5862878" y="354013"/>
            <a:ext cx="252534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9900CC"/>
                </a:solidFill>
              </a:rPr>
              <a:t>(</a:t>
            </a:r>
            <a:r>
              <a:rPr lang="zh-CN" altLang="en-US" sz="2800" b="1" dirty="0">
                <a:solidFill>
                  <a:srgbClr val="9900CC"/>
                </a:solidFill>
              </a:rPr>
              <a:t>参见</a:t>
            </a:r>
            <a:r>
              <a:rPr lang="en-US" altLang="zh-CN" sz="2800" b="1" dirty="0">
                <a:solidFill>
                  <a:srgbClr val="9900CC"/>
                </a:solidFill>
              </a:rPr>
              <a:t>P164: 5(2)</a:t>
            </a:r>
          </a:p>
        </p:txBody>
      </p:sp>
    </p:spTree>
    <p:extLst>
      <p:ext uri="{BB962C8B-B14F-4D97-AF65-F5344CB8AC3E}">
        <p14:creationId xmlns:p14="http://schemas.microsoft.com/office/powerpoint/2010/main" val="97743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380246"/>
              </p:ext>
            </p:extLst>
          </p:nvPr>
        </p:nvGraphicFramePr>
        <p:xfrm>
          <a:off x="290512" y="2093913"/>
          <a:ext cx="40989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12" name="Equation" r:id="rId3" imgW="1435100" imgH="203200" progId="Equation.3">
                  <p:embed/>
                </p:oleObj>
              </mc:Choice>
              <mc:Fallback>
                <p:oleObj name="Equation" r:id="rId3" imgW="1435100" imgH="2032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" y="2093913"/>
                        <a:ext cx="4098925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267124"/>
              </p:ext>
            </p:extLst>
          </p:nvPr>
        </p:nvGraphicFramePr>
        <p:xfrm>
          <a:off x="476151" y="2944272"/>
          <a:ext cx="6472113" cy="563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13" name="公式" r:id="rId5" imgW="5384520" imgH="469800" progId="Equation.3">
                  <p:embed/>
                </p:oleObj>
              </mc:Choice>
              <mc:Fallback>
                <p:oleObj name="公式" r:id="rId5" imgW="5384520" imgH="4698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151" y="2944272"/>
                        <a:ext cx="6472113" cy="5637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92351"/>
              </p:ext>
            </p:extLst>
          </p:nvPr>
        </p:nvGraphicFramePr>
        <p:xfrm>
          <a:off x="564304" y="3671289"/>
          <a:ext cx="4151712" cy="627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14" name="公式" r:id="rId7" imgW="3098520" imgH="469800" progId="Equation.3">
                  <p:embed/>
                </p:oleObj>
              </mc:Choice>
              <mc:Fallback>
                <p:oleObj name="公式" r:id="rId7" imgW="3098520" imgH="4698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04" y="3671289"/>
                        <a:ext cx="4151712" cy="6276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016415"/>
              </p:ext>
            </p:extLst>
          </p:nvPr>
        </p:nvGraphicFramePr>
        <p:xfrm>
          <a:off x="248109" y="5266175"/>
          <a:ext cx="8004243" cy="552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15" name="公式" r:id="rId9" imgW="7162560" imgH="469800" progId="Equation.3">
                  <p:embed/>
                </p:oleObj>
              </mc:Choice>
              <mc:Fallback>
                <p:oleObj name="公式" r:id="rId9" imgW="7162560" imgH="4698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09" y="5266175"/>
                        <a:ext cx="8004243" cy="5524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477210"/>
              </p:ext>
            </p:extLst>
          </p:nvPr>
        </p:nvGraphicFramePr>
        <p:xfrm>
          <a:off x="290512" y="4462173"/>
          <a:ext cx="5001568" cy="613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16" name="公式" r:id="rId11" imgW="3835080" imgH="469800" progId="Equation.3">
                  <p:embed/>
                </p:oleObj>
              </mc:Choice>
              <mc:Fallback>
                <p:oleObj name="公式" r:id="rId11" imgW="3835080" imgH="4698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" y="4462173"/>
                        <a:ext cx="5001568" cy="6135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0A86B24-D134-4319-AAB5-A4531E3BCB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586850"/>
              </p:ext>
            </p:extLst>
          </p:nvPr>
        </p:nvGraphicFramePr>
        <p:xfrm>
          <a:off x="248109" y="347718"/>
          <a:ext cx="8551665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17" name="公式" r:id="rId13" imgW="7251480" imgH="1346040" progId="Equation.3">
                  <p:embed/>
                </p:oleObj>
              </mc:Choice>
              <mc:Fallback>
                <p:oleObj name="公式" r:id="rId13" imgW="7251480" imgH="1346040" progId="Equation.3">
                  <p:embed/>
                  <p:pic>
                    <p:nvPicPr>
                      <p:cNvPr id="931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09" y="347718"/>
                        <a:ext cx="8551665" cy="15841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4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685800" y="762000"/>
            <a:ext cx="3741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32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导数的定义：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963613" y="1358900"/>
          <a:ext cx="7037387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34" name="公式" r:id="rId3" imgW="6419866" imgH="838330" progId="Equation.3">
                  <p:embed/>
                </p:oleObj>
              </mc:Choice>
              <mc:Fallback>
                <p:oleObj name="公式" r:id="rId3" imgW="6419866" imgH="83833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1358900"/>
                        <a:ext cx="7037387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178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1" name="Object 9"/>
          <p:cNvGraphicFramePr>
            <a:graphicFrameLocks noChangeAspect="1"/>
          </p:cNvGraphicFramePr>
          <p:nvPr/>
        </p:nvGraphicFramePr>
        <p:xfrm>
          <a:off x="762000" y="3352800"/>
          <a:ext cx="76962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335" name="文档" r:id="rId5" imgW="7258099" imgH="1181035" progId="Word.Document.8">
                  <p:embed/>
                </p:oleObj>
              </mc:Choice>
              <mc:Fallback>
                <p:oleObj name="文档" r:id="rId5" imgW="7258099" imgH="1181035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52800"/>
                        <a:ext cx="76962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10"/>
          <p:cNvSpPr txBox="1">
            <a:spLocks noChangeArrowheads="1"/>
          </p:cNvSpPr>
          <p:nvPr/>
        </p:nvSpPr>
        <p:spPr bwMode="auto">
          <a:xfrm>
            <a:off x="762000" y="2590800"/>
            <a:ext cx="3159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>
                <a:solidFill>
                  <a:schemeClr val="accent2"/>
                </a:solidFill>
              </a:rPr>
              <a:t>单侧导数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790442715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9" name="Text Box 2"/>
          <p:cNvSpPr txBox="1">
            <a:spLocks noChangeArrowheads="1"/>
          </p:cNvSpPr>
          <p:nvPr/>
        </p:nvSpPr>
        <p:spPr bwMode="auto">
          <a:xfrm>
            <a:off x="762000" y="6334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1676400" y="404813"/>
          <a:ext cx="4178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36" name="公式" r:id="rId3" imgW="4172096" imgH="1095359" progId="Equation.3">
                  <p:embed/>
                </p:oleObj>
              </mc:Choice>
              <mc:Fallback>
                <p:oleObj name="公式" r:id="rId3" imgW="4172096" imgH="1095359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4813"/>
                        <a:ext cx="41783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762000" y="17764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447800" y="185261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分析</a:t>
            </a:r>
            <a:r>
              <a:rPr lang="en-US" altLang="zh-CN" b="1"/>
              <a:t>:</a:t>
            </a:r>
          </a:p>
        </p:txBody>
      </p:sp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2362200" y="1776413"/>
          <a:ext cx="483393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37" name="Equation" r:id="rId5" imgW="1675673" imgH="253890" progId="Equation.3">
                  <p:embed/>
                </p:oleObj>
              </mc:Choice>
              <mc:Fallback>
                <p:oleObj name="Equation" r:id="rId5" imgW="1675673" imgH="25389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76413"/>
                        <a:ext cx="4833938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1295400" y="2462213"/>
          <a:ext cx="40386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38" name="Equation" r:id="rId7" imgW="1447172" imgH="393529" progId="Equation.3">
                  <p:embed/>
                </p:oleObj>
              </mc:Choice>
              <mc:Fallback>
                <p:oleObj name="Equation" r:id="rId7" imgW="1447172" imgH="393529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62213"/>
                        <a:ext cx="4038600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5410200" y="2614613"/>
            <a:ext cx="3124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</a:rPr>
              <a:t>不能用公式求导</a:t>
            </a:r>
            <a:r>
              <a:rPr lang="en-US" altLang="zh-CN" sz="3200" b="1">
                <a:solidFill>
                  <a:srgbClr val="FF0066"/>
                </a:solidFill>
              </a:rPr>
              <a:t>.</a:t>
            </a:r>
          </a:p>
        </p:txBody>
      </p:sp>
      <p:graphicFrame>
        <p:nvGraphicFramePr>
          <p:cNvPr id="91145" name="Object 9"/>
          <p:cNvGraphicFramePr>
            <a:graphicFrameLocks noChangeAspect="1"/>
          </p:cNvGraphicFramePr>
          <p:nvPr/>
        </p:nvGraphicFramePr>
        <p:xfrm>
          <a:off x="609600" y="3578225"/>
          <a:ext cx="44196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39" name="公式" r:id="rId9" imgW="4381500" imgH="1003300" progId="Equation.3">
                  <p:embed/>
                </p:oleObj>
              </mc:Choice>
              <mc:Fallback>
                <p:oleObj name="公式" r:id="rId9" imgW="4381500" imgH="10033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78225"/>
                        <a:ext cx="441960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5029200" y="3224213"/>
          <a:ext cx="2971800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40" name="Equation" r:id="rId11" imgW="1269449" imgH="761669" progId="Equation.3">
                  <p:embed/>
                </p:oleObj>
              </mc:Choice>
              <mc:Fallback>
                <p:oleObj name="Equation" r:id="rId11" imgW="1269449" imgH="761669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24213"/>
                        <a:ext cx="2971800" cy="178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7" name="Object 11"/>
          <p:cNvGraphicFramePr>
            <a:graphicFrameLocks noChangeAspect="1"/>
          </p:cNvGraphicFramePr>
          <p:nvPr/>
        </p:nvGraphicFramePr>
        <p:xfrm>
          <a:off x="5181600" y="4824413"/>
          <a:ext cx="56197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41" name="公式" r:id="rId13" imgW="596641" imgH="317362" progId="Equation.3">
                  <p:embed/>
                </p:oleObj>
              </mc:Choice>
              <mc:Fallback>
                <p:oleObj name="公式" r:id="rId13" imgW="596641" imgH="317362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24413"/>
                        <a:ext cx="561975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8" name="Object 12"/>
          <p:cNvGraphicFramePr>
            <a:graphicFrameLocks noChangeAspect="1"/>
          </p:cNvGraphicFramePr>
          <p:nvPr/>
        </p:nvGraphicFramePr>
        <p:xfrm>
          <a:off x="1473200" y="4867275"/>
          <a:ext cx="18034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42" name="公式" r:id="rId15" imgW="1955800" imgH="863600" progId="Equation.3">
                  <p:embed/>
                </p:oleObj>
              </mc:Choice>
              <mc:Fallback>
                <p:oleObj name="公式" r:id="rId15" imgW="1955800" imgH="8636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4867275"/>
                        <a:ext cx="1803400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96931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utoUpdateAnimBg="0"/>
      <p:bldP spid="91141" grpId="0" autoUpdateAnimBg="0"/>
      <p:bldP spid="9114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158875" y="188913"/>
          <a:ext cx="6149975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11" name="Equation" r:id="rId3" imgW="2619221" imgH="790542" progId="Equation.3">
                  <p:embed/>
                </p:oleObj>
              </mc:Choice>
              <mc:Fallback>
                <p:oleObj name="Equation" r:id="rId3" imgW="2619221" imgH="790542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88913"/>
                        <a:ext cx="6149975" cy="187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3"/>
          <p:cNvSpPr txBox="1">
            <a:spLocks noChangeArrowheads="1"/>
          </p:cNvSpPr>
          <p:nvPr/>
        </p:nvSpPr>
        <p:spPr bwMode="auto">
          <a:xfrm>
            <a:off x="250825" y="457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12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304800" y="2362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59085"/>
              </p:ext>
            </p:extLst>
          </p:nvPr>
        </p:nvGraphicFramePr>
        <p:xfrm>
          <a:off x="954088" y="2130872"/>
          <a:ext cx="1529680" cy="1047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12" name="公式" r:id="rId5" imgW="1231560" imgH="838080" progId="Equation.3">
                  <p:embed/>
                </p:oleObj>
              </mc:Choice>
              <mc:Fallback>
                <p:oleObj name="公式" r:id="rId5" imgW="1231560" imgH="8380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2130872"/>
                        <a:ext cx="1529680" cy="10475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171151"/>
              </p:ext>
            </p:extLst>
          </p:nvPr>
        </p:nvGraphicFramePr>
        <p:xfrm>
          <a:off x="2903213" y="2362200"/>
          <a:ext cx="171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13" name="Equation" r:id="rId7" imgW="562113" imgH="171352" progId="Equation.3">
                  <p:embed/>
                </p:oleObj>
              </mc:Choice>
              <mc:Fallback>
                <p:oleObj name="Equation" r:id="rId7" imgW="562113" imgH="171352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213" y="2362200"/>
                        <a:ext cx="1714500" cy="533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241207"/>
              </p:ext>
            </p:extLst>
          </p:nvPr>
        </p:nvGraphicFramePr>
        <p:xfrm>
          <a:off x="746084" y="4313621"/>
          <a:ext cx="6202179" cy="1279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14" name="公式" r:id="rId9" imgW="4559040" imgH="977760" progId="Equation.3">
                  <p:embed/>
                </p:oleObj>
              </mc:Choice>
              <mc:Fallback>
                <p:oleObj name="公式" r:id="rId9" imgW="4559040" imgH="97776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084" y="4313621"/>
                        <a:ext cx="6202179" cy="127951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048239"/>
              </p:ext>
            </p:extLst>
          </p:nvPr>
        </p:nvGraphicFramePr>
        <p:xfrm>
          <a:off x="527938" y="3056351"/>
          <a:ext cx="8220525" cy="1210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15" name="公式" r:id="rId11" imgW="6134040" imgH="901440" progId="Equation.3">
                  <p:embed/>
                </p:oleObj>
              </mc:Choice>
              <mc:Fallback>
                <p:oleObj name="公式" r:id="rId11" imgW="6134040" imgH="9014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938" y="3056351"/>
                        <a:ext cx="8220525" cy="12108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870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762000" y="609600"/>
          <a:ext cx="2514600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34" name="Equation" r:id="rId3" imgW="965200" imgH="647700" progId="Equation.3">
                  <p:embed/>
                </p:oleObj>
              </mc:Choice>
              <mc:Fallback>
                <p:oleObj name="Equation" r:id="rId3" imgW="965200" imgH="6477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2514600" cy="168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3348038" y="1125538"/>
          <a:ext cx="4779962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35" name="Equation" r:id="rId5" imgW="1688367" imgH="444307" progId="Equation.3">
                  <p:embed/>
                </p:oleObj>
              </mc:Choice>
              <mc:Fallback>
                <p:oleObj name="Equation" r:id="rId5" imgW="1688367" imgH="444307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125538"/>
                        <a:ext cx="4779962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31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146986"/>
              </p:ext>
            </p:extLst>
          </p:nvPr>
        </p:nvGraphicFramePr>
        <p:xfrm>
          <a:off x="755576" y="926425"/>
          <a:ext cx="3672408" cy="486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80" name="公式" r:id="rId3" imgW="3543120" imgH="469800" progId="Equation.3">
                  <p:embed/>
                </p:oleObj>
              </mc:Choice>
              <mc:Fallback>
                <p:oleObj name="公式" r:id="rId3" imgW="3543120" imgH="469800" progId="Equation.3">
                  <p:embed/>
                  <p:pic>
                    <p:nvPicPr>
                      <p:cNvPr id="348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926425"/>
                        <a:ext cx="3672408" cy="486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3528" y="836712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ea typeface="黑体" pitchFamily="2" charset="-122"/>
                <a:cs typeface="Times New Roman" panose="02020603050405020304" pitchFamily="18" charset="0"/>
              </a:rPr>
              <a:t>1.</a:t>
            </a:r>
            <a:endParaRPr lang="en-US" altLang="zh-CN" sz="2800" b="1" dirty="0">
              <a:cs typeface="Times New Roman" panose="02020603050405020304" pitchFamily="18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35F79082-2720-4633-808D-EBDF4CFD9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136" y="188640"/>
            <a:ext cx="3429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课堂练习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A11F2A58-F4DF-462D-B9F1-878F78282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608603"/>
              </p:ext>
            </p:extLst>
          </p:nvPr>
        </p:nvGraphicFramePr>
        <p:xfrm>
          <a:off x="395536" y="1435502"/>
          <a:ext cx="73120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81" name="公式" r:id="rId5" imgW="7302240" imgH="977760" progId="Equation.3">
                  <p:embed/>
                </p:oleObj>
              </mc:Choice>
              <mc:Fallback>
                <p:oleObj name="公式" r:id="rId5" imgW="7302240" imgH="977760" progId="Equation.3">
                  <p:embed/>
                  <p:pic>
                    <p:nvPicPr>
                      <p:cNvPr id="3686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35502"/>
                        <a:ext cx="7312025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FFB8BBE6-D234-4BD8-9AB7-455BE0C097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380417"/>
              </p:ext>
            </p:extLst>
          </p:nvPr>
        </p:nvGraphicFramePr>
        <p:xfrm>
          <a:off x="401290" y="3704385"/>
          <a:ext cx="7699102" cy="188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82" name="公式" r:id="rId7" imgW="6832440" imgH="1815840" progId="Equation.3">
                  <p:embed/>
                </p:oleObj>
              </mc:Choice>
              <mc:Fallback>
                <p:oleObj name="公式" r:id="rId7" imgW="6832440" imgH="1815840" progId="Equation.3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290" y="3704385"/>
                        <a:ext cx="7699102" cy="18848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15CC6A81-3027-4A93-9B5F-02E9E7F7B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470652"/>
              </p:ext>
            </p:extLst>
          </p:nvPr>
        </p:nvGraphicFramePr>
        <p:xfrm>
          <a:off x="395536" y="2636912"/>
          <a:ext cx="7154863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83" name="公式" r:id="rId9" imgW="6984720" imgH="1460160" progId="Equation.3">
                  <p:embed/>
                </p:oleObj>
              </mc:Choice>
              <mc:Fallback>
                <p:oleObj name="公式" r:id="rId9" imgW="6984720" imgH="1460160" progId="Equation.3">
                  <p:embed/>
                  <p:pic>
                    <p:nvPicPr>
                      <p:cNvPr id="378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636912"/>
                        <a:ext cx="7154863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0443107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380301"/>
              </p:ext>
            </p:extLst>
          </p:nvPr>
        </p:nvGraphicFramePr>
        <p:xfrm>
          <a:off x="899592" y="853092"/>
          <a:ext cx="3672408" cy="486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45" name="公式" r:id="rId3" imgW="3543120" imgH="469800" progId="Equation.3">
                  <p:embed/>
                </p:oleObj>
              </mc:Choice>
              <mc:Fallback>
                <p:oleObj name="公式" r:id="rId3" imgW="3543120" imgH="469800" progId="Equation.3">
                  <p:embed/>
                  <p:pic>
                    <p:nvPicPr>
                      <p:cNvPr id="348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853092"/>
                        <a:ext cx="3672408" cy="486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802407"/>
              </p:ext>
            </p:extLst>
          </p:nvPr>
        </p:nvGraphicFramePr>
        <p:xfrm>
          <a:off x="906023" y="2293255"/>
          <a:ext cx="8130473" cy="919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46" name="公式" r:id="rId5" imgW="6806880" imgH="774360" progId="Equation.3">
                  <p:embed/>
                </p:oleObj>
              </mc:Choice>
              <mc:Fallback>
                <p:oleObj name="公式" r:id="rId5" imgW="6806880" imgH="774360" progId="Equation.3">
                  <p:embed/>
                  <p:pic>
                    <p:nvPicPr>
                      <p:cNvPr id="379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023" y="2293255"/>
                        <a:ext cx="8130473" cy="9197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3528" y="836712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3333CC"/>
                </a:solidFill>
                <a:ea typeface="黑体" pitchFamily="2" charset="-122"/>
                <a:cs typeface="Times New Roman" panose="02020603050405020304" pitchFamily="18" charset="0"/>
              </a:rPr>
              <a:t>1.</a:t>
            </a:r>
            <a:endParaRPr lang="en-US" altLang="zh-CN" sz="2800" b="1" dirty="0">
              <a:solidFill>
                <a:srgbClr val="3333CC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1040" y="2549847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3333CC"/>
                </a:solidFill>
                <a:ea typeface="黑体" pitchFamily="2" charset="-122"/>
              </a:rPr>
              <a:t>解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23528" y="1551554"/>
            <a:ext cx="4979536" cy="529590"/>
            <a:chOff x="323528" y="1119506"/>
            <a:chExt cx="4979536" cy="529590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1475656" y="1119506"/>
            <a:ext cx="3827408" cy="529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047" name="公式" r:id="rId7" imgW="3022560" imgH="419040" progId="Equation.3">
                    <p:embed/>
                  </p:oleObj>
                </mc:Choice>
                <mc:Fallback>
                  <p:oleObj name="公式" r:id="rId7" imgW="3022560" imgH="419040" progId="Equation.3">
                    <p:embed/>
                    <p:pic>
                      <p:nvPicPr>
                        <p:cNvPr id="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1119506"/>
                          <a:ext cx="3827408" cy="52959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23528" y="1124744"/>
              <a:ext cx="990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 dirty="0">
                  <a:solidFill>
                    <a:srgbClr val="3333CC"/>
                  </a:solidFill>
                  <a:latin typeface="黑体" pitchFamily="2" charset="-122"/>
                  <a:ea typeface="黑体" pitchFamily="2" charset="-122"/>
                </a:rPr>
                <a:t>分析</a:t>
              </a:r>
              <a:endParaRPr lang="en-US" altLang="zh-CN" sz="2800" b="1" dirty="0">
                <a:solidFill>
                  <a:srgbClr val="3333CC"/>
                </a:solidFill>
              </a:endParaRPr>
            </a:p>
          </p:txBody>
        </p:sp>
      </p:grpSp>
      <p:sp>
        <p:nvSpPr>
          <p:cNvPr id="9" name="Text Box 6">
            <a:extLst>
              <a:ext uri="{FF2B5EF4-FFF2-40B4-BE49-F238E27FC236}">
                <a16:creationId xmlns:a16="http://schemas.microsoft.com/office/drawing/2014/main" id="{35F79082-2720-4633-808D-EBDF4CFD9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136" y="188640"/>
            <a:ext cx="3429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课堂练习解答</a:t>
            </a:r>
          </a:p>
        </p:txBody>
      </p:sp>
    </p:spTree>
    <p:extLst>
      <p:ext uri="{BB962C8B-B14F-4D97-AF65-F5344CB8AC3E}">
        <p14:creationId xmlns:p14="http://schemas.microsoft.com/office/powerpoint/2010/main" val="19139262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95536" y="18653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1295400" y="1914525"/>
          <a:ext cx="2286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92" name="公式" r:id="rId3" imgW="2304969" imgH="495284" progId="Equation.3">
                  <p:embed/>
                </p:oleObj>
              </mc:Choice>
              <mc:Fallback>
                <p:oleObj name="公式" r:id="rId3" imgW="2304969" imgH="495284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14525"/>
                        <a:ext cx="22860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3835400" y="1817688"/>
          <a:ext cx="4013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93" name="公式" r:id="rId5" imgW="4381484" imgH="857104" progId="Equation.3">
                  <p:embed/>
                </p:oleObj>
              </mc:Choice>
              <mc:Fallback>
                <p:oleObj name="公式" r:id="rId5" imgW="4381484" imgH="857104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1817688"/>
                        <a:ext cx="4013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7"/>
          <p:cNvGraphicFramePr>
            <a:graphicFrameLocks noChangeAspect="1"/>
          </p:cNvGraphicFramePr>
          <p:nvPr/>
        </p:nvGraphicFramePr>
        <p:xfrm>
          <a:off x="609600" y="2765425"/>
          <a:ext cx="43973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94" name="公式" r:id="rId7" imgW="5095786" imgH="933564" progId="Equation.3">
                  <p:embed/>
                </p:oleObj>
              </mc:Choice>
              <mc:Fallback>
                <p:oleObj name="公式" r:id="rId7" imgW="5095786" imgH="933564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65425"/>
                        <a:ext cx="439737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5046663" y="2765425"/>
          <a:ext cx="1049337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95" name="公式" r:id="rId9" imgW="1209683" imgH="857104" progId="Equation.3">
                  <p:embed/>
                </p:oleObj>
              </mc:Choice>
              <mc:Fallback>
                <p:oleObj name="公式" r:id="rId9" imgW="1209683" imgH="857104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2765425"/>
                        <a:ext cx="1049337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6196013" y="2765425"/>
          <a:ext cx="180498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96" name="公式" r:id="rId11" imgW="2086048" imgH="857104" progId="Equation.3">
                  <p:embed/>
                </p:oleObj>
              </mc:Choice>
              <mc:Fallback>
                <p:oleObj name="公式" r:id="rId11" imgW="2086048" imgH="857104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013" y="2765425"/>
                        <a:ext cx="1804987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4" name="Object 10"/>
          <p:cNvGraphicFramePr>
            <a:graphicFrameLocks noChangeAspect="1"/>
          </p:cNvGraphicFramePr>
          <p:nvPr/>
        </p:nvGraphicFramePr>
        <p:xfrm>
          <a:off x="838200" y="3984625"/>
          <a:ext cx="19796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97" name="公式" r:id="rId13" imgW="2285903" imgH="514399" progId="Equation.3">
                  <p:embed/>
                </p:oleObj>
              </mc:Choice>
              <mc:Fallback>
                <p:oleObj name="公式" r:id="rId13" imgW="2285903" imgH="514399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84625"/>
                        <a:ext cx="197961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5" name="Object 11"/>
          <p:cNvGraphicFramePr>
            <a:graphicFrameLocks noChangeAspect="1"/>
          </p:cNvGraphicFramePr>
          <p:nvPr/>
        </p:nvGraphicFramePr>
        <p:xfrm>
          <a:off x="2889250" y="3832225"/>
          <a:ext cx="14224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98" name="公式" r:id="rId15" imgW="1638332" imgH="895334" progId="Equation.3">
                  <p:embed/>
                </p:oleObj>
              </mc:Choice>
              <mc:Fallback>
                <p:oleObj name="公式" r:id="rId15" imgW="1638332" imgH="895334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3832225"/>
                        <a:ext cx="142240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6" name="Object 12"/>
          <p:cNvGraphicFramePr>
            <a:graphicFrameLocks noChangeAspect="1"/>
          </p:cNvGraphicFramePr>
          <p:nvPr/>
        </p:nvGraphicFramePr>
        <p:xfrm>
          <a:off x="800100" y="4752975"/>
          <a:ext cx="37719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99" name="公式" r:id="rId17" imgW="4105364" imgH="952337" progId="Equation.3">
                  <p:embed/>
                </p:oleObj>
              </mc:Choice>
              <mc:Fallback>
                <p:oleObj name="公式" r:id="rId17" imgW="4105364" imgH="952337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752975"/>
                        <a:ext cx="37719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9BCB8EF7-3819-4EB2-AA4C-BA10C797B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797035"/>
              </p:ext>
            </p:extLst>
          </p:nvPr>
        </p:nvGraphicFramePr>
        <p:xfrm>
          <a:off x="395536" y="542520"/>
          <a:ext cx="73120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00" name="公式" r:id="rId19" imgW="7302240" imgH="977760" progId="Equation.3">
                  <p:embed/>
                </p:oleObj>
              </mc:Choice>
              <mc:Fallback>
                <p:oleObj name="公式" r:id="rId19" imgW="7302240" imgH="977760" progId="Equation.3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A11F2A58-F4DF-462D-B9F1-878F782823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42520"/>
                        <a:ext cx="7312025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61340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609600" y="20510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1447800" y="2112963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两边取对数</a:t>
            </a:r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3276600" y="1973263"/>
          <a:ext cx="19859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56" name="公式" r:id="rId3" imgW="2260600" imgH="939800" progId="Equation.3">
                  <p:embed/>
                </p:oleObj>
              </mc:Choice>
              <mc:Fallback>
                <p:oleObj name="公式" r:id="rId3" imgW="2260600" imgH="939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73263"/>
                        <a:ext cx="198596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5638800" y="2192338"/>
          <a:ext cx="21971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57" name="公式" r:id="rId5" imgW="2501900" imgH="431800" progId="Equation.3">
                  <p:embed/>
                </p:oleObj>
              </mc:Choice>
              <mc:Fallback>
                <p:oleObj name="公式" r:id="rId5" imgW="2501900" imgH="431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192338"/>
                        <a:ext cx="21971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914400" y="3040063"/>
          <a:ext cx="312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58" name="公式" r:id="rId7" imgW="3556000" imgH="419100" progId="Equation.3">
                  <p:embed/>
                </p:oleObj>
              </mc:Choice>
              <mc:Fallback>
                <p:oleObj name="公式" r:id="rId7" imgW="3556000" imgH="4191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0063"/>
                        <a:ext cx="3124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7" name="Object 9"/>
          <p:cNvGraphicFramePr>
            <a:graphicFrameLocks noChangeAspect="1"/>
          </p:cNvGraphicFramePr>
          <p:nvPr/>
        </p:nvGraphicFramePr>
        <p:xfrm>
          <a:off x="4572000" y="2811463"/>
          <a:ext cx="1739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59" name="公式" r:id="rId9" imgW="1981200" imgH="939800" progId="Equation.3">
                  <p:embed/>
                </p:oleObj>
              </mc:Choice>
              <mc:Fallback>
                <p:oleObj name="公式" r:id="rId9" imgW="1981200" imgH="9398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11463"/>
                        <a:ext cx="17399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8" name="Object 10"/>
          <p:cNvGraphicFramePr>
            <a:graphicFrameLocks noChangeAspect="1"/>
          </p:cNvGraphicFramePr>
          <p:nvPr/>
        </p:nvGraphicFramePr>
        <p:xfrm>
          <a:off x="990600" y="3560763"/>
          <a:ext cx="4495800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60" name="公式" r:id="rId11" imgW="4927600" imgH="1435100" progId="Equation.3">
                  <p:embed/>
                </p:oleObj>
              </mc:Choice>
              <mc:Fallback>
                <p:oleObj name="公式" r:id="rId11" imgW="4927600" imgH="14351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60763"/>
                        <a:ext cx="4495800" cy="1309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9" name="Object 11"/>
          <p:cNvGraphicFramePr>
            <a:graphicFrameLocks noChangeAspect="1"/>
          </p:cNvGraphicFramePr>
          <p:nvPr/>
        </p:nvGraphicFramePr>
        <p:xfrm>
          <a:off x="1447800" y="4932363"/>
          <a:ext cx="364648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61" name="公式" r:id="rId13" imgW="4152900" imgH="977900" progId="Equation.3">
                  <p:embed/>
                </p:oleObj>
              </mc:Choice>
              <mc:Fallback>
                <p:oleObj name="公式" r:id="rId13" imgW="4152900" imgH="9779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932363"/>
                        <a:ext cx="3646488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>
            <a:extLst>
              <a:ext uri="{FF2B5EF4-FFF2-40B4-BE49-F238E27FC236}">
                <a16:creationId xmlns:a16="http://schemas.microsoft.com/office/drawing/2014/main" id="{9BFC587F-6E33-4A9D-97A9-244EFEF4D0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822831"/>
              </p:ext>
            </p:extLst>
          </p:nvPr>
        </p:nvGraphicFramePr>
        <p:xfrm>
          <a:off x="704455" y="514355"/>
          <a:ext cx="7154863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62" name="公式" r:id="rId15" imgW="6984720" imgH="1460160" progId="Equation.3">
                  <p:embed/>
                </p:oleObj>
              </mc:Choice>
              <mc:Fallback>
                <p:oleObj name="公式" r:id="rId15" imgW="6984720" imgH="1460160" progId="Equation.3">
                  <p:embed/>
                  <p:pic>
                    <p:nvPicPr>
                      <p:cNvPr id="12" name="Object 2">
                        <a:extLst>
                          <a:ext uri="{FF2B5EF4-FFF2-40B4-BE49-F238E27FC236}">
                            <a16:creationId xmlns:a16="http://schemas.microsoft.com/office/drawing/2014/main" id="{15CC6A81-3027-4A93-9B5F-02E9E7F7B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455" y="514355"/>
                        <a:ext cx="7154863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42453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utoUpdateAnimBg="0"/>
      <p:bldP spid="10445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268288" y="1878268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678640"/>
              </p:ext>
            </p:extLst>
          </p:nvPr>
        </p:nvGraphicFramePr>
        <p:xfrm>
          <a:off x="1066800" y="1878268"/>
          <a:ext cx="285712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18" name="公式" r:id="rId3" imgW="1447670" imgH="257029" progId="Equation.3">
                  <p:embed/>
                </p:oleObj>
              </mc:Choice>
              <mc:Fallback>
                <p:oleObj name="公式" r:id="rId3" imgW="1447670" imgH="257029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78268"/>
                        <a:ext cx="2857128" cy="577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338683"/>
              </p:ext>
            </p:extLst>
          </p:nvPr>
        </p:nvGraphicFramePr>
        <p:xfrm>
          <a:off x="604838" y="2452943"/>
          <a:ext cx="655955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19" name="公式" r:id="rId5" imgW="3838437" imgH="933564" progId="Equation.3">
                  <p:embed/>
                </p:oleObj>
              </mc:Choice>
              <mc:Fallback>
                <p:oleObj name="公式" r:id="rId5" imgW="3838437" imgH="933564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2452943"/>
                        <a:ext cx="6559550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667538"/>
              </p:ext>
            </p:extLst>
          </p:nvPr>
        </p:nvGraphicFramePr>
        <p:xfrm>
          <a:off x="611188" y="3994406"/>
          <a:ext cx="7273925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20" name="公式" r:id="rId7" imgW="3952834" imgH="895334" progId="Equation.3">
                  <p:embed/>
                </p:oleObj>
              </mc:Choice>
              <mc:Fallback>
                <p:oleObj name="公式" r:id="rId7" imgW="3952834" imgH="895334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994406"/>
                        <a:ext cx="7273925" cy="151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395288" y="5564443"/>
            <a:ext cx="79211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注记</a:t>
            </a: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技巧是取对数；</a:t>
            </a: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也可用第二重要极限求</a:t>
            </a: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.</a:t>
            </a:r>
            <a:endParaRPr lang="en-US" altLang="zh-CN" sz="2800" b="1" dirty="0">
              <a:solidFill>
                <a:srgbClr val="9900FF"/>
              </a:solidFill>
            </a:endParaRPr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E116B888-7173-4D82-B86C-7021BC92AA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760089"/>
              </p:ext>
            </p:extLst>
          </p:nvPr>
        </p:nvGraphicFramePr>
        <p:xfrm>
          <a:off x="370176" y="332656"/>
          <a:ext cx="7699102" cy="188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21" name="公式" r:id="rId9" imgW="6832440" imgH="1815840" progId="Equation.3">
                  <p:embed/>
                </p:oleObj>
              </mc:Choice>
              <mc:Fallback>
                <p:oleObj name="公式" r:id="rId9" imgW="6832440" imgH="1815840" progId="Equation.3">
                  <p:embed/>
                  <p:pic>
                    <p:nvPicPr>
                      <p:cNvPr id="11" name="Object 2">
                        <a:extLst>
                          <a:ext uri="{FF2B5EF4-FFF2-40B4-BE49-F238E27FC236}">
                            <a16:creationId xmlns:a16="http://schemas.microsoft.com/office/drawing/2014/main" id="{FFB8BBE6-D234-4BD8-9AB7-455BE0C097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76" y="332656"/>
                        <a:ext cx="7699102" cy="18848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38018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utoUpdateAnimBg="0"/>
      <p:bldP spid="9012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1643042" y="1523044"/>
            <a:ext cx="616589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                </a:t>
            </a:r>
            <a:r>
              <a:rPr lang="zh-CN" altLang="en-US" sz="3600" b="1" dirty="0">
                <a:solidFill>
                  <a:srgbClr val="0000FF"/>
                </a:solidFill>
                <a:ea typeface="隶书" pitchFamily="49" charset="-122"/>
              </a:rPr>
              <a:t>作     业</a:t>
            </a:r>
            <a:endParaRPr lang="en-US" altLang="zh-CN" sz="3600" b="1" dirty="0">
              <a:solidFill>
                <a:srgbClr val="0000FF"/>
              </a:solidFill>
              <a:ea typeface="隶书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P152: 6, 9-11;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P165: 8, 9(</a:t>
            </a:r>
            <a:r>
              <a:rPr lang="zh-CN" altLang="en-US" sz="3600" b="1" dirty="0">
                <a:solidFill>
                  <a:srgbClr val="0000FF"/>
                </a:solidFill>
                <a:ea typeface="隶书" pitchFamily="49" charset="-122"/>
              </a:rPr>
              <a:t>单</a:t>
            </a:r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), 10, 11(</a:t>
            </a:r>
            <a:r>
              <a:rPr lang="zh-CN" altLang="en-US" sz="3600" b="1" dirty="0">
                <a:solidFill>
                  <a:srgbClr val="0000FF"/>
                </a:solidFill>
                <a:ea typeface="隶书" pitchFamily="49" charset="-122"/>
              </a:rPr>
              <a:t>单</a:t>
            </a:r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), 12. </a:t>
            </a:r>
          </a:p>
        </p:txBody>
      </p:sp>
    </p:spTree>
    <p:extLst>
      <p:ext uri="{BB962C8B-B14F-4D97-AF65-F5344CB8AC3E}">
        <p14:creationId xmlns:p14="http://schemas.microsoft.com/office/powerpoint/2010/main" val="253965103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3"/>
          <p:cNvSpPr txBox="1">
            <a:spLocks noChangeArrowheads="1"/>
          </p:cNvSpPr>
          <p:nvPr/>
        </p:nvSpPr>
        <p:spPr bwMode="auto">
          <a:xfrm>
            <a:off x="1065213" y="3173413"/>
            <a:ext cx="2093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2.</a:t>
            </a:r>
            <a:r>
              <a:rPr lang="zh-CN" altLang="en-US" sz="2800" b="1"/>
              <a:t>右导数</a:t>
            </a:r>
            <a:r>
              <a:rPr lang="en-US" altLang="zh-CN" sz="2800" b="1"/>
              <a:t>:</a:t>
            </a:r>
            <a:endParaRPr lang="en-US" altLang="zh-CN" sz="1800"/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990600" y="838200"/>
            <a:ext cx="3159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>
                <a:solidFill>
                  <a:schemeClr val="accent2"/>
                </a:solidFill>
              </a:rPr>
              <a:t>单侧导数</a:t>
            </a:r>
            <a:endParaRPr lang="zh-CN" altLang="en-US" sz="1800"/>
          </a:p>
        </p:txBody>
      </p:sp>
      <p:sp>
        <p:nvSpPr>
          <p:cNvPr id="3079" name="Text Box 5"/>
          <p:cNvSpPr txBox="1">
            <a:spLocks noChangeArrowheads="1"/>
          </p:cNvSpPr>
          <p:nvPr/>
        </p:nvSpPr>
        <p:spPr bwMode="auto">
          <a:xfrm>
            <a:off x="1047750" y="1663700"/>
            <a:ext cx="2187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1.</a:t>
            </a:r>
            <a:r>
              <a:rPr lang="zh-CN" altLang="en-US" sz="2800" b="1"/>
              <a:t>左导数</a:t>
            </a:r>
            <a:r>
              <a:rPr lang="en-US" altLang="zh-CN" sz="2800" b="1"/>
              <a:t>:</a:t>
            </a:r>
            <a:endParaRPr lang="en-US" altLang="zh-CN" sz="1800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1117600" y="2232025"/>
          <a:ext cx="646112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388" name="公式" r:id="rId3" imgW="8509000" imgH="939800" progId="Equation.3">
                  <p:embed/>
                </p:oleObj>
              </mc:Choice>
              <mc:Fallback>
                <p:oleObj name="公式" r:id="rId3" imgW="8509000" imgH="939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2232025"/>
                        <a:ext cx="646112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7"/>
          <p:cNvGraphicFramePr>
            <a:graphicFrameLocks noChangeAspect="1"/>
          </p:cNvGraphicFramePr>
          <p:nvPr/>
        </p:nvGraphicFramePr>
        <p:xfrm>
          <a:off x="1101725" y="3783013"/>
          <a:ext cx="646112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389" name="公式" r:id="rId5" imgW="8509000" imgH="939800" progId="Equation.3">
                  <p:embed/>
                </p:oleObj>
              </mc:Choice>
              <mc:Fallback>
                <p:oleObj name="公式" r:id="rId5" imgW="8509000" imgH="939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3783013"/>
                        <a:ext cx="6461125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1082675" y="4762500"/>
          <a:ext cx="72580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390" name="文档" r:id="rId7" imgW="7258099" imgH="1181035" progId="Word.Document.8">
                  <p:embed/>
                </p:oleObj>
              </mc:Choice>
              <mc:Fallback>
                <p:oleObj name="文档" r:id="rId7" imgW="7258099" imgH="1181035" progId="Word.Documen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4762500"/>
                        <a:ext cx="725805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1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178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665200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556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、基本导数公式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762000" y="1093788"/>
          <a:ext cx="3687763" cy="477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2" name="Equation" r:id="rId3" imgW="3098800" imgH="4648200" progId="Equation.3">
                  <p:embed/>
                </p:oleObj>
              </mc:Choice>
              <mc:Fallback>
                <p:oleObj name="Equation" r:id="rId3" imgW="3098800" imgH="4648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93788"/>
                        <a:ext cx="3687763" cy="477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629025" y="457200"/>
            <a:ext cx="511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FF"/>
                </a:solidFill>
              </a:rPr>
              <a:t>（常数和基本初等函数的导数公式）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4630738" y="1219200"/>
          <a:ext cx="32607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3" name="Equation" r:id="rId5" imgW="3378200" imgH="4737100" progId="Equation.3">
                  <p:embed/>
                </p:oleObj>
              </mc:Choice>
              <mc:Fallback>
                <p:oleObj name="Equation" r:id="rId5" imgW="3378200" imgH="47371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1219200"/>
                        <a:ext cx="3260725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178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75396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838200" y="381000"/>
            <a:ext cx="556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、求导法则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762000" y="1751013"/>
          <a:ext cx="8291513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06" name="文档" r:id="rId3" imgW="8282940" imgH="2065020" progId="Word.Document.8">
                  <p:embed/>
                </p:oleObj>
              </mc:Choice>
              <mc:Fallback>
                <p:oleObj name="文档" r:id="rId3" imgW="8282940" imgH="2065020" progId="Word.Document.8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51013"/>
                        <a:ext cx="8291513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62000" y="1123950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(1) </a:t>
            </a:r>
            <a:r>
              <a:rPr lang="zh-CN" altLang="en-US" sz="2800" b="1">
                <a:solidFill>
                  <a:srgbClr val="0000FF"/>
                </a:solidFill>
              </a:rPr>
              <a:t>函数的和、差、积、商的求导法则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762000" y="3733800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(2) </a:t>
            </a:r>
            <a:r>
              <a:rPr lang="zh-CN" altLang="en-US" sz="2800" b="1">
                <a:solidFill>
                  <a:srgbClr val="0000FF"/>
                </a:solidFill>
              </a:rPr>
              <a:t>反函数的求导法则</a:t>
            </a:r>
            <a:endParaRPr lang="zh-CN" altLang="en-US" b="1">
              <a:solidFill>
                <a:srgbClr val="0000FF"/>
              </a:solidFill>
            </a:endParaRPr>
          </a:p>
        </p:txBody>
      </p:sp>
      <p:graphicFrame>
        <p:nvGraphicFramePr>
          <p:cNvPr id="5123" name="Object 9"/>
          <p:cNvGraphicFramePr>
            <a:graphicFrameLocks noChangeAspect="1"/>
          </p:cNvGraphicFramePr>
          <p:nvPr/>
        </p:nvGraphicFramePr>
        <p:xfrm>
          <a:off x="811213" y="4521200"/>
          <a:ext cx="714057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07" name="公式" r:id="rId5" imgW="6686453" imgH="1371502" progId="Equation.3">
                  <p:embed/>
                </p:oleObj>
              </mc:Choice>
              <mc:Fallback>
                <p:oleObj name="公式" r:id="rId5" imgW="6686453" imgH="1371502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4521200"/>
                        <a:ext cx="7140575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1837953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533400" y="228600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(3) </a:t>
            </a:r>
            <a:r>
              <a:rPr lang="zh-CN" altLang="en-US" sz="2800" b="1">
                <a:solidFill>
                  <a:srgbClr val="0000FF"/>
                </a:solidFill>
              </a:rPr>
              <a:t>复合函数的求导法则</a:t>
            </a:r>
            <a:endParaRPr lang="zh-CN" altLang="en-US" b="1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609600" y="990600"/>
          <a:ext cx="792480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30" name="公式" r:id="rId3" imgW="8255000" imgH="1384300" progId="Equation.3">
                  <p:embed/>
                </p:oleObj>
              </mc:Choice>
              <mc:Fallback>
                <p:oleObj name="公式" r:id="rId3" imgW="8255000" imgH="13843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90600"/>
                        <a:ext cx="7924800" cy="1328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533400" y="2624138"/>
            <a:ext cx="716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(4) </a:t>
            </a:r>
            <a:r>
              <a:rPr lang="zh-CN" altLang="en-US" sz="2800" b="1">
                <a:solidFill>
                  <a:srgbClr val="0000FF"/>
                </a:solidFill>
              </a:rPr>
              <a:t>对数求导法</a:t>
            </a:r>
            <a:endParaRPr lang="zh-CN" altLang="en-US" b="1"/>
          </a:p>
        </p:txBody>
      </p:sp>
      <p:sp>
        <p:nvSpPr>
          <p:cNvPr id="6150" name="Text Box 9"/>
          <p:cNvSpPr txBox="1">
            <a:spLocks noChangeArrowheads="1"/>
          </p:cNvSpPr>
          <p:nvPr/>
        </p:nvSpPr>
        <p:spPr bwMode="auto">
          <a:xfrm>
            <a:off x="609600" y="3233738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先在方程两边取对数</a:t>
            </a:r>
            <a:r>
              <a:rPr lang="en-US" altLang="zh-CN" sz="2800" b="1"/>
              <a:t>,</a:t>
            </a:r>
            <a:r>
              <a:rPr lang="zh-CN" altLang="en-US" sz="2800" b="1"/>
              <a:t>然后利用隐函数的求导方法求出导数</a:t>
            </a:r>
            <a:r>
              <a:rPr lang="en-US" altLang="zh-CN" sz="2800" b="1"/>
              <a:t>.</a:t>
            </a:r>
          </a:p>
        </p:txBody>
      </p:sp>
      <p:sp>
        <p:nvSpPr>
          <p:cNvPr id="6151" name="Text Box 10"/>
          <p:cNvSpPr txBox="1">
            <a:spLocks noChangeArrowheads="1"/>
          </p:cNvSpPr>
          <p:nvPr/>
        </p:nvSpPr>
        <p:spPr bwMode="auto">
          <a:xfrm>
            <a:off x="609600" y="422433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适用范围</a:t>
            </a:r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graphicFrame>
        <p:nvGraphicFramePr>
          <p:cNvPr id="6147" name="Object 11"/>
          <p:cNvGraphicFramePr>
            <a:graphicFrameLocks noChangeAspect="1"/>
          </p:cNvGraphicFramePr>
          <p:nvPr/>
        </p:nvGraphicFramePr>
        <p:xfrm>
          <a:off x="762000" y="4897438"/>
          <a:ext cx="685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31" name="公式" r:id="rId5" imgW="6273800" imgH="469900" progId="Equation.3">
                  <p:embed/>
                </p:oleObj>
              </mc:Choice>
              <mc:Fallback>
                <p:oleObj name="公式" r:id="rId5" imgW="6273800" imgH="4699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97438"/>
                        <a:ext cx="6858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178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80301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1029"/>
          <p:cNvSpPr txBox="1">
            <a:spLocks noChangeArrowheads="1"/>
          </p:cNvSpPr>
          <p:nvPr/>
        </p:nvSpPr>
        <p:spPr bwMode="auto">
          <a:xfrm>
            <a:off x="609600" y="1778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宋体" charset="-122"/>
              </a:rPr>
              <a:t>(5) </a:t>
            </a:r>
            <a:r>
              <a:rPr lang="zh-CN" altLang="en-US" sz="2800" b="1">
                <a:solidFill>
                  <a:schemeClr val="accent2"/>
                </a:solidFill>
                <a:latin typeface="宋体" charset="-122"/>
              </a:rPr>
              <a:t>隐函数求导法则</a:t>
            </a:r>
            <a:endParaRPr lang="zh-CN" altLang="en-US" sz="2800" b="1">
              <a:latin typeface="宋体" charset="-122"/>
            </a:endParaRPr>
          </a:p>
        </p:txBody>
      </p:sp>
      <p:sp>
        <p:nvSpPr>
          <p:cNvPr id="7174" name="Text Box 1030"/>
          <p:cNvSpPr txBox="1">
            <a:spLocks noChangeArrowheads="1"/>
          </p:cNvSpPr>
          <p:nvPr/>
        </p:nvSpPr>
        <p:spPr bwMode="auto">
          <a:xfrm>
            <a:off x="838200" y="1106488"/>
            <a:ext cx="739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用复合函数求导法则直接对方程两边求导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7170" name="Object 1031"/>
          <p:cNvGraphicFramePr>
            <a:graphicFrameLocks noChangeAspect="1"/>
          </p:cNvGraphicFramePr>
          <p:nvPr/>
        </p:nvGraphicFramePr>
        <p:xfrm>
          <a:off x="838200" y="2717800"/>
          <a:ext cx="7467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84" name="公式" r:id="rId3" imgW="6896181" imgH="971452" progId="Equation.3">
                  <p:embed/>
                </p:oleObj>
              </mc:Choice>
              <mc:Fallback>
                <p:oleObj name="公式" r:id="rId3" imgW="6896181" imgH="971452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17800"/>
                        <a:ext cx="74676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032"/>
          <p:cNvGraphicFramePr>
            <a:graphicFrameLocks noChangeAspect="1"/>
          </p:cNvGraphicFramePr>
          <p:nvPr/>
        </p:nvGraphicFramePr>
        <p:xfrm>
          <a:off x="838200" y="3794125"/>
          <a:ext cx="2479675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85" name="公式" r:id="rId5" imgW="2552830" imgH="1666761" progId="Equation.3">
                  <p:embed/>
                </p:oleObj>
              </mc:Choice>
              <mc:Fallback>
                <p:oleObj name="公式" r:id="rId5" imgW="2552830" imgH="1666761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94125"/>
                        <a:ext cx="2479675" cy="162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033"/>
          <p:cNvGraphicFramePr>
            <a:graphicFrameLocks noChangeAspect="1"/>
          </p:cNvGraphicFramePr>
          <p:nvPr/>
        </p:nvGraphicFramePr>
        <p:xfrm>
          <a:off x="3911600" y="4216400"/>
          <a:ext cx="428466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86" name="公式" r:id="rId7" imgW="4419616" imgH="952337" progId="Equation.3">
                  <p:embed/>
                </p:oleObj>
              </mc:Choice>
              <mc:Fallback>
                <p:oleObj name="公式" r:id="rId7" imgW="4419616" imgH="952337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4216400"/>
                        <a:ext cx="4284663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1034"/>
          <p:cNvSpPr txBox="1">
            <a:spLocks noChangeArrowheads="1"/>
          </p:cNvSpPr>
          <p:nvPr/>
        </p:nvSpPr>
        <p:spPr bwMode="auto">
          <a:xfrm>
            <a:off x="609600" y="194468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宋体" charset="-122"/>
              </a:rPr>
              <a:t>(6) </a:t>
            </a:r>
            <a:r>
              <a:rPr lang="zh-CN" altLang="en-US" sz="2800" b="1">
                <a:solidFill>
                  <a:schemeClr val="accent2"/>
                </a:solidFill>
                <a:latin typeface="宋体" charset="-122"/>
              </a:rPr>
              <a:t>参变量函数的求导法则</a:t>
            </a:r>
            <a:endParaRPr lang="zh-CN" altLang="en-US" sz="2800" b="1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8341659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 Box 2"/>
          <p:cNvSpPr txBox="1">
            <a:spLocks noChangeArrowheads="1"/>
          </p:cNvSpPr>
          <p:nvPr/>
        </p:nvSpPr>
        <p:spPr bwMode="auto">
          <a:xfrm>
            <a:off x="685800" y="838200"/>
            <a:ext cx="556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2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、高阶导数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762000" y="1600200"/>
          <a:ext cx="6846888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38" name="公式" r:id="rId3" imgW="6838982" imgH="1352387" progId="Equation.3">
                  <p:embed/>
                </p:oleObj>
              </mc:Choice>
              <mc:Fallback>
                <p:oleObj name="公式" r:id="rId3" imgW="6838982" imgH="1352387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6846888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762000" y="2667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记作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981200" y="2497138"/>
          <a:ext cx="37338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39" name="公式" r:id="rId5" imgW="3924235" imgH="895334" progId="Equation.3">
                  <p:embed/>
                </p:oleObj>
              </mc:Choice>
              <mc:Fallback>
                <p:oleObj name="公式" r:id="rId5" imgW="3924235" imgH="895334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497138"/>
                        <a:ext cx="3733800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905000" y="3333750"/>
          <a:ext cx="3048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40" name="公式" r:id="rId7" imgW="2457499" imgH="895334" progId="Equation.3">
                  <p:embed/>
                </p:oleObj>
              </mc:Choice>
              <mc:Fallback>
                <p:oleObj name="公式" r:id="rId7" imgW="2457499" imgH="895334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33750"/>
                        <a:ext cx="30480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803400" y="4278313"/>
          <a:ext cx="47498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41" name="公式" r:id="rId9" imgW="4362418" imgH="895334" progId="Equation.3">
                  <p:embed/>
                </p:oleObj>
              </mc:Choice>
              <mc:Fallback>
                <p:oleObj name="公式" r:id="rId9" imgW="4362418" imgH="895334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4278313"/>
                        <a:ext cx="4749800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12"/>
          <p:cNvSpPr txBox="1">
            <a:spLocks noChangeArrowheads="1"/>
          </p:cNvSpPr>
          <p:nvPr/>
        </p:nvSpPr>
        <p:spPr bwMode="auto">
          <a:xfrm>
            <a:off x="3048000" y="914400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(</a:t>
            </a:r>
            <a:r>
              <a:rPr lang="zh-CN" altLang="en-US" b="1">
                <a:solidFill>
                  <a:schemeClr val="accent2"/>
                </a:solidFill>
              </a:rPr>
              <a:t>二阶和二阶以上的导数统称为</a:t>
            </a:r>
            <a:r>
              <a:rPr lang="zh-CN" altLang="en-US" b="1">
                <a:solidFill>
                  <a:schemeClr val="accent2"/>
                </a:solidFill>
                <a:ea typeface="黑体" pitchFamily="2" charset="-122"/>
              </a:rPr>
              <a:t>高阶导数</a:t>
            </a:r>
            <a:r>
              <a:rPr lang="en-US" altLang="zh-CN" b="1">
                <a:solidFill>
                  <a:schemeClr val="accent2"/>
                </a:solidFill>
              </a:rPr>
              <a:t>)</a:t>
            </a:r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2544698739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398</Words>
  <Application>Microsoft Office PowerPoint</Application>
  <PresentationFormat>全屏显示(4:3)</PresentationFormat>
  <Paragraphs>94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黑体</vt:lpstr>
      <vt:lpstr>隶书</vt:lpstr>
      <vt:lpstr>宋体</vt:lpstr>
      <vt:lpstr>Arial</vt:lpstr>
      <vt:lpstr>Calibri</vt:lpstr>
      <vt:lpstr>Times New Roman</vt:lpstr>
      <vt:lpstr>Office 主题​​</vt:lpstr>
      <vt:lpstr>公式</vt:lpstr>
      <vt:lpstr>文档</vt:lpstr>
      <vt:lpstr>Equation</vt:lpstr>
      <vt:lpstr>Microsoft 公式 3.0</vt:lpstr>
      <vt:lpstr>Microsoft Word 97 - 2003 文档</vt:lpstr>
      <vt:lpstr>第四章    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Wei</cp:lastModifiedBy>
  <cp:revision>734</cp:revision>
  <dcterms:created xsi:type="dcterms:W3CDTF">2011-08-03T11:31:34Z</dcterms:created>
  <dcterms:modified xsi:type="dcterms:W3CDTF">2017-11-07T11:10:17Z</dcterms:modified>
</cp:coreProperties>
</file>