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768" r:id="rId2"/>
    <p:sldId id="908" r:id="rId3"/>
    <p:sldId id="891" r:id="rId4"/>
    <p:sldId id="892" r:id="rId5"/>
    <p:sldId id="893" r:id="rId6"/>
    <p:sldId id="894" r:id="rId7"/>
    <p:sldId id="895" r:id="rId8"/>
    <p:sldId id="898" r:id="rId9"/>
    <p:sldId id="909" r:id="rId10"/>
    <p:sldId id="866" r:id="rId11"/>
    <p:sldId id="867" r:id="rId12"/>
    <p:sldId id="868" r:id="rId13"/>
    <p:sldId id="869" r:id="rId14"/>
    <p:sldId id="920" r:id="rId15"/>
    <p:sldId id="921" r:id="rId16"/>
    <p:sldId id="922" r:id="rId17"/>
    <p:sldId id="923" r:id="rId18"/>
    <p:sldId id="924" r:id="rId19"/>
    <p:sldId id="872" r:id="rId20"/>
    <p:sldId id="873" r:id="rId21"/>
    <p:sldId id="925" r:id="rId22"/>
    <p:sldId id="926" r:id="rId23"/>
    <p:sldId id="927" r:id="rId24"/>
    <p:sldId id="928" r:id="rId25"/>
    <p:sldId id="930" r:id="rId26"/>
    <p:sldId id="931" r:id="rId27"/>
    <p:sldId id="932" r:id="rId28"/>
    <p:sldId id="929" r:id="rId29"/>
    <p:sldId id="874" r:id="rId30"/>
    <p:sldId id="875" r:id="rId31"/>
    <p:sldId id="877" r:id="rId32"/>
    <p:sldId id="878" r:id="rId33"/>
    <p:sldId id="876" r:id="rId34"/>
    <p:sldId id="934" r:id="rId35"/>
    <p:sldId id="935" r:id="rId36"/>
    <p:sldId id="936" r:id="rId37"/>
    <p:sldId id="937" r:id="rId38"/>
    <p:sldId id="938" r:id="rId39"/>
    <p:sldId id="939" r:id="rId40"/>
    <p:sldId id="940" r:id="rId41"/>
    <p:sldId id="941" r:id="rId42"/>
    <p:sldId id="942" r:id="rId43"/>
    <p:sldId id="965" r:id="rId44"/>
    <p:sldId id="948" r:id="rId45"/>
    <p:sldId id="966" r:id="rId46"/>
    <p:sldId id="949" r:id="rId47"/>
    <p:sldId id="963" r:id="rId48"/>
    <p:sldId id="964" r:id="rId49"/>
    <p:sldId id="957" r:id="rId50"/>
    <p:sldId id="861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900FF"/>
    <a:srgbClr val="0000FF"/>
    <a:srgbClr val="FFFFCC"/>
    <a:srgbClr val="0000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5993" autoAdjust="0"/>
  </p:normalViewPr>
  <p:slideViewPr>
    <p:cSldViewPr>
      <p:cViewPr varScale="1">
        <p:scale>
          <a:sx n="71" d="100"/>
          <a:sy n="71" d="100"/>
        </p:scale>
        <p:origin x="54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e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jpe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06.wmf"/><Relationship Id="rId18" Type="http://schemas.openxmlformats.org/officeDocument/2006/relationships/image" Target="../media/image111.wmf"/><Relationship Id="rId3" Type="http://schemas.openxmlformats.org/officeDocument/2006/relationships/image" Target="../media/image97.wmf"/><Relationship Id="rId7" Type="http://schemas.openxmlformats.org/officeDocument/2006/relationships/image" Target="../media/image8.wmf"/><Relationship Id="rId12" Type="http://schemas.openxmlformats.org/officeDocument/2006/relationships/image" Target="../media/image105.wmf"/><Relationship Id="rId17" Type="http://schemas.openxmlformats.org/officeDocument/2006/relationships/image" Target="../media/image110.wmf"/><Relationship Id="rId2" Type="http://schemas.openxmlformats.org/officeDocument/2006/relationships/image" Target="../media/image96.wmf"/><Relationship Id="rId16" Type="http://schemas.openxmlformats.org/officeDocument/2006/relationships/image" Target="../media/image109.wmf"/><Relationship Id="rId1" Type="http://schemas.openxmlformats.org/officeDocument/2006/relationships/image" Target="../media/image95.emf"/><Relationship Id="rId6" Type="http://schemas.openxmlformats.org/officeDocument/2006/relationships/image" Target="../media/image100.wmf"/><Relationship Id="rId11" Type="http://schemas.openxmlformats.org/officeDocument/2006/relationships/image" Target="../media/image104.emf"/><Relationship Id="rId5" Type="http://schemas.openxmlformats.org/officeDocument/2006/relationships/image" Target="../media/image99.wmf"/><Relationship Id="rId15" Type="http://schemas.openxmlformats.org/officeDocument/2006/relationships/image" Target="../media/image108.wmf"/><Relationship Id="rId10" Type="http://schemas.openxmlformats.org/officeDocument/2006/relationships/image" Target="../media/image103.wmf"/><Relationship Id="rId19" Type="http://schemas.openxmlformats.org/officeDocument/2006/relationships/image" Target="../media/image112.wmf"/><Relationship Id="rId4" Type="http://schemas.openxmlformats.org/officeDocument/2006/relationships/image" Target="../media/image98.wmf"/><Relationship Id="rId9" Type="http://schemas.openxmlformats.org/officeDocument/2006/relationships/image" Target="../media/image102.emf"/><Relationship Id="rId14" Type="http://schemas.openxmlformats.org/officeDocument/2006/relationships/image" Target="../media/image10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image" Target="../media/image8.wmf"/><Relationship Id="rId7" Type="http://schemas.openxmlformats.org/officeDocument/2006/relationships/image" Target="../media/image98.wmf"/><Relationship Id="rId2" Type="http://schemas.openxmlformats.org/officeDocument/2006/relationships/image" Target="../media/image99.wmf"/><Relationship Id="rId1" Type="http://schemas.openxmlformats.org/officeDocument/2006/relationships/image" Target="../media/image100.wmf"/><Relationship Id="rId6" Type="http://schemas.openxmlformats.org/officeDocument/2006/relationships/image" Target="../media/image97.wmf"/><Relationship Id="rId11" Type="http://schemas.openxmlformats.org/officeDocument/2006/relationships/image" Target="../media/image118.emf"/><Relationship Id="rId5" Type="http://schemas.openxmlformats.org/officeDocument/2006/relationships/image" Target="../media/image114.emf"/><Relationship Id="rId10" Type="http://schemas.openxmlformats.org/officeDocument/2006/relationships/image" Target="../media/image117.emf"/><Relationship Id="rId4" Type="http://schemas.openxmlformats.org/officeDocument/2006/relationships/image" Target="../media/image113.emf"/><Relationship Id="rId9" Type="http://schemas.openxmlformats.org/officeDocument/2006/relationships/image" Target="../media/image11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18" Type="http://schemas.openxmlformats.org/officeDocument/2006/relationships/image" Target="../media/image29.emf"/><Relationship Id="rId3" Type="http://schemas.openxmlformats.org/officeDocument/2006/relationships/image" Target="../media/image14.emf"/><Relationship Id="rId7" Type="http://schemas.openxmlformats.org/officeDocument/2006/relationships/image" Target="../media/image18.wmf"/><Relationship Id="rId12" Type="http://schemas.openxmlformats.org/officeDocument/2006/relationships/image" Target="../media/image23.emf"/><Relationship Id="rId17" Type="http://schemas.openxmlformats.org/officeDocument/2006/relationships/image" Target="../media/image28.emf"/><Relationship Id="rId2" Type="http://schemas.openxmlformats.org/officeDocument/2006/relationships/image" Target="../media/image13.emf"/><Relationship Id="rId16" Type="http://schemas.openxmlformats.org/officeDocument/2006/relationships/image" Target="../media/image27.emf"/><Relationship Id="rId1" Type="http://schemas.openxmlformats.org/officeDocument/2006/relationships/image" Target="../media/image12.emf"/><Relationship Id="rId6" Type="http://schemas.openxmlformats.org/officeDocument/2006/relationships/image" Target="../media/image17.wmf"/><Relationship Id="rId11" Type="http://schemas.openxmlformats.org/officeDocument/2006/relationships/image" Target="../media/image22.emf"/><Relationship Id="rId5" Type="http://schemas.openxmlformats.org/officeDocument/2006/relationships/image" Target="../media/image16.wmf"/><Relationship Id="rId15" Type="http://schemas.openxmlformats.org/officeDocument/2006/relationships/image" Target="../media/image26.emf"/><Relationship Id="rId10" Type="http://schemas.openxmlformats.org/officeDocument/2006/relationships/image" Target="../media/image21.emf"/><Relationship Id="rId4" Type="http://schemas.openxmlformats.org/officeDocument/2006/relationships/image" Target="../media/image15.wmf"/><Relationship Id="rId9" Type="http://schemas.openxmlformats.org/officeDocument/2006/relationships/image" Target="../media/image20.emf"/><Relationship Id="rId14" Type="http://schemas.openxmlformats.org/officeDocument/2006/relationships/image" Target="../media/image2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e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2" Type="http://schemas.openxmlformats.org/officeDocument/2006/relationships/image" Target="../media/image136.e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emf"/><Relationship Id="rId10" Type="http://schemas.openxmlformats.org/officeDocument/2006/relationships/image" Target="../media/image144.wmf"/><Relationship Id="rId4" Type="http://schemas.openxmlformats.org/officeDocument/2006/relationships/image" Target="../media/image138.emf"/><Relationship Id="rId9" Type="http://schemas.openxmlformats.org/officeDocument/2006/relationships/image" Target="../media/image14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10" Type="http://schemas.openxmlformats.org/officeDocument/2006/relationships/image" Target="../media/image156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11" Type="http://schemas.openxmlformats.org/officeDocument/2006/relationships/image" Target="../media/image168.wmf"/><Relationship Id="rId5" Type="http://schemas.openxmlformats.org/officeDocument/2006/relationships/image" Target="../media/image162.wmf"/><Relationship Id="rId10" Type="http://schemas.openxmlformats.org/officeDocument/2006/relationships/image" Target="../media/image167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emf"/><Relationship Id="rId7" Type="http://schemas.openxmlformats.org/officeDocument/2006/relationships/image" Target="../media/image175.w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emf"/><Relationship Id="rId4" Type="http://schemas.openxmlformats.org/officeDocument/2006/relationships/image" Target="../media/image180.wmf"/><Relationship Id="rId9" Type="http://schemas.openxmlformats.org/officeDocument/2006/relationships/image" Target="../media/image185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emf"/><Relationship Id="rId5" Type="http://schemas.openxmlformats.org/officeDocument/2006/relationships/image" Target="../media/image190.emf"/><Relationship Id="rId4" Type="http://schemas.openxmlformats.org/officeDocument/2006/relationships/image" Target="../media/image18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emf"/><Relationship Id="rId7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wmf"/><Relationship Id="rId7" Type="http://schemas.openxmlformats.org/officeDocument/2006/relationships/image" Target="../media/image36.e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10" Type="http://schemas.openxmlformats.org/officeDocument/2006/relationships/image" Target="../media/image208.wmf"/><Relationship Id="rId4" Type="http://schemas.openxmlformats.org/officeDocument/2006/relationships/image" Target="../media/image202.wmf"/><Relationship Id="rId9" Type="http://schemas.openxmlformats.org/officeDocument/2006/relationships/image" Target="../media/image20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emf"/><Relationship Id="rId1" Type="http://schemas.openxmlformats.org/officeDocument/2006/relationships/image" Target="../media/image20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4" Type="http://schemas.openxmlformats.org/officeDocument/2006/relationships/image" Target="../media/image21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4" Type="http://schemas.openxmlformats.org/officeDocument/2006/relationships/image" Target="../media/image21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e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3" Type="http://schemas.openxmlformats.org/officeDocument/2006/relationships/image" Target="../media/image230.wmf"/><Relationship Id="rId7" Type="http://schemas.openxmlformats.org/officeDocument/2006/relationships/image" Target="../media/image234.emf"/><Relationship Id="rId2" Type="http://schemas.openxmlformats.org/officeDocument/2006/relationships/image" Target="../media/image229.wmf"/><Relationship Id="rId1" Type="http://schemas.openxmlformats.org/officeDocument/2006/relationships/image" Target="../media/image228.emf"/><Relationship Id="rId6" Type="http://schemas.openxmlformats.org/officeDocument/2006/relationships/image" Target="../media/image233.e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9" Type="http://schemas.openxmlformats.org/officeDocument/2006/relationships/image" Target="../media/image236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emf"/><Relationship Id="rId6" Type="http://schemas.openxmlformats.org/officeDocument/2006/relationships/image" Target="../media/image242.emf"/><Relationship Id="rId5" Type="http://schemas.openxmlformats.org/officeDocument/2006/relationships/image" Target="../media/image241.emf"/><Relationship Id="rId4" Type="http://schemas.openxmlformats.org/officeDocument/2006/relationships/image" Target="../media/image24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7" Type="http://schemas.openxmlformats.org/officeDocument/2006/relationships/image" Target="../media/image249.wmf"/><Relationship Id="rId2" Type="http://schemas.openxmlformats.org/officeDocument/2006/relationships/image" Target="../media/image244.wmf"/><Relationship Id="rId1" Type="http://schemas.openxmlformats.org/officeDocument/2006/relationships/image" Target="../media/image243.e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6" Type="http://schemas.openxmlformats.org/officeDocument/2006/relationships/image" Target="../media/image255.wmf"/><Relationship Id="rId5" Type="http://schemas.openxmlformats.org/officeDocument/2006/relationships/image" Target="../media/image254.wmf"/><Relationship Id="rId4" Type="http://schemas.openxmlformats.org/officeDocument/2006/relationships/image" Target="../media/image25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6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7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emf"/><Relationship Id="rId2" Type="http://schemas.openxmlformats.org/officeDocument/2006/relationships/image" Target="../media/image259.emf"/><Relationship Id="rId1" Type="http://schemas.openxmlformats.org/officeDocument/2006/relationships/image" Target="../media/image258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13" Type="http://schemas.openxmlformats.org/officeDocument/2006/relationships/image" Target="../media/image273.emf"/><Relationship Id="rId3" Type="http://schemas.openxmlformats.org/officeDocument/2006/relationships/image" Target="../media/image263.wmf"/><Relationship Id="rId7" Type="http://schemas.openxmlformats.org/officeDocument/2006/relationships/image" Target="../media/image267.wmf"/><Relationship Id="rId12" Type="http://schemas.openxmlformats.org/officeDocument/2006/relationships/image" Target="../media/image272.emf"/><Relationship Id="rId2" Type="http://schemas.openxmlformats.org/officeDocument/2006/relationships/image" Target="../media/image262.emf"/><Relationship Id="rId1" Type="http://schemas.openxmlformats.org/officeDocument/2006/relationships/image" Target="../media/image261.wmf"/><Relationship Id="rId6" Type="http://schemas.openxmlformats.org/officeDocument/2006/relationships/image" Target="../media/image266.wmf"/><Relationship Id="rId11" Type="http://schemas.openxmlformats.org/officeDocument/2006/relationships/image" Target="../media/image271.emf"/><Relationship Id="rId5" Type="http://schemas.openxmlformats.org/officeDocument/2006/relationships/image" Target="../media/image265.wmf"/><Relationship Id="rId10" Type="http://schemas.openxmlformats.org/officeDocument/2006/relationships/image" Target="../media/image270.emf"/><Relationship Id="rId4" Type="http://schemas.openxmlformats.org/officeDocument/2006/relationships/image" Target="../media/image264.wmf"/><Relationship Id="rId9" Type="http://schemas.openxmlformats.org/officeDocument/2006/relationships/image" Target="../media/image269.emf"/><Relationship Id="rId14" Type="http://schemas.openxmlformats.org/officeDocument/2006/relationships/image" Target="../media/image27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emf"/><Relationship Id="rId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57.wmf"/><Relationship Id="rId3" Type="http://schemas.openxmlformats.org/officeDocument/2006/relationships/image" Target="../media/image50.emf"/><Relationship Id="rId7" Type="http://schemas.openxmlformats.org/officeDocument/2006/relationships/image" Target="../media/image8.wmf"/><Relationship Id="rId12" Type="http://schemas.openxmlformats.org/officeDocument/2006/relationships/image" Target="../media/image56.wmf"/><Relationship Id="rId2" Type="http://schemas.openxmlformats.org/officeDocument/2006/relationships/image" Target="../media/image49.wmf"/><Relationship Id="rId1" Type="http://schemas.openxmlformats.org/officeDocument/2006/relationships/image" Target="../media/image48.emf"/><Relationship Id="rId6" Type="http://schemas.openxmlformats.org/officeDocument/2006/relationships/image" Target="../media/image7.wmf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e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e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wmf"/><Relationship Id="rId11" Type="http://schemas.openxmlformats.org/officeDocument/2006/relationships/image" Target="../media/image78.jpeg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9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9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0.bin"/><Relationship Id="rId18" Type="http://schemas.openxmlformats.org/officeDocument/2006/relationships/oleObject" Target="../embeddings/oleObject103.bin"/><Relationship Id="rId26" Type="http://schemas.openxmlformats.org/officeDocument/2006/relationships/oleObject" Target="../embeddings/oleObject107.bin"/><Relationship Id="rId39" Type="http://schemas.openxmlformats.org/officeDocument/2006/relationships/image" Target="../media/image111.wmf"/><Relationship Id="rId3" Type="http://schemas.openxmlformats.org/officeDocument/2006/relationships/oleObject" Target="../embeddings/oleObject95.bin"/><Relationship Id="rId21" Type="http://schemas.openxmlformats.org/officeDocument/2006/relationships/image" Target="../media/image102.emf"/><Relationship Id="rId34" Type="http://schemas.openxmlformats.org/officeDocument/2006/relationships/oleObject" Target="../embeddings/oleObject111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9.wmf"/><Relationship Id="rId17" Type="http://schemas.openxmlformats.org/officeDocument/2006/relationships/image" Target="../media/image8.wmf"/><Relationship Id="rId25" Type="http://schemas.openxmlformats.org/officeDocument/2006/relationships/image" Target="../media/image104.emf"/><Relationship Id="rId33" Type="http://schemas.openxmlformats.org/officeDocument/2006/relationships/image" Target="../media/image108.wmf"/><Relationship Id="rId38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4.bin"/><Relationship Id="rId29" Type="http://schemas.openxmlformats.org/officeDocument/2006/relationships/image" Target="../media/image106.wmf"/><Relationship Id="rId41" Type="http://schemas.openxmlformats.org/officeDocument/2006/relationships/image" Target="../media/image11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9.bin"/><Relationship Id="rId24" Type="http://schemas.openxmlformats.org/officeDocument/2006/relationships/oleObject" Target="../embeddings/oleObject106.bin"/><Relationship Id="rId32" Type="http://schemas.openxmlformats.org/officeDocument/2006/relationships/oleObject" Target="../embeddings/oleObject110.bin"/><Relationship Id="rId37" Type="http://schemas.openxmlformats.org/officeDocument/2006/relationships/image" Target="../media/image110.wmf"/><Relationship Id="rId40" Type="http://schemas.openxmlformats.org/officeDocument/2006/relationships/oleObject" Target="../embeddings/oleObject114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image" Target="../media/image103.wmf"/><Relationship Id="rId28" Type="http://schemas.openxmlformats.org/officeDocument/2006/relationships/oleObject" Target="../embeddings/oleObject108.bin"/><Relationship Id="rId36" Type="http://schemas.openxmlformats.org/officeDocument/2006/relationships/oleObject" Target="../embeddings/oleObject112.bin"/><Relationship Id="rId10" Type="http://schemas.openxmlformats.org/officeDocument/2006/relationships/image" Target="../media/image98.wmf"/><Relationship Id="rId19" Type="http://schemas.openxmlformats.org/officeDocument/2006/relationships/image" Target="../media/image101.emf"/><Relationship Id="rId31" Type="http://schemas.openxmlformats.org/officeDocument/2006/relationships/image" Target="../media/image107.w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0.wmf"/><Relationship Id="rId22" Type="http://schemas.openxmlformats.org/officeDocument/2006/relationships/oleObject" Target="../embeddings/oleObject105.bin"/><Relationship Id="rId27" Type="http://schemas.openxmlformats.org/officeDocument/2006/relationships/image" Target="../media/image105.wmf"/><Relationship Id="rId30" Type="http://schemas.openxmlformats.org/officeDocument/2006/relationships/oleObject" Target="../embeddings/oleObject109.bin"/><Relationship Id="rId35" Type="http://schemas.openxmlformats.org/officeDocument/2006/relationships/image" Target="../media/image10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15.e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4.e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18.e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10" Type="http://schemas.openxmlformats.org/officeDocument/2006/relationships/image" Target="../media/image113.e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97.wmf"/><Relationship Id="rId22" Type="http://schemas.openxmlformats.org/officeDocument/2006/relationships/image" Target="../media/image11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42.wmf"/><Relationship Id="rId26" Type="http://schemas.openxmlformats.org/officeDocument/2006/relationships/image" Target="../media/image146.wmf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39.emf"/><Relationship Id="rId17" Type="http://schemas.openxmlformats.org/officeDocument/2006/relationships/oleObject" Target="../embeddings/oleObject149.bin"/><Relationship Id="rId25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145.w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10" Type="http://schemas.openxmlformats.org/officeDocument/2006/relationships/image" Target="../media/image138.e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0.wmf"/><Relationship Id="rId22" Type="http://schemas.openxmlformats.org/officeDocument/2006/relationships/image" Target="../media/image14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54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2.wmf"/><Relationship Id="rId22" Type="http://schemas.openxmlformats.org/officeDocument/2006/relationships/image" Target="../media/image15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5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68.w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73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63.wmf"/><Relationship Id="rId22" Type="http://schemas.openxmlformats.org/officeDocument/2006/relationships/image" Target="../media/image16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76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0.e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72.wmf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7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9.emf"/><Relationship Id="rId26" Type="http://schemas.openxmlformats.org/officeDocument/2006/relationships/image" Target="../media/image23.e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27.e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38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e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2.emf"/><Relationship Id="rId32" Type="http://schemas.openxmlformats.org/officeDocument/2006/relationships/image" Target="../media/image26.emf"/><Relationship Id="rId37" Type="http://schemas.openxmlformats.org/officeDocument/2006/relationships/oleObject" Target="../embeddings/oleObject27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4.emf"/><Relationship Id="rId36" Type="http://schemas.openxmlformats.org/officeDocument/2006/relationships/image" Target="../media/image28.e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7.wmf"/><Relationship Id="rId22" Type="http://schemas.openxmlformats.org/officeDocument/2006/relationships/image" Target="../media/image21.e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25.emf"/><Relationship Id="rId35" Type="http://schemas.openxmlformats.org/officeDocument/2006/relationships/oleObject" Target="../embeddings/oleObject2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84.e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1.e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wmf"/><Relationship Id="rId20" Type="http://schemas.openxmlformats.org/officeDocument/2006/relationships/image" Target="../media/image185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8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198.bin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9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9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19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10" Type="http://schemas.openxmlformats.org/officeDocument/2006/relationships/image" Target="../media/image195.e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19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206.wmf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5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wmf"/><Relationship Id="rId20" Type="http://schemas.openxmlformats.org/officeDocument/2006/relationships/image" Target="../media/image20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14.bin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04.wmf"/><Relationship Id="rId22" Type="http://schemas.openxmlformats.org/officeDocument/2006/relationships/image" Target="../media/image20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0.e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09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19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2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23.bin"/><Relationship Id="rId10" Type="http://schemas.openxmlformats.org/officeDocument/2006/relationships/image" Target="../media/image218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2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20.e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219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oleObject" Target="../embeddings/oleObject234.bin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3.w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225.wmf"/><Relationship Id="rId4" Type="http://schemas.openxmlformats.org/officeDocument/2006/relationships/image" Target="../media/image222.e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2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35.e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32.wmf"/><Relationship Id="rId17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4.emf"/><Relationship Id="rId20" Type="http://schemas.openxmlformats.org/officeDocument/2006/relationships/image" Target="../media/image236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29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10" Type="http://schemas.openxmlformats.org/officeDocument/2006/relationships/image" Target="../media/image231.wmf"/><Relationship Id="rId19" Type="http://schemas.openxmlformats.org/officeDocument/2006/relationships/oleObject" Target="../embeddings/oleObject243.bin"/><Relationship Id="rId4" Type="http://schemas.openxmlformats.org/officeDocument/2006/relationships/image" Target="../media/image228.e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3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7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3.e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oleObject" Target="../embeddings/oleObject249.bin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4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0" Type="http://schemas.openxmlformats.org/officeDocument/2006/relationships/image" Target="../media/image240.wmf"/><Relationship Id="rId4" Type="http://schemas.openxmlformats.org/officeDocument/2006/relationships/image" Target="../media/image237.e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42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oleObject" Target="../embeddings/oleObject255.bin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9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10" Type="http://schemas.openxmlformats.org/officeDocument/2006/relationships/image" Target="../media/image246.wmf"/><Relationship Id="rId4" Type="http://schemas.openxmlformats.org/officeDocument/2006/relationships/image" Target="../media/image243.e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4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image" Target="../media/image254.wmf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51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5" Type="http://schemas.openxmlformats.org/officeDocument/2006/relationships/image" Target="../media/image255.wmf"/><Relationship Id="rId10" Type="http://schemas.openxmlformats.org/officeDocument/2006/relationships/image" Target="../media/image253.wmf"/><Relationship Id="rId4" Type="http://schemas.openxmlformats.org/officeDocument/2006/relationships/image" Target="../media/image250.wmf"/><Relationship Id="rId9" Type="http://schemas.openxmlformats.org/officeDocument/2006/relationships/oleObject" Target="../embeddings/oleObject260.bin"/><Relationship Id="rId14" Type="http://schemas.openxmlformats.org/officeDocument/2006/relationships/oleObject" Target="../embeddings/oleObject26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25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257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e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59.emf"/><Relationship Id="rId5" Type="http://schemas.openxmlformats.org/officeDocument/2006/relationships/oleObject" Target="../embeddings/oleObject267.bin"/><Relationship Id="rId4" Type="http://schemas.openxmlformats.org/officeDocument/2006/relationships/image" Target="../media/image258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68.emf"/><Relationship Id="rId26" Type="http://schemas.openxmlformats.org/officeDocument/2006/relationships/image" Target="../media/image272.emf"/><Relationship Id="rId3" Type="http://schemas.openxmlformats.org/officeDocument/2006/relationships/oleObject" Target="../embeddings/oleObject269.bin"/><Relationship Id="rId21" Type="http://schemas.openxmlformats.org/officeDocument/2006/relationships/oleObject" Target="../embeddings/oleObject278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65.wmf"/><Relationship Id="rId17" Type="http://schemas.openxmlformats.org/officeDocument/2006/relationships/oleObject" Target="../embeddings/oleObject276.bin"/><Relationship Id="rId25" Type="http://schemas.openxmlformats.org/officeDocument/2006/relationships/oleObject" Target="../embeddings/oleObject2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7.wmf"/><Relationship Id="rId20" Type="http://schemas.openxmlformats.org/officeDocument/2006/relationships/image" Target="../media/image269.emf"/><Relationship Id="rId29" Type="http://schemas.openxmlformats.org/officeDocument/2006/relationships/oleObject" Target="../embeddings/oleObject282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62.emf"/><Relationship Id="rId11" Type="http://schemas.openxmlformats.org/officeDocument/2006/relationships/oleObject" Target="../embeddings/oleObject273.bin"/><Relationship Id="rId24" Type="http://schemas.openxmlformats.org/officeDocument/2006/relationships/image" Target="../media/image271.emf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23" Type="http://schemas.openxmlformats.org/officeDocument/2006/relationships/oleObject" Target="../embeddings/oleObject279.bin"/><Relationship Id="rId28" Type="http://schemas.openxmlformats.org/officeDocument/2006/relationships/image" Target="../media/image273.emf"/><Relationship Id="rId10" Type="http://schemas.openxmlformats.org/officeDocument/2006/relationships/image" Target="../media/image264.wmf"/><Relationship Id="rId19" Type="http://schemas.openxmlformats.org/officeDocument/2006/relationships/oleObject" Target="../embeddings/oleObject277.bin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66.wmf"/><Relationship Id="rId22" Type="http://schemas.openxmlformats.org/officeDocument/2006/relationships/image" Target="../media/image270.emf"/><Relationship Id="rId27" Type="http://schemas.openxmlformats.org/officeDocument/2006/relationships/oleObject" Target="../embeddings/oleObject281.bin"/><Relationship Id="rId30" Type="http://schemas.openxmlformats.org/officeDocument/2006/relationships/image" Target="../media/image27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27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276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9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5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57.wmf"/><Relationship Id="rId10" Type="http://schemas.openxmlformats.org/officeDocument/2006/relationships/image" Target="../media/image51.e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7.wmf"/><Relationship Id="rId22" Type="http://schemas.openxmlformats.org/officeDocument/2006/relationships/image" Target="../media/image54.emf"/><Relationship Id="rId27" Type="http://schemas.openxmlformats.org/officeDocument/2006/relationships/oleObject" Target="../embeddings/oleObject5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268760"/>
            <a:ext cx="7344171" cy="1152128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第一节   微分与导数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483024" y="2060848"/>
            <a:ext cx="5617368" cy="2952328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一、微         分</a:t>
            </a:r>
            <a:endParaRPr lang="en-US" altLang="zh-CN" sz="4000" b="1" dirty="0">
              <a:solidFill>
                <a:srgbClr val="9900CC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二、导         数</a:t>
            </a: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三、微分与导数的关系</a:t>
            </a:r>
            <a:endParaRPr lang="en-US" altLang="zh-CN" sz="4000" b="1" dirty="0">
              <a:solidFill>
                <a:srgbClr val="9900CC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四、小         结 </a:t>
            </a:r>
            <a:endParaRPr lang="en-US" altLang="zh-CN" sz="4000" b="1" dirty="0">
              <a:solidFill>
                <a:srgbClr val="9900CC"/>
              </a:solidFill>
              <a:ea typeface="隶书" pitchFamily="49" charset="-122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979712" y="5013176"/>
            <a:ext cx="6120680" cy="1224136"/>
          </a:xfrm>
          <a:prstGeom prst="rect">
            <a:avLst/>
          </a:prstGeom>
          <a:solidFill>
            <a:srgbClr val="FFFF99"/>
          </a:solidFill>
          <a:ln w="9525">
            <a:solidFill>
              <a:srgbClr val="00FFCC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重点</a:t>
            </a:r>
            <a:r>
              <a:rPr lang="en-US" altLang="zh-CN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: </a:t>
            </a:r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微分与导数的定义、关系</a:t>
            </a:r>
            <a:endParaRPr lang="en-US" altLang="zh-CN" sz="3200" b="1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itchFamily="18" charset="0"/>
            </a:endParaRPr>
          </a:p>
          <a:p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难点</a:t>
            </a:r>
            <a:r>
              <a:rPr lang="en-US" altLang="zh-CN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微分的理解、微分的作用</a:t>
            </a:r>
            <a:endParaRPr lang="en-US" altLang="zh-CN" sz="3200" b="1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6613" y="404664"/>
            <a:ext cx="7047755" cy="936104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第四章    微分</a:t>
            </a:r>
          </a:p>
        </p:txBody>
      </p:sp>
    </p:spTree>
    <p:extLst>
      <p:ext uri="{BB962C8B-B14F-4D97-AF65-F5344CB8AC3E}">
        <p14:creationId xmlns:p14="http://schemas.microsoft.com/office/powerpoint/2010/main" val="2475397046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371869"/>
              </p:ext>
            </p:extLst>
          </p:nvPr>
        </p:nvGraphicFramePr>
        <p:xfrm>
          <a:off x="289371" y="1772815"/>
          <a:ext cx="8531101" cy="2756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41" name="Equation" r:id="rId3" imgW="8407080" imgH="2971800" progId="Equation.3">
                  <p:embed/>
                </p:oleObj>
              </mc:Choice>
              <mc:Fallback>
                <p:oleObj name="Equation" r:id="rId3" imgW="8407080" imgH="297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71" y="1772815"/>
                        <a:ext cx="8531101" cy="2756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8"/>
          <p:cNvSpPr txBox="1">
            <a:spLocks noChangeArrowheads="1"/>
          </p:cNvSpPr>
          <p:nvPr/>
        </p:nvSpPr>
        <p:spPr bwMode="auto">
          <a:xfrm>
            <a:off x="498475" y="170080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084158"/>
              </p:ext>
            </p:extLst>
          </p:nvPr>
        </p:nvGraphicFramePr>
        <p:xfrm>
          <a:off x="1763688" y="4726160"/>
          <a:ext cx="5765725" cy="96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42" name="Equation" r:id="rId5" imgW="5397480" imgH="901440" progId="Equation.3">
                  <p:embed/>
                </p:oleObj>
              </mc:Choice>
              <mc:Fallback>
                <p:oleObj name="Equation" r:id="rId5" imgW="53974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726160"/>
                        <a:ext cx="5765725" cy="96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11"/>
          <p:cNvSpPr txBox="1">
            <a:spLocks noChangeArrowheads="1"/>
          </p:cNvSpPr>
          <p:nvPr/>
        </p:nvSpPr>
        <p:spPr bwMode="auto">
          <a:xfrm>
            <a:off x="395288" y="188640"/>
            <a:ext cx="4032696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导数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603778"/>
              </p:ext>
            </p:extLst>
          </p:nvPr>
        </p:nvGraphicFramePr>
        <p:xfrm>
          <a:off x="2870931" y="245851"/>
          <a:ext cx="3551237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43" name="Equation" r:id="rId7" imgW="3352680" imgH="1307880" progId="Equation.3">
                  <p:embed/>
                </p:oleObj>
              </mc:Choice>
              <mc:Fallback>
                <p:oleObj name="Equation" r:id="rId7" imgW="3352680" imgH="1307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931" y="245851"/>
                        <a:ext cx="3551237" cy="13033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98475" y="908571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33FF"/>
                </a:solidFill>
                <a:ea typeface="黑体" pitchFamily="2" charset="-122"/>
              </a:rPr>
              <a:t>、定义</a:t>
            </a:r>
            <a:endParaRPr lang="zh-CN" altLang="en-US" sz="2800" b="1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212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362200" y="3733800"/>
          <a:ext cx="474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77" name="公式" r:id="rId3" imgW="4749480" imgH="850680" progId="Equation.3">
                  <p:embed/>
                </p:oleObj>
              </mc:Choice>
              <mc:Fallback>
                <p:oleObj name="公式" r:id="rId3" imgW="47494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33800"/>
                        <a:ext cx="4749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609600" y="39624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其它形式</a:t>
            </a:r>
          </a:p>
        </p:txBody>
      </p:sp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914400" y="762000"/>
          <a:ext cx="50990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78" name="Equation" r:id="rId5" imgW="2184120" imgH="444240" progId="Equation.3">
                  <p:embed/>
                </p:oleObj>
              </mc:Choice>
              <mc:Fallback>
                <p:oleObj name="Equation" r:id="rId5" imgW="2184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50990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914400" y="2438400"/>
          <a:ext cx="64277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79" name="公式" r:id="rId7" imgW="6426000" imgH="901440" progId="Equation.3">
                  <p:embed/>
                </p:oleObj>
              </mc:Choice>
              <mc:Fallback>
                <p:oleObj name="公式" r:id="rId7" imgW="64260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64277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19100" y="1828800"/>
            <a:ext cx="2247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也可写成</a:t>
            </a:r>
          </a:p>
        </p:txBody>
      </p:sp>
    </p:spTree>
    <p:extLst>
      <p:ext uri="{BB962C8B-B14F-4D97-AF65-F5344CB8AC3E}">
        <p14:creationId xmlns:p14="http://schemas.microsoft.com/office/powerpoint/2010/main" val="155248295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482681"/>
              </p:ext>
            </p:extLst>
          </p:nvPr>
        </p:nvGraphicFramePr>
        <p:xfrm>
          <a:off x="914400" y="1882775"/>
          <a:ext cx="7113984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28" name="公式" r:id="rId3" imgW="7099200" imgH="1612800" progId="Equation.3">
                  <p:embed/>
                </p:oleObj>
              </mc:Choice>
              <mc:Fallback>
                <p:oleObj name="公式" r:id="rId3" imgW="7099200" imgH="16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82775"/>
                        <a:ext cx="7113984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941388" y="3911600"/>
          <a:ext cx="68707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29" name="公式" r:id="rId5" imgW="7264080" imgH="1041120" progId="Equation.3">
                  <p:embed/>
                </p:oleObj>
              </mc:Choice>
              <mc:Fallback>
                <p:oleObj name="公式" r:id="rId5" imgW="72640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911600"/>
                        <a:ext cx="68707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38200" y="1806575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★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38200" y="38242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★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38200" y="9286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关于导数的说明：</a:t>
            </a:r>
          </a:p>
        </p:txBody>
      </p:sp>
    </p:spTree>
    <p:extLst>
      <p:ext uri="{BB962C8B-B14F-4D97-AF65-F5344CB8AC3E}">
        <p14:creationId xmlns:p14="http://schemas.microsoft.com/office/powerpoint/2010/main" val="1069337330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014413" y="615950"/>
          <a:ext cx="7189787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98" name="公式" r:id="rId3" imgW="7188120" imgH="1930320" progId="Equation.3">
                  <p:embed/>
                </p:oleObj>
              </mc:Choice>
              <mc:Fallback>
                <p:oleObj name="公式" r:id="rId3" imgW="7188120" imgH="1930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615950"/>
                        <a:ext cx="7189787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838200" y="2743200"/>
          <a:ext cx="433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99" name="公式" r:id="rId5" imgW="4330440" imgH="838080" progId="Equation.3">
                  <p:embed/>
                </p:oleObj>
              </mc:Choice>
              <mc:Fallback>
                <p:oleObj name="公式" r:id="rId5" imgW="43304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4330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857250" y="3803650"/>
          <a:ext cx="471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00" name="公式" r:id="rId7" imgW="4711680" imgH="838080" progId="Equation.3">
                  <p:embed/>
                </p:oleObj>
              </mc:Choice>
              <mc:Fallback>
                <p:oleObj name="公式" r:id="rId7" imgW="4711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803650"/>
                        <a:ext cx="471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685800" y="5029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/>
          </a:p>
        </p:txBody>
      </p:sp>
      <p:graphicFrame>
        <p:nvGraphicFramePr>
          <p:cNvPr id="6149" name="Object 6" descr="花束"/>
          <p:cNvGraphicFramePr>
            <a:graphicFrameLocks noChangeAspect="1"/>
          </p:cNvGraphicFramePr>
          <p:nvPr/>
        </p:nvGraphicFramePr>
        <p:xfrm>
          <a:off x="1854200" y="5029200"/>
          <a:ext cx="300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01" name="Equation" r:id="rId9" imgW="3009600" imgH="571320" progId="Equation.3">
                  <p:embed/>
                </p:oleObj>
              </mc:Choice>
              <mc:Fallback>
                <p:oleObj name="Equation" r:id="rId9" imgW="30096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5029200"/>
                        <a:ext cx="3009900" cy="571500"/>
                      </a:xfrm>
                      <a:prstGeom prst="rect">
                        <a:avLst/>
                      </a:prstGeom>
                      <a:blipFill dpi="0" rotWithShape="0">
                        <a:blip r:embed="rId11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33400" y="5334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★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9604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9150" y="457200"/>
            <a:ext cx="5657850" cy="11430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三、可微与可导的关系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633003"/>
              </p:ext>
            </p:extLst>
          </p:nvPr>
        </p:nvGraphicFramePr>
        <p:xfrm>
          <a:off x="819150" y="1434306"/>
          <a:ext cx="755808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97" name="Equation" r:id="rId3" imgW="7403760" imgH="914400" progId="Equation.3">
                  <p:embed/>
                </p:oleObj>
              </mc:Choice>
              <mc:Fallback>
                <p:oleObj name="Equation" r:id="rId3" imgW="7403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434306"/>
                        <a:ext cx="755808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38200" y="13716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定理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819150" y="267176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371600" y="26812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</a:rPr>
              <a:t>(1) </a:t>
            </a:r>
            <a:r>
              <a:rPr lang="zh-CN" altLang="en-US" sz="2800" b="1">
                <a:solidFill>
                  <a:srgbClr val="9900CC"/>
                </a:solidFill>
              </a:rPr>
              <a:t>必要性</a:t>
            </a: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3276600" y="2743200"/>
          <a:ext cx="3276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98" name="公式" r:id="rId5" imgW="2908080" imgH="444240" progId="Equation.3">
                  <p:embed/>
                </p:oleObj>
              </mc:Choice>
              <mc:Fallback>
                <p:oleObj name="公式" r:id="rId5" imgW="2908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3200"/>
                        <a:ext cx="3276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26610"/>
              </p:ext>
            </p:extLst>
          </p:nvPr>
        </p:nvGraphicFramePr>
        <p:xfrm>
          <a:off x="709613" y="3568700"/>
          <a:ext cx="35337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99" name="Equation" r:id="rId7" imgW="3835080" imgH="431640" progId="Equation.3">
                  <p:embed/>
                </p:oleObj>
              </mc:Choice>
              <mc:Fallback>
                <p:oleObj name="Equation" r:id="rId7" imgW="3835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568700"/>
                        <a:ext cx="35337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04973"/>
              </p:ext>
            </p:extLst>
          </p:nvPr>
        </p:nvGraphicFramePr>
        <p:xfrm>
          <a:off x="4281488" y="3357563"/>
          <a:ext cx="324961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400" name="Equation" r:id="rId9" imgW="3327120" imgH="838080" progId="Equation.3">
                  <p:embed/>
                </p:oleObj>
              </mc:Choice>
              <mc:Fallback>
                <p:oleObj name="Equation" r:id="rId9" imgW="3327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3357563"/>
                        <a:ext cx="3249612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918764"/>
              </p:ext>
            </p:extLst>
          </p:nvPr>
        </p:nvGraphicFramePr>
        <p:xfrm>
          <a:off x="837343" y="4293096"/>
          <a:ext cx="50403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401" name="Equation" r:id="rId11" imgW="5829120" imgH="838080" progId="Equation.3">
                  <p:embed/>
                </p:oleObj>
              </mc:Choice>
              <mc:Fallback>
                <p:oleObj name="Equation" r:id="rId11" imgW="5829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43" y="4293096"/>
                        <a:ext cx="504031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678882"/>
              </p:ext>
            </p:extLst>
          </p:nvPr>
        </p:nvGraphicFramePr>
        <p:xfrm>
          <a:off x="677863" y="5270500"/>
          <a:ext cx="66167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402" name="Equation" r:id="rId13" imgW="6717960" imgH="431640" progId="Equation.3">
                  <p:embed/>
                </p:oleObj>
              </mc:Choice>
              <mc:Fallback>
                <p:oleObj name="Equation" r:id="rId13" imgW="6717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5270500"/>
                        <a:ext cx="66167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91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  <p:bldP spid="8199" grpId="0" autoUpdateAnimBg="0"/>
      <p:bldP spid="82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838200" y="6858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CC"/>
                </a:solidFill>
              </a:rPr>
              <a:t>(2) </a:t>
            </a:r>
            <a:r>
              <a:rPr lang="zh-CN" altLang="en-US" sz="2800" b="1" dirty="0">
                <a:solidFill>
                  <a:srgbClr val="9900CC"/>
                </a:solidFill>
              </a:rPr>
              <a:t>充分性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990600" y="2439988"/>
          <a:ext cx="40528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94" name="公式" r:id="rId3" imgW="4686120" imgH="431640" progId="Equation.3">
                  <p:embed/>
                </p:oleObj>
              </mc:Choice>
              <mc:Fallback>
                <p:oleObj name="公式" r:id="rId3" imgW="4686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9988"/>
                        <a:ext cx="405288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97297"/>
              </p:ext>
            </p:extLst>
          </p:nvPr>
        </p:nvGraphicFramePr>
        <p:xfrm>
          <a:off x="3779912" y="1484784"/>
          <a:ext cx="24812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95" name="公式" r:id="rId5" imgW="2869920" imgH="838080" progId="Equation.3">
                  <p:embed/>
                </p:oleObj>
              </mc:Choice>
              <mc:Fallback>
                <p:oleObj name="公式" r:id="rId5" imgW="2869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484784"/>
                        <a:ext cx="24812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2667000" y="762000"/>
          <a:ext cx="3962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96" name="公式" r:id="rId7" imgW="3517560" imgH="444240" progId="Equation.3">
                  <p:embed/>
                </p:oleObj>
              </mc:Choice>
              <mc:Fallback>
                <p:oleObj name="公式" r:id="rId7" imgW="3517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762000"/>
                        <a:ext cx="3962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1111250" y="1409700"/>
          <a:ext cx="24701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97" name="公式" r:id="rId9" imgW="2857320" imgH="838080" progId="Equation.3">
                  <p:embed/>
                </p:oleObj>
              </mc:Choice>
              <mc:Fallback>
                <p:oleObj name="公式" r:id="rId9" imgW="2857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409700"/>
                        <a:ext cx="24701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2076450" y="3133725"/>
          <a:ext cx="27686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98" name="公式" r:id="rId11" imgW="3200400" imgH="431640" progId="Equation.3">
                  <p:embed/>
                </p:oleObj>
              </mc:Choice>
              <mc:Fallback>
                <p:oleObj name="公式" r:id="rId11" imgW="3200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133725"/>
                        <a:ext cx="27686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214135"/>
              </p:ext>
            </p:extLst>
          </p:nvPr>
        </p:nvGraphicFramePr>
        <p:xfrm>
          <a:off x="757238" y="3749675"/>
          <a:ext cx="65627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99" name="Equation" r:id="rId13" imgW="6730920" imgH="431640" progId="Equation.3">
                  <p:embed/>
                </p:oleObj>
              </mc:Choice>
              <mc:Fallback>
                <p:oleObj name="Equation" r:id="rId13" imgW="6730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749675"/>
                        <a:ext cx="65627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166157"/>
              </p:ext>
            </p:extLst>
          </p:nvPr>
        </p:nvGraphicFramePr>
        <p:xfrm>
          <a:off x="1043608" y="4365104"/>
          <a:ext cx="5372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00" name="Equation" r:id="rId15" imgW="5371920" imgH="431640" progId="Equation.3">
                  <p:embed/>
                </p:oleObj>
              </mc:Choice>
              <mc:Fallback>
                <p:oleObj name="Equation" r:id="rId15" imgW="5371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365104"/>
                        <a:ext cx="5372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99592" y="5070127"/>
            <a:ext cx="388843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注记</a:t>
            </a:r>
            <a:r>
              <a:rPr lang="zh-CN" altLang="en-US" sz="2800" b="1" dirty="0">
                <a:solidFill>
                  <a:srgbClr val="9900CC"/>
                </a:solidFill>
              </a:rPr>
              <a:t>：可导必连续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740235"/>
              </p:ext>
            </p:extLst>
          </p:nvPr>
        </p:nvGraphicFramePr>
        <p:xfrm>
          <a:off x="6516216" y="1700808"/>
          <a:ext cx="21653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01" name="Equation" r:id="rId17" imgW="2501640" imgH="393480" progId="Equation.3">
                  <p:embed/>
                </p:oleObj>
              </mc:Choice>
              <mc:Fallback>
                <p:oleObj name="Equation" r:id="rId17" imgW="250164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1700808"/>
                        <a:ext cx="216535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2788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548680"/>
            <a:ext cx="7344171" cy="1152128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第二节   导数的意义与性质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55032" y="1628800"/>
            <a:ext cx="4033192" cy="1872208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一、背        景</a:t>
            </a:r>
            <a:endParaRPr lang="en-US" altLang="zh-CN" sz="4000" b="1" dirty="0">
              <a:solidFill>
                <a:srgbClr val="9900CC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二、意        义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907704" y="3645024"/>
            <a:ext cx="4392488" cy="720080"/>
          </a:xfrm>
          <a:prstGeom prst="rect">
            <a:avLst/>
          </a:prstGeom>
          <a:solidFill>
            <a:srgbClr val="FFFF99"/>
          </a:solidFill>
          <a:ln w="9525">
            <a:solidFill>
              <a:srgbClr val="00FFCC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重点</a:t>
            </a:r>
            <a:r>
              <a:rPr lang="en-US" altLang="zh-CN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: </a:t>
            </a:r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导数的几何意义</a:t>
            </a:r>
            <a:endParaRPr lang="en-US" altLang="zh-CN" sz="3200" b="1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37128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072743"/>
              </p:ext>
            </p:extLst>
          </p:nvPr>
        </p:nvGraphicFramePr>
        <p:xfrm>
          <a:off x="107504" y="845423"/>
          <a:ext cx="8716963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116" name="Document" r:id="rId3" imgW="9088140" imgH="5127557" progId="Word.Document.8">
                  <p:embed/>
                </p:oleObj>
              </mc:Choice>
              <mc:Fallback>
                <p:oleObj name="Document" r:id="rId3" imgW="9088140" imgH="51275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845423"/>
                        <a:ext cx="8716963" cy="491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26064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一、背景</a:t>
            </a:r>
            <a:endParaRPr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75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523728"/>
              </p:ext>
            </p:extLst>
          </p:nvPr>
        </p:nvGraphicFramePr>
        <p:xfrm>
          <a:off x="5215186" y="2897932"/>
          <a:ext cx="209550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70" name="公式" r:id="rId3" imgW="266400" imgH="241200" progId="Equation.3">
                  <p:embed/>
                </p:oleObj>
              </mc:Choice>
              <mc:Fallback>
                <p:oleObj name="公式" r:id="rId3" imgW="266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5186" y="2897932"/>
                        <a:ext cx="209550" cy="18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892609"/>
              </p:ext>
            </p:extLst>
          </p:nvPr>
        </p:nvGraphicFramePr>
        <p:xfrm>
          <a:off x="5824786" y="2840782"/>
          <a:ext cx="188913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71" name="公式" r:id="rId5" imgW="253800" imgH="304560" progId="Equation.3">
                  <p:embed/>
                </p:oleObj>
              </mc:Choice>
              <mc:Fallback>
                <p:oleObj name="公式" r:id="rId5" imgW="253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786" y="2840782"/>
                        <a:ext cx="188913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0" name="Group 4"/>
          <p:cNvGrpSpPr>
            <a:grpSpLocks/>
          </p:cNvGrpSpPr>
          <p:nvPr/>
        </p:nvGrpSpPr>
        <p:grpSpPr bwMode="auto">
          <a:xfrm>
            <a:off x="4510336" y="1926382"/>
            <a:ext cx="3429000" cy="1135063"/>
            <a:chOff x="3120" y="1304"/>
            <a:chExt cx="2160" cy="715"/>
          </a:xfrm>
        </p:grpSpPr>
        <p:sp>
          <p:nvSpPr>
            <p:cNvPr id="2089" name="Line 5"/>
            <p:cNvSpPr>
              <a:spLocks noChangeShapeType="1"/>
            </p:cNvSpPr>
            <p:nvPr/>
          </p:nvSpPr>
          <p:spPr bwMode="auto">
            <a:xfrm flipV="1">
              <a:off x="3120" y="1440"/>
              <a:ext cx="2160" cy="57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9" name="Object 6"/>
            <p:cNvGraphicFramePr>
              <a:graphicFrameLocks noChangeAspect="1"/>
            </p:cNvGraphicFramePr>
            <p:nvPr/>
          </p:nvGraphicFramePr>
          <p:xfrm>
            <a:off x="5113" y="1304"/>
            <a:ext cx="161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072" name="公式" r:id="rId7" imgW="279360" imgH="291960" progId="Equation.3">
                    <p:embed/>
                  </p:oleObj>
                </mc:Choice>
                <mc:Fallback>
                  <p:oleObj name="公式" r:id="rId7" imgW="2793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1304"/>
                          <a:ext cx="161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71" name="Group 7"/>
          <p:cNvGrpSpPr>
            <a:grpSpLocks/>
          </p:cNvGrpSpPr>
          <p:nvPr/>
        </p:nvGrpSpPr>
        <p:grpSpPr bwMode="auto">
          <a:xfrm>
            <a:off x="5900986" y="2688382"/>
            <a:ext cx="368300" cy="792163"/>
            <a:chOff x="3996" y="1784"/>
            <a:chExt cx="232" cy="499"/>
          </a:xfrm>
        </p:grpSpPr>
        <p:sp>
          <p:nvSpPr>
            <p:cNvPr id="2088" name="Line 8"/>
            <p:cNvSpPr>
              <a:spLocks noChangeShapeType="1"/>
            </p:cNvSpPr>
            <p:nvPr/>
          </p:nvSpPr>
          <p:spPr bwMode="auto">
            <a:xfrm>
              <a:off x="4080" y="178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8" name="Object 9"/>
            <p:cNvGraphicFramePr>
              <a:graphicFrameLocks noChangeAspect="1"/>
            </p:cNvGraphicFramePr>
            <p:nvPr/>
          </p:nvGraphicFramePr>
          <p:xfrm>
            <a:off x="3996" y="2012"/>
            <a:ext cx="23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073" name="公式" r:id="rId9" imgW="368280" imgH="431640" progId="Equation.3">
                    <p:embed/>
                  </p:oleObj>
                </mc:Choice>
                <mc:Fallback>
                  <p:oleObj name="公式" r:id="rId9" imgW="368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2012"/>
                          <a:ext cx="23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72" name="Group 10"/>
          <p:cNvGrpSpPr>
            <a:grpSpLocks/>
          </p:cNvGrpSpPr>
          <p:nvPr/>
        </p:nvGrpSpPr>
        <p:grpSpPr bwMode="auto">
          <a:xfrm>
            <a:off x="7253536" y="1392982"/>
            <a:ext cx="252413" cy="1992313"/>
            <a:chOff x="4848" y="968"/>
            <a:chExt cx="159" cy="1255"/>
          </a:xfrm>
        </p:grpSpPr>
        <p:sp>
          <p:nvSpPr>
            <p:cNvPr id="2087" name="Line 11"/>
            <p:cNvSpPr>
              <a:spLocks noChangeShapeType="1"/>
            </p:cNvSpPr>
            <p:nvPr/>
          </p:nvSpPr>
          <p:spPr bwMode="auto">
            <a:xfrm>
              <a:off x="4896" y="96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7" name="Object 12"/>
            <p:cNvGraphicFramePr>
              <a:graphicFrameLocks noChangeAspect="1"/>
            </p:cNvGraphicFramePr>
            <p:nvPr/>
          </p:nvGraphicFramePr>
          <p:xfrm>
            <a:off x="4848" y="207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074" name="公式" r:id="rId11" imgW="253800" imgH="241200" progId="Equation.3">
                    <p:embed/>
                  </p:oleObj>
                </mc:Choice>
                <mc:Fallback>
                  <p:oleObj name="公式" r:id="rId1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07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73" name="Group 13"/>
          <p:cNvGrpSpPr>
            <a:grpSpLocks/>
          </p:cNvGrpSpPr>
          <p:nvPr/>
        </p:nvGrpSpPr>
        <p:grpSpPr bwMode="auto">
          <a:xfrm>
            <a:off x="4205536" y="465882"/>
            <a:ext cx="3962400" cy="3060700"/>
            <a:chOff x="2928" y="384"/>
            <a:chExt cx="2496" cy="1928"/>
          </a:xfrm>
        </p:grpSpPr>
        <p:grpSp>
          <p:nvGrpSpPr>
            <p:cNvPr id="2083" name="Group 14"/>
            <p:cNvGrpSpPr>
              <a:grpSpLocks/>
            </p:cNvGrpSpPr>
            <p:nvPr/>
          </p:nvGrpSpPr>
          <p:grpSpPr bwMode="auto">
            <a:xfrm>
              <a:off x="2928" y="384"/>
              <a:ext cx="2496" cy="1928"/>
              <a:chOff x="3168" y="472"/>
              <a:chExt cx="2496" cy="1928"/>
            </a:xfrm>
          </p:grpSpPr>
          <p:sp>
            <p:nvSpPr>
              <p:cNvPr id="2084" name="Line 15"/>
              <p:cNvSpPr>
                <a:spLocks noChangeShapeType="1"/>
              </p:cNvSpPr>
              <p:nvPr/>
            </p:nvSpPr>
            <p:spPr bwMode="auto">
              <a:xfrm>
                <a:off x="3168" y="2112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Line 16"/>
              <p:cNvSpPr>
                <a:spLocks noChangeShapeType="1"/>
              </p:cNvSpPr>
              <p:nvPr/>
            </p:nvSpPr>
            <p:spPr bwMode="auto">
              <a:xfrm flipV="1">
                <a:off x="3456" y="576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3" name="Object 17"/>
              <p:cNvGraphicFramePr>
                <a:graphicFrameLocks noChangeAspect="1"/>
              </p:cNvGraphicFramePr>
              <p:nvPr/>
            </p:nvGraphicFramePr>
            <p:xfrm>
              <a:off x="3273" y="2153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2075" name="公式" r:id="rId13" imgW="215640" imgH="241200" progId="Equation.3">
                      <p:embed/>
                    </p:oleObj>
                  </mc:Choice>
                  <mc:Fallback>
                    <p:oleObj name="公式" r:id="rId13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73" y="2153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4" name="Object 18"/>
              <p:cNvGraphicFramePr>
                <a:graphicFrameLocks noChangeAspect="1"/>
              </p:cNvGraphicFramePr>
              <p:nvPr/>
            </p:nvGraphicFramePr>
            <p:xfrm>
              <a:off x="5505" y="2172"/>
              <a:ext cx="159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2076" name="公式" r:id="rId15" imgW="253800" imgH="241200" progId="Equation.3">
                      <p:embed/>
                    </p:oleObj>
                  </mc:Choice>
                  <mc:Fallback>
                    <p:oleObj name="公式" r:id="rId15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5" y="2172"/>
                            <a:ext cx="159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5" name="Object 19"/>
              <p:cNvGraphicFramePr>
                <a:graphicFrameLocks noChangeAspect="1"/>
              </p:cNvGraphicFramePr>
              <p:nvPr/>
            </p:nvGraphicFramePr>
            <p:xfrm>
              <a:off x="3252" y="576"/>
              <a:ext cx="15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2077" name="公式" r:id="rId16" imgW="253800" imgH="317160" progId="Equation.3">
                      <p:embed/>
                    </p:oleObj>
                  </mc:Choice>
                  <mc:Fallback>
                    <p:oleObj name="公式" r:id="rId16" imgW="2538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2" y="576"/>
                            <a:ext cx="159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6" name="Arc 20"/>
              <p:cNvSpPr>
                <a:spLocks/>
              </p:cNvSpPr>
              <p:nvPr/>
            </p:nvSpPr>
            <p:spPr bwMode="auto">
              <a:xfrm rot="1220612" flipH="1">
                <a:off x="3963" y="472"/>
                <a:ext cx="1051" cy="1605"/>
              </a:xfrm>
              <a:custGeom>
                <a:avLst/>
                <a:gdLst>
                  <a:gd name="T0" fmla="*/ 50 w 21600"/>
                  <a:gd name="T1" fmla="*/ 89 h 28873"/>
                  <a:gd name="T2" fmla="*/ 3 w 21600"/>
                  <a:gd name="T3" fmla="*/ 0 h 28873"/>
                  <a:gd name="T4" fmla="*/ 51 w 21600"/>
                  <a:gd name="T5" fmla="*/ 22 h 288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8873"/>
                  <a:gd name="T11" fmla="*/ 21600 w 21600"/>
                  <a:gd name="T12" fmla="*/ 28873 h 288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8873" fill="none" extrusionOk="0">
                    <a:moveTo>
                      <a:pt x="21278" y="28872"/>
                    </a:moveTo>
                    <a:cubicBezTo>
                      <a:pt x="9475" y="28696"/>
                      <a:pt x="0" y="19078"/>
                      <a:pt x="0" y="7275"/>
                    </a:cubicBezTo>
                    <a:cubicBezTo>
                      <a:pt x="-1" y="4795"/>
                      <a:pt x="426" y="2334"/>
                      <a:pt x="1261" y="-1"/>
                    </a:cubicBezTo>
                  </a:path>
                  <a:path w="21600" h="28873" stroke="0" extrusionOk="0">
                    <a:moveTo>
                      <a:pt x="21278" y="28872"/>
                    </a:moveTo>
                    <a:cubicBezTo>
                      <a:pt x="9475" y="28696"/>
                      <a:pt x="0" y="19078"/>
                      <a:pt x="0" y="7275"/>
                    </a:cubicBezTo>
                    <a:cubicBezTo>
                      <a:pt x="-1" y="4795"/>
                      <a:pt x="426" y="2334"/>
                      <a:pt x="1261" y="-1"/>
                    </a:cubicBezTo>
                    <a:lnTo>
                      <a:pt x="21600" y="7275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6" name="Object 21"/>
              <p:cNvGraphicFramePr>
                <a:graphicFrameLocks noChangeAspect="1"/>
              </p:cNvGraphicFramePr>
              <p:nvPr/>
            </p:nvGraphicFramePr>
            <p:xfrm>
              <a:off x="4420" y="816"/>
              <a:ext cx="668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2078" name="公式" r:id="rId18" imgW="1358640" imgH="393480" progId="Equation.3">
                      <p:embed/>
                    </p:oleObj>
                  </mc:Choice>
                  <mc:Fallback>
                    <p:oleObj name="公式" r:id="rId18" imgW="135864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0" y="816"/>
                            <a:ext cx="668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62" name="Object 22"/>
            <p:cNvGraphicFramePr>
              <a:graphicFrameLocks noChangeAspect="1"/>
            </p:cNvGraphicFramePr>
            <p:nvPr/>
          </p:nvGraphicFramePr>
          <p:xfrm>
            <a:off x="3513" y="1496"/>
            <a:ext cx="18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079" name="公式" r:id="rId20" imgW="291960" imgH="317160" progId="Equation.3">
                    <p:embed/>
                  </p:oleObj>
                </mc:Choice>
                <mc:Fallback>
                  <p:oleObj name="公式" r:id="rId20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" y="1496"/>
                          <a:ext cx="18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74" name="Group 23"/>
          <p:cNvGrpSpPr>
            <a:grpSpLocks/>
          </p:cNvGrpSpPr>
          <p:nvPr/>
        </p:nvGrpSpPr>
        <p:grpSpPr bwMode="auto">
          <a:xfrm>
            <a:off x="5653336" y="1011982"/>
            <a:ext cx="2057400" cy="2057400"/>
            <a:chOff x="3840" y="728"/>
            <a:chExt cx="1296" cy="1296"/>
          </a:xfrm>
        </p:grpSpPr>
        <p:sp>
          <p:nvSpPr>
            <p:cNvPr id="2080" name="Line 24"/>
            <p:cNvSpPr>
              <a:spLocks noChangeShapeType="1"/>
            </p:cNvSpPr>
            <p:nvPr/>
          </p:nvSpPr>
          <p:spPr bwMode="auto">
            <a:xfrm flipV="1">
              <a:off x="3840" y="728"/>
              <a:ext cx="1296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0" name="Object 25"/>
            <p:cNvGraphicFramePr>
              <a:graphicFrameLocks noChangeAspect="1"/>
            </p:cNvGraphicFramePr>
            <p:nvPr/>
          </p:nvGraphicFramePr>
          <p:xfrm>
            <a:off x="4896" y="920"/>
            <a:ext cx="212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080" name="公式" r:id="rId22" imgW="368280" imgH="291960" progId="Equation.3">
                    <p:embed/>
                  </p:oleObj>
                </mc:Choice>
                <mc:Fallback>
                  <p:oleObj name="公式" r:id="rId22" imgW="36828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920"/>
                          <a:ext cx="212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81" name="Group 26"/>
            <p:cNvGrpSpPr>
              <a:grpSpLocks/>
            </p:cNvGrpSpPr>
            <p:nvPr/>
          </p:nvGrpSpPr>
          <p:grpSpPr bwMode="auto">
            <a:xfrm>
              <a:off x="3878" y="1544"/>
              <a:ext cx="238" cy="252"/>
              <a:chOff x="4118" y="1632"/>
              <a:chExt cx="238" cy="252"/>
            </a:xfrm>
          </p:grpSpPr>
          <p:graphicFrame>
            <p:nvGraphicFramePr>
              <p:cNvPr id="2061" name="Object 27"/>
              <p:cNvGraphicFramePr>
                <a:graphicFrameLocks noChangeAspect="1"/>
              </p:cNvGraphicFramePr>
              <p:nvPr/>
            </p:nvGraphicFramePr>
            <p:xfrm>
              <a:off x="4118" y="1632"/>
              <a:ext cx="233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2081" name="公式" r:id="rId24" imgW="406080" imgH="291960" progId="Equation.3">
                      <p:embed/>
                    </p:oleObj>
                  </mc:Choice>
                  <mc:Fallback>
                    <p:oleObj name="公式" r:id="rId24" imgW="40608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8" y="1632"/>
                            <a:ext cx="233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2" name="Oval 28"/>
              <p:cNvSpPr>
                <a:spLocks noChangeArrowheads="1"/>
              </p:cNvSpPr>
              <p:nvPr/>
            </p:nvSpPr>
            <p:spPr bwMode="auto">
              <a:xfrm>
                <a:off x="4308" y="18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75" name="Text Box 29"/>
          <p:cNvSpPr txBox="1">
            <a:spLocks noChangeArrowheads="1"/>
          </p:cNvSpPr>
          <p:nvPr/>
        </p:nvSpPr>
        <p:spPr bwMode="auto">
          <a:xfrm>
            <a:off x="395536" y="875457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如图</a:t>
            </a:r>
            <a:r>
              <a:rPr lang="en-US" altLang="zh-CN" sz="2800" b="1"/>
              <a:t>,</a:t>
            </a:r>
          </a:p>
        </p:txBody>
      </p:sp>
      <p:sp>
        <p:nvSpPr>
          <p:cNvPr id="2076" name="Text Box 30"/>
          <p:cNvSpPr txBox="1">
            <a:spLocks noChangeArrowheads="1"/>
          </p:cNvSpPr>
          <p:nvPr/>
        </p:nvSpPr>
        <p:spPr bwMode="auto">
          <a:xfrm>
            <a:off x="395536" y="875457"/>
            <a:ext cx="3962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         </a:t>
            </a:r>
            <a:r>
              <a:rPr lang="zh-CN" altLang="en-US" sz="2800" b="1"/>
              <a:t>如果割线</a:t>
            </a:r>
            <a:r>
              <a:rPr lang="en-US" altLang="zh-CN" sz="2800" b="1"/>
              <a:t>MN</a:t>
            </a:r>
            <a:r>
              <a:rPr lang="zh-CN" altLang="en-US" sz="2800" b="1"/>
              <a:t>绕点</a:t>
            </a:r>
            <a:r>
              <a:rPr lang="en-US" altLang="zh-CN" sz="2800" b="1"/>
              <a:t>M</a:t>
            </a:r>
            <a:r>
              <a:rPr lang="zh-CN" altLang="en-US" sz="2800" b="1"/>
              <a:t>旋转而趋向极限位置</a:t>
            </a:r>
            <a:r>
              <a:rPr lang="en-US" altLang="zh-CN" sz="2800" b="1"/>
              <a:t>MT,</a:t>
            </a:r>
            <a:r>
              <a:rPr lang="zh-CN" altLang="en-US" sz="2800" b="1"/>
              <a:t>直线</a:t>
            </a:r>
            <a:r>
              <a:rPr lang="en-US" altLang="zh-CN" sz="2800" b="1"/>
              <a:t>MT</a:t>
            </a:r>
            <a:r>
              <a:rPr lang="zh-CN" altLang="en-US" sz="2800" b="1"/>
              <a:t>就称为曲线</a:t>
            </a:r>
            <a:r>
              <a:rPr lang="en-US" altLang="zh-CN" sz="2800" b="1"/>
              <a:t>C</a:t>
            </a:r>
            <a:r>
              <a:rPr lang="zh-CN" altLang="en-US" sz="2800" b="1"/>
              <a:t>在点</a:t>
            </a:r>
            <a:r>
              <a:rPr lang="en-US" altLang="zh-CN" sz="2800" b="1"/>
              <a:t>M</a:t>
            </a:r>
            <a:r>
              <a:rPr lang="zh-CN" altLang="en-US" sz="2800" b="1"/>
              <a:t>处的</a:t>
            </a:r>
            <a:r>
              <a:rPr lang="zh-CN" altLang="en-US" sz="2800" b="1">
                <a:solidFill>
                  <a:schemeClr val="accent2"/>
                </a:solidFill>
              </a:rPr>
              <a:t>切线</a:t>
            </a:r>
            <a:r>
              <a:rPr lang="en-US" altLang="zh-CN" sz="2800" b="1"/>
              <a:t>.</a:t>
            </a:r>
          </a:p>
        </p:txBody>
      </p:sp>
      <p:sp>
        <p:nvSpPr>
          <p:cNvPr id="2077" name="Text Box 31"/>
          <p:cNvSpPr txBox="1">
            <a:spLocks noChangeArrowheads="1"/>
          </p:cNvSpPr>
          <p:nvPr/>
        </p:nvSpPr>
        <p:spPr bwMode="auto">
          <a:xfrm>
            <a:off x="395536" y="2842370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极限位置即</a:t>
            </a:r>
          </a:p>
        </p:txBody>
      </p:sp>
      <p:graphicFrame>
        <p:nvGraphicFramePr>
          <p:cNvPr id="205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754816"/>
              </p:ext>
            </p:extLst>
          </p:nvPr>
        </p:nvGraphicFramePr>
        <p:xfrm>
          <a:off x="479674" y="3572916"/>
          <a:ext cx="31162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82" name="公式" r:id="rId26" imgW="3429000" imgH="444240" progId="Equation.3">
                  <p:embed/>
                </p:oleObj>
              </mc:Choice>
              <mc:Fallback>
                <p:oleObj name="公式" r:id="rId26" imgW="3429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74" y="3572916"/>
                        <a:ext cx="31162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435427"/>
              </p:ext>
            </p:extLst>
          </p:nvPr>
        </p:nvGraphicFramePr>
        <p:xfrm>
          <a:off x="3976936" y="3558629"/>
          <a:ext cx="3035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83" name="公式" r:id="rId28" imgW="3340080" imgH="444240" progId="Equation.3">
                  <p:embed/>
                </p:oleObj>
              </mc:Choice>
              <mc:Fallback>
                <p:oleObj name="公式" r:id="rId28" imgW="3340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936" y="3558629"/>
                        <a:ext cx="30353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781547"/>
              </p:ext>
            </p:extLst>
          </p:nvPr>
        </p:nvGraphicFramePr>
        <p:xfrm>
          <a:off x="471736" y="4273004"/>
          <a:ext cx="24923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84" name="公式" r:id="rId30" imgW="2743200" imgH="406080" progId="Equation.3">
                  <p:embed/>
                </p:oleObj>
              </mc:Choice>
              <mc:Fallback>
                <p:oleObj name="公式" r:id="rId30" imgW="2743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36" y="4273004"/>
                        <a:ext cx="24923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746480"/>
              </p:ext>
            </p:extLst>
          </p:nvPr>
        </p:nvGraphicFramePr>
        <p:xfrm>
          <a:off x="3203824" y="4092029"/>
          <a:ext cx="19161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85" name="公式" r:id="rId32" imgW="2108160" imgH="939600" progId="Equation.3">
                  <p:embed/>
                </p:oleObj>
              </mc:Choice>
              <mc:Fallback>
                <p:oleObj name="公式" r:id="rId32" imgW="21081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24" y="4092029"/>
                        <a:ext cx="191611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90426"/>
              </p:ext>
            </p:extLst>
          </p:nvPr>
        </p:nvGraphicFramePr>
        <p:xfrm>
          <a:off x="5196136" y="4092029"/>
          <a:ext cx="22272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86" name="公式" r:id="rId34" imgW="2450880" imgH="939600" progId="Equation.3">
                  <p:embed/>
                </p:oleObj>
              </mc:Choice>
              <mc:Fallback>
                <p:oleObj name="公式" r:id="rId34" imgW="24508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136" y="4092029"/>
                        <a:ext cx="222726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485081"/>
              </p:ext>
            </p:extLst>
          </p:nvPr>
        </p:nvGraphicFramePr>
        <p:xfrm>
          <a:off x="471736" y="4854029"/>
          <a:ext cx="33464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87" name="公式" r:id="rId36" imgW="3682800" imgH="495000" progId="Equation.3">
                  <p:embed/>
                </p:oleObj>
              </mc:Choice>
              <mc:Fallback>
                <p:oleObj name="公式" r:id="rId36" imgW="36828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36" y="4854029"/>
                        <a:ext cx="33464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184371"/>
              </p:ext>
            </p:extLst>
          </p:nvPr>
        </p:nvGraphicFramePr>
        <p:xfrm>
          <a:off x="490786" y="5516016"/>
          <a:ext cx="25717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88" name="公式" r:id="rId38" imgW="2705040" imgH="406080" progId="Equation.3">
                  <p:embed/>
                </p:oleObj>
              </mc:Choice>
              <mc:Fallback>
                <p:oleObj name="公式" r:id="rId38" imgW="27050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86" y="5516016"/>
                        <a:ext cx="25717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361397"/>
              </p:ext>
            </p:extLst>
          </p:nvPr>
        </p:nvGraphicFramePr>
        <p:xfrm>
          <a:off x="3138736" y="5311229"/>
          <a:ext cx="41084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89" name="公式" r:id="rId40" imgW="4520880" imgH="939600" progId="Equation.3">
                  <p:embed/>
                </p:oleObj>
              </mc:Choice>
              <mc:Fallback>
                <p:oleObj name="公式" r:id="rId40" imgW="45208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736" y="5311229"/>
                        <a:ext cx="41084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" name="Text Box 11"/>
          <p:cNvSpPr txBox="1">
            <a:spLocks noChangeArrowheads="1"/>
          </p:cNvSpPr>
          <p:nvPr/>
        </p:nvSpPr>
        <p:spPr bwMode="auto">
          <a:xfrm>
            <a:off x="610816" y="123290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几何背景</a:t>
            </a:r>
          </a:p>
        </p:txBody>
      </p:sp>
      <p:sp>
        <p:nvSpPr>
          <p:cNvPr id="2079" name="Text Box 12"/>
          <p:cNvSpPr txBox="1">
            <a:spLocks noChangeArrowheads="1"/>
          </p:cNvSpPr>
          <p:nvPr/>
        </p:nvSpPr>
        <p:spPr bwMode="auto">
          <a:xfrm>
            <a:off x="2267744" y="116632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割线的极限位置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切线位置</a:t>
            </a:r>
          </a:p>
        </p:txBody>
      </p:sp>
    </p:spTree>
    <p:extLst>
      <p:ext uri="{BB962C8B-B14F-4D97-AF65-F5344CB8AC3E}">
        <p14:creationId xmlns:p14="http://schemas.microsoft.com/office/powerpoint/2010/main" val="561304882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0" name="Group 3"/>
          <p:cNvGrpSpPr>
            <a:grpSpLocks/>
          </p:cNvGrpSpPr>
          <p:nvPr/>
        </p:nvGrpSpPr>
        <p:grpSpPr bwMode="auto">
          <a:xfrm>
            <a:off x="5028432" y="1241648"/>
            <a:ext cx="3429000" cy="2667000"/>
            <a:chOff x="3168" y="472"/>
            <a:chExt cx="2496" cy="1928"/>
          </a:xfrm>
        </p:grpSpPr>
        <p:sp>
          <p:nvSpPr>
            <p:cNvPr id="9240" name="Line 4"/>
            <p:cNvSpPr>
              <a:spLocks noChangeShapeType="1"/>
            </p:cNvSpPr>
            <p:nvPr/>
          </p:nvSpPr>
          <p:spPr bwMode="auto">
            <a:xfrm>
              <a:off x="3168" y="2112"/>
              <a:ext cx="2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1" name="Line 5"/>
            <p:cNvSpPr>
              <a:spLocks noChangeShapeType="1"/>
            </p:cNvSpPr>
            <p:nvPr/>
          </p:nvSpPr>
          <p:spPr bwMode="auto">
            <a:xfrm flipV="1">
              <a:off x="3456" y="576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5" name="Object 6"/>
            <p:cNvGraphicFramePr>
              <a:graphicFrameLocks noChangeAspect="1"/>
            </p:cNvGraphicFramePr>
            <p:nvPr/>
          </p:nvGraphicFramePr>
          <p:xfrm>
            <a:off x="3273" y="2153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981" name="公式" r:id="rId3" imgW="215640" imgH="241200" progId="Equation.3">
                    <p:embed/>
                  </p:oleObj>
                </mc:Choice>
                <mc:Fallback>
                  <p:oleObj name="公式" r:id="rId3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2153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7"/>
            <p:cNvGraphicFramePr>
              <a:graphicFrameLocks noChangeAspect="1"/>
            </p:cNvGraphicFramePr>
            <p:nvPr/>
          </p:nvGraphicFramePr>
          <p:xfrm>
            <a:off x="5505" y="217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982" name="公式" r:id="rId5" imgW="253800" imgH="241200" progId="Equation.3">
                    <p:embed/>
                  </p:oleObj>
                </mc:Choice>
                <mc:Fallback>
                  <p:oleObj name="公式" r:id="rId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5" y="217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8"/>
            <p:cNvGraphicFramePr>
              <a:graphicFrameLocks noChangeAspect="1"/>
            </p:cNvGraphicFramePr>
            <p:nvPr/>
          </p:nvGraphicFramePr>
          <p:xfrm>
            <a:off x="3252" y="576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983" name="公式" r:id="rId7" imgW="253800" imgH="317160" progId="Equation.3">
                    <p:embed/>
                  </p:oleObj>
                </mc:Choice>
                <mc:Fallback>
                  <p:oleObj name="公式" r:id="rId7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576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2" name="Arc 9"/>
            <p:cNvSpPr>
              <a:spLocks/>
            </p:cNvSpPr>
            <p:nvPr/>
          </p:nvSpPr>
          <p:spPr bwMode="auto">
            <a:xfrm rot="1220612" flipH="1">
              <a:off x="3963" y="472"/>
              <a:ext cx="1051" cy="1605"/>
            </a:xfrm>
            <a:custGeom>
              <a:avLst/>
              <a:gdLst>
                <a:gd name="T0" fmla="*/ 50 w 21600"/>
                <a:gd name="T1" fmla="*/ 89 h 28873"/>
                <a:gd name="T2" fmla="*/ 3 w 21600"/>
                <a:gd name="T3" fmla="*/ 0 h 28873"/>
                <a:gd name="T4" fmla="*/ 51 w 21600"/>
                <a:gd name="T5" fmla="*/ 22 h 2887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873"/>
                <a:gd name="T11" fmla="*/ 21600 w 21600"/>
                <a:gd name="T12" fmla="*/ 28873 h 28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873" fill="none" extrusionOk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</a:path>
                <a:path w="21600" h="28873" stroke="0" extrusionOk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  <a:lnTo>
                    <a:pt x="21600" y="7275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8" name="Object 10"/>
            <p:cNvGraphicFramePr>
              <a:graphicFrameLocks noChangeAspect="1"/>
            </p:cNvGraphicFramePr>
            <p:nvPr/>
          </p:nvGraphicFramePr>
          <p:xfrm>
            <a:off x="4420" y="816"/>
            <a:ext cx="66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984" name="公式" r:id="rId9" imgW="1358640" imgH="393480" progId="Equation.3">
                    <p:embed/>
                  </p:oleObj>
                </mc:Choice>
                <mc:Fallback>
                  <p:oleObj name="公式" r:id="rId9" imgW="13586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0" y="816"/>
                          <a:ext cx="668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397968"/>
              </p:ext>
            </p:extLst>
          </p:nvPr>
        </p:nvGraphicFramePr>
        <p:xfrm>
          <a:off x="6217469" y="3343498"/>
          <a:ext cx="182563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985" name="公式" r:id="rId11" imgW="266400" imgH="241200" progId="Equation.3">
                  <p:embed/>
                </p:oleObj>
              </mc:Choice>
              <mc:Fallback>
                <p:oleObj name="公式" r:id="rId11" imgW="266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7469" y="3343498"/>
                        <a:ext cx="182563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1" name="Group 12"/>
          <p:cNvGrpSpPr>
            <a:grpSpLocks/>
          </p:cNvGrpSpPr>
          <p:nvPr/>
        </p:nvGrpSpPr>
        <p:grpSpPr bwMode="auto">
          <a:xfrm>
            <a:off x="5485632" y="2341786"/>
            <a:ext cx="2959100" cy="1085850"/>
            <a:chOff x="3456" y="1797"/>
            <a:chExt cx="1864" cy="684"/>
          </a:xfrm>
        </p:grpSpPr>
        <p:sp>
          <p:nvSpPr>
            <p:cNvPr id="9239" name="Line 13"/>
            <p:cNvSpPr>
              <a:spLocks noChangeShapeType="1"/>
            </p:cNvSpPr>
            <p:nvPr/>
          </p:nvSpPr>
          <p:spPr bwMode="auto">
            <a:xfrm rot="21174894" flipV="1">
              <a:off x="3456" y="2016"/>
              <a:ext cx="1720" cy="46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4" name="Object 14"/>
            <p:cNvGraphicFramePr>
              <a:graphicFrameLocks noChangeAspect="1"/>
            </p:cNvGraphicFramePr>
            <p:nvPr/>
          </p:nvGraphicFramePr>
          <p:xfrm>
            <a:off x="5179" y="1797"/>
            <a:ext cx="141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986" name="公式" r:id="rId13" imgW="279360" imgH="291960" progId="Equation.3">
                    <p:embed/>
                  </p:oleObj>
                </mc:Choice>
                <mc:Fallback>
                  <p:oleObj name="公式" r:id="rId13" imgW="2793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9" y="1797"/>
                          <a:ext cx="141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2" name="Group 15"/>
          <p:cNvGrpSpPr>
            <a:grpSpLocks/>
          </p:cNvGrpSpPr>
          <p:nvPr/>
        </p:nvGrpSpPr>
        <p:grpSpPr bwMode="auto">
          <a:xfrm>
            <a:off x="6612757" y="3138711"/>
            <a:ext cx="320675" cy="723900"/>
            <a:chOff x="4166" y="2299"/>
            <a:chExt cx="202" cy="456"/>
          </a:xfrm>
        </p:grpSpPr>
        <p:sp>
          <p:nvSpPr>
            <p:cNvPr id="9238" name="Line 16"/>
            <p:cNvSpPr>
              <a:spLocks noChangeShapeType="1"/>
            </p:cNvSpPr>
            <p:nvPr/>
          </p:nvSpPr>
          <p:spPr bwMode="auto">
            <a:xfrm>
              <a:off x="4224" y="2299"/>
              <a:ext cx="1" cy="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3" name="Object 17"/>
            <p:cNvGraphicFramePr>
              <a:graphicFrameLocks noChangeAspect="1"/>
            </p:cNvGraphicFramePr>
            <p:nvPr/>
          </p:nvGraphicFramePr>
          <p:xfrm>
            <a:off x="4166" y="2519"/>
            <a:ext cx="20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987" name="公式" r:id="rId15" imgW="368280" imgH="431640" progId="Equation.3">
                    <p:embed/>
                  </p:oleObj>
                </mc:Choice>
                <mc:Fallback>
                  <p:oleObj name="公式" r:id="rId15" imgW="368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2519"/>
                          <a:ext cx="20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3" name="Group 18"/>
          <p:cNvGrpSpPr>
            <a:grpSpLocks/>
          </p:cNvGrpSpPr>
          <p:nvPr/>
        </p:nvGrpSpPr>
        <p:grpSpPr bwMode="auto">
          <a:xfrm>
            <a:off x="6400032" y="2797398"/>
            <a:ext cx="327025" cy="349250"/>
            <a:chOff x="4118" y="1632"/>
            <a:chExt cx="238" cy="252"/>
          </a:xfrm>
        </p:grpSpPr>
        <p:graphicFrame>
          <p:nvGraphicFramePr>
            <p:cNvPr id="9222" name="Object 19"/>
            <p:cNvGraphicFramePr>
              <a:graphicFrameLocks noChangeAspect="1"/>
            </p:cNvGraphicFramePr>
            <p:nvPr/>
          </p:nvGraphicFramePr>
          <p:xfrm>
            <a:off x="4118" y="1632"/>
            <a:ext cx="233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988" name="公式" r:id="rId17" imgW="406080" imgH="291960" progId="Equation.3">
                    <p:embed/>
                  </p:oleObj>
                </mc:Choice>
                <mc:Fallback>
                  <p:oleObj name="公式" r:id="rId17" imgW="40608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8" y="1632"/>
                          <a:ext cx="233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7" name="Oval 20"/>
            <p:cNvSpPr>
              <a:spLocks noChangeArrowheads="1"/>
            </p:cNvSpPr>
            <p:nvPr/>
          </p:nvSpPr>
          <p:spPr bwMode="auto">
            <a:xfrm>
              <a:off x="4308" y="18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34" name="Text Box 21"/>
          <p:cNvSpPr txBox="1">
            <a:spLocks noChangeArrowheads="1"/>
          </p:cNvSpPr>
          <p:nvPr/>
        </p:nvSpPr>
        <p:spPr bwMode="auto">
          <a:xfrm>
            <a:off x="323528" y="260648"/>
            <a:ext cx="48803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二、几何意义与物理意义</a:t>
            </a:r>
            <a:endParaRPr lang="zh-CN" altLang="en-US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921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42861"/>
              </p:ext>
            </p:extLst>
          </p:nvPr>
        </p:nvGraphicFramePr>
        <p:xfrm>
          <a:off x="594544" y="1851248"/>
          <a:ext cx="42164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989" name="公式" r:id="rId19" imgW="4368600" imgH="2260440" progId="Equation.3">
                  <p:embed/>
                </p:oleObj>
              </mc:Choice>
              <mc:Fallback>
                <p:oleObj name="公式" r:id="rId19" imgW="4368600" imgH="226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44" y="1851248"/>
                        <a:ext cx="4216400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23"/>
          <p:cNvSpPr txBox="1">
            <a:spLocks noChangeArrowheads="1"/>
          </p:cNvSpPr>
          <p:nvPr/>
        </p:nvSpPr>
        <p:spPr bwMode="auto">
          <a:xfrm>
            <a:off x="467544" y="4138836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切线方程为</a:t>
            </a:r>
          </a:p>
        </p:txBody>
      </p:sp>
      <p:sp>
        <p:nvSpPr>
          <p:cNvPr id="9236" name="Text Box 24"/>
          <p:cNvSpPr txBox="1">
            <a:spLocks noChangeArrowheads="1"/>
          </p:cNvSpPr>
          <p:nvPr/>
        </p:nvSpPr>
        <p:spPr bwMode="auto">
          <a:xfrm>
            <a:off x="467544" y="4905598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法线方程为</a:t>
            </a:r>
          </a:p>
        </p:txBody>
      </p:sp>
      <p:graphicFrame>
        <p:nvGraphicFramePr>
          <p:cNvPr id="922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133270"/>
              </p:ext>
            </p:extLst>
          </p:nvPr>
        </p:nvGraphicFramePr>
        <p:xfrm>
          <a:off x="2601144" y="4232498"/>
          <a:ext cx="34417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990" name="公式" r:id="rId21" imgW="3581280" imgH="431640" progId="Equation.3">
                  <p:embed/>
                </p:oleObj>
              </mc:Choice>
              <mc:Fallback>
                <p:oleObj name="公式" r:id="rId21" imgW="3581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144" y="4232498"/>
                        <a:ext cx="34417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081603"/>
              </p:ext>
            </p:extLst>
          </p:nvPr>
        </p:nvGraphicFramePr>
        <p:xfrm>
          <a:off x="2588444" y="4770661"/>
          <a:ext cx="37465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991" name="公式" r:id="rId23" imgW="3898800" imgH="927000" progId="Equation.3">
                  <p:embed/>
                </p:oleObj>
              </mc:Choice>
              <mc:Fallback>
                <p:oleObj name="公式" r:id="rId23" imgW="38988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444" y="4770661"/>
                        <a:ext cx="37465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67544" y="1033572"/>
            <a:ext cx="2736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、几何意义</a:t>
            </a:r>
            <a:endParaRPr lang="zh-CN" altLang="en-US" sz="2800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3729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5" grpId="0"/>
      <p:bldP spid="92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911098"/>
              </p:ext>
            </p:extLst>
          </p:nvPr>
        </p:nvGraphicFramePr>
        <p:xfrm>
          <a:off x="395536" y="1126150"/>
          <a:ext cx="4420559" cy="5021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38" name="Document" r:id="rId3" imgW="4325354" imgH="4914524" progId="Word.Document.8">
                  <p:embed/>
                </p:oleObj>
              </mc:Choice>
              <mc:Fallback>
                <p:oleObj name="Document" r:id="rId3" imgW="4325354" imgH="49145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26150"/>
                        <a:ext cx="4420559" cy="5021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570413" y="1628801"/>
            <a:ext cx="2219325" cy="1635125"/>
            <a:chOff x="3334" y="1712"/>
            <a:chExt cx="1398" cy="1030"/>
          </a:xfrm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334" y="1712"/>
              <a:ext cx="1398" cy="1030"/>
            </a:xfrm>
            <a:custGeom>
              <a:avLst/>
              <a:gdLst>
                <a:gd name="T0" fmla="*/ 0 w 1680"/>
                <a:gd name="T1" fmla="*/ 912 h 912"/>
                <a:gd name="T2" fmla="*/ 864 w 1680"/>
                <a:gd name="T3" fmla="*/ 720 h 912"/>
                <a:gd name="T4" fmla="*/ 1680 w 1680"/>
                <a:gd name="T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0" h="912">
                  <a:moveTo>
                    <a:pt x="0" y="912"/>
                  </a:moveTo>
                  <a:cubicBezTo>
                    <a:pt x="292" y="892"/>
                    <a:pt x="584" y="872"/>
                    <a:pt x="864" y="720"/>
                  </a:cubicBezTo>
                  <a:cubicBezTo>
                    <a:pt x="1144" y="568"/>
                    <a:pt x="1412" y="284"/>
                    <a:pt x="1680" y="0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653956"/>
                </p:ext>
              </p:extLst>
            </p:nvPr>
          </p:nvGraphicFramePr>
          <p:xfrm>
            <a:off x="3619" y="2152"/>
            <a:ext cx="67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239" name="Equation" r:id="rId5" imgW="1371600" imgH="393480" progId="Equation.3">
                    <p:embed/>
                  </p:oleObj>
                </mc:Choice>
                <mc:Fallback>
                  <p:oleObj name="Equation" r:id="rId5" imgW="13716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2152"/>
                          <a:ext cx="67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399085" y="3021832"/>
            <a:ext cx="366713" cy="1244600"/>
            <a:chOff x="3856" y="2576"/>
            <a:chExt cx="231" cy="784"/>
          </a:xfrm>
        </p:grpSpPr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3493068"/>
                </p:ext>
              </p:extLst>
            </p:nvPr>
          </p:nvGraphicFramePr>
          <p:xfrm>
            <a:off x="3856" y="3088"/>
            <a:ext cx="2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240" name="Equation" r:id="rId7" imgW="368280" imgH="431640" progId="Equation.3">
                    <p:embed/>
                  </p:oleObj>
                </mc:Choice>
                <mc:Fallback>
                  <p:oleObj name="Equation" r:id="rId7" imgW="368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6" y="3088"/>
                          <a:ext cx="2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952" y="257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551488" y="3021832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7376988" y="2183632"/>
            <a:ext cx="12382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297488" y="2710682"/>
            <a:ext cx="4090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/>
              <a:t>M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110288" y="1904232"/>
            <a:ext cx="3529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/>
              <a:t>N</a:t>
            </a:r>
          </a:p>
        </p:txBody>
      </p: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7981110" y="2183632"/>
            <a:ext cx="468696" cy="838200"/>
            <a:chOff x="4888" y="2048"/>
            <a:chExt cx="254" cy="528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4888" y="2048"/>
              <a:ext cx="0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1881432"/>
                </p:ext>
              </p:extLst>
            </p:nvPr>
          </p:nvGraphicFramePr>
          <p:xfrm>
            <a:off x="4938" y="2228"/>
            <a:ext cx="20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241" name="Equation" r:id="rId9" imgW="431640" imgH="380880" progId="Equation.3">
                    <p:embed/>
                  </p:oleObj>
                </mc:Choice>
                <mc:Fallback>
                  <p:oleObj name="Equation" r:id="rId9" imgW="43164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8" y="2228"/>
                          <a:ext cx="20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5148138" y="1269232"/>
            <a:ext cx="3816350" cy="3013075"/>
            <a:chOff x="3068" y="1472"/>
            <a:chExt cx="2404" cy="1898"/>
          </a:xfrm>
        </p:grpSpPr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068" y="3112"/>
              <a:ext cx="2404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3295" y="1472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4201161"/>
                </p:ext>
              </p:extLst>
            </p:nvPr>
          </p:nvGraphicFramePr>
          <p:xfrm>
            <a:off x="5252" y="3178"/>
            <a:ext cx="20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242" name="公式" r:id="rId11" imgW="253800" imgH="241200" progId="Equation.3">
                    <p:embed/>
                  </p:oleObj>
                </mc:Choice>
                <mc:Fallback>
                  <p:oleObj name="公式" r:id="rId1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2" y="3178"/>
                          <a:ext cx="20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0364829"/>
                </p:ext>
              </p:extLst>
            </p:nvPr>
          </p:nvGraphicFramePr>
          <p:xfrm>
            <a:off x="3069" y="1488"/>
            <a:ext cx="18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243" name="公式" r:id="rId13" imgW="253800" imgH="317160" progId="Equation.3">
                    <p:embed/>
                  </p:oleObj>
                </mc:Choice>
                <mc:Fallback>
                  <p:oleObj name="公式" r:id="rId13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9" y="1488"/>
                          <a:ext cx="18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9116888"/>
                </p:ext>
              </p:extLst>
            </p:nvPr>
          </p:nvGraphicFramePr>
          <p:xfrm>
            <a:off x="3356" y="3137"/>
            <a:ext cx="18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244" name="公式" r:id="rId15" imgW="215640" imgH="241200" progId="Equation.3">
                    <p:embed/>
                  </p:oleObj>
                </mc:Choice>
                <mc:Fallback>
                  <p:oleObj name="公式" r:id="rId1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6" y="3137"/>
                          <a:ext cx="185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34"/>
          <p:cNvGrpSpPr>
            <a:grpSpLocks/>
          </p:cNvGrpSpPr>
          <p:nvPr/>
        </p:nvGrpSpPr>
        <p:grpSpPr bwMode="auto">
          <a:xfrm>
            <a:off x="6551488" y="3021832"/>
            <a:ext cx="838200" cy="358775"/>
            <a:chOff x="3952" y="2576"/>
            <a:chExt cx="528" cy="226"/>
          </a:xfrm>
        </p:grpSpPr>
        <p:graphicFrame>
          <p:nvGraphicFramePr>
            <p:cNvPr id="3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4523078"/>
                </p:ext>
              </p:extLst>
            </p:nvPr>
          </p:nvGraphicFramePr>
          <p:xfrm>
            <a:off x="4128" y="2617"/>
            <a:ext cx="2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245" name="Equation" r:id="rId17" imgW="457200" imgH="304560" progId="Equation.3">
                    <p:embed/>
                  </p:oleObj>
                </mc:Choice>
                <mc:Fallback>
                  <p:oleObj name="Equation" r:id="rId17" imgW="4572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617"/>
                          <a:ext cx="28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3952" y="2576"/>
              <a:ext cx="528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854701" y="2183632"/>
            <a:ext cx="1168400" cy="2095500"/>
            <a:chOff x="4143" y="2048"/>
            <a:chExt cx="736" cy="1320"/>
          </a:xfrm>
        </p:grpSpPr>
        <p:graphicFrame>
          <p:nvGraphicFramePr>
            <p:cNvPr id="43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3713718"/>
                </p:ext>
              </p:extLst>
            </p:nvPr>
          </p:nvGraphicFramePr>
          <p:xfrm>
            <a:off x="4143" y="3096"/>
            <a:ext cx="7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246" name="Equation" r:id="rId19" imgW="1168200" imgH="431640" progId="Equation.3">
                    <p:embed/>
                  </p:oleObj>
                </mc:Choice>
                <mc:Fallback>
                  <p:oleObj name="Equation" r:id="rId19" imgW="11682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3096"/>
                          <a:ext cx="7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4472" y="204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611560" y="116632"/>
            <a:ext cx="2475756" cy="536104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一、微分</a:t>
            </a:r>
          </a:p>
        </p:txBody>
      </p:sp>
      <p:sp>
        <p:nvSpPr>
          <p:cNvPr id="29" name="矩形 28"/>
          <p:cNvSpPr/>
          <p:nvPr/>
        </p:nvSpPr>
        <p:spPr>
          <a:xfrm>
            <a:off x="611560" y="673532"/>
            <a:ext cx="3314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、增量（改变量）</a:t>
            </a:r>
            <a:endParaRPr lang="zh-CN" altLang="en-US" sz="2800" dirty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utoUpdateAnimBg="0"/>
      <p:bldP spid="1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843136" y="821655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非均匀变化量的瞬时变化率</a:t>
            </a:r>
            <a:r>
              <a:rPr lang="en-US" altLang="zh-CN" sz="2800" b="1" dirty="0"/>
              <a:t>.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838200" y="1353914"/>
            <a:ext cx="7086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变速直线运动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/>
              <a:t>路程对时间的导数为物体的瞬时速度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125546"/>
              </p:ext>
            </p:extLst>
          </p:nvPr>
        </p:nvGraphicFramePr>
        <p:xfrm>
          <a:off x="2082800" y="2115914"/>
          <a:ext cx="278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0" name="公式" r:id="rId3" imgW="2781000" imgH="838080" progId="Equation.3">
                  <p:embed/>
                </p:oleObj>
              </mc:Choice>
              <mc:Fallback>
                <p:oleObj name="公式" r:id="rId3" imgW="27810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115914"/>
                        <a:ext cx="278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838200" y="3182714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交流电路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/>
              <a:t>电量对时间的导数为电流强度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02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38356"/>
              </p:ext>
            </p:extLst>
          </p:nvPr>
        </p:nvGraphicFramePr>
        <p:xfrm>
          <a:off x="2146300" y="3868514"/>
          <a:ext cx="280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1" name="公式" r:id="rId5" imgW="2806560" imgH="838080" progId="Equation.3">
                  <p:embed/>
                </p:oleObj>
              </mc:Choice>
              <mc:Fallback>
                <p:oleObj name="公式" r:id="rId5" imgW="28065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868514"/>
                        <a:ext cx="2806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914400" y="4859114"/>
            <a:ext cx="7086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非均匀的物体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/>
              <a:t>质量对长度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面积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体积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的导数为物体的线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面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体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密度</a:t>
            </a:r>
            <a:r>
              <a:rPr lang="en-US" altLang="zh-CN" sz="2800" b="1" dirty="0"/>
              <a:t>.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771778" y="260648"/>
            <a:ext cx="4880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、物理意义</a:t>
            </a:r>
            <a:endParaRPr lang="zh-CN" altLang="en-US" sz="2800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5307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 Box 2"/>
          <p:cNvSpPr txBox="1">
            <a:spLocks noChangeArrowheads="1"/>
          </p:cNvSpPr>
          <p:nvPr/>
        </p:nvSpPr>
        <p:spPr bwMode="auto">
          <a:xfrm>
            <a:off x="473373" y="533623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676275" y="260350"/>
          <a:ext cx="7489825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528" name="公式" r:id="rId3" imgW="3111480" imgH="622080" progId="Equation.3">
                  <p:embed/>
                </p:oleObj>
              </mc:Choice>
              <mc:Fallback>
                <p:oleObj name="公式" r:id="rId3" imgW="31114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60350"/>
                        <a:ext cx="7489825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2304" y="1916832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96988" y="1916113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由导数的几何意义</a:t>
            </a:r>
            <a:r>
              <a:rPr lang="en-US" altLang="zh-CN" sz="2800" b="1"/>
              <a:t>,  </a:t>
            </a:r>
            <a:r>
              <a:rPr lang="zh-CN" altLang="en-US" sz="2800" b="1"/>
              <a:t>得切线斜率为</a:t>
            </a:r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1449388" y="2593975"/>
          <a:ext cx="1460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529" name="公式" r:id="rId5" imgW="1460160" imgH="1054080" progId="Equation.3">
                  <p:embed/>
                </p:oleObj>
              </mc:Choice>
              <mc:Fallback>
                <p:oleObj name="公式" r:id="rId5" imgW="146016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593975"/>
                        <a:ext cx="1460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3049588" y="2587625"/>
          <a:ext cx="1460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530" name="公式" r:id="rId7" imgW="1460160" imgH="1054080" progId="Equation.3">
                  <p:embed/>
                </p:oleObj>
              </mc:Choice>
              <mc:Fallback>
                <p:oleObj name="公式" r:id="rId7" imgW="146016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2587625"/>
                        <a:ext cx="1460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4586288" y="2587625"/>
          <a:ext cx="1587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531" name="公式" r:id="rId9" imgW="1587240" imgH="1054080" progId="Equation.3">
                  <p:embed/>
                </p:oleObj>
              </mc:Choice>
              <mc:Fallback>
                <p:oleObj name="公式" r:id="rId9" imgW="158724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2587625"/>
                        <a:ext cx="1587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6326188" y="2892425"/>
          <a:ext cx="7874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532" name="公式" r:id="rId11" imgW="787320" imgH="317160" progId="Equation.3">
                  <p:embed/>
                </p:oleObj>
              </mc:Choice>
              <mc:Fallback>
                <p:oleObj name="公式" r:id="rId11" imgW="787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2892425"/>
                        <a:ext cx="7874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717550" y="399732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所求切线方程为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687388" y="475932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法线方程为</a:t>
            </a:r>
          </a:p>
        </p:txBody>
      </p:sp>
      <p:graphicFrame>
        <p:nvGraphicFramePr>
          <p:cNvPr id="85004" name="Object 12"/>
          <p:cNvGraphicFramePr>
            <a:graphicFrameLocks noChangeAspect="1"/>
          </p:cNvGraphicFramePr>
          <p:nvPr/>
        </p:nvGraphicFramePr>
        <p:xfrm>
          <a:off x="3290888" y="3887788"/>
          <a:ext cx="2425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533" name="公式" r:id="rId13" imgW="2590560" imgH="825480" progId="Equation.3">
                  <p:embed/>
                </p:oleObj>
              </mc:Choice>
              <mc:Fallback>
                <p:oleObj name="公式" r:id="rId13" imgW="25905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3887788"/>
                        <a:ext cx="2425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/>
        </p:nvGraphicFramePr>
        <p:xfrm>
          <a:off x="2744788" y="4645025"/>
          <a:ext cx="23082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534" name="公式" r:id="rId15" imgW="2463480" imgH="838080" progId="Equation.3">
                  <p:embed/>
                </p:oleObj>
              </mc:Choice>
              <mc:Fallback>
                <p:oleObj name="公式" r:id="rId15" imgW="2463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4645025"/>
                        <a:ext cx="23082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14"/>
          <p:cNvGraphicFramePr>
            <a:graphicFrameLocks noChangeAspect="1"/>
          </p:cNvGraphicFramePr>
          <p:nvPr/>
        </p:nvGraphicFramePr>
        <p:xfrm>
          <a:off x="5975350" y="4111625"/>
          <a:ext cx="23320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535" name="公式" r:id="rId17" imgW="2489040" imgH="419040" progId="Equation.3">
                  <p:embed/>
                </p:oleObj>
              </mc:Choice>
              <mc:Fallback>
                <p:oleObj name="公式" r:id="rId17" imgW="2489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4111625"/>
                        <a:ext cx="233203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15"/>
          <p:cNvGraphicFramePr>
            <a:graphicFrameLocks noChangeAspect="1"/>
          </p:cNvGraphicFramePr>
          <p:nvPr/>
        </p:nvGraphicFramePr>
        <p:xfrm>
          <a:off x="5273675" y="4873625"/>
          <a:ext cx="26527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536" name="公式" r:id="rId19" imgW="2831760" imgH="419040" progId="Equation.3">
                  <p:embed/>
                </p:oleObj>
              </mc:Choice>
              <mc:Fallback>
                <p:oleObj name="公式" r:id="rId19" imgW="2831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4873625"/>
                        <a:ext cx="26527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3514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5002" grpId="0" autoUpdateAnimBg="0"/>
      <p:bldP spid="8500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951856" y="2634457"/>
            <a:ext cx="2093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9900FF"/>
                </a:solidFill>
              </a:rPr>
              <a:t>2.</a:t>
            </a:r>
            <a:r>
              <a:rPr lang="zh-CN" altLang="en-US" sz="2800" b="1" dirty="0">
                <a:solidFill>
                  <a:srgbClr val="9900FF"/>
                </a:solidFill>
              </a:rPr>
              <a:t>右导数</a:t>
            </a:r>
            <a:r>
              <a:rPr lang="en-US" altLang="zh-CN" sz="2800" b="1" dirty="0">
                <a:solidFill>
                  <a:srgbClr val="9900FF"/>
                </a:solidFill>
              </a:rPr>
              <a:t>:</a:t>
            </a:r>
            <a:endParaRPr lang="en-US" altLang="zh-CN" sz="1800" dirty="0">
              <a:solidFill>
                <a:srgbClr val="9900FF"/>
              </a:solidFill>
            </a:endParaRP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67544" y="332656"/>
            <a:ext cx="3159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单侧导数</a:t>
            </a:r>
            <a:endParaRPr lang="zh-CN" altLang="en-US" sz="1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934393" y="1124744"/>
            <a:ext cx="218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9900FF"/>
                </a:solidFill>
              </a:rPr>
              <a:t>1.</a:t>
            </a:r>
            <a:r>
              <a:rPr lang="zh-CN" altLang="en-US" sz="2800" b="1" dirty="0">
                <a:solidFill>
                  <a:srgbClr val="9900FF"/>
                </a:solidFill>
              </a:rPr>
              <a:t>左导数</a:t>
            </a:r>
            <a:r>
              <a:rPr lang="en-US" altLang="zh-CN" sz="2800" b="1" dirty="0">
                <a:solidFill>
                  <a:srgbClr val="9900FF"/>
                </a:solidFill>
              </a:rPr>
              <a:t>:</a:t>
            </a:r>
            <a:endParaRPr lang="en-US" altLang="zh-CN" sz="1800" dirty="0">
              <a:solidFill>
                <a:srgbClr val="9900FF"/>
              </a:solidFill>
            </a:endParaRPr>
          </a:p>
        </p:txBody>
      </p:sp>
      <p:graphicFrame>
        <p:nvGraphicFramePr>
          <p:cNvPr id="71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668696"/>
              </p:ext>
            </p:extLst>
          </p:nvPr>
        </p:nvGraphicFramePr>
        <p:xfrm>
          <a:off x="1004243" y="1693069"/>
          <a:ext cx="64611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73" name="公式" r:id="rId3" imgW="8508960" imgH="939600" progId="Equation.3">
                  <p:embed/>
                </p:oleObj>
              </mc:Choice>
              <mc:Fallback>
                <p:oleObj name="公式" r:id="rId3" imgW="8508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243" y="1693069"/>
                        <a:ext cx="646112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975107"/>
              </p:ext>
            </p:extLst>
          </p:nvPr>
        </p:nvGraphicFramePr>
        <p:xfrm>
          <a:off x="988368" y="3244057"/>
          <a:ext cx="64611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74" name="公式" r:id="rId5" imgW="8508960" imgH="939600" progId="Equation.3">
                  <p:embed/>
                </p:oleObj>
              </mc:Choice>
              <mc:Fallback>
                <p:oleObj name="公式" r:id="rId5" imgW="8508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368" y="3244057"/>
                        <a:ext cx="646112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113397"/>
              </p:ext>
            </p:extLst>
          </p:nvPr>
        </p:nvGraphicFramePr>
        <p:xfrm>
          <a:off x="1050553" y="4149080"/>
          <a:ext cx="74818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75" name="文档" r:id="rId7" imgW="7265327" imgH="1188237" progId="Word.Document.8">
                  <p:embed/>
                </p:oleObj>
              </mc:Choice>
              <mc:Fallback>
                <p:oleObj name="文档" r:id="rId7" imgW="7265327" imgH="11882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553" y="4149080"/>
                        <a:ext cx="7481887" cy="11811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FFC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2551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575442"/>
              </p:ext>
            </p:extLst>
          </p:nvPr>
        </p:nvGraphicFramePr>
        <p:xfrm>
          <a:off x="1043608" y="685800"/>
          <a:ext cx="7551738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2" name="文档" r:id="rId3" imgW="7484040" imgH="1257480" progId="Word.Document.8">
                  <p:embed/>
                </p:oleObj>
              </mc:Choice>
              <mc:Fallback>
                <p:oleObj name="文档" r:id="rId3" imgW="7484040" imgH="125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685800"/>
                        <a:ext cx="7551738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685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182791"/>
              </p:ext>
            </p:extLst>
          </p:nvPr>
        </p:nvGraphicFramePr>
        <p:xfrm>
          <a:off x="1042988" y="2239963"/>
          <a:ext cx="6553348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3" name="公式" r:id="rId5" imgW="6819840" imgH="1511280" progId="Equation.3">
                  <p:embed/>
                </p:oleObj>
              </mc:Choice>
              <mc:Fallback>
                <p:oleObj name="公式" r:id="rId5" imgW="681984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39963"/>
                        <a:ext cx="6553348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17"/>
          <p:cNvSpPr txBox="1">
            <a:spLocks noChangeArrowheads="1"/>
          </p:cNvSpPr>
          <p:nvPr/>
        </p:nvSpPr>
        <p:spPr bwMode="auto">
          <a:xfrm>
            <a:off x="457200" y="23622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834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2" name="Text Box 2"/>
          <p:cNvSpPr txBox="1">
            <a:spLocks noChangeArrowheads="1"/>
          </p:cNvSpPr>
          <p:nvPr/>
        </p:nvSpPr>
        <p:spPr bwMode="auto">
          <a:xfrm>
            <a:off x="611188" y="8112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1563688" y="920750"/>
          <a:ext cx="5981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02" name="公式" r:id="rId3" imgW="5981400" imgH="444240" progId="Equation.3">
                  <p:embed/>
                </p:oleObj>
              </mc:Choice>
              <mc:Fallback>
                <p:oleObj name="公式" r:id="rId3" imgW="5981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920750"/>
                        <a:ext cx="5981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87388" y="16319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564188" y="1773238"/>
            <a:ext cx="2819400" cy="1647825"/>
            <a:chOff x="3312" y="1152"/>
            <a:chExt cx="1776" cy="1038"/>
          </a:xfrm>
        </p:grpSpPr>
        <p:sp>
          <p:nvSpPr>
            <p:cNvPr id="17425" name="Line 5"/>
            <p:cNvSpPr>
              <a:spLocks noChangeShapeType="1"/>
            </p:cNvSpPr>
            <p:nvPr/>
          </p:nvSpPr>
          <p:spPr bwMode="auto">
            <a:xfrm>
              <a:off x="3312" y="201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6"/>
            <p:cNvSpPr>
              <a:spLocks noChangeShapeType="1"/>
            </p:cNvSpPr>
            <p:nvPr/>
          </p:nvSpPr>
          <p:spPr bwMode="auto">
            <a:xfrm flipV="1">
              <a:off x="4128" y="1200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7"/>
            <p:cNvSpPr>
              <a:spLocks noChangeShapeType="1"/>
            </p:cNvSpPr>
            <p:nvPr/>
          </p:nvSpPr>
          <p:spPr bwMode="auto">
            <a:xfrm>
              <a:off x="3552" y="1440"/>
              <a:ext cx="576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8"/>
            <p:cNvSpPr>
              <a:spLocks noChangeShapeType="1"/>
            </p:cNvSpPr>
            <p:nvPr/>
          </p:nvSpPr>
          <p:spPr bwMode="auto">
            <a:xfrm flipV="1">
              <a:off x="4128" y="1440"/>
              <a:ext cx="576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8" name="Object 9"/>
            <p:cNvGraphicFramePr>
              <a:graphicFrameLocks noChangeAspect="1"/>
            </p:cNvGraphicFramePr>
            <p:nvPr/>
          </p:nvGraphicFramePr>
          <p:xfrm>
            <a:off x="4320" y="1152"/>
            <a:ext cx="48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703" name="公式" r:id="rId5" imgW="914400" imgH="444240" progId="Equation.3">
                    <p:embed/>
                  </p:oleObj>
                </mc:Choice>
                <mc:Fallback>
                  <p:oleObj name="公式" r:id="rId5" imgW="9144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52"/>
                          <a:ext cx="48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10"/>
            <p:cNvGraphicFramePr>
              <a:graphicFrameLocks noChangeAspect="1"/>
            </p:cNvGraphicFramePr>
            <p:nvPr/>
          </p:nvGraphicFramePr>
          <p:xfrm>
            <a:off x="4955" y="2064"/>
            <a:ext cx="133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704" name="公式" r:id="rId7" imgW="253800" imgH="241200" progId="Equation.3">
                    <p:embed/>
                  </p:oleObj>
                </mc:Choice>
                <mc:Fallback>
                  <p:oleObj name="公式" r:id="rId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5" y="2064"/>
                          <a:ext cx="133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11"/>
            <p:cNvGraphicFramePr>
              <a:graphicFrameLocks noChangeAspect="1"/>
            </p:cNvGraphicFramePr>
            <p:nvPr/>
          </p:nvGraphicFramePr>
          <p:xfrm>
            <a:off x="3947" y="1226"/>
            <a:ext cx="133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705" name="公式" r:id="rId9" imgW="253800" imgH="317160" progId="Equation.3">
                    <p:embed/>
                  </p:oleObj>
                </mc:Choice>
                <mc:Fallback>
                  <p:oleObj name="公式" r:id="rId9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1226"/>
                          <a:ext cx="133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12"/>
            <p:cNvGraphicFramePr>
              <a:graphicFrameLocks noChangeAspect="1"/>
            </p:cNvGraphicFramePr>
            <p:nvPr/>
          </p:nvGraphicFramePr>
          <p:xfrm>
            <a:off x="3982" y="2060"/>
            <a:ext cx="113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706" name="公式" r:id="rId11" imgW="215640" imgH="241200" progId="Equation.3">
                    <p:embed/>
                  </p:oleObj>
                </mc:Choice>
                <mc:Fallback>
                  <p:oleObj name="公式" r:id="rId1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2060"/>
                          <a:ext cx="113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1449388" y="1663700"/>
          <a:ext cx="31242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07" name="公式" r:id="rId13" imgW="3403440" imgH="876240" progId="Equation.3">
                  <p:embed/>
                </p:oleObj>
              </mc:Choice>
              <mc:Fallback>
                <p:oleObj name="公式" r:id="rId13" imgW="340344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1663700"/>
                        <a:ext cx="31242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866775" y="2727325"/>
          <a:ext cx="385921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08" name="公式" r:id="rId15" imgW="4203360" imgH="838080" progId="Equation.3">
                  <p:embed/>
                </p:oleObj>
              </mc:Choice>
              <mc:Fallback>
                <p:oleObj name="公式" r:id="rId15" imgW="4203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2727325"/>
                        <a:ext cx="3859213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4802188" y="2930525"/>
          <a:ext cx="5127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09" name="公式" r:id="rId17" imgW="558720" imgH="368280" progId="Equation.3">
                  <p:embed/>
                </p:oleObj>
              </mc:Choice>
              <mc:Fallback>
                <p:oleObj name="公式" r:id="rId17" imgW="5587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2930525"/>
                        <a:ext cx="51276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850900" y="3870325"/>
          <a:ext cx="410368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10" name="公式" r:id="rId19" imgW="4470120" imgH="838080" progId="Equation.3">
                  <p:embed/>
                </p:oleObj>
              </mc:Choice>
              <mc:Fallback>
                <p:oleObj name="公式" r:id="rId19" imgW="4470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870325"/>
                        <a:ext cx="410368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5030788" y="4132263"/>
          <a:ext cx="72231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11" name="公式" r:id="rId21" imgW="787320" imgH="317160" progId="Equation.3">
                  <p:embed/>
                </p:oleObj>
              </mc:Choice>
              <mc:Fallback>
                <p:oleObj name="公式" r:id="rId21" imgW="787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4132263"/>
                        <a:ext cx="722312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915988" y="5097463"/>
          <a:ext cx="22971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12" name="公式" r:id="rId23" imgW="2501640" imgH="419040" progId="Equation.3">
                  <p:embed/>
                </p:oleObj>
              </mc:Choice>
              <mc:Fallback>
                <p:oleObj name="公式" r:id="rId23" imgW="2501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5097463"/>
                        <a:ext cx="22971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3490913" y="5121275"/>
          <a:ext cx="45116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13" name="公式" r:id="rId25" imgW="4914720" imgH="431640" progId="Equation.3">
                  <p:embed/>
                </p:oleObj>
              </mc:Choice>
              <mc:Fallback>
                <p:oleObj name="公式" r:id="rId25" imgW="4914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5121275"/>
                        <a:ext cx="45116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3368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Text Box 2"/>
          <p:cNvSpPr txBox="1">
            <a:spLocks noChangeArrowheads="1"/>
          </p:cNvSpPr>
          <p:nvPr/>
        </p:nvSpPr>
        <p:spPr bwMode="auto">
          <a:xfrm>
            <a:off x="533400" y="4095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1371600" y="152400"/>
          <a:ext cx="53340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20" name="公式" r:id="rId3" imgW="3060360" imgH="965160" progId="Equation.3">
                  <p:embed/>
                </p:oleObj>
              </mc:Choice>
              <mc:Fallback>
                <p:oleObj name="公式" r:id="rId3" imgW="30603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"/>
                        <a:ext cx="53340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77850" y="1905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296988" y="1831975"/>
          <a:ext cx="27416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21" name="公式" r:id="rId5" imgW="3085920" imgH="838080" progId="Equation.3">
                  <p:embed/>
                </p:oleObj>
              </mc:Choice>
              <mc:Fallback>
                <p:oleObj name="公式" r:id="rId5" imgW="3085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1831975"/>
                        <a:ext cx="27416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191000" y="1828800"/>
          <a:ext cx="2565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22" name="公式" r:id="rId7" imgW="1485720" imgH="444240" progId="Equation.3">
                  <p:embed/>
                </p:oleObj>
              </mc:Choice>
              <mc:Fallback>
                <p:oleObj name="公式" r:id="rId7" imgW="1485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828800"/>
                        <a:ext cx="25654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4343400" y="2743200"/>
          <a:ext cx="4038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23" name="公式" r:id="rId9" imgW="3314520" imgH="431640" progId="Equation.3">
                  <p:embed/>
                </p:oleObj>
              </mc:Choice>
              <mc:Fallback>
                <p:oleObj name="公式" r:id="rId9" imgW="3314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43200"/>
                        <a:ext cx="4038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685800" y="3722688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24" name="公式" r:id="rId11" imgW="1066680" imgH="241200" progId="Equation.3">
                  <p:embed/>
                </p:oleObj>
              </mc:Choice>
              <mc:Fallback>
                <p:oleObj name="公式" r:id="rId11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22688"/>
                        <a:ext cx="198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627313" y="3276600"/>
          <a:ext cx="43211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25" name="公式" r:id="rId13" imgW="2438280" imgH="647640" progId="Equation.3">
                  <p:embed/>
                </p:oleObj>
              </mc:Choice>
              <mc:Fallback>
                <p:oleObj name="公式" r:id="rId13" imgW="243828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276600"/>
                        <a:ext cx="432117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7019925" y="3573463"/>
          <a:ext cx="17970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26" name="公式" r:id="rId15" imgW="1002960" imgH="444240" progId="Equation.3">
                  <p:embed/>
                </p:oleObj>
              </mc:Choice>
              <mc:Fallback>
                <p:oleObj name="公式" r:id="rId15" imgW="1002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573463"/>
                        <a:ext cx="17970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781050" y="4454525"/>
          <a:ext cx="37147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27" name="Equation" r:id="rId17" imgW="3682800" imgH="799920" progId="Equation.3">
                  <p:embed/>
                </p:oleObj>
              </mc:Choice>
              <mc:Fallback>
                <p:oleObj name="Equation" r:id="rId17" imgW="368280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454525"/>
                        <a:ext cx="37147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838200" y="5397500"/>
          <a:ext cx="3657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28" name="公式" r:id="rId19" imgW="1904760" imgH="266400" progId="Equation.3">
                  <p:embed/>
                </p:oleObj>
              </mc:Choice>
              <mc:Fallback>
                <p:oleObj name="公式" r:id="rId19" imgW="19047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97500"/>
                        <a:ext cx="3657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685800" y="2771775"/>
          <a:ext cx="3225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29" name="公式" r:id="rId21" imgW="3225600" imgH="558720" progId="Equation.3">
                  <p:embed/>
                </p:oleObj>
              </mc:Choice>
              <mc:Fallback>
                <p:oleObj name="公式" r:id="rId21" imgW="32256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71775"/>
                        <a:ext cx="3225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7402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40957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扩展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798513" y="1079500"/>
          <a:ext cx="7126287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74" name="公式" r:id="rId3" imgW="3695400" imgH="965160" progId="Equation.3">
                  <p:embed/>
                </p:oleObj>
              </mc:Choice>
              <mc:Fallback>
                <p:oleObj name="公式" r:id="rId3" imgW="36954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1079500"/>
                        <a:ext cx="7126287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459477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Text Box 2"/>
          <p:cNvSpPr txBox="1">
            <a:spLocks noChangeArrowheads="1"/>
          </p:cNvSpPr>
          <p:nvPr/>
        </p:nvSpPr>
        <p:spPr bwMode="auto">
          <a:xfrm>
            <a:off x="468313" y="5016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1547813" y="188913"/>
          <a:ext cx="73453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09" name="公式" r:id="rId3" imgW="7860960" imgH="1650960" progId="Equation.3">
                  <p:embed/>
                </p:oleObj>
              </mc:Choice>
              <mc:Fallback>
                <p:oleObj name="公式" r:id="rId3" imgW="786096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8913"/>
                        <a:ext cx="73453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612775" y="17653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744538" y="2992438"/>
          <a:ext cx="28908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10" name="Equation" r:id="rId5" imgW="1269720" imgH="393480" progId="Equation.3">
                  <p:embed/>
                </p:oleObj>
              </mc:Choice>
              <mc:Fallback>
                <p:oleObj name="Equation" r:id="rId5" imgW="1269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2992438"/>
                        <a:ext cx="289083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116013" y="5373688"/>
          <a:ext cx="51117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11" name="公式" r:id="rId7" imgW="4813200" imgH="419040" progId="Equation.3">
                  <p:embed/>
                </p:oleObj>
              </mc:Choice>
              <mc:Fallback>
                <p:oleObj name="公式" r:id="rId7" imgW="4813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373688"/>
                        <a:ext cx="51117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1403350" y="1831975"/>
          <a:ext cx="26685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12" name="Equation" r:id="rId9" imgW="1269720" imgH="215640" progId="Equation.3">
                  <p:embed/>
                </p:oleObj>
              </mc:Choice>
              <mc:Fallback>
                <p:oleObj name="Equation" r:id="rId9" imgW="1269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31975"/>
                        <a:ext cx="26685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4278313" y="1824038"/>
          <a:ext cx="32464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13" name="Equation" r:id="rId11" imgW="1523880" imgH="215640" progId="Equation.3">
                  <p:embed/>
                </p:oleObj>
              </mc:Choice>
              <mc:Fallback>
                <p:oleObj name="Equation" r:id="rId11" imgW="1523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1824038"/>
                        <a:ext cx="32464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1331913" y="2352675"/>
          <a:ext cx="353536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14" name="Equation" r:id="rId13" imgW="1650960" imgH="304560" progId="Equation.3">
                  <p:embed/>
                </p:oleObj>
              </mc:Choice>
              <mc:Fallback>
                <p:oleObj name="Equation" r:id="rId13" imgW="1650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52675"/>
                        <a:ext cx="3535362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5334000" y="2306638"/>
          <a:ext cx="20367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15" name="Equation" r:id="rId15" imgW="749160" imgH="203040" progId="Equation.3">
                  <p:embed/>
                </p:oleObj>
              </mc:Choice>
              <mc:Fallback>
                <p:oleObj name="Equation" r:id="rId15" imgW="749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06638"/>
                        <a:ext cx="20367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792163" y="3848100"/>
          <a:ext cx="47879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16" name="Equation" r:id="rId17" imgW="2273040" imgH="609480" progId="Equation.3">
                  <p:embed/>
                </p:oleObj>
              </mc:Choice>
              <mc:Fallback>
                <p:oleObj name="Equation" r:id="rId17" imgW="22730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848100"/>
                        <a:ext cx="47879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5521325" y="4181475"/>
          <a:ext cx="35147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17" name="Equation" r:id="rId19" imgW="1739880" imgH="482400" progId="Equation.3">
                  <p:embed/>
                </p:oleObj>
              </mc:Choice>
              <mc:Fallback>
                <p:oleObj name="Equation" r:id="rId19" imgW="1739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4181475"/>
                        <a:ext cx="35147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14"/>
          <p:cNvGraphicFramePr>
            <a:graphicFrameLocks noChangeAspect="1"/>
          </p:cNvGraphicFramePr>
          <p:nvPr/>
        </p:nvGraphicFramePr>
        <p:xfrm>
          <a:off x="3706813" y="2997200"/>
          <a:ext cx="22272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18" name="Equation" r:id="rId21" imgW="977760" imgH="393480" progId="Equation.3">
                  <p:embed/>
                </p:oleObj>
              </mc:Choice>
              <mc:Fallback>
                <p:oleObj name="Equation" r:id="rId21" imgW="977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2997200"/>
                        <a:ext cx="222726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Object 15"/>
          <p:cNvGraphicFramePr>
            <a:graphicFrameLocks noChangeAspect="1"/>
          </p:cNvGraphicFramePr>
          <p:nvPr/>
        </p:nvGraphicFramePr>
        <p:xfrm>
          <a:off x="5938838" y="3325813"/>
          <a:ext cx="5778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19" name="Equation" r:id="rId23" imgW="253800" imgH="139680" progId="Equation.3">
                  <p:embed/>
                </p:oleObj>
              </mc:Choice>
              <mc:Fallback>
                <p:oleObj name="Equation" r:id="rId23" imgW="25380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3325813"/>
                        <a:ext cx="5778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5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116632"/>
            <a:ext cx="7992243" cy="1944216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第三节   </a:t>
            </a:r>
            <a:br>
              <a:rPr lang="en-US" altLang="zh-CN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导数的四则运算与反函数求导法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63688" y="1628800"/>
            <a:ext cx="6660976" cy="2952328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一、由定义求导数</a:t>
            </a:r>
            <a:endParaRPr lang="en-US" altLang="zh-CN" sz="4000" b="1" dirty="0">
              <a:solidFill>
                <a:srgbClr val="9900CC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二、导数的四则运算</a:t>
            </a:r>
            <a:endParaRPr lang="en-US" altLang="zh-CN" sz="4000" b="1" dirty="0">
              <a:solidFill>
                <a:srgbClr val="9900CC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三、反函数求导法</a:t>
            </a: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四、基本初等函数求导公式 </a:t>
            </a:r>
            <a:endParaRPr lang="en-US" altLang="zh-CN" sz="4000" b="1" dirty="0">
              <a:solidFill>
                <a:srgbClr val="9900CC"/>
              </a:solidFill>
              <a:ea typeface="隶书" pitchFamily="49" charset="-122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691680" y="4869160"/>
            <a:ext cx="5400600" cy="1224136"/>
          </a:xfrm>
          <a:prstGeom prst="rect">
            <a:avLst/>
          </a:prstGeom>
          <a:solidFill>
            <a:srgbClr val="FFFF99"/>
          </a:solidFill>
          <a:ln w="9525">
            <a:solidFill>
              <a:srgbClr val="00FFCC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重点</a:t>
            </a:r>
            <a:r>
              <a:rPr lang="en-US" altLang="zh-CN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:</a:t>
            </a:r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基本初等函数求导公式</a:t>
            </a:r>
            <a:endParaRPr lang="en-US" altLang="zh-CN" sz="3200" b="1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itchFamily="18" charset="0"/>
            </a:endParaRPr>
          </a:p>
          <a:p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难点</a:t>
            </a:r>
            <a:r>
              <a:rPr lang="en-US" altLang="zh-CN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反函数求导法</a:t>
            </a:r>
            <a:endParaRPr lang="en-US" altLang="zh-CN" sz="3200" b="1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67972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332656"/>
            <a:ext cx="4818112" cy="73955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一、由定义求导数</a:t>
            </a:r>
          </a:p>
        </p:txBody>
      </p:sp>
      <p:sp>
        <p:nvSpPr>
          <p:cNvPr id="11275" name="Text Box 5"/>
          <p:cNvSpPr txBox="1">
            <a:spLocks noChangeArrowheads="1"/>
          </p:cNvSpPr>
          <p:nvPr/>
        </p:nvSpPr>
        <p:spPr bwMode="auto">
          <a:xfrm>
            <a:off x="784225" y="1025624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步骤</a:t>
            </a:r>
            <a:r>
              <a:rPr lang="en-US" altLang="zh-CN" sz="2800" b="1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934477"/>
              </p:ext>
            </p:extLst>
          </p:nvPr>
        </p:nvGraphicFramePr>
        <p:xfrm>
          <a:off x="1851025" y="1101824"/>
          <a:ext cx="49530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18" name="公式" r:id="rId3" imgW="5346360" imgH="431640" progId="Equation.3">
                  <p:embed/>
                </p:oleObj>
              </mc:Choice>
              <mc:Fallback>
                <p:oleObj name="公式" r:id="rId3" imgW="5346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101824"/>
                        <a:ext cx="49530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868500"/>
              </p:ext>
            </p:extLst>
          </p:nvPr>
        </p:nvGraphicFramePr>
        <p:xfrm>
          <a:off x="1851025" y="1617762"/>
          <a:ext cx="50831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19" name="公式" r:id="rId5" imgW="5486400" imgH="838080" progId="Equation.3">
                  <p:embed/>
                </p:oleObj>
              </mc:Choice>
              <mc:Fallback>
                <p:oleObj name="公式" r:id="rId5" imgW="54864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617762"/>
                        <a:ext cx="50831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619087"/>
              </p:ext>
            </p:extLst>
          </p:nvPr>
        </p:nvGraphicFramePr>
        <p:xfrm>
          <a:off x="1851025" y="2379762"/>
          <a:ext cx="354171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20" name="公式" r:id="rId7" imgW="3822480" imgH="838080" progId="Equation.3">
                  <p:embed/>
                </p:oleObj>
              </mc:Choice>
              <mc:Fallback>
                <p:oleObj name="公式" r:id="rId7" imgW="3822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2379762"/>
                        <a:ext cx="3541713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62000" y="3311624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934511"/>
              </p:ext>
            </p:extLst>
          </p:nvPr>
        </p:nvGraphicFramePr>
        <p:xfrm>
          <a:off x="1624013" y="3387824"/>
          <a:ext cx="53101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21" name="公式" r:id="rId9" imgW="5308560" imgH="431640" progId="Equation.3">
                  <p:embed/>
                </p:oleObj>
              </mc:Choice>
              <mc:Fallback>
                <p:oleObj name="公式" r:id="rId9" imgW="5308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3387824"/>
                        <a:ext cx="53101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838200" y="4111724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513563"/>
              </p:ext>
            </p:extLst>
          </p:nvPr>
        </p:nvGraphicFramePr>
        <p:xfrm>
          <a:off x="1524000" y="4010124"/>
          <a:ext cx="38893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22" name="公式" r:id="rId11" imgW="4165560" imgH="838080" progId="Equation.3">
                  <p:embed/>
                </p:oleObj>
              </mc:Choice>
              <mc:Fallback>
                <p:oleObj name="公式" r:id="rId11" imgW="41655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10124"/>
                        <a:ext cx="388937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756450"/>
              </p:ext>
            </p:extLst>
          </p:nvPr>
        </p:nvGraphicFramePr>
        <p:xfrm>
          <a:off x="5449888" y="4052987"/>
          <a:ext cx="1636712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23" name="公式" r:id="rId13" imgW="1752480" imgH="838080" progId="Equation.3">
                  <p:embed/>
                </p:oleObj>
              </mc:Choice>
              <mc:Fallback>
                <p:oleObj name="公式" r:id="rId13" imgW="1752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8" y="4052987"/>
                        <a:ext cx="1636712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567223"/>
              </p:ext>
            </p:extLst>
          </p:nvPr>
        </p:nvGraphicFramePr>
        <p:xfrm>
          <a:off x="7162800" y="4268887"/>
          <a:ext cx="533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24" name="公式" r:id="rId15" imgW="571320" imgH="317160" progId="Equation.3">
                  <p:embed/>
                </p:oleObj>
              </mc:Choice>
              <mc:Fallback>
                <p:oleObj name="公式" r:id="rId15" imgW="571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268887"/>
                        <a:ext cx="5334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533996"/>
              </p:ext>
            </p:extLst>
          </p:nvPr>
        </p:nvGraphicFramePr>
        <p:xfrm>
          <a:off x="2322513" y="5053112"/>
          <a:ext cx="21129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25" name="公式" r:id="rId17" imgW="2260440" imgH="419040" progId="Equation.3">
                  <p:embed/>
                </p:oleObj>
              </mc:Choice>
              <mc:Fallback>
                <p:oleObj name="公式" r:id="rId17" imgW="2260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5053112"/>
                        <a:ext cx="211296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6169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utoUpdateAnimBg="0"/>
      <p:bldP spid="717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55576" y="1124744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/>
              <a:t>正方形金属薄片受热后面积的改变量</a:t>
            </a:r>
            <a:r>
              <a:rPr lang="en-US" altLang="zh-CN" sz="2800" b="1" dirty="0"/>
              <a:t>.</a:t>
            </a:r>
          </a:p>
        </p:txBody>
      </p:sp>
      <p:sp>
        <p:nvSpPr>
          <p:cNvPr id="6201" name="Rectangle 57" descr="深色上对角线"/>
          <p:cNvSpPr>
            <a:spLocks noChangeArrowheads="1"/>
          </p:cNvSpPr>
          <p:nvPr/>
        </p:nvSpPr>
        <p:spPr bwMode="auto">
          <a:xfrm>
            <a:off x="5703814" y="2297907"/>
            <a:ext cx="2057400" cy="2057400"/>
          </a:xfrm>
          <a:prstGeom prst="rect">
            <a:avLst/>
          </a:prstGeom>
          <a:pattFill prst="dkUpDiag">
            <a:fgClr>
              <a:srgbClr val="00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2" name="Rectangle 58" descr="浅色上对角线"/>
          <p:cNvSpPr>
            <a:spLocks noChangeArrowheads="1"/>
          </p:cNvSpPr>
          <p:nvPr/>
        </p:nvSpPr>
        <p:spPr bwMode="auto">
          <a:xfrm>
            <a:off x="7304014" y="2304257"/>
            <a:ext cx="457200" cy="419100"/>
          </a:xfrm>
          <a:prstGeom prst="rect">
            <a:avLst/>
          </a:prstGeom>
          <a:pattFill prst="ltUpDiag">
            <a:fgClr>
              <a:srgbClr val="FF0000"/>
            </a:fgClr>
            <a:bgClr>
              <a:srgbClr val="FFFFFF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3" name="Rectangle 59"/>
          <p:cNvSpPr>
            <a:spLocks noChangeArrowheads="1"/>
          </p:cNvSpPr>
          <p:nvPr/>
        </p:nvSpPr>
        <p:spPr bwMode="auto">
          <a:xfrm>
            <a:off x="5713339" y="2723357"/>
            <a:ext cx="1590675" cy="1617662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04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874517"/>
              </p:ext>
            </p:extLst>
          </p:nvPr>
        </p:nvGraphicFramePr>
        <p:xfrm>
          <a:off x="6084814" y="3378994"/>
          <a:ext cx="8382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88" name="公式" r:id="rId3" imgW="1193760" imgH="482400" progId="Equation.3">
                  <p:embed/>
                </p:oleObj>
              </mc:Choice>
              <mc:Fallback>
                <p:oleObj name="公式" r:id="rId3" imgW="1193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14" y="3378994"/>
                        <a:ext cx="8382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05" name="Group 61"/>
          <p:cNvGrpSpPr>
            <a:grpSpLocks/>
          </p:cNvGrpSpPr>
          <p:nvPr/>
        </p:nvGrpSpPr>
        <p:grpSpPr bwMode="auto">
          <a:xfrm>
            <a:off x="5703814" y="1885157"/>
            <a:ext cx="1619250" cy="398462"/>
            <a:chOff x="3841" y="1584"/>
            <a:chExt cx="1020" cy="251"/>
          </a:xfrm>
        </p:grpSpPr>
        <p:grpSp>
          <p:nvGrpSpPr>
            <p:cNvPr id="6206" name="Group 62"/>
            <p:cNvGrpSpPr>
              <a:grpSpLocks/>
            </p:cNvGrpSpPr>
            <p:nvPr/>
          </p:nvGrpSpPr>
          <p:grpSpPr bwMode="auto">
            <a:xfrm>
              <a:off x="3841" y="1643"/>
              <a:ext cx="1020" cy="192"/>
              <a:chOff x="3786" y="1728"/>
              <a:chExt cx="1020" cy="192"/>
            </a:xfrm>
          </p:grpSpPr>
          <p:sp>
            <p:nvSpPr>
              <p:cNvPr id="6207" name="Line 63"/>
              <p:cNvSpPr>
                <a:spLocks noChangeShapeType="1"/>
              </p:cNvSpPr>
              <p:nvPr/>
            </p:nvSpPr>
            <p:spPr bwMode="auto">
              <a:xfrm flipV="1">
                <a:off x="480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8" name="Line 64"/>
              <p:cNvSpPr>
                <a:spLocks noChangeShapeType="1"/>
              </p:cNvSpPr>
              <p:nvPr/>
            </p:nvSpPr>
            <p:spPr bwMode="auto">
              <a:xfrm flipV="1">
                <a:off x="379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6209" name="AutoShape 65"/>
              <p:cNvCxnSpPr>
                <a:cxnSpLocks noChangeShapeType="1"/>
              </p:cNvCxnSpPr>
              <p:nvPr/>
            </p:nvCxnSpPr>
            <p:spPr bwMode="auto">
              <a:xfrm>
                <a:off x="3786" y="1824"/>
                <a:ext cx="1020" cy="0"/>
              </a:xfrm>
              <a:prstGeom prst="straightConnector1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6210" name="Object 66"/>
            <p:cNvGraphicFramePr>
              <a:graphicFrameLocks noChangeAspect="1"/>
            </p:cNvGraphicFramePr>
            <p:nvPr/>
          </p:nvGraphicFramePr>
          <p:xfrm>
            <a:off x="4338" y="1584"/>
            <a:ext cx="13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389" name="公式" r:id="rId5" imgW="368280" imgH="431640" progId="Equation.3">
                    <p:embed/>
                  </p:oleObj>
                </mc:Choice>
                <mc:Fallback>
                  <p:oleObj name="公式" r:id="rId5" imgW="368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1584"/>
                          <a:ext cx="133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11" name="Group 67"/>
          <p:cNvGrpSpPr>
            <a:grpSpLocks/>
          </p:cNvGrpSpPr>
          <p:nvPr/>
        </p:nvGrpSpPr>
        <p:grpSpPr bwMode="auto">
          <a:xfrm>
            <a:off x="7770739" y="2731294"/>
            <a:ext cx="439737" cy="1619250"/>
            <a:chOff x="5143" y="2117"/>
            <a:chExt cx="277" cy="1020"/>
          </a:xfrm>
        </p:grpSpPr>
        <p:grpSp>
          <p:nvGrpSpPr>
            <p:cNvPr id="6212" name="Group 68"/>
            <p:cNvGrpSpPr>
              <a:grpSpLocks/>
            </p:cNvGrpSpPr>
            <p:nvPr/>
          </p:nvGrpSpPr>
          <p:grpSpPr bwMode="auto">
            <a:xfrm>
              <a:off x="5143" y="2117"/>
              <a:ext cx="192" cy="1020"/>
              <a:chOff x="5088" y="2202"/>
              <a:chExt cx="192" cy="1020"/>
            </a:xfrm>
          </p:grpSpPr>
          <p:cxnSp>
            <p:nvCxnSpPr>
              <p:cNvPr id="6213" name="AutoShape 69"/>
              <p:cNvCxnSpPr>
                <a:cxnSpLocks noChangeShapeType="1"/>
              </p:cNvCxnSpPr>
              <p:nvPr/>
            </p:nvCxnSpPr>
            <p:spPr bwMode="auto">
              <a:xfrm>
                <a:off x="5184" y="2202"/>
                <a:ext cx="0" cy="1020"/>
              </a:xfrm>
              <a:prstGeom prst="straightConnector1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214" name="Line 70"/>
              <p:cNvSpPr>
                <a:spLocks noChangeShapeType="1"/>
              </p:cNvSpPr>
              <p:nvPr/>
            </p:nvSpPr>
            <p:spPr bwMode="auto">
              <a:xfrm>
                <a:off x="5088" y="22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5" name="Line 71"/>
              <p:cNvSpPr>
                <a:spLocks noChangeShapeType="1"/>
              </p:cNvSpPr>
              <p:nvPr/>
            </p:nvSpPr>
            <p:spPr bwMode="auto">
              <a:xfrm>
                <a:off x="5088" y="321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216" name="Object 72"/>
            <p:cNvGraphicFramePr>
              <a:graphicFrameLocks noChangeAspect="1"/>
            </p:cNvGraphicFramePr>
            <p:nvPr/>
          </p:nvGraphicFramePr>
          <p:xfrm>
            <a:off x="5287" y="2507"/>
            <a:ext cx="13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390" name="公式" r:id="rId7" imgW="368280" imgH="431640" progId="Equation.3">
                    <p:embed/>
                  </p:oleObj>
                </mc:Choice>
                <mc:Fallback>
                  <p:oleObj name="公式" r:id="rId7" imgW="368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7" y="2507"/>
                          <a:ext cx="133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17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605679"/>
              </p:ext>
            </p:extLst>
          </p:nvPr>
        </p:nvGraphicFramePr>
        <p:xfrm>
          <a:off x="954014" y="1904207"/>
          <a:ext cx="368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91" name="公式" r:id="rId9" imgW="3682800" imgH="457200" progId="Equation.3">
                  <p:embed/>
                </p:oleObj>
              </mc:Choice>
              <mc:Fallback>
                <p:oleObj name="公式" r:id="rId9" imgW="368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14" y="1904207"/>
                        <a:ext cx="368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8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309220"/>
              </p:ext>
            </p:extLst>
          </p:nvPr>
        </p:nvGraphicFramePr>
        <p:xfrm>
          <a:off x="1208014" y="2509044"/>
          <a:ext cx="34353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92" name="公式" r:id="rId11" imgW="3606480" imgH="533160" progId="Equation.3">
                  <p:embed/>
                </p:oleObj>
              </mc:Choice>
              <mc:Fallback>
                <p:oleObj name="公式" r:id="rId11" imgW="3606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14" y="2509044"/>
                        <a:ext cx="34353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9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207101"/>
              </p:ext>
            </p:extLst>
          </p:nvPr>
        </p:nvGraphicFramePr>
        <p:xfrm>
          <a:off x="1169914" y="3123407"/>
          <a:ext cx="33782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93" name="公式" r:id="rId13" imgW="3377880" imgH="482400" progId="Equation.3">
                  <p:embed/>
                </p:oleObj>
              </mc:Choice>
              <mc:Fallback>
                <p:oleObj name="公式" r:id="rId13" imgW="337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14" y="3123407"/>
                        <a:ext cx="33782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0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209567"/>
              </p:ext>
            </p:extLst>
          </p:nvPr>
        </p:nvGraphicFramePr>
        <p:xfrm>
          <a:off x="1957314" y="3785394"/>
          <a:ext cx="2755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94" name="公式" r:id="rId15" imgW="2755800" imgH="482400" progId="Equation.3">
                  <p:embed/>
                </p:oleObj>
              </mc:Choice>
              <mc:Fallback>
                <p:oleObj name="公式" r:id="rId15" imgW="2755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14" y="3785394"/>
                        <a:ext cx="2755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21" name="Group 77"/>
          <p:cNvGrpSpPr>
            <a:grpSpLocks/>
          </p:cNvGrpSpPr>
          <p:nvPr/>
        </p:nvGrpSpPr>
        <p:grpSpPr bwMode="auto">
          <a:xfrm>
            <a:off x="2255764" y="4247357"/>
            <a:ext cx="1143000" cy="304800"/>
            <a:chOff x="1176" y="3060"/>
            <a:chExt cx="720" cy="192"/>
          </a:xfrm>
        </p:grpSpPr>
        <p:sp>
          <p:nvSpPr>
            <p:cNvPr id="6222" name="Line 78"/>
            <p:cNvSpPr>
              <a:spLocks noChangeShapeType="1"/>
            </p:cNvSpPr>
            <p:nvPr/>
          </p:nvSpPr>
          <p:spPr bwMode="auto">
            <a:xfrm>
              <a:off x="1176" y="3060"/>
              <a:ext cx="7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223" name="Object 79"/>
            <p:cNvGraphicFramePr>
              <a:graphicFrameLocks noChangeAspect="1"/>
            </p:cNvGraphicFramePr>
            <p:nvPr/>
          </p:nvGraphicFramePr>
          <p:xfrm>
            <a:off x="1416" y="3072"/>
            <a:ext cx="19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395" name="公式" r:id="rId17" imgW="419040" imgH="393480" progId="Equation.3">
                    <p:embed/>
                  </p:oleObj>
                </mc:Choice>
                <mc:Fallback>
                  <p:oleObj name="公式" r:id="rId17" imgW="419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3072"/>
                          <a:ext cx="19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24" name="Group 80"/>
          <p:cNvGrpSpPr>
            <a:grpSpLocks/>
          </p:cNvGrpSpPr>
          <p:nvPr/>
        </p:nvGrpSpPr>
        <p:grpSpPr bwMode="auto">
          <a:xfrm>
            <a:off x="3798814" y="4247357"/>
            <a:ext cx="685800" cy="304800"/>
            <a:chOff x="2148" y="3060"/>
            <a:chExt cx="432" cy="192"/>
          </a:xfrm>
        </p:grpSpPr>
        <p:sp>
          <p:nvSpPr>
            <p:cNvPr id="6225" name="Line 81"/>
            <p:cNvSpPr>
              <a:spLocks noChangeShapeType="1"/>
            </p:cNvSpPr>
            <p:nvPr/>
          </p:nvSpPr>
          <p:spPr bwMode="auto">
            <a:xfrm>
              <a:off x="2148" y="3060"/>
              <a:ext cx="4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226" name="Object 82"/>
            <p:cNvGraphicFramePr>
              <a:graphicFrameLocks noChangeAspect="1"/>
            </p:cNvGraphicFramePr>
            <p:nvPr/>
          </p:nvGraphicFramePr>
          <p:xfrm>
            <a:off x="2247" y="3072"/>
            <a:ext cx="21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396" name="公式" r:id="rId19" imgW="457200" imgH="393480" progId="Equation.3">
                    <p:embed/>
                  </p:oleObj>
                </mc:Choice>
                <mc:Fallback>
                  <p:oleObj name="公式" r:id="rId19" imgW="4572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3072"/>
                          <a:ext cx="21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27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851968"/>
              </p:ext>
            </p:extLst>
          </p:nvPr>
        </p:nvGraphicFramePr>
        <p:xfrm>
          <a:off x="1530276" y="4745832"/>
          <a:ext cx="50546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97" name="公式" r:id="rId21" imgW="5435280" imgH="406080" progId="Equation.3">
                  <p:embed/>
                </p:oleObj>
              </mc:Choice>
              <mc:Fallback>
                <p:oleObj name="公式" r:id="rId21" imgW="5435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276" y="4745832"/>
                        <a:ext cx="50546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8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149989"/>
              </p:ext>
            </p:extLst>
          </p:nvPr>
        </p:nvGraphicFramePr>
        <p:xfrm>
          <a:off x="1522339" y="5261769"/>
          <a:ext cx="53863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98" name="公式" r:id="rId23" imgW="5790960" imgH="444240" progId="Equation.3">
                  <p:embed/>
                </p:oleObj>
              </mc:Choice>
              <mc:Fallback>
                <p:oleObj name="公式" r:id="rId23" imgW="579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339" y="5261769"/>
                        <a:ext cx="53863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9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929137"/>
              </p:ext>
            </p:extLst>
          </p:nvPr>
        </p:nvGraphicFramePr>
        <p:xfrm>
          <a:off x="920676" y="4731544"/>
          <a:ext cx="5318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99" name="公式" r:id="rId25" imgW="571320" imgH="393480" progId="Equation.3">
                  <p:embed/>
                </p:oleObj>
              </mc:Choice>
              <mc:Fallback>
                <p:oleObj name="公式" r:id="rId25" imgW="57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676" y="4731544"/>
                        <a:ext cx="5318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5834"/>
              </p:ext>
            </p:extLst>
          </p:nvPr>
        </p:nvGraphicFramePr>
        <p:xfrm>
          <a:off x="901626" y="5264944"/>
          <a:ext cx="5667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00" name="公式" r:id="rId27" imgW="609480" imgH="393480" progId="Equation.3">
                  <p:embed/>
                </p:oleObj>
              </mc:Choice>
              <mc:Fallback>
                <p:oleObj name="公式" r:id="rId27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626" y="5264944"/>
                        <a:ext cx="5667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31" name="Group 87"/>
          <p:cNvGrpSpPr>
            <a:grpSpLocks/>
          </p:cNvGrpSpPr>
          <p:nvPr/>
        </p:nvGrpSpPr>
        <p:grpSpPr bwMode="auto">
          <a:xfrm>
            <a:off x="7323064" y="1953419"/>
            <a:ext cx="438150" cy="312738"/>
            <a:chOff x="4861" y="1607"/>
            <a:chExt cx="288" cy="228"/>
          </a:xfrm>
        </p:grpSpPr>
        <p:grpSp>
          <p:nvGrpSpPr>
            <p:cNvPr id="6232" name="Group 88"/>
            <p:cNvGrpSpPr>
              <a:grpSpLocks/>
            </p:cNvGrpSpPr>
            <p:nvPr/>
          </p:nvGrpSpPr>
          <p:grpSpPr bwMode="auto">
            <a:xfrm>
              <a:off x="4861" y="1643"/>
              <a:ext cx="288" cy="192"/>
              <a:chOff x="4806" y="1728"/>
              <a:chExt cx="288" cy="192"/>
            </a:xfrm>
          </p:grpSpPr>
          <p:sp>
            <p:nvSpPr>
              <p:cNvPr id="6233" name="Line 89"/>
              <p:cNvSpPr>
                <a:spLocks noChangeShapeType="1"/>
              </p:cNvSpPr>
              <p:nvPr/>
            </p:nvSpPr>
            <p:spPr bwMode="auto">
              <a:xfrm flipV="1">
                <a:off x="5088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6234" name="AutoShape 90"/>
              <p:cNvCxnSpPr>
                <a:cxnSpLocks noChangeShapeType="1"/>
              </p:cNvCxnSpPr>
              <p:nvPr/>
            </p:nvCxnSpPr>
            <p:spPr bwMode="auto">
              <a:xfrm>
                <a:off x="4806" y="182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rgbClr val="008000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6235" name="Object 91"/>
            <p:cNvGraphicFramePr>
              <a:graphicFrameLocks noChangeAspect="1"/>
            </p:cNvGraphicFramePr>
            <p:nvPr/>
          </p:nvGraphicFramePr>
          <p:xfrm>
            <a:off x="4915" y="1607"/>
            <a:ext cx="16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401" name="公式" r:id="rId29" imgW="457200" imgH="304560" progId="Equation.3">
                    <p:embed/>
                  </p:oleObj>
                </mc:Choice>
                <mc:Fallback>
                  <p:oleObj name="公式" r:id="rId29" imgW="4572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5" y="1607"/>
                          <a:ext cx="16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36" name="Group 92"/>
          <p:cNvGrpSpPr>
            <a:grpSpLocks/>
          </p:cNvGrpSpPr>
          <p:nvPr/>
        </p:nvGrpSpPr>
        <p:grpSpPr bwMode="auto">
          <a:xfrm>
            <a:off x="7770739" y="2315369"/>
            <a:ext cx="446087" cy="457200"/>
            <a:chOff x="5143" y="1835"/>
            <a:chExt cx="281" cy="288"/>
          </a:xfrm>
        </p:grpSpPr>
        <p:grpSp>
          <p:nvGrpSpPr>
            <p:cNvPr id="6237" name="Group 93"/>
            <p:cNvGrpSpPr>
              <a:grpSpLocks/>
            </p:cNvGrpSpPr>
            <p:nvPr/>
          </p:nvGrpSpPr>
          <p:grpSpPr bwMode="auto">
            <a:xfrm>
              <a:off x="5143" y="1835"/>
              <a:ext cx="192" cy="288"/>
              <a:chOff x="5088" y="1920"/>
              <a:chExt cx="192" cy="288"/>
            </a:xfrm>
          </p:grpSpPr>
          <p:sp>
            <p:nvSpPr>
              <p:cNvPr id="6238" name="Line 94"/>
              <p:cNvSpPr>
                <a:spLocks noChangeShapeType="1"/>
              </p:cNvSpPr>
              <p:nvPr/>
            </p:nvSpPr>
            <p:spPr bwMode="auto">
              <a:xfrm>
                <a:off x="5088" y="192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6239" name="AutoShape 95"/>
              <p:cNvCxnSpPr>
                <a:cxnSpLocks noChangeShapeType="1"/>
              </p:cNvCxnSpPr>
              <p:nvPr/>
            </p:nvCxnSpPr>
            <p:spPr bwMode="auto">
              <a:xfrm>
                <a:off x="5184" y="1920"/>
                <a:ext cx="0" cy="288"/>
              </a:xfrm>
              <a:prstGeom prst="straightConnector1">
                <a:avLst/>
              </a:prstGeom>
              <a:noFill/>
              <a:ln w="12700">
                <a:solidFill>
                  <a:srgbClr val="008000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6240" name="Object 96"/>
            <p:cNvGraphicFramePr>
              <a:graphicFrameLocks noChangeAspect="1"/>
            </p:cNvGraphicFramePr>
            <p:nvPr/>
          </p:nvGraphicFramePr>
          <p:xfrm>
            <a:off x="5259" y="1930"/>
            <a:ext cx="16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402" name="公式" r:id="rId31" imgW="457200" imgH="304560" progId="Equation.3">
                    <p:embed/>
                  </p:oleObj>
                </mc:Choice>
                <mc:Fallback>
                  <p:oleObj name="公式" r:id="rId31" imgW="4572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9" y="1930"/>
                          <a:ext cx="16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1" name="Group 97"/>
          <p:cNvGrpSpPr>
            <a:grpSpLocks/>
          </p:cNvGrpSpPr>
          <p:nvPr/>
        </p:nvGrpSpPr>
        <p:grpSpPr bwMode="auto">
          <a:xfrm>
            <a:off x="7456414" y="1734344"/>
            <a:ext cx="1066800" cy="836613"/>
            <a:chOff x="4752" y="1489"/>
            <a:chExt cx="672" cy="527"/>
          </a:xfrm>
        </p:grpSpPr>
        <p:graphicFrame>
          <p:nvGraphicFramePr>
            <p:cNvPr id="6242" name="Object 98"/>
            <p:cNvGraphicFramePr>
              <a:graphicFrameLocks noChangeAspect="1"/>
            </p:cNvGraphicFramePr>
            <p:nvPr/>
          </p:nvGraphicFramePr>
          <p:xfrm>
            <a:off x="5040" y="1489"/>
            <a:ext cx="38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403" name="公式" r:id="rId33" imgW="825480" imgH="469800" progId="Equation.3">
                    <p:embed/>
                  </p:oleObj>
                </mc:Choice>
                <mc:Fallback>
                  <p:oleObj name="公式" r:id="rId33" imgW="82548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489"/>
                          <a:ext cx="38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3" name="Line 99"/>
            <p:cNvSpPr>
              <a:spLocks noChangeShapeType="1"/>
            </p:cNvSpPr>
            <p:nvPr/>
          </p:nvSpPr>
          <p:spPr bwMode="auto">
            <a:xfrm flipH="1">
              <a:off x="4752" y="1680"/>
              <a:ext cx="384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44" name="Group 100"/>
          <p:cNvGrpSpPr>
            <a:grpSpLocks/>
          </p:cNvGrpSpPr>
          <p:nvPr/>
        </p:nvGrpSpPr>
        <p:grpSpPr bwMode="auto">
          <a:xfrm>
            <a:off x="6008614" y="2266157"/>
            <a:ext cx="1295400" cy="457200"/>
            <a:chOff x="3840" y="1824"/>
            <a:chExt cx="816" cy="288"/>
          </a:xfrm>
        </p:grpSpPr>
        <p:graphicFrame>
          <p:nvGraphicFramePr>
            <p:cNvPr id="6245" name="Object 101"/>
            <p:cNvGraphicFramePr>
              <a:graphicFrameLocks noChangeAspect="1"/>
            </p:cNvGraphicFramePr>
            <p:nvPr/>
          </p:nvGraphicFramePr>
          <p:xfrm>
            <a:off x="3840" y="1890"/>
            <a:ext cx="43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404" name="公式" r:id="rId35" imgW="939600" imgH="431640" progId="Equation.3">
                    <p:embed/>
                  </p:oleObj>
                </mc:Choice>
                <mc:Fallback>
                  <p:oleObj name="公式" r:id="rId35" imgW="9396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890"/>
                          <a:ext cx="43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6" name="Line 102"/>
            <p:cNvSpPr>
              <a:spLocks noChangeShapeType="1"/>
            </p:cNvSpPr>
            <p:nvPr/>
          </p:nvSpPr>
          <p:spPr bwMode="auto">
            <a:xfrm>
              <a:off x="4656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47" name="Group 103"/>
          <p:cNvGrpSpPr>
            <a:grpSpLocks/>
          </p:cNvGrpSpPr>
          <p:nvPr/>
        </p:nvGrpSpPr>
        <p:grpSpPr bwMode="auto">
          <a:xfrm>
            <a:off x="7227814" y="2723357"/>
            <a:ext cx="685800" cy="1073150"/>
            <a:chOff x="4608" y="2112"/>
            <a:chExt cx="432" cy="676"/>
          </a:xfrm>
        </p:grpSpPr>
        <p:graphicFrame>
          <p:nvGraphicFramePr>
            <p:cNvPr id="6248" name="Object 104"/>
            <p:cNvGraphicFramePr>
              <a:graphicFrameLocks noChangeAspect="1"/>
            </p:cNvGraphicFramePr>
            <p:nvPr/>
          </p:nvGraphicFramePr>
          <p:xfrm>
            <a:off x="4608" y="2590"/>
            <a:ext cx="43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405" name="公式" r:id="rId37" imgW="939600" imgH="431640" progId="Equation.3">
                    <p:embed/>
                  </p:oleObj>
                </mc:Choice>
                <mc:Fallback>
                  <p:oleObj name="公式" r:id="rId37" imgW="9396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590"/>
                          <a:ext cx="43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" name="Line 105"/>
            <p:cNvSpPr>
              <a:spLocks noChangeShapeType="1"/>
            </p:cNvSpPr>
            <p:nvPr/>
          </p:nvSpPr>
          <p:spPr bwMode="auto">
            <a:xfrm>
              <a:off x="4656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827584" y="548680"/>
            <a:ext cx="1855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、实例</a:t>
            </a:r>
            <a:endParaRPr lang="zh-CN" altLang="en-US" sz="2800" dirty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84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5" dur="500"/>
                                        <p:tgtEl>
                                          <p:spTgt spid="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9" dur="500"/>
                                        <p:tgtEl>
                                          <p:spTgt spid="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8" dur="500"/>
                                        <p:tgtEl>
                                          <p:spTgt spid="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201" grpId="0" animBg="1"/>
      <p:bldP spid="6202" grpId="0" animBg="1"/>
      <p:bldP spid="620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21"/>
          <p:cNvSpPr txBox="1">
            <a:spLocks noChangeArrowheads="1"/>
          </p:cNvSpPr>
          <p:nvPr/>
        </p:nvSpPr>
        <p:spPr bwMode="auto">
          <a:xfrm>
            <a:off x="533400" y="619125"/>
            <a:ext cx="102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2290" name="Object 22"/>
          <p:cNvGraphicFramePr>
            <a:graphicFrameLocks noChangeAspect="1"/>
          </p:cNvGraphicFramePr>
          <p:nvPr/>
        </p:nvGraphicFramePr>
        <p:xfrm>
          <a:off x="1500188" y="425450"/>
          <a:ext cx="65547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16" name="公式" r:id="rId3" imgW="6553080" imgH="1054080" progId="Equation.3">
                  <p:embed/>
                </p:oleObj>
              </mc:Choice>
              <mc:Fallback>
                <p:oleObj name="公式" r:id="rId3" imgW="655308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25450"/>
                        <a:ext cx="655478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555625" y="16287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1336675" y="1552575"/>
          <a:ext cx="39751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17" name="公式" r:id="rId5" imgW="4483080" imgH="838080" progId="Equation.3">
                  <p:embed/>
                </p:oleObj>
              </mc:Choice>
              <mc:Fallback>
                <p:oleObj name="公式" r:id="rId5" imgW="4483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1552575"/>
                        <a:ext cx="39751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2339975" y="2266950"/>
          <a:ext cx="2916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18" name="公式" r:id="rId7" imgW="3288960" imgH="1701720" progId="Equation.3">
                  <p:embed/>
                </p:oleObj>
              </mc:Choice>
              <mc:Fallback>
                <p:oleObj name="公式" r:id="rId7" imgW="3288960" imgH="1701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266950"/>
                        <a:ext cx="29162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5308600" y="2933700"/>
          <a:ext cx="10128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19" name="公式" r:id="rId9" imgW="1143000" imgH="241200" progId="Equation.3">
                  <p:embed/>
                </p:oleObj>
              </mc:Choice>
              <mc:Fallback>
                <p:oleObj name="公式" r:id="rId9" imgW="1143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2933700"/>
                        <a:ext cx="1012825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7"/>
          <p:cNvGraphicFramePr>
            <a:graphicFrameLocks noChangeAspect="1"/>
          </p:cNvGraphicFramePr>
          <p:nvPr/>
        </p:nvGraphicFramePr>
        <p:xfrm>
          <a:off x="2432050" y="3792538"/>
          <a:ext cx="2427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20" name="公式" r:id="rId11" imgW="2260440" imgH="406080" progId="Equation.3">
                  <p:embed/>
                </p:oleObj>
              </mc:Choice>
              <mc:Fallback>
                <p:oleObj name="公式" r:id="rId11" imgW="2260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792538"/>
                        <a:ext cx="2427288" cy="4349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1425575" y="4267200"/>
          <a:ext cx="34734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21" name="公式" r:id="rId13" imgW="3581280" imgH="1054080" progId="Equation.3">
                  <p:embed/>
                </p:oleObj>
              </mc:Choice>
              <mc:Fallback>
                <p:oleObj name="公式" r:id="rId13" imgW="358128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4267200"/>
                        <a:ext cx="34734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5029200" y="4403725"/>
          <a:ext cx="8016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22" name="公式" r:id="rId15" imgW="901440" imgH="876240" progId="Equation.3">
                  <p:embed/>
                </p:oleObj>
              </mc:Choice>
              <mc:Fallback>
                <p:oleObj name="公式" r:id="rId15" imgW="90144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03725"/>
                        <a:ext cx="8016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1619250" y="5435600"/>
          <a:ext cx="22415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23" name="公式" r:id="rId17" imgW="2184120" imgH="393480" progId="Equation.3">
                  <p:embed/>
                </p:oleObj>
              </mc:Choice>
              <mc:Fallback>
                <p:oleObj name="公式" r:id="rId17" imgW="2184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35600"/>
                        <a:ext cx="22415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31"/>
          <p:cNvGraphicFramePr>
            <a:graphicFrameLocks noChangeAspect="1"/>
          </p:cNvGraphicFramePr>
          <p:nvPr/>
        </p:nvGraphicFramePr>
        <p:xfrm>
          <a:off x="3995738" y="5445125"/>
          <a:ext cx="25685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24" name="公式" r:id="rId19" imgW="2501640" imgH="406080" progId="Equation.3">
                  <p:embed/>
                </p:oleObj>
              </mc:Choice>
              <mc:Fallback>
                <p:oleObj name="公式" r:id="rId19" imgW="25016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445125"/>
                        <a:ext cx="2568575" cy="4159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9755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ext Box 2"/>
          <p:cNvSpPr txBox="1">
            <a:spLocks noChangeArrowheads="1"/>
          </p:cNvSpPr>
          <p:nvPr/>
        </p:nvSpPr>
        <p:spPr bwMode="auto">
          <a:xfrm>
            <a:off x="762000" y="685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612900" y="762000"/>
          <a:ext cx="593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36" name="公式" r:id="rId3" imgW="3263760" imgH="279360" progId="Equation.3">
                  <p:embed/>
                </p:oleObj>
              </mc:Choice>
              <mc:Fallback>
                <p:oleObj name="公式" r:id="rId3" imgW="32637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762000"/>
                        <a:ext cx="593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38200" y="15414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600200" y="1393825"/>
          <a:ext cx="32004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37" name="公式" r:id="rId5" imgW="1765080" imgH="457200" progId="Equation.3">
                  <p:embed/>
                </p:oleObj>
              </mc:Choice>
              <mc:Fallback>
                <p:oleObj name="公式" r:id="rId5" imgW="1765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93825"/>
                        <a:ext cx="32004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436813" y="2320925"/>
          <a:ext cx="243998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38" name="公式" r:id="rId7" imgW="1257120" imgH="457200" progId="Equation.3">
                  <p:embed/>
                </p:oleObj>
              </mc:Choice>
              <mc:Fallback>
                <p:oleObj name="公式" r:id="rId7" imgW="1257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2320925"/>
                        <a:ext cx="2439987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2514600" y="3352800"/>
          <a:ext cx="1600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39" name="公式" r:id="rId9" imgW="787320" imgH="241200" progId="Equation.3">
                  <p:embed/>
                </p:oleObj>
              </mc:Choice>
              <mc:Fallback>
                <p:oleObj name="公式" r:id="rId9" imgW="787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16002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1446213" y="4076700"/>
          <a:ext cx="32702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40" name="公式" r:id="rId11" imgW="1625400" imgH="279360" progId="Equation.3">
                  <p:embed/>
                </p:oleObj>
              </mc:Choice>
              <mc:Fallback>
                <p:oleObj name="公式" r:id="rId11" imgW="1625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4076700"/>
                        <a:ext cx="3270250" cy="5603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4724400" y="4038600"/>
          <a:ext cx="22256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41" name="公式" r:id="rId13" imgW="1562040" imgH="469800" progId="Equation.3">
                  <p:embed/>
                </p:oleObj>
              </mc:Choice>
              <mc:Fallback>
                <p:oleObj name="公式" r:id="rId13" imgW="1562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2225675" cy="6651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873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Text Box 2"/>
          <p:cNvSpPr txBox="1">
            <a:spLocks noChangeArrowheads="1"/>
          </p:cNvSpPr>
          <p:nvPr/>
        </p:nvSpPr>
        <p:spPr bwMode="auto">
          <a:xfrm>
            <a:off x="762000" y="6064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1676400" y="701675"/>
          <a:ext cx="5664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40" name="公式" r:id="rId3" imgW="5663880" imgH="444240" progId="Equation.3">
                  <p:embed/>
                </p:oleObj>
              </mc:Choice>
              <mc:Fallback>
                <p:oleObj name="公式" r:id="rId3" imgW="5663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701675"/>
                        <a:ext cx="5664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838200" y="15589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552575" y="1477963"/>
          <a:ext cx="37052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41" name="公式" r:id="rId5" imgW="4178160" imgH="850680" progId="Equation.3">
                  <p:embed/>
                </p:oleObj>
              </mc:Choice>
              <mc:Fallback>
                <p:oleObj name="公式" r:id="rId5" imgW="41781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1477963"/>
                        <a:ext cx="37052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169988" y="4645025"/>
          <a:ext cx="44100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42" name="公式" r:id="rId7" imgW="3898800" imgH="838080" progId="Equation.3">
                  <p:embed/>
                </p:oleObj>
              </mc:Choice>
              <mc:Fallback>
                <p:oleObj name="公式" r:id="rId7" imgW="38988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4645025"/>
                        <a:ext cx="4410075" cy="9445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5562600" y="4645025"/>
          <a:ext cx="18589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43" name="公式" r:id="rId9" imgW="1663560" imgH="838080" progId="Equation.3">
                  <p:embed/>
                </p:oleObj>
              </mc:Choice>
              <mc:Fallback>
                <p:oleObj name="公式" r:id="rId9" imgW="16635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45025"/>
                        <a:ext cx="1858963" cy="9350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871663" y="2282825"/>
          <a:ext cx="2624137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44" name="公式" r:id="rId11" imgW="2958840" imgH="1714320" progId="Equation.3">
                  <p:embed/>
                </p:oleObj>
              </mc:Choice>
              <mc:Fallback>
                <p:oleObj name="公式" r:id="rId11" imgW="2958840" imgH="171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282825"/>
                        <a:ext cx="2624137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1830388" y="3730625"/>
          <a:ext cx="304641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45" name="公式" r:id="rId13" imgW="1726920" imgH="469800" progId="Equation.3">
                  <p:embed/>
                </p:oleObj>
              </mc:Choice>
              <mc:Fallback>
                <p:oleObj name="公式" r:id="rId13" imgW="1726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3730625"/>
                        <a:ext cx="3046412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5027613" y="3806825"/>
          <a:ext cx="137318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46" name="公式" r:id="rId15" imgW="1549080" imgH="838080" progId="Equation.3">
                  <p:embed/>
                </p:oleObj>
              </mc:Choice>
              <mc:Fallback>
                <p:oleObj name="公式" r:id="rId15" imgW="1549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3806825"/>
                        <a:ext cx="1373187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8562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Text Box 2"/>
          <p:cNvSpPr txBox="1">
            <a:spLocks noChangeArrowheads="1"/>
          </p:cNvSpPr>
          <p:nvPr/>
        </p:nvSpPr>
        <p:spPr bwMode="auto">
          <a:xfrm>
            <a:off x="762000" y="116632"/>
            <a:ext cx="1028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094422"/>
              </p:ext>
            </p:extLst>
          </p:nvPr>
        </p:nvGraphicFramePr>
        <p:xfrm>
          <a:off x="1573213" y="173782"/>
          <a:ext cx="54117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56" name="公式" r:id="rId3" imgW="5410080" imgH="469800" progId="Equation.3">
                  <p:embed/>
                </p:oleObj>
              </mc:Choice>
              <mc:Fallback>
                <p:oleObj name="公式" r:id="rId3" imgW="5410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173782"/>
                        <a:ext cx="54117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Text Box 4"/>
          <p:cNvSpPr txBox="1">
            <a:spLocks noChangeArrowheads="1"/>
          </p:cNvSpPr>
          <p:nvPr/>
        </p:nvSpPr>
        <p:spPr bwMode="auto">
          <a:xfrm>
            <a:off x="838200" y="969119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330520"/>
              </p:ext>
            </p:extLst>
          </p:nvPr>
        </p:nvGraphicFramePr>
        <p:xfrm>
          <a:off x="1773457" y="821061"/>
          <a:ext cx="3157097" cy="864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57" name="公式" r:id="rId5" imgW="3047760" imgH="838080" progId="Equation.3">
                  <p:embed/>
                </p:oleObj>
              </mc:Choice>
              <mc:Fallback>
                <p:oleObj name="公式" r:id="rId5" imgW="3047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457" y="821061"/>
                        <a:ext cx="3157097" cy="864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942809"/>
              </p:ext>
            </p:extLst>
          </p:nvPr>
        </p:nvGraphicFramePr>
        <p:xfrm>
          <a:off x="741096" y="1635869"/>
          <a:ext cx="5966092" cy="1742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58" name="公式" r:id="rId7" imgW="6184800" imgH="1815840" progId="Equation.3">
                  <p:embed/>
                </p:oleObj>
              </mc:Choice>
              <mc:Fallback>
                <p:oleObj name="公式" r:id="rId7" imgW="6184800" imgH="1815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96" y="1635869"/>
                        <a:ext cx="5966092" cy="1742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18542"/>
              </p:ext>
            </p:extLst>
          </p:nvPr>
        </p:nvGraphicFramePr>
        <p:xfrm>
          <a:off x="3305969" y="3395216"/>
          <a:ext cx="27495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59" name="公式" r:id="rId9" imgW="2209680" imgH="469800" progId="Equation.3">
                  <p:embed/>
                </p:oleObj>
              </mc:Choice>
              <mc:Fallback>
                <p:oleObj name="公式" r:id="rId9" imgW="2209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969" y="3395216"/>
                        <a:ext cx="2749550" cy="5842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109169"/>
              </p:ext>
            </p:extLst>
          </p:nvPr>
        </p:nvGraphicFramePr>
        <p:xfrm>
          <a:off x="2133600" y="4298281"/>
          <a:ext cx="85164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60" name="公式" r:id="rId11" imgW="850680" imgH="457200" progId="Equation.3">
                  <p:embed/>
                </p:oleObj>
              </mc:Choice>
              <mc:Fallback>
                <p:oleObj name="公式" r:id="rId11" imgW="850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98281"/>
                        <a:ext cx="85164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2"/>
          <p:cNvSpPr txBox="1">
            <a:spLocks noChangeArrowheads="1"/>
          </p:cNvSpPr>
          <p:nvPr/>
        </p:nvSpPr>
        <p:spPr bwMode="auto">
          <a:xfrm>
            <a:off x="990600" y="429828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例如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727483"/>
              </p:ext>
            </p:extLst>
          </p:nvPr>
        </p:nvGraphicFramePr>
        <p:xfrm>
          <a:off x="2971800" y="4021982"/>
          <a:ext cx="1208088" cy="93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61" name="公式" r:id="rId13" imgW="1180800" imgH="914400" progId="Equation.3">
                  <p:embed/>
                </p:oleObj>
              </mc:Choice>
              <mc:Fallback>
                <p:oleObj name="公式" r:id="rId13" imgW="1180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21982"/>
                        <a:ext cx="1208088" cy="933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718929"/>
              </p:ext>
            </p:extLst>
          </p:nvPr>
        </p:nvGraphicFramePr>
        <p:xfrm>
          <a:off x="4179888" y="4062714"/>
          <a:ext cx="1112192" cy="83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62" name="公式" r:id="rId15" imgW="1130040" imgH="850680" progId="Equation.3">
                  <p:embed/>
                </p:oleObj>
              </mc:Choice>
              <mc:Fallback>
                <p:oleObj name="公式" r:id="rId15" imgW="11300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4062714"/>
                        <a:ext cx="1112192" cy="837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100910"/>
              </p:ext>
            </p:extLst>
          </p:nvPr>
        </p:nvGraphicFramePr>
        <p:xfrm>
          <a:off x="2117724" y="5199980"/>
          <a:ext cx="930275" cy="49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63" name="公式" r:id="rId17" imgW="888840" imgH="469800" progId="Equation.3">
                  <p:embed/>
                </p:oleObj>
              </mc:Choice>
              <mc:Fallback>
                <p:oleObj name="公式" r:id="rId17" imgW="888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4" y="5199980"/>
                        <a:ext cx="930275" cy="491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990761"/>
              </p:ext>
            </p:extLst>
          </p:nvPr>
        </p:nvGraphicFramePr>
        <p:xfrm>
          <a:off x="3048001" y="5196921"/>
          <a:ext cx="1740024" cy="494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64" name="公式" r:id="rId19" imgW="1650960" imgH="469800" progId="Equation.3">
                  <p:embed/>
                </p:oleObj>
              </mc:Choice>
              <mc:Fallback>
                <p:oleObj name="公式" r:id="rId19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5196921"/>
                        <a:ext cx="1740024" cy="494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583630"/>
              </p:ext>
            </p:extLst>
          </p:nvPr>
        </p:nvGraphicFramePr>
        <p:xfrm>
          <a:off x="4929312" y="4937968"/>
          <a:ext cx="1154856" cy="86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65" name="公式" r:id="rId21" imgW="1130040" imgH="850680" progId="Equation.3">
                  <p:embed/>
                </p:oleObj>
              </mc:Choice>
              <mc:Fallback>
                <p:oleObj name="公式" r:id="rId21" imgW="11300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312" y="4937968"/>
                        <a:ext cx="1154856" cy="869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2">
            <a:extLst>
              <a:ext uri="{FF2B5EF4-FFF2-40B4-BE49-F238E27FC236}">
                <a16:creationId xmlns:a16="http://schemas.microsoft.com/office/drawing/2014/main" id="{8D03A5CD-0530-4E4E-8A47-9170A2473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930116"/>
            <a:ext cx="6461720" cy="52322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注记：</a:t>
            </a:r>
            <a:r>
              <a:rPr lang="en-US" altLang="zh-CN" sz="2800" b="1" i="1" dirty="0">
                <a:solidFill>
                  <a:srgbClr val="99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99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99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的取值范围会随</a:t>
            </a:r>
            <a:r>
              <a:rPr lang="el-GR" altLang="zh-CN" sz="2800" b="1" i="1" dirty="0">
                <a:solidFill>
                  <a:srgbClr val="99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2800" b="1" dirty="0">
                <a:solidFill>
                  <a:srgbClr val="99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的值而有变化。</a:t>
            </a:r>
            <a:endParaRPr lang="en-US" altLang="zh-CN" sz="2800" b="1" dirty="0">
              <a:solidFill>
                <a:srgbClr val="9900FF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905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7" grpId="0"/>
      <p:bldP spid="13329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543800" cy="1143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二、求导的四则运算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15975" y="16002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1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990600" y="1682750"/>
          <a:ext cx="718185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60" name="公式" r:id="rId3" imgW="7022880" imgH="1511280" progId="Equation.3">
                  <p:embed/>
                </p:oleObj>
              </mc:Choice>
              <mc:Fallback>
                <p:oleObj name="公式" r:id="rId3" imgW="702288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82750"/>
                        <a:ext cx="7181850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914400" y="3200400"/>
          <a:ext cx="7010400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61" name="公式" r:id="rId5" imgW="6933960" imgH="1968480" progId="Equation.3">
                  <p:embed/>
                </p:oleObj>
              </mc:Choice>
              <mc:Fallback>
                <p:oleObj name="公式" r:id="rId5" imgW="6933960" imgH="1968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7010400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0124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838200" y="12334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(3)</a:t>
            </a:r>
            <a:endParaRPr lang="en-US" altLang="zh-CN" sz="2800" b="1" dirty="0">
              <a:solidFill>
                <a:srgbClr val="0066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981200" y="1119188"/>
          <a:ext cx="37338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462" name="公式" r:id="rId3" imgW="3974760" imgH="914400" progId="Equation.3">
                  <p:embed/>
                </p:oleObj>
              </mc:Choice>
              <mc:Fallback>
                <p:oleObj name="公式" r:id="rId3" imgW="3974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19188"/>
                        <a:ext cx="37338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828800" y="2138363"/>
          <a:ext cx="37655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463" name="公式" r:id="rId5" imgW="4165560" imgH="838080" progId="Equation.3">
                  <p:embed/>
                </p:oleObj>
              </mc:Choice>
              <mc:Fallback>
                <p:oleObj name="公式" r:id="rId5" imgW="41655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8363"/>
                        <a:ext cx="37655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701925" y="4540250"/>
          <a:ext cx="46894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464" name="公式" r:id="rId7" imgW="4940280" imgH="914400" progId="Equation.3">
                  <p:embed/>
                </p:oleObj>
              </mc:Choice>
              <mc:Fallback>
                <p:oleObj name="公式" r:id="rId7" imgW="4940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4540250"/>
                        <a:ext cx="468947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667000" y="3013075"/>
          <a:ext cx="29718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465" name="公式" r:id="rId9" imgW="3162240" imgH="1333440" progId="Equation.3">
                  <p:embed/>
                </p:oleObj>
              </mc:Choice>
              <mc:Fallback>
                <p:oleObj name="公式" r:id="rId9" imgW="316224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13075"/>
                        <a:ext cx="29718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838200" y="457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略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.</a:t>
            </a:r>
            <a:endParaRPr lang="en-US" altLang="zh-CN" sz="2800" b="1" dirty="0">
              <a:solidFill>
                <a:srgbClr val="0066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6166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860425" y="457200"/>
          <a:ext cx="68357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86" name="公式" r:id="rId3" imgW="7353000" imgH="914400" progId="Equation.3">
                  <p:embed/>
                </p:oleObj>
              </mc:Choice>
              <mc:Fallback>
                <p:oleObj name="公式" r:id="rId3" imgW="7353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457200"/>
                        <a:ext cx="68357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860425" y="1371600"/>
          <a:ext cx="69119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87" name="公式" r:id="rId5" imgW="7353000" imgH="1333440" progId="Equation.3">
                  <p:embed/>
                </p:oleObj>
              </mc:Choice>
              <mc:Fallback>
                <p:oleObj name="公式" r:id="rId5" imgW="735300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371600"/>
                        <a:ext cx="6911975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914400" y="2917825"/>
          <a:ext cx="3657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88" name="公式" r:id="rId7" imgW="3517560" imgH="914400" progId="Equation.3">
                  <p:embed/>
                </p:oleObj>
              </mc:Choice>
              <mc:Fallback>
                <p:oleObj name="公式" r:id="rId7" imgW="3517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17825"/>
                        <a:ext cx="36576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143000" y="4114800"/>
          <a:ext cx="3352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89" name="公式" r:id="rId9" imgW="2755800" imgH="431640" progId="Equation.3">
                  <p:embed/>
                </p:oleObj>
              </mc:Choice>
              <mc:Fallback>
                <p:oleObj name="公式" r:id="rId9" imgW="275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14800"/>
                        <a:ext cx="3352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3498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2" descr="小网格"/>
          <p:cNvSpPr txBox="1">
            <a:spLocks noChangeArrowheads="1"/>
          </p:cNvSpPr>
          <p:nvPr/>
        </p:nvSpPr>
        <p:spPr bwMode="auto">
          <a:xfrm>
            <a:off x="990600" y="381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推论</a:t>
            </a:r>
            <a:endParaRPr lang="zh-CN" altLang="en-US" sz="2800" b="1" dirty="0">
              <a:solidFill>
                <a:srgbClr val="9900FF"/>
              </a:solidFill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239838" y="952500"/>
          <a:ext cx="401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71" name="公式" r:id="rId3" imgW="4012920" imgH="952200" progId="Equation.3">
                  <p:embed/>
                </p:oleObj>
              </mc:Choice>
              <mc:Fallback>
                <p:oleObj name="公式" r:id="rId3" imgW="40129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952500"/>
                        <a:ext cx="4013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220788" y="2209800"/>
          <a:ext cx="3454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72" name="公式" r:id="rId5" imgW="3454200" imgH="406080" progId="Equation.3">
                  <p:embed/>
                </p:oleObj>
              </mc:Choice>
              <mc:Fallback>
                <p:oleObj name="公式" r:id="rId5" imgW="3454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209800"/>
                        <a:ext cx="3454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219200" y="2806700"/>
          <a:ext cx="5970588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73" name="公式" r:id="rId7" imgW="5968800" imgH="2831760" progId="Equation.3">
                  <p:embed/>
                </p:oleObj>
              </mc:Choice>
              <mc:Fallback>
                <p:oleObj name="公式" r:id="rId7" imgW="5968800" imgH="283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06700"/>
                        <a:ext cx="5970588" cy="283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1075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71525" y="98072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21164"/>
              </p:ext>
            </p:extLst>
          </p:nvPr>
        </p:nvGraphicFramePr>
        <p:xfrm>
          <a:off x="1717675" y="1056928"/>
          <a:ext cx="3975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18" name="公式" r:id="rId3" imgW="3974760" imgH="431640" progId="Equation.3">
                  <p:embed/>
                </p:oleObj>
              </mc:Choice>
              <mc:Fallback>
                <p:oleObj name="公式" r:id="rId3" imgW="3974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1056928"/>
                        <a:ext cx="3975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84225" y="156969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753825"/>
              </p:ext>
            </p:extLst>
          </p:nvPr>
        </p:nvGraphicFramePr>
        <p:xfrm>
          <a:off x="1851025" y="1645890"/>
          <a:ext cx="3619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19" name="公式" r:id="rId5" imgW="3619440" imgH="393480" progId="Equation.3">
                  <p:embed/>
                </p:oleObj>
              </mc:Choice>
              <mc:Fallback>
                <p:oleObj name="公式" r:id="rId5" imgW="3619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645890"/>
                        <a:ext cx="3619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483960"/>
              </p:ext>
            </p:extLst>
          </p:nvPr>
        </p:nvGraphicFramePr>
        <p:xfrm>
          <a:off x="1012825" y="2249140"/>
          <a:ext cx="3556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20" name="公式" r:id="rId7" imgW="3555720" imgH="406080" progId="Equation.3">
                  <p:embed/>
                </p:oleObj>
              </mc:Choice>
              <mc:Fallback>
                <p:oleObj name="公式" r:id="rId7" imgW="3555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249140"/>
                        <a:ext cx="3556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67259"/>
              </p:ext>
            </p:extLst>
          </p:nvPr>
        </p:nvGraphicFramePr>
        <p:xfrm>
          <a:off x="4441825" y="2261840"/>
          <a:ext cx="3505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21" name="公式" r:id="rId9" imgW="3504960" imgH="393480" progId="Equation.3">
                  <p:embed/>
                </p:oleObj>
              </mc:Choice>
              <mc:Fallback>
                <p:oleObj name="公式" r:id="rId9" imgW="350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2261840"/>
                        <a:ext cx="3505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14038"/>
              </p:ext>
            </p:extLst>
          </p:nvPr>
        </p:nvGraphicFramePr>
        <p:xfrm>
          <a:off x="1774825" y="2642840"/>
          <a:ext cx="270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22" name="公式" r:id="rId11" imgW="2705040" imgH="838080" progId="Equation.3">
                  <p:embed/>
                </p:oleObj>
              </mc:Choice>
              <mc:Fallback>
                <p:oleObj name="公式" r:id="rId11" imgW="2705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642840"/>
                        <a:ext cx="2705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346712"/>
              </p:ext>
            </p:extLst>
          </p:nvPr>
        </p:nvGraphicFramePr>
        <p:xfrm>
          <a:off x="1546225" y="3481040"/>
          <a:ext cx="368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23" name="公式" r:id="rId13" imgW="3682800" imgH="838080" progId="Equation.3">
                  <p:embed/>
                </p:oleObj>
              </mc:Choice>
              <mc:Fallback>
                <p:oleObj name="公式" r:id="rId13" imgW="36828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481040"/>
                        <a:ext cx="3683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7987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utoUpdateAnimBg="0"/>
      <p:bldP spid="717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2"/>
          <p:cNvSpPr txBox="1">
            <a:spLocks noChangeArrowheads="1"/>
          </p:cNvSpPr>
          <p:nvPr/>
        </p:nvSpPr>
        <p:spPr bwMode="auto">
          <a:xfrm>
            <a:off x="838200" y="3048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778000" y="381000"/>
          <a:ext cx="3098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2" name="公式" r:id="rId3" imgW="3098520" imgH="431640" progId="Equation.3">
                  <p:embed/>
                </p:oleObj>
              </mc:Choice>
              <mc:Fallback>
                <p:oleObj name="公式" r:id="rId3" imgW="3098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81000"/>
                        <a:ext cx="3098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4"/>
          <p:cNvSpPr txBox="1">
            <a:spLocks noChangeArrowheads="1"/>
          </p:cNvSpPr>
          <p:nvPr/>
        </p:nvSpPr>
        <p:spPr bwMode="auto">
          <a:xfrm>
            <a:off x="914400" y="11572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765300" y="1074738"/>
          <a:ext cx="30353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3" name="公式" r:id="rId5" imgW="3263760" imgH="838080" progId="Equation.3">
                  <p:embed/>
                </p:oleObj>
              </mc:Choice>
              <mc:Fallback>
                <p:oleObj name="公式" r:id="rId5" imgW="3263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1074738"/>
                        <a:ext cx="30353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2133600" y="2057400"/>
          <a:ext cx="39798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4" name="公式" r:id="rId7" imgW="4279680" imgH="850680" progId="Equation.3">
                  <p:embed/>
                </p:oleObj>
              </mc:Choice>
              <mc:Fallback>
                <p:oleObj name="公式" r:id="rId7" imgW="42796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397986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7"/>
          <p:cNvGraphicFramePr>
            <a:graphicFrameLocks noChangeAspect="1"/>
          </p:cNvGraphicFramePr>
          <p:nvPr/>
        </p:nvGraphicFramePr>
        <p:xfrm>
          <a:off x="2155825" y="3054350"/>
          <a:ext cx="22447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5" name="公式" r:id="rId9" imgW="2412720" imgH="888840" progId="Equation.3">
                  <p:embed/>
                </p:oleObj>
              </mc:Choice>
              <mc:Fallback>
                <p:oleObj name="公式" r:id="rId9" imgW="24127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3054350"/>
                        <a:ext cx="22447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8"/>
          <p:cNvGraphicFramePr>
            <a:graphicFrameLocks noChangeAspect="1"/>
          </p:cNvGraphicFramePr>
          <p:nvPr/>
        </p:nvGraphicFramePr>
        <p:xfrm>
          <a:off x="4495800" y="3094038"/>
          <a:ext cx="23272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6" name="公式" r:id="rId11" imgW="2501640" imgH="850680" progId="Equation.3">
                  <p:embed/>
                </p:oleObj>
              </mc:Choice>
              <mc:Fallback>
                <p:oleObj name="公式" r:id="rId11" imgW="25016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094038"/>
                        <a:ext cx="23272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9"/>
          <p:cNvGraphicFramePr>
            <a:graphicFrameLocks noChangeAspect="1"/>
          </p:cNvGraphicFramePr>
          <p:nvPr/>
        </p:nvGraphicFramePr>
        <p:xfrm>
          <a:off x="2143125" y="4076700"/>
          <a:ext cx="36528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7" name="公式" r:id="rId13" imgW="3200400" imgH="469800" progId="Equation.3">
                  <p:embed/>
                </p:oleObj>
              </mc:Choice>
              <mc:Fallback>
                <p:oleObj name="公式" r:id="rId13" imgW="3200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076700"/>
                        <a:ext cx="3652838" cy="5365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0"/>
          <p:cNvGraphicFramePr>
            <a:graphicFrameLocks noChangeAspect="1"/>
          </p:cNvGraphicFramePr>
          <p:nvPr/>
        </p:nvGraphicFramePr>
        <p:xfrm>
          <a:off x="2411413" y="4770438"/>
          <a:ext cx="30241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8" name="公式" r:id="rId15" imgW="2679480" imgH="469800" progId="Equation.3">
                  <p:embed/>
                </p:oleObj>
              </mc:Choice>
              <mc:Fallback>
                <p:oleObj name="公式" r:id="rId15" imgW="2679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70438"/>
                        <a:ext cx="3024187" cy="5302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11"/>
          <p:cNvSpPr txBox="1">
            <a:spLocks noChangeArrowheads="1"/>
          </p:cNvSpPr>
          <p:nvPr/>
        </p:nvSpPr>
        <p:spPr bwMode="auto">
          <a:xfrm>
            <a:off x="914400" y="4800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同理可得</a:t>
            </a:r>
            <a:endParaRPr lang="zh-CN" altLang="en-US" dirty="0"/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411413" y="5805488"/>
          <a:ext cx="40005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9" name="公式" r:id="rId17" imgW="3276360" imgH="406080" progId="Equation.3">
                  <p:embed/>
                </p:oleObj>
              </mc:Choice>
              <mc:Fallback>
                <p:oleObj name="公式" r:id="rId17" imgW="3276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805488"/>
                        <a:ext cx="4000500" cy="4937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2411413" y="5300663"/>
          <a:ext cx="36750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0" name="Equation" r:id="rId19" imgW="3009600" imgH="406080" progId="Equation.3">
                  <p:embed/>
                </p:oleObj>
              </mc:Choice>
              <mc:Fallback>
                <p:oleObj name="Equation" r:id="rId19" imgW="3009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300663"/>
                        <a:ext cx="3675062" cy="4937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7300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6" grpId="0"/>
      <p:bldP spid="61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再例如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386013" y="838200"/>
          <a:ext cx="53101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10" name="公式" r:id="rId3" imgW="5308560" imgH="1066680" progId="Equation.3">
                  <p:embed/>
                </p:oleObj>
              </mc:Choice>
              <mc:Fallback>
                <p:oleObj name="公式" r:id="rId3" imgW="530856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838200"/>
                        <a:ext cx="53101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460500" y="1981200"/>
          <a:ext cx="3124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11" name="公式" r:id="rId5" imgW="3124080" imgH="482400" progId="Equation.3">
                  <p:embed/>
                </p:oleObj>
              </mc:Choice>
              <mc:Fallback>
                <p:oleObj name="公式" r:id="rId5" imgW="3124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981200"/>
                        <a:ext cx="3124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006600" y="2643188"/>
          <a:ext cx="4699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12" name="公式" r:id="rId7" imgW="4698720" imgH="482400" progId="Equation.3">
                  <p:embed/>
                </p:oleObj>
              </mc:Choice>
              <mc:Fallback>
                <p:oleObj name="公式" r:id="rId7" imgW="4698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643188"/>
                        <a:ext cx="46990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9" name="Group 17"/>
          <p:cNvGrpSpPr>
            <a:grpSpLocks/>
          </p:cNvGrpSpPr>
          <p:nvPr/>
        </p:nvGrpSpPr>
        <p:grpSpPr bwMode="auto">
          <a:xfrm>
            <a:off x="2324100" y="3105150"/>
            <a:ext cx="1143000" cy="304800"/>
            <a:chOff x="1476" y="2041"/>
            <a:chExt cx="720" cy="192"/>
          </a:xfrm>
        </p:grpSpPr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476" y="2041"/>
              <a:ext cx="7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1716" y="2053"/>
            <a:ext cx="19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213" name="公式" r:id="rId9" imgW="419040" imgH="393480" progId="Equation.3">
                    <p:embed/>
                  </p:oleObj>
                </mc:Choice>
                <mc:Fallback>
                  <p:oleObj name="公式" r:id="rId9" imgW="419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2053"/>
                          <a:ext cx="19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30" name="Group 18"/>
          <p:cNvGrpSpPr>
            <a:grpSpLocks/>
          </p:cNvGrpSpPr>
          <p:nvPr/>
        </p:nvGrpSpPr>
        <p:grpSpPr bwMode="auto">
          <a:xfrm>
            <a:off x="3848100" y="3105150"/>
            <a:ext cx="2590800" cy="304800"/>
            <a:chOff x="2376" y="2041"/>
            <a:chExt cx="1632" cy="192"/>
          </a:xfrm>
        </p:grpSpPr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2376" y="2041"/>
              <a:ext cx="16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4" name="Object 12"/>
            <p:cNvGraphicFramePr>
              <a:graphicFrameLocks noChangeAspect="1"/>
            </p:cNvGraphicFramePr>
            <p:nvPr/>
          </p:nvGraphicFramePr>
          <p:xfrm>
            <a:off x="3006" y="2053"/>
            <a:ext cx="21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214" name="公式" r:id="rId11" imgW="457200" imgH="393480" progId="Equation.3">
                    <p:embed/>
                  </p:oleObj>
                </mc:Choice>
                <mc:Fallback>
                  <p:oleObj name="公式" r:id="rId11" imgW="4572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" y="2053"/>
                          <a:ext cx="21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1066800" y="3675063"/>
          <a:ext cx="2019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15" name="公式" r:id="rId13" imgW="2019240" imgH="444240" progId="Equation.3">
                  <p:embed/>
                </p:oleObj>
              </mc:Choice>
              <mc:Fallback>
                <p:oleObj name="公式" r:id="rId13" imgW="2019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75063"/>
                        <a:ext cx="20193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1066800" y="4413250"/>
          <a:ext cx="2349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16" name="公式" r:id="rId15" imgW="2349360" imgH="482400" progId="Equation.3">
                  <p:embed/>
                </p:oleObj>
              </mc:Choice>
              <mc:Fallback>
                <p:oleObj name="公式" r:id="rId15" imgW="2349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3250"/>
                        <a:ext cx="2349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3276600" y="3675063"/>
          <a:ext cx="40163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17" name="公式" r:id="rId17" imgW="4317840" imgH="431640" progId="Equation.3">
                  <p:embed/>
                </p:oleObj>
              </mc:Choice>
              <mc:Fallback>
                <p:oleObj name="公式" r:id="rId17" imgW="4317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75063"/>
                        <a:ext cx="40163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AutoShape 22"/>
          <p:cNvSpPr>
            <a:spLocks noChangeArrowheads="1"/>
          </p:cNvSpPr>
          <p:nvPr/>
        </p:nvSpPr>
        <p:spPr bwMode="auto">
          <a:xfrm>
            <a:off x="4267200" y="4437063"/>
            <a:ext cx="4114800" cy="381000"/>
          </a:xfrm>
          <a:prstGeom prst="wedgeRectCallout">
            <a:avLst>
              <a:gd name="adj1" fmla="val -69213"/>
              <a:gd name="adj2" fmla="val 1791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既容易计算又是较好的近似值</a:t>
            </a:r>
            <a:endParaRPr lang="zh-CN" altLang="en-US"/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857250" y="5014913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/>
              <a:t>这个线性函数</a:t>
            </a:r>
            <a:r>
              <a:rPr lang="en-US" altLang="zh-CN" sz="2800" b="1"/>
              <a:t>(</a:t>
            </a:r>
            <a:r>
              <a:rPr lang="zh-CN" altLang="en-US" sz="2800" b="1"/>
              <a:t>改变量的主要部分</a:t>
            </a:r>
            <a:r>
              <a:rPr lang="en-US" altLang="zh-CN" sz="2800" b="1"/>
              <a:t>)</a:t>
            </a:r>
            <a:r>
              <a:rPr lang="zh-CN" altLang="en-US" sz="2800" b="1"/>
              <a:t>是否所有函数的改变量都有</a:t>
            </a:r>
            <a:r>
              <a:rPr lang="en-US" altLang="zh-CN" sz="2800" b="1"/>
              <a:t>?</a:t>
            </a:r>
            <a:r>
              <a:rPr lang="zh-CN" altLang="en-US" sz="2800" b="1"/>
              <a:t>它是什么</a:t>
            </a:r>
            <a:r>
              <a:rPr lang="en-US" altLang="zh-CN" sz="2800" b="1"/>
              <a:t>?</a:t>
            </a:r>
            <a:r>
              <a:rPr lang="zh-CN" altLang="en-US" sz="2800" b="1"/>
              <a:t>如何求</a:t>
            </a:r>
            <a:r>
              <a:rPr lang="en-US" altLang="zh-CN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54919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 animBg="1" autoUpdateAnimBg="0"/>
      <p:bldP spid="1333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838200" y="9080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905000" y="1004888"/>
          <a:ext cx="3124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60" name="公式" r:id="rId3" imgW="2819160" imgH="380880" progId="Equation.3">
                  <p:embed/>
                </p:oleObj>
              </mc:Choice>
              <mc:Fallback>
                <p:oleObj name="公式" r:id="rId3" imgW="28191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004888"/>
                        <a:ext cx="3124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914400" y="16319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1600200" y="1452563"/>
          <a:ext cx="41910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61" name="公式" r:id="rId5" imgW="3771720" imgH="736560" progId="Equation.3">
                  <p:embed/>
                </p:oleObj>
              </mc:Choice>
              <mc:Fallback>
                <p:oleObj name="公式" r:id="rId5" imgW="37717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52563"/>
                        <a:ext cx="41910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1981200" y="2103438"/>
          <a:ext cx="20574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62" name="公式" r:id="rId7" imgW="2031840" imgH="838080" progId="Equation.3">
                  <p:embed/>
                </p:oleObj>
              </mc:Choice>
              <mc:Fallback>
                <p:oleObj name="公式" r:id="rId7" imgW="20318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03438"/>
                        <a:ext cx="20574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4114800" y="2417763"/>
          <a:ext cx="13557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63" name="公式" r:id="rId9" imgW="1168200" imgH="279360" progId="Equation.3">
                  <p:embed/>
                </p:oleObj>
              </mc:Choice>
              <mc:Fallback>
                <p:oleObj name="公式" r:id="rId9" imgW="1168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417763"/>
                        <a:ext cx="13557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838200" y="297656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同理可得</a:t>
            </a:r>
            <a:endParaRPr lang="zh-CN" altLang="en-US"/>
          </a:p>
        </p:txBody>
      </p:sp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2362200" y="3097213"/>
          <a:ext cx="2590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64" name="公式" r:id="rId11" imgW="2234880" imgH="355320" progId="Equation.3">
                  <p:embed/>
                </p:oleObj>
              </mc:Choice>
              <mc:Fallback>
                <p:oleObj name="公式" r:id="rId11" imgW="22348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97213"/>
                        <a:ext cx="2590800" cy="4095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2339975" y="3500438"/>
          <a:ext cx="29019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65" name="公式" r:id="rId13" imgW="2463480" imgH="749160" progId="Equation.3">
                  <p:embed/>
                </p:oleObj>
              </mc:Choice>
              <mc:Fallback>
                <p:oleObj name="公式" r:id="rId13" imgW="246348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00438"/>
                        <a:ext cx="2901950" cy="8826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5325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 autoUpdateAnimBg="0"/>
      <p:bldP spid="11278" grpId="0" autoUpdateAnimBg="0"/>
      <p:bldP spid="1128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524000" y="457200"/>
          <a:ext cx="60960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23" name="公式" r:id="rId3" imgW="5003640" imgH="850680" progId="Equation.3">
                  <p:embed/>
                </p:oleObj>
              </mc:Choice>
              <mc:Fallback>
                <p:oleObj name="公式" r:id="rId3" imgW="50036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"/>
                        <a:ext cx="60960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38200" y="15811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108325" y="1717675"/>
          <a:ext cx="137001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24" name="公式" r:id="rId5" imgW="1473120" imgH="406080" progId="Equation.3">
                  <p:embed/>
                </p:oleObj>
              </mc:Choice>
              <mc:Fallback>
                <p:oleObj name="公式" r:id="rId5" imgW="14731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717675"/>
                        <a:ext cx="1370013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473200" y="1717675"/>
          <a:ext cx="140493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25" name="公式" r:id="rId7" imgW="1511280" imgH="406080" progId="Equation.3">
                  <p:embed/>
                </p:oleObj>
              </mc:Choice>
              <mc:Fallback>
                <p:oleObj name="公式" r:id="rId7" imgW="1511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717675"/>
                        <a:ext cx="140493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468438" y="2333625"/>
          <a:ext cx="140493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26" name="公式" r:id="rId9" imgW="1511280" imgH="406080" progId="Equation.3">
                  <p:embed/>
                </p:oleObj>
              </mc:Choice>
              <mc:Fallback>
                <p:oleObj name="公式" r:id="rId9" imgW="1511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333625"/>
                        <a:ext cx="140493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057400" y="2786063"/>
          <a:ext cx="48291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27" name="公式" r:id="rId11" imgW="5194080" imgH="838080" progId="Equation.3">
                  <p:embed/>
                </p:oleObj>
              </mc:Choice>
              <mc:Fallback>
                <p:oleObj name="公式" r:id="rId11" imgW="5194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86063"/>
                        <a:ext cx="48291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2894013" y="3776663"/>
          <a:ext cx="26908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28" name="公式" r:id="rId13" imgW="2895480" imgH="838080" progId="Equation.3">
                  <p:embed/>
                </p:oleObj>
              </mc:Choice>
              <mc:Fallback>
                <p:oleObj name="公式" r:id="rId13" imgW="2895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3776663"/>
                        <a:ext cx="26908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2895600" y="4767263"/>
          <a:ext cx="10969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29" name="公式" r:id="rId15" imgW="1180800" imgH="838080" progId="Equation.3">
                  <p:embed/>
                </p:oleObj>
              </mc:Choice>
              <mc:Fallback>
                <p:oleObj name="公式" r:id="rId15" imgW="11808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67263"/>
                        <a:ext cx="10969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9707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338263" y="995363"/>
          <a:ext cx="14049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47" name="公式" r:id="rId3" imgW="1511280" imgH="406080" progId="Equation.3">
                  <p:embed/>
                </p:oleObj>
              </mc:Choice>
              <mc:Fallback>
                <p:oleObj name="公式" r:id="rId3" imgW="1511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995363"/>
                        <a:ext cx="140493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304925" y="1555750"/>
          <a:ext cx="40735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48" name="公式" r:id="rId5" imgW="4381200" imgH="838080" progId="Equation.3">
                  <p:embed/>
                </p:oleObj>
              </mc:Choice>
              <mc:Fallback>
                <p:oleObj name="公式" r:id="rId5" imgW="4381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555750"/>
                        <a:ext cx="40735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5500688" y="1773238"/>
          <a:ext cx="5191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49" name="公式" r:id="rId7" imgW="558720" imgH="368280" progId="Equation.3">
                  <p:embed/>
                </p:oleObj>
              </mc:Choice>
              <mc:Fallback>
                <p:oleObj name="公式" r:id="rId7" imgW="5587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1773238"/>
                        <a:ext cx="5191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295400" y="2651125"/>
          <a:ext cx="49831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50" name="公式" r:id="rId9" imgW="5359320" imgH="838080" progId="Equation.3">
                  <p:embed/>
                </p:oleObj>
              </mc:Choice>
              <mc:Fallback>
                <p:oleObj name="公式" r:id="rId9" imgW="5359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51125"/>
                        <a:ext cx="49831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6338888" y="2879725"/>
          <a:ext cx="5191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51" name="公式" r:id="rId11" imgW="558720" imgH="368280" progId="Equation.3">
                  <p:embed/>
                </p:oleObj>
              </mc:Choice>
              <mc:Fallback>
                <p:oleObj name="公式" r:id="rId11" imgW="5587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2879725"/>
                        <a:ext cx="5191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295400" y="3810000"/>
          <a:ext cx="15938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52" name="公式" r:id="rId12" imgW="1714320" imgH="406080" progId="Equation.3">
                  <p:embed/>
                </p:oleObj>
              </mc:Choice>
              <mc:Fallback>
                <p:oleObj name="公式" r:id="rId12" imgW="17143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15938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295400" y="4495800"/>
          <a:ext cx="31242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53" name="公式" r:id="rId14" imgW="3809880" imgH="1257120" progId="Equation.3">
                  <p:embed/>
                </p:oleObj>
              </mc:Choice>
              <mc:Fallback>
                <p:oleObj name="公式" r:id="rId14" imgW="380988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31242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9545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914400" y="1268760"/>
            <a:ext cx="693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</a:rPr>
              <a:t>函数和、差、积、商的微分法则</a:t>
            </a:r>
          </a:p>
        </p:txBody>
      </p:sp>
      <p:graphicFrame>
        <p:nvGraphicFramePr>
          <p:cNvPr id="1539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082687"/>
              </p:ext>
            </p:extLst>
          </p:nvPr>
        </p:nvGraphicFramePr>
        <p:xfrm>
          <a:off x="914400" y="1940272"/>
          <a:ext cx="655320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74" name="公式" r:id="rId3" imgW="6210000" imgH="1358640" progId="Equation.3">
                  <p:embed/>
                </p:oleObj>
              </mc:Choice>
              <mc:Fallback>
                <p:oleObj name="公式" r:id="rId3" imgW="621000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40272"/>
                        <a:ext cx="6553200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2206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76250"/>
            <a:ext cx="5112816" cy="78263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 反函数的求导法则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812800" y="3573016"/>
            <a:ext cx="7002463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即   </a:t>
            </a: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反函数的导数等于直接函数导数的倒数</a:t>
            </a:r>
            <a:r>
              <a:rPr lang="en-US" altLang="zh-CN" sz="2800" b="1" dirty="0">
                <a:solidFill>
                  <a:schemeClr val="accent2"/>
                </a:solidFill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398359"/>
              </p:ext>
            </p:extLst>
          </p:nvPr>
        </p:nvGraphicFramePr>
        <p:xfrm>
          <a:off x="251520" y="1124744"/>
          <a:ext cx="8612187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58" name="Document" r:id="rId3" imgW="8909927" imgH="2330773" progId="Word.Document.8">
                  <p:embed/>
                </p:oleObj>
              </mc:Choice>
              <mc:Fallback>
                <p:oleObj name="Document" r:id="rId3" imgW="8909927" imgH="233077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24744"/>
                        <a:ext cx="8612187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82139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954740"/>
              </p:ext>
            </p:extLst>
          </p:nvPr>
        </p:nvGraphicFramePr>
        <p:xfrm>
          <a:off x="251520" y="548680"/>
          <a:ext cx="8391525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47" name="Document" r:id="rId3" imgW="7887453" imgH="1503469" progId="Word.Document.8">
                  <p:embed/>
                </p:oleObj>
              </mc:Choice>
              <mc:Fallback>
                <p:oleObj name="Document" r:id="rId3" imgW="7887453" imgH="15034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48680"/>
                        <a:ext cx="8391525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801712"/>
              </p:ext>
            </p:extLst>
          </p:nvPr>
        </p:nvGraphicFramePr>
        <p:xfrm>
          <a:off x="251520" y="3789040"/>
          <a:ext cx="7858288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48" name="Document" r:id="rId5" imgW="7632914" imgH="2082474" progId="Word.Document.8">
                  <p:embed/>
                </p:oleObj>
              </mc:Choice>
              <mc:Fallback>
                <p:oleObj name="Document" r:id="rId5" imgW="7632914" imgH="2082474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789040"/>
                        <a:ext cx="7858288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569648"/>
              </p:ext>
            </p:extLst>
          </p:nvPr>
        </p:nvGraphicFramePr>
        <p:xfrm>
          <a:off x="323528" y="2204864"/>
          <a:ext cx="8393113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49" name="Document" r:id="rId7" imgW="7887453" imgH="1421423" progId="Word.Document.8">
                  <p:embed/>
                </p:oleObj>
              </mc:Choice>
              <mc:Fallback>
                <p:oleObj name="Document" r:id="rId7" imgW="7887453" imgH="1421423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204864"/>
                        <a:ext cx="8393113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6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0" name="Text Box 2"/>
          <p:cNvSpPr txBox="1">
            <a:spLocks noChangeArrowheads="1"/>
          </p:cNvSpPr>
          <p:nvPr/>
        </p:nvSpPr>
        <p:spPr bwMode="auto">
          <a:xfrm>
            <a:off x="858838" y="381000"/>
            <a:ext cx="1120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1752600" y="484188"/>
          <a:ext cx="4140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88" name="公式" r:id="rId3" imgW="4140000" imgH="431640" progId="Equation.3">
                  <p:embed/>
                </p:oleObj>
              </mc:Choice>
              <mc:Fallback>
                <p:oleObj name="公式" r:id="rId3" imgW="4140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4188"/>
                        <a:ext cx="41402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58838" y="11572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676400" y="1052513"/>
          <a:ext cx="57753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89" name="公式" r:id="rId5" imgW="6146640" imgH="825480" progId="Equation.3">
                  <p:embed/>
                </p:oleObj>
              </mc:Choice>
              <mc:Fallback>
                <p:oleObj name="公式" r:id="rId5" imgW="614664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52513"/>
                        <a:ext cx="57753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935038" y="2120900"/>
          <a:ext cx="2994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0" name="公式" r:id="rId7" imgW="3187440" imgH="419040" progId="Equation.3">
                  <p:embed/>
                </p:oleObj>
              </mc:Choice>
              <mc:Fallback>
                <p:oleObj name="公式" r:id="rId7" imgW="3187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120900"/>
                        <a:ext cx="2994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4527550" y="2117725"/>
          <a:ext cx="28273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1" name="Equation" r:id="rId9" imgW="3009600" imgH="457200" progId="Equation.3">
                  <p:embed/>
                </p:oleObj>
              </mc:Choice>
              <mc:Fallback>
                <p:oleObj name="Equation" r:id="rId9" imgW="300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2117725"/>
                        <a:ext cx="28273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2362200" y="2819400"/>
          <a:ext cx="14478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2" name="公式" r:id="rId11" imgW="812520" imgH="495000" progId="Equation.3">
                  <p:embed/>
                </p:oleObj>
              </mc:Choice>
              <mc:Fallback>
                <p:oleObj name="公式" r:id="rId11" imgW="8125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19400"/>
                        <a:ext cx="14478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3830638" y="2798763"/>
          <a:ext cx="10144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3" name="公式" r:id="rId13" imgW="1079280" imgH="914400" progId="Equation.3">
                  <p:embed/>
                </p:oleObj>
              </mc:Choice>
              <mc:Fallback>
                <p:oleObj name="公式" r:id="rId13" imgW="1079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2798763"/>
                        <a:ext cx="1014412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4897438" y="2789238"/>
          <a:ext cx="18240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4" name="公式" r:id="rId15" imgW="1942920" imgH="965160" progId="Equation.3">
                  <p:embed/>
                </p:oleObj>
              </mc:Choice>
              <mc:Fallback>
                <p:oleObj name="公式" r:id="rId15" imgW="19429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2789238"/>
                        <a:ext cx="182403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6802438" y="2819400"/>
          <a:ext cx="15033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5" name="公式" r:id="rId17" imgW="1600200" imgH="888840" progId="Equation.3">
                  <p:embed/>
                </p:oleObj>
              </mc:Choice>
              <mc:Fallback>
                <p:oleObj name="公式" r:id="rId17" imgW="1600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8" y="2819400"/>
                        <a:ext cx="15033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2687638" y="3844925"/>
          <a:ext cx="32797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6" name="公式" r:id="rId19" imgW="3492360" imgH="888840" progId="Equation.3">
                  <p:embed/>
                </p:oleObj>
              </mc:Choice>
              <mc:Fallback>
                <p:oleObj name="公式" r:id="rId19" imgW="34923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3844925"/>
                        <a:ext cx="32797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806450" y="3978275"/>
            <a:ext cx="1789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同理可得</a:t>
            </a:r>
          </a:p>
        </p:txBody>
      </p:sp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2700338" y="4724400"/>
          <a:ext cx="28257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7" name="公式" r:id="rId21" imgW="3009600" imgH="850680" progId="Equation.3">
                  <p:embed/>
                </p:oleObj>
              </mc:Choice>
              <mc:Fallback>
                <p:oleObj name="公式" r:id="rId21" imgW="30096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24400"/>
                        <a:ext cx="282575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914400" y="3048000"/>
          <a:ext cx="1524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8" name="公式" r:id="rId23" imgW="1650960" imgH="431640" progId="Equation.3">
                  <p:embed/>
                </p:oleObj>
              </mc:Choice>
              <mc:Fallback>
                <p:oleObj name="公式" r:id="rId23" imgW="1650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1524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700338" y="5589588"/>
            <a:ext cx="3230562" cy="857250"/>
            <a:chOff x="2957" y="3235"/>
            <a:chExt cx="2035" cy="540"/>
          </a:xfrm>
        </p:grpSpPr>
        <p:graphicFrame>
          <p:nvGraphicFramePr>
            <p:cNvPr id="16398" name="Object 17"/>
            <p:cNvGraphicFramePr>
              <a:graphicFrameLocks noChangeAspect="1"/>
            </p:cNvGraphicFramePr>
            <p:nvPr/>
          </p:nvGraphicFramePr>
          <p:xfrm>
            <a:off x="2957" y="3235"/>
            <a:ext cx="2035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99" name="公式" r:id="rId25" imgW="3441600" imgH="914400" progId="Equation.3">
                    <p:embed/>
                  </p:oleObj>
                </mc:Choice>
                <mc:Fallback>
                  <p:oleObj name="公式" r:id="rId25" imgW="344160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7" y="3235"/>
                          <a:ext cx="2035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18"/>
            <p:cNvGraphicFramePr>
              <a:graphicFrameLocks noChangeAspect="1"/>
            </p:cNvGraphicFramePr>
            <p:nvPr/>
          </p:nvGraphicFramePr>
          <p:xfrm>
            <a:off x="3068" y="3448"/>
            <a:ext cx="31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200" name="公式" r:id="rId27" imgW="545760" imgH="253800" progId="Equation.3">
                    <p:embed/>
                  </p:oleObj>
                </mc:Choice>
                <mc:Fallback>
                  <p:oleObj name="公式" r:id="rId27" imgW="5457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8" y="3448"/>
                          <a:ext cx="31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914400" y="3048000"/>
          <a:ext cx="1524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01" name="公式" r:id="rId29" imgW="1650960" imgH="431640" progId="Equation.3">
                  <p:embed/>
                </p:oleObj>
              </mc:Choice>
              <mc:Fallback>
                <p:oleObj name="公式" r:id="rId29" imgW="1650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1524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8379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13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2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80158"/>
              </p:ext>
            </p:extLst>
          </p:nvPr>
        </p:nvGraphicFramePr>
        <p:xfrm>
          <a:off x="323528" y="836712"/>
          <a:ext cx="7300912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14" name="Document" r:id="rId3" imgW="7428419" imgH="5415800" progId="Word.Document.8">
                  <p:embed/>
                </p:oleObj>
              </mc:Choice>
              <mc:Fallback>
                <p:oleObj name="Document" r:id="rId3" imgW="7428419" imgH="5415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836712"/>
                        <a:ext cx="7300912" cy="536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7544" y="169476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2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四、基本初等函数求导公式 </a:t>
            </a:r>
            <a:endParaRPr lang="en-US" altLang="zh-CN" sz="3200" b="1" dirty="0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778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457210"/>
              </p:ext>
            </p:extLst>
          </p:nvPr>
        </p:nvGraphicFramePr>
        <p:xfrm>
          <a:off x="752475" y="398463"/>
          <a:ext cx="7624763" cy="54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53" name="Document" r:id="rId3" imgW="8016702" imgH="5758381" progId="Word.Document.8">
                  <p:embed/>
                </p:oleObj>
              </mc:Choice>
              <mc:Fallback>
                <p:oleObj name="Document" r:id="rId3" imgW="8016702" imgH="5758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398463"/>
                        <a:ext cx="7624763" cy="544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8824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485775"/>
            <a:ext cx="3733800" cy="1143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五、小结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612329" y="2708275"/>
            <a:ext cx="5543847" cy="523220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分段函数求导时用左右导数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612329" y="1412875"/>
            <a:ext cx="5543847" cy="523220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求导法则</a:t>
            </a:r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四则运算</a:t>
            </a:r>
          </a:p>
        </p:txBody>
      </p:sp>
      <p:sp>
        <p:nvSpPr>
          <p:cNvPr id="29703" name="Rectangle 12"/>
          <p:cNvSpPr>
            <a:spLocks noChangeArrowheads="1"/>
          </p:cNvSpPr>
          <p:nvPr/>
        </p:nvSpPr>
        <p:spPr bwMode="auto">
          <a:xfrm>
            <a:off x="612329" y="2047875"/>
            <a:ext cx="5543847" cy="525401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求导公式</a:t>
            </a:r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基本初等函数的导数</a:t>
            </a:r>
          </a:p>
        </p:txBody>
      </p:sp>
    </p:spTree>
    <p:extLst>
      <p:ext uri="{BB962C8B-B14F-4D97-AF65-F5344CB8AC3E}">
        <p14:creationId xmlns:p14="http://schemas.microsoft.com/office/powerpoint/2010/main" val="336360079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2801888" cy="671736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、微分定义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560" y="1124744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072180"/>
              </p:ext>
            </p:extLst>
          </p:nvPr>
        </p:nvGraphicFramePr>
        <p:xfrm>
          <a:off x="539552" y="1212850"/>
          <a:ext cx="7545387" cy="333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02" name="Equation" r:id="rId3" imgW="7251480" imgH="3429000" progId="Equation.3">
                  <p:embed/>
                </p:oleObj>
              </mc:Choice>
              <mc:Fallback>
                <p:oleObj name="Equation" r:id="rId3" imgW="7251480" imgH="342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212850"/>
                        <a:ext cx="7545387" cy="333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449216"/>
              </p:ext>
            </p:extLst>
          </p:nvPr>
        </p:nvGraphicFramePr>
        <p:xfrm>
          <a:off x="748129" y="4797152"/>
          <a:ext cx="61483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03" name="公式" r:id="rId5" imgW="6375240" imgH="457200" progId="Equation.3">
                  <p:embed/>
                </p:oleObj>
              </mc:Choice>
              <mc:Fallback>
                <p:oleObj name="公式" r:id="rId5" imgW="6375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29" y="4797152"/>
                        <a:ext cx="61483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069160" y="5191397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微分的实质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724400" y="4581128"/>
            <a:ext cx="27279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4848200" y="5191397"/>
            <a:ext cx="1524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657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5" grpId="0" autoUpdateAnimBg="0"/>
      <p:bldP spid="7176" grpId="0" animBg="1"/>
      <p:bldP spid="717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2339330" y="1114866"/>
            <a:ext cx="532901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            </a:t>
            </a: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作    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P131: 1, 3, 5, 6(2,4),7(1,3);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P141: 3(7-14); 4, 6.</a:t>
            </a:r>
          </a:p>
        </p:txBody>
      </p:sp>
    </p:spTree>
    <p:extLst>
      <p:ext uri="{BB962C8B-B14F-4D97-AF65-F5344CB8AC3E}">
        <p14:creationId xmlns:p14="http://schemas.microsoft.com/office/powerpoint/2010/main" val="1379523435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14400" y="260648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由定义知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041275"/>
              </p:ext>
            </p:extLst>
          </p:nvPr>
        </p:nvGraphicFramePr>
        <p:xfrm>
          <a:off x="1020763" y="1022648"/>
          <a:ext cx="6215533" cy="448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59" name="公式" r:id="rId3" imgW="6006960" imgH="444240" progId="Equation.3">
                  <p:embed/>
                </p:oleObj>
              </mc:Choice>
              <mc:Fallback>
                <p:oleObj name="公式" r:id="rId3" imgW="6006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1022648"/>
                        <a:ext cx="6215533" cy="448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713919"/>
              </p:ext>
            </p:extLst>
          </p:nvPr>
        </p:nvGraphicFramePr>
        <p:xfrm>
          <a:off x="1016000" y="1714798"/>
          <a:ext cx="6146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60" name="公式" r:id="rId5" imgW="5803560" imgH="431640" progId="Equation.3">
                  <p:embed/>
                </p:oleObj>
              </mc:Choice>
              <mc:Fallback>
                <p:oleObj name="公式" r:id="rId5" imgW="5803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714798"/>
                        <a:ext cx="6146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017692"/>
              </p:ext>
            </p:extLst>
          </p:nvPr>
        </p:nvGraphicFramePr>
        <p:xfrm>
          <a:off x="1023938" y="2356148"/>
          <a:ext cx="69802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61" name="Equation" r:id="rId7" imgW="6769080" imgH="444240" progId="Equation.3">
                  <p:embed/>
                </p:oleObj>
              </mc:Choice>
              <mc:Fallback>
                <p:oleObj name="Equation" r:id="rId7" imgW="6769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2356148"/>
                        <a:ext cx="69802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45347"/>
              </p:ext>
            </p:extLst>
          </p:nvPr>
        </p:nvGraphicFramePr>
        <p:xfrm>
          <a:off x="1043608" y="3003848"/>
          <a:ext cx="57546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62" name="Equation" r:id="rId9" imgW="5752800" imgH="444240" progId="Equation.3">
                  <p:embed/>
                </p:oleObj>
              </mc:Choice>
              <mc:Fallback>
                <p:oleObj name="Equation" r:id="rId9" imgW="5752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003848"/>
                        <a:ext cx="57546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244026"/>
              </p:ext>
            </p:extLst>
          </p:nvPr>
        </p:nvGraphicFramePr>
        <p:xfrm>
          <a:off x="914400" y="4221088"/>
          <a:ext cx="676402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63" name="Document" r:id="rId11" imgW="5991195" imgH="952173" progId="Word.Document.8">
                  <p:embed/>
                </p:oleObj>
              </mc:Choice>
              <mc:Fallback>
                <p:oleObj name="Document" r:id="rId11" imgW="5991195" imgH="952173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21088"/>
                        <a:ext cx="6764026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922737"/>
              </p:ext>
            </p:extLst>
          </p:nvPr>
        </p:nvGraphicFramePr>
        <p:xfrm>
          <a:off x="1994719" y="5373216"/>
          <a:ext cx="1917588" cy="415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64" name="Equation" r:id="rId13" imgW="1815840" imgH="393480" progId="Equation.3">
                  <p:embed/>
                </p:oleObj>
              </mc:Choice>
              <mc:Fallback>
                <p:oleObj name="Equation" r:id="rId13" imgW="18158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4719" y="5373216"/>
                        <a:ext cx="1917588" cy="415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413784"/>
              </p:ext>
            </p:extLst>
          </p:nvPr>
        </p:nvGraphicFramePr>
        <p:xfrm>
          <a:off x="1043608" y="3573016"/>
          <a:ext cx="421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65" name="Equation" r:id="rId15" imgW="4216320" imgH="431640" progId="Equation.3">
                  <p:embed/>
                </p:oleObj>
              </mc:Choice>
              <mc:Fallback>
                <p:oleObj name="Equation" r:id="rId15" imgW="421632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73016"/>
                        <a:ext cx="421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94651"/>
              </p:ext>
            </p:extLst>
          </p:nvPr>
        </p:nvGraphicFramePr>
        <p:xfrm>
          <a:off x="5562600" y="3500438"/>
          <a:ext cx="2628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66" name="Equation" r:id="rId17" imgW="2628720" imgH="571320" progId="Equation.3">
                  <p:embed/>
                </p:oleObj>
              </mc:Choice>
              <mc:Fallback>
                <p:oleObj name="Equation" r:id="rId17" imgW="2628720" imgH="571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62600" y="3500438"/>
                        <a:ext cx="26289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1612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4953000" y="1146175"/>
            <a:ext cx="2559050" cy="1752600"/>
            <a:chOff x="3120" y="1712"/>
            <a:chExt cx="1612" cy="1104"/>
          </a:xfrm>
        </p:grpSpPr>
        <p:sp>
          <p:nvSpPr>
            <p:cNvPr id="35844" name="Freeform 4"/>
            <p:cNvSpPr>
              <a:spLocks/>
            </p:cNvSpPr>
            <p:nvPr/>
          </p:nvSpPr>
          <p:spPr bwMode="auto">
            <a:xfrm>
              <a:off x="3120" y="1712"/>
              <a:ext cx="1612" cy="1104"/>
            </a:xfrm>
            <a:custGeom>
              <a:avLst/>
              <a:gdLst>
                <a:gd name="T0" fmla="*/ 0 w 1680"/>
                <a:gd name="T1" fmla="*/ 912 h 912"/>
                <a:gd name="T2" fmla="*/ 864 w 1680"/>
                <a:gd name="T3" fmla="*/ 720 h 912"/>
                <a:gd name="T4" fmla="*/ 1680 w 1680"/>
                <a:gd name="T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0" h="912">
                  <a:moveTo>
                    <a:pt x="0" y="912"/>
                  </a:moveTo>
                  <a:cubicBezTo>
                    <a:pt x="292" y="892"/>
                    <a:pt x="584" y="872"/>
                    <a:pt x="864" y="720"/>
                  </a:cubicBezTo>
                  <a:cubicBezTo>
                    <a:pt x="1144" y="568"/>
                    <a:pt x="1412" y="284"/>
                    <a:pt x="1680" y="0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45" name="Object 5"/>
            <p:cNvGraphicFramePr>
              <a:graphicFrameLocks noChangeAspect="1"/>
            </p:cNvGraphicFramePr>
            <p:nvPr/>
          </p:nvGraphicFramePr>
          <p:xfrm>
            <a:off x="3120" y="2526"/>
            <a:ext cx="56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647" name="公式" r:id="rId3" imgW="1358640" imgH="393480" progId="Equation.3">
                    <p:embed/>
                  </p:oleObj>
                </mc:Choice>
                <mc:Fallback>
                  <p:oleObj name="公式" r:id="rId3" imgW="13586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526"/>
                          <a:ext cx="560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6172200" y="2517775"/>
            <a:ext cx="265113" cy="1193800"/>
            <a:chOff x="3888" y="2576"/>
            <a:chExt cx="167" cy="752"/>
          </a:xfrm>
        </p:grpSpPr>
        <p:graphicFrame>
          <p:nvGraphicFramePr>
            <p:cNvPr id="35847" name="Object 7"/>
            <p:cNvGraphicFramePr>
              <a:graphicFrameLocks noChangeAspect="1"/>
            </p:cNvGraphicFramePr>
            <p:nvPr/>
          </p:nvGraphicFramePr>
          <p:xfrm>
            <a:off x="3888" y="3120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648" name="公式" r:id="rId5" imgW="266400" imgH="330120" progId="Equation.3">
                    <p:embed/>
                  </p:oleObj>
                </mc:Choice>
                <mc:Fallback>
                  <p:oleObj name="公式" r:id="rId5" imgW="2664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120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3952" y="257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6273800" y="2517775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7099300" y="1984375"/>
            <a:ext cx="1155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7099300" y="1679575"/>
            <a:ext cx="12382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019800" y="2206625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/>
              <a:t>M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832600" y="140017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/>
              <a:t>N</a:t>
            </a:r>
          </a:p>
        </p:txBody>
      </p:sp>
      <p:grpSp>
        <p:nvGrpSpPr>
          <p:cNvPr id="35854" name="Group 14"/>
          <p:cNvGrpSpPr>
            <a:grpSpLocks/>
          </p:cNvGrpSpPr>
          <p:nvPr/>
        </p:nvGrpSpPr>
        <p:grpSpPr bwMode="auto">
          <a:xfrm>
            <a:off x="4876800" y="1019175"/>
            <a:ext cx="3429000" cy="2425700"/>
            <a:chOff x="3072" y="1632"/>
            <a:chExt cx="2160" cy="1528"/>
          </a:xfrm>
        </p:grpSpPr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flipV="1">
              <a:off x="3072" y="1816"/>
              <a:ext cx="2080" cy="13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Text Box 16"/>
            <p:cNvSpPr txBox="1">
              <a:spLocks noChangeArrowheads="1"/>
            </p:cNvSpPr>
            <p:nvPr/>
          </p:nvSpPr>
          <p:spPr bwMode="auto">
            <a:xfrm>
              <a:off x="5038" y="163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FF0066"/>
                  </a:solidFill>
                </a:rPr>
                <a:t>T</a:t>
              </a:r>
              <a:endParaRPr lang="en-US" altLang="zh-CN" sz="1600"/>
            </a:p>
          </p:txBody>
        </p:sp>
      </p:grpSp>
      <p:grpSp>
        <p:nvGrpSpPr>
          <p:cNvPr id="35857" name="Group 17"/>
          <p:cNvGrpSpPr>
            <a:grpSpLocks/>
          </p:cNvGrpSpPr>
          <p:nvPr/>
        </p:nvGrpSpPr>
        <p:grpSpPr bwMode="auto">
          <a:xfrm>
            <a:off x="7239000" y="1984375"/>
            <a:ext cx="319088" cy="533400"/>
            <a:chOff x="4628" y="2240"/>
            <a:chExt cx="201" cy="336"/>
          </a:xfrm>
        </p:grpSpPr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>
              <a:off x="4628" y="2240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9" name="Object 19"/>
            <p:cNvGraphicFramePr>
              <a:graphicFrameLocks noChangeAspect="1"/>
            </p:cNvGraphicFramePr>
            <p:nvPr/>
          </p:nvGraphicFramePr>
          <p:xfrm>
            <a:off x="4646" y="2336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649" name="公式" r:id="rId7" imgW="291960" imgH="291960" progId="Equation.3">
                    <p:embed/>
                  </p:oleObj>
                </mc:Choice>
                <mc:Fallback>
                  <p:oleObj name="公式" r:id="rId7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2336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60" name="Group 20"/>
          <p:cNvGrpSpPr>
            <a:grpSpLocks/>
          </p:cNvGrpSpPr>
          <p:nvPr/>
        </p:nvGrpSpPr>
        <p:grpSpPr bwMode="auto">
          <a:xfrm>
            <a:off x="7696200" y="1679575"/>
            <a:ext cx="328613" cy="838200"/>
            <a:chOff x="4888" y="2048"/>
            <a:chExt cx="207" cy="528"/>
          </a:xfrm>
        </p:grpSpPr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>
              <a:off x="4888" y="2048"/>
              <a:ext cx="0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62" name="Object 22"/>
            <p:cNvGraphicFramePr>
              <a:graphicFrameLocks noChangeAspect="1"/>
            </p:cNvGraphicFramePr>
            <p:nvPr/>
          </p:nvGraphicFramePr>
          <p:xfrm>
            <a:off x="4896" y="2256"/>
            <a:ext cx="19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650" name="公式" r:id="rId9" imgW="317160" imgH="291960" progId="Equation.3">
                    <p:embed/>
                  </p:oleObj>
                </mc:Choice>
                <mc:Fallback>
                  <p:oleObj name="公式" r:id="rId9" imgW="3171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256"/>
                          <a:ext cx="199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63" name="Group 23"/>
          <p:cNvGrpSpPr>
            <a:grpSpLocks/>
          </p:cNvGrpSpPr>
          <p:nvPr/>
        </p:nvGrpSpPr>
        <p:grpSpPr bwMode="auto">
          <a:xfrm>
            <a:off x="7848600" y="1679575"/>
            <a:ext cx="514350" cy="304800"/>
            <a:chOff x="5044" y="2048"/>
            <a:chExt cx="324" cy="192"/>
          </a:xfrm>
        </p:grpSpPr>
        <p:graphicFrame>
          <p:nvGraphicFramePr>
            <p:cNvPr id="35864" name="Object 24"/>
            <p:cNvGraphicFramePr>
              <a:graphicFrameLocks noChangeAspect="1"/>
            </p:cNvGraphicFramePr>
            <p:nvPr/>
          </p:nvGraphicFramePr>
          <p:xfrm>
            <a:off x="5081" y="2096"/>
            <a:ext cx="287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651" name="公式" r:id="rId11" imgW="876240" imgH="393480" progId="Equation.3">
                    <p:embed/>
                  </p:oleObj>
                </mc:Choice>
                <mc:Fallback>
                  <p:oleObj name="公式" r:id="rId11" imgW="8762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1" y="2096"/>
                          <a:ext cx="287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>
              <a:off x="5044" y="20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138738" y="3127375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FF0066"/>
                </a:solidFill>
              </a:rPr>
              <a:t>）</a:t>
            </a:r>
            <a:endParaRPr lang="zh-CN" altLang="en-US" sz="1400"/>
          </a:p>
        </p:txBody>
      </p:sp>
      <p:grpSp>
        <p:nvGrpSpPr>
          <p:cNvPr id="35867" name="Group 27"/>
          <p:cNvGrpSpPr>
            <a:grpSpLocks/>
          </p:cNvGrpSpPr>
          <p:nvPr/>
        </p:nvGrpSpPr>
        <p:grpSpPr bwMode="auto">
          <a:xfrm>
            <a:off x="4343400" y="765175"/>
            <a:ext cx="4343400" cy="2971800"/>
            <a:chOff x="2736" y="1472"/>
            <a:chExt cx="2736" cy="1872"/>
          </a:xfrm>
        </p:grpSpPr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2736" y="3104"/>
              <a:ext cx="2736" cy="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2976" y="1472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70" name="Object 30"/>
            <p:cNvGraphicFramePr>
              <a:graphicFrameLocks noChangeAspect="1"/>
            </p:cNvGraphicFramePr>
            <p:nvPr/>
          </p:nvGraphicFramePr>
          <p:xfrm>
            <a:off x="5313" y="3178"/>
            <a:ext cx="141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652" name="公式" r:id="rId13" imgW="253800" imgH="241200" progId="Equation.3">
                    <p:embed/>
                  </p:oleObj>
                </mc:Choice>
                <mc:Fallback>
                  <p:oleObj name="公式" r:id="rId1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3" y="3178"/>
                          <a:ext cx="141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1" name="Object 31"/>
            <p:cNvGraphicFramePr>
              <a:graphicFrameLocks noChangeAspect="1"/>
            </p:cNvGraphicFramePr>
            <p:nvPr/>
          </p:nvGraphicFramePr>
          <p:xfrm>
            <a:off x="2817" y="1488"/>
            <a:ext cx="141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653" name="公式" r:id="rId15" imgW="253800" imgH="317160" progId="Equation.3">
                    <p:embed/>
                  </p:oleObj>
                </mc:Choice>
                <mc:Fallback>
                  <p:oleObj name="公式" r:id="rId15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" y="1488"/>
                          <a:ext cx="141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2" name="Object 32"/>
            <p:cNvGraphicFramePr>
              <a:graphicFrameLocks noChangeAspect="1"/>
            </p:cNvGraphicFramePr>
            <p:nvPr/>
          </p:nvGraphicFramePr>
          <p:xfrm>
            <a:off x="2828" y="3137"/>
            <a:ext cx="12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654" name="公式" r:id="rId17" imgW="215640" imgH="241200" progId="Equation.3">
                    <p:embed/>
                  </p:oleObj>
                </mc:Choice>
                <mc:Fallback>
                  <p:oleObj name="公式" r:id="rId1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" y="3137"/>
                          <a:ext cx="12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73" name="Object 33"/>
          <p:cNvGraphicFramePr>
            <a:graphicFrameLocks noChangeAspect="1"/>
          </p:cNvGraphicFramePr>
          <p:nvPr/>
        </p:nvGraphicFramePr>
        <p:xfrm>
          <a:off x="5334000" y="3141663"/>
          <a:ext cx="209550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55" name="公式" r:id="rId19" imgW="266400" imgH="241200" progId="Equation.3">
                  <p:embed/>
                </p:oleObj>
              </mc:Choice>
              <mc:Fallback>
                <p:oleObj name="公式" r:id="rId19" imgW="266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41663"/>
                        <a:ext cx="209550" cy="18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74" name="Group 34"/>
          <p:cNvGrpSpPr>
            <a:grpSpLocks/>
          </p:cNvGrpSpPr>
          <p:nvPr/>
        </p:nvGrpSpPr>
        <p:grpSpPr bwMode="auto">
          <a:xfrm>
            <a:off x="6273800" y="2517775"/>
            <a:ext cx="838200" cy="266700"/>
            <a:chOff x="3952" y="2576"/>
            <a:chExt cx="528" cy="168"/>
          </a:xfrm>
        </p:grpSpPr>
        <p:graphicFrame>
          <p:nvGraphicFramePr>
            <p:cNvPr id="35875" name="Object 35"/>
            <p:cNvGraphicFramePr>
              <a:graphicFrameLocks noChangeAspect="1"/>
            </p:cNvGraphicFramePr>
            <p:nvPr/>
          </p:nvGraphicFramePr>
          <p:xfrm>
            <a:off x="4128" y="2617"/>
            <a:ext cx="192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656" name="公式" r:id="rId21" imgW="457200" imgH="304560" progId="Equation.3">
                    <p:embed/>
                  </p:oleObj>
                </mc:Choice>
                <mc:Fallback>
                  <p:oleObj name="公式" r:id="rId21" imgW="4572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617"/>
                          <a:ext cx="192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3952" y="2576"/>
              <a:ext cx="528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838200" y="765175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几何意义</a:t>
            </a:r>
            <a:r>
              <a:rPr lang="en-US" altLang="zh-CN" sz="2800" b="1">
                <a:latin typeface="宋体" pitchFamily="2" charset="-122"/>
              </a:rPr>
              <a:t>:(</a:t>
            </a:r>
            <a:r>
              <a:rPr lang="zh-CN" altLang="en-US" sz="2800" b="1">
                <a:latin typeface="宋体" pitchFamily="2" charset="-122"/>
              </a:rPr>
              <a:t>如图</a:t>
            </a:r>
            <a:r>
              <a:rPr lang="en-US" altLang="zh-CN" sz="2800" b="1">
                <a:latin typeface="宋体" pitchFamily="2" charset="-122"/>
              </a:rPr>
              <a:t>)</a:t>
            </a:r>
            <a:endParaRPr lang="en-US" altLang="zh-CN" sz="2800" b="1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35878" name="Object 38"/>
          <p:cNvGraphicFramePr>
            <a:graphicFrameLocks noChangeAspect="1"/>
          </p:cNvGraphicFramePr>
          <p:nvPr/>
        </p:nvGraphicFramePr>
        <p:xfrm>
          <a:off x="1003300" y="1577975"/>
          <a:ext cx="31877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57" name="公式" r:id="rId23" imgW="3111480" imgH="2158920" progId="Equation.3">
                  <p:embed/>
                </p:oleObj>
              </mc:Choice>
              <mc:Fallback>
                <p:oleObj name="公式" r:id="rId23" imgW="3111480" imgH="2158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577975"/>
                        <a:ext cx="31877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79" name="Group 39"/>
          <p:cNvGrpSpPr>
            <a:grpSpLocks/>
          </p:cNvGrpSpPr>
          <p:nvPr/>
        </p:nvGrpSpPr>
        <p:grpSpPr bwMode="auto">
          <a:xfrm>
            <a:off x="6761163" y="1679575"/>
            <a:ext cx="800100" cy="2044700"/>
            <a:chOff x="4259" y="2048"/>
            <a:chExt cx="504" cy="1288"/>
          </a:xfrm>
        </p:grpSpPr>
        <p:grpSp>
          <p:nvGrpSpPr>
            <p:cNvPr id="35880" name="Group 40"/>
            <p:cNvGrpSpPr>
              <a:grpSpLocks/>
            </p:cNvGrpSpPr>
            <p:nvPr/>
          </p:nvGrpSpPr>
          <p:grpSpPr bwMode="auto">
            <a:xfrm>
              <a:off x="4259" y="2048"/>
              <a:ext cx="504" cy="1288"/>
              <a:chOff x="4259" y="2048"/>
              <a:chExt cx="504" cy="1288"/>
            </a:xfrm>
          </p:grpSpPr>
          <p:graphicFrame>
            <p:nvGraphicFramePr>
              <p:cNvPr id="35881" name="Object 41"/>
              <p:cNvGraphicFramePr>
                <a:graphicFrameLocks noChangeAspect="1"/>
              </p:cNvGraphicFramePr>
              <p:nvPr/>
            </p:nvGraphicFramePr>
            <p:xfrm>
              <a:off x="4259" y="3128"/>
              <a:ext cx="50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658" name="公式" r:id="rId25" imgW="799920" imgH="330120" progId="Equation.3">
                      <p:embed/>
                    </p:oleObj>
                  </mc:Choice>
                  <mc:Fallback>
                    <p:oleObj name="公式" r:id="rId25" imgW="79992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9" y="3128"/>
                            <a:ext cx="50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82" name="Line 42"/>
              <p:cNvSpPr>
                <a:spLocks noChangeShapeType="1"/>
              </p:cNvSpPr>
              <p:nvPr/>
            </p:nvSpPr>
            <p:spPr bwMode="auto">
              <a:xfrm>
                <a:off x="4472" y="2048"/>
                <a:ext cx="0" cy="10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83" name="Text Box 43"/>
            <p:cNvSpPr txBox="1">
              <a:spLocks noChangeArrowheads="1"/>
            </p:cNvSpPr>
            <p:nvPr/>
          </p:nvSpPr>
          <p:spPr bwMode="auto">
            <a:xfrm>
              <a:off x="4309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 P </a:t>
              </a:r>
            </a:p>
          </p:txBody>
        </p:sp>
      </p:grpSp>
      <p:graphicFrame>
        <p:nvGraphicFramePr>
          <p:cNvPr id="3588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104850"/>
              </p:ext>
            </p:extLst>
          </p:nvPr>
        </p:nvGraphicFramePr>
        <p:xfrm>
          <a:off x="914399" y="3889374"/>
          <a:ext cx="6501227" cy="1051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59" name="公式" r:id="rId27" imgW="6121080" imgH="1066680" progId="Equation.3">
                  <p:embed/>
                </p:oleObj>
              </mc:Choice>
              <mc:Fallback>
                <p:oleObj name="公式" r:id="rId27" imgW="612108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3889374"/>
                        <a:ext cx="6501227" cy="1051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2024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17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675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17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  <p:bldP spid="35850" grpId="0" animBg="1"/>
      <p:bldP spid="35851" grpId="0" animBg="1"/>
      <p:bldP spid="35852" grpId="0" autoUpdateAnimBg="0"/>
      <p:bldP spid="35853" grpId="0" autoUpdateAnimBg="0"/>
      <p:bldP spid="35866" grpId="0" autoUpdateAnimBg="0"/>
      <p:bldP spid="3587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332656"/>
            <a:ext cx="101845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908720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12157"/>
              </p:ext>
            </p:extLst>
          </p:nvPr>
        </p:nvGraphicFramePr>
        <p:xfrm>
          <a:off x="1497013" y="394569"/>
          <a:ext cx="70373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57" name="公式" r:id="rId3" imgW="7035480" imgH="469800" progId="Equation.3">
                  <p:embed/>
                </p:oleObj>
              </mc:Choice>
              <mc:Fallback>
                <p:oleObj name="公式" r:id="rId3" imgW="7035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394569"/>
                        <a:ext cx="70373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913926"/>
              </p:ext>
            </p:extLst>
          </p:nvPr>
        </p:nvGraphicFramePr>
        <p:xfrm>
          <a:off x="1379538" y="1008732"/>
          <a:ext cx="20812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58" name="公式" r:id="rId5" imgW="2336760" imgH="469800" progId="Equation.3">
                  <p:embed/>
                </p:oleObj>
              </mc:Choice>
              <mc:Fallback>
                <p:oleObj name="公式" r:id="rId5" imgW="2336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1008732"/>
                        <a:ext cx="20812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20510"/>
              </p:ext>
            </p:extLst>
          </p:nvPr>
        </p:nvGraphicFramePr>
        <p:xfrm>
          <a:off x="3548063" y="1013495"/>
          <a:ext cx="13001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59" name="公式" r:id="rId7" imgW="1460160" imgH="393480" progId="Equation.3">
                  <p:embed/>
                </p:oleObj>
              </mc:Choice>
              <mc:Fallback>
                <p:oleObj name="公式" r:id="rId7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1013495"/>
                        <a:ext cx="13001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599435"/>
              </p:ext>
            </p:extLst>
          </p:nvPr>
        </p:nvGraphicFramePr>
        <p:xfrm>
          <a:off x="1376363" y="1591345"/>
          <a:ext cx="337978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60" name="公式" r:id="rId9" imgW="3797280" imgH="939600" progId="Equation.3">
                  <p:embed/>
                </p:oleObj>
              </mc:Choice>
              <mc:Fallback>
                <p:oleObj name="公式" r:id="rId9" imgW="37972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591345"/>
                        <a:ext cx="3379787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932938"/>
              </p:ext>
            </p:extLst>
          </p:nvPr>
        </p:nvGraphicFramePr>
        <p:xfrm>
          <a:off x="4760913" y="1802482"/>
          <a:ext cx="98425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61" name="公式" r:id="rId11" imgW="1104840" imgH="330120" progId="Equation.3">
                  <p:embed/>
                </p:oleObj>
              </mc:Choice>
              <mc:Fallback>
                <p:oleObj name="公式" r:id="rId11" imgW="11048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1802482"/>
                        <a:ext cx="98425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273680"/>
              </p:ext>
            </p:extLst>
          </p:nvPr>
        </p:nvGraphicFramePr>
        <p:xfrm>
          <a:off x="604838" y="2492375"/>
          <a:ext cx="7905750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62" name="Document" r:id="rId13" imgW="7785205" imgH="2538049" progId="Word.Document.8">
                  <p:embed/>
                </p:oleObj>
              </mc:Choice>
              <mc:Fallback>
                <p:oleObj name="Document" r:id="rId13" imgW="7785205" imgH="253804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492375"/>
                        <a:ext cx="7905750" cy="259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067736"/>
              </p:ext>
            </p:extLst>
          </p:nvPr>
        </p:nvGraphicFramePr>
        <p:xfrm>
          <a:off x="611560" y="5085184"/>
          <a:ext cx="79057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63" name="Document" r:id="rId15" imgW="8038304" imgH="1174563" progId="Word.Document.8">
                  <p:embed/>
                </p:oleObj>
              </mc:Choice>
              <mc:Fallback>
                <p:oleObj name="Document" r:id="rId15" imgW="8038304" imgH="1174563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085184"/>
                        <a:ext cx="790575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1673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050560"/>
              </p:ext>
            </p:extLst>
          </p:nvPr>
        </p:nvGraphicFramePr>
        <p:xfrm>
          <a:off x="398462" y="692697"/>
          <a:ext cx="8457711" cy="218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55" name="Document" r:id="rId3" imgW="8120390" imgH="2105145" progId="Word.Document.8">
                  <p:embed/>
                </p:oleObj>
              </mc:Choice>
              <mc:Fallback>
                <p:oleObj name="Document" r:id="rId3" imgW="8120390" imgH="21051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" y="692697"/>
                        <a:ext cx="8457711" cy="2183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166329"/>
              </p:ext>
            </p:extLst>
          </p:nvPr>
        </p:nvGraphicFramePr>
        <p:xfrm>
          <a:off x="395536" y="2996952"/>
          <a:ext cx="8583962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56" name="Document" r:id="rId5" imgW="8176914" imgH="1156210" progId="Word.Document.8">
                  <p:embed/>
                </p:oleObj>
              </mc:Choice>
              <mc:Fallback>
                <p:oleObj name="Document" r:id="rId5" imgW="8176914" imgH="11562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996952"/>
                        <a:ext cx="8583962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7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579</Words>
  <Application>Microsoft Office PowerPoint</Application>
  <PresentationFormat>全屏显示(4:3)</PresentationFormat>
  <Paragraphs>131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黑体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Equation</vt:lpstr>
      <vt:lpstr>公式</vt:lpstr>
      <vt:lpstr>文档</vt:lpstr>
      <vt:lpstr>Microsoft 公式 3.0</vt:lpstr>
      <vt:lpstr>第一节   微分与导数</vt:lpstr>
      <vt:lpstr>PowerPoint 演示文稿</vt:lpstr>
      <vt:lpstr>PowerPoint 演示文稿</vt:lpstr>
      <vt:lpstr>PowerPoint 演示文稿</vt:lpstr>
      <vt:lpstr>3、微分定义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三、可微与可导的关系</vt:lpstr>
      <vt:lpstr>PowerPoint 演示文稿</vt:lpstr>
      <vt:lpstr>第二节   导数的意义与性质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第三节    导数的四则运算与反函数求导法</vt:lpstr>
      <vt:lpstr>一、由定义求导数</vt:lpstr>
      <vt:lpstr>PowerPoint 演示文稿</vt:lpstr>
      <vt:lpstr>PowerPoint 演示文稿</vt:lpstr>
      <vt:lpstr>PowerPoint 演示文稿</vt:lpstr>
      <vt:lpstr>PowerPoint 演示文稿</vt:lpstr>
      <vt:lpstr>二、求导的四则运算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 反函数的求导法则</vt:lpstr>
      <vt:lpstr>PowerPoint 演示文稿</vt:lpstr>
      <vt:lpstr>PowerPoint 演示文稿</vt:lpstr>
      <vt:lpstr>PowerPoint 演示文稿</vt:lpstr>
      <vt:lpstr>PowerPoint 演示文稿</vt:lpstr>
      <vt:lpstr>五、小结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Wei</cp:lastModifiedBy>
  <cp:revision>673</cp:revision>
  <dcterms:created xsi:type="dcterms:W3CDTF">2011-08-03T11:31:34Z</dcterms:created>
  <dcterms:modified xsi:type="dcterms:W3CDTF">2017-10-29T14:05:20Z</dcterms:modified>
</cp:coreProperties>
</file>