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963" r:id="rId2"/>
    <p:sldId id="964" r:id="rId3"/>
    <p:sldId id="929" r:id="rId4"/>
    <p:sldId id="958" r:id="rId5"/>
    <p:sldId id="959" r:id="rId6"/>
    <p:sldId id="960" r:id="rId7"/>
    <p:sldId id="962" r:id="rId8"/>
    <p:sldId id="950" r:id="rId9"/>
    <p:sldId id="951" r:id="rId10"/>
    <p:sldId id="952" r:id="rId11"/>
    <p:sldId id="953" r:id="rId12"/>
    <p:sldId id="954" r:id="rId13"/>
    <p:sldId id="955" r:id="rId14"/>
    <p:sldId id="956" r:id="rId15"/>
    <p:sldId id="995" r:id="rId16"/>
    <p:sldId id="996" r:id="rId17"/>
    <p:sldId id="997" r:id="rId18"/>
    <p:sldId id="966" r:id="rId19"/>
    <p:sldId id="967" r:id="rId20"/>
    <p:sldId id="968" r:id="rId21"/>
    <p:sldId id="970" r:id="rId22"/>
    <p:sldId id="971" r:id="rId23"/>
    <p:sldId id="972" r:id="rId24"/>
    <p:sldId id="973" r:id="rId25"/>
    <p:sldId id="974" r:id="rId26"/>
    <p:sldId id="977" r:id="rId27"/>
    <p:sldId id="978" r:id="rId28"/>
    <p:sldId id="979" r:id="rId29"/>
    <p:sldId id="980" r:id="rId30"/>
    <p:sldId id="985" r:id="rId31"/>
    <p:sldId id="861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0000FF"/>
    <a:srgbClr val="9933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5620"/>
    <p:restoredTop sz="95993" autoAdjust="0"/>
  </p:normalViewPr>
  <p:slideViewPr>
    <p:cSldViewPr>
      <p:cViewPr>
        <p:scale>
          <a:sx n="65" d="100"/>
          <a:sy n="65" d="100"/>
        </p:scale>
        <p:origin x="-116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94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image" Target="../media/image61.wmf"/><Relationship Id="rId7" Type="http://schemas.openxmlformats.org/officeDocument/2006/relationships/image" Target="../media/image65.emf"/><Relationship Id="rId2" Type="http://schemas.openxmlformats.org/officeDocument/2006/relationships/image" Target="../media/image60.wmf"/><Relationship Id="rId1" Type="http://schemas.openxmlformats.org/officeDocument/2006/relationships/image" Target="../media/image59.emf"/><Relationship Id="rId6" Type="http://schemas.openxmlformats.org/officeDocument/2006/relationships/image" Target="../media/image64.emf"/><Relationship Id="rId5" Type="http://schemas.openxmlformats.org/officeDocument/2006/relationships/image" Target="../media/image63.emf"/><Relationship Id="rId4" Type="http://schemas.openxmlformats.org/officeDocument/2006/relationships/image" Target="../media/image62.wmf"/><Relationship Id="rId9" Type="http://schemas.openxmlformats.org/officeDocument/2006/relationships/image" Target="../media/image67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4" Type="http://schemas.openxmlformats.org/officeDocument/2006/relationships/image" Target="../media/image7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emf"/><Relationship Id="rId1" Type="http://schemas.openxmlformats.org/officeDocument/2006/relationships/image" Target="../media/image78.emf"/><Relationship Id="rId4" Type="http://schemas.openxmlformats.org/officeDocument/2006/relationships/image" Target="../media/image8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2" Type="http://schemas.openxmlformats.org/officeDocument/2006/relationships/image" Target="../media/image83.e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2" Type="http://schemas.openxmlformats.org/officeDocument/2006/relationships/image" Target="../media/image90.e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Relationship Id="rId9" Type="http://schemas.openxmlformats.org/officeDocument/2006/relationships/image" Target="../media/image9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2" Type="http://schemas.openxmlformats.org/officeDocument/2006/relationships/image" Target="../media/image99.wmf"/><Relationship Id="rId1" Type="http://schemas.openxmlformats.org/officeDocument/2006/relationships/image" Target="../media/image98.e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07.emf"/><Relationship Id="rId7" Type="http://schemas.openxmlformats.org/officeDocument/2006/relationships/image" Target="../media/image111.e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image" Target="../media/image115.wmf"/><Relationship Id="rId7" Type="http://schemas.openxmlformats.org/officeDocument/2006/relationships/image" Target="../media/image119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10" Type="http://schemas.openxmlformats.org/officeDocument/2006/relationships/image" Target="../media/image122.wmf"/><Relationship Id="rId4" Type="http://schemas.openxmlformats.org/officeDocument/2006/relationships/image" Target="../media/image116.wmf"/><Relationship Id="rId9" Type="http://schemas.openxmlformats.org/officeDocument/2006/relationships/image" Target="../media/image121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image" Target="../media/image125.wmf"/><Relationship Id="rId7" Type="http://schemas.openxmlformats.org/officeDocument/2006/relationships/image" Target="../media/image129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Relationship Id="rId9" Type="http://schemas.openxmlformats.org/officeDocument/2006/relationships/image" Target="../media/image131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image" Target="../media/image134.wmf"/><Relationship Id="rId7" Type="http://schemas.openxmlformats.org/officeDocument/2006/relationships/image" Target="../media/image138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6" Type="http://schemas.openxmlformats.org/officeDocument/2006/relationships/image" Target="../media/image137.wmf"/><Relationship Id="rId11" Type="http://schemas.openxmlformats.org/officeDocument/2006/relationships/image" Target="../media/image142.wmf"/><Relationship Id="rId5" Type="http://schemas.openxmlformats.org/officeDocument/2006/relationships/image" Target="../media/image136.wmf"/><Relationship Id="rId10" Type="http://schemas.openxmlformats.org/officeDocument/2006/relationships/image" Target="../media/image141.wmf"/><Relationship Id="rId4" Type="http://schemas.openxmlformats.org/officeDocument/2006/relationships/image" Target="../media/image135.wmf"/><Relationship Id="rId9" Type="http://schemas.openxmlformats.org/officeDocument/2006/relationships/image" Target="../media/image140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wmf"/><Relationship Id="rId1" Type="http://schemas.openxmlformats.org/officeDocument/2006/relationships/image" Target="../media/image143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6" Type="http://schemas.openxmlformats.org/officeDocument/2006/relationships/image" Target="../media/image155.wmf"/><Relationship Id="rId5" Type="http://schemas.openxmlformats.org/officeDocument/2006/relationships/image" Target="../media/image154.wmf"/><Relationship Id="rId4" Type="http://schemas.openxmlformats.org/officeDocument/2006/relationships/image" Target="../media/image15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emf"/><Relationship Id="rId2" Type="http://schemas.openxmlformats.org/officeDocument/2006/relationships/image" Target="../media/image157.emf"/><Relationship Id="rId1" Type="http://schemas.openxmlformats.org/officeDocument/2006/relationships/image" Target="../media/image156.emf"/><Relationship Id="rId5" Type="http://schemas.openxmlformats.org/officeDocument/2006/relationships/image" Target="../media/image160.emf"/><Relationship Id="rId4" Type="http://schemas.openxmlformats.org/officeDocument/2006/relationships/image" Target="../media/image15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e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EA2063-D2F8-45A0-ADD8-5DBE4D6E31FD}" type="datetimeFigureOut">
              <a:rPr lang="zh-CN" altLang="en-US"/>
              <a:pPr>
                <a:defRPr/>
              </a:pPr>
              <a:t>2017-10-31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8B12A27-35E0-4088-9BD5-32DC85D3DD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961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4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928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37E3469-C9F7-4E65-AEE6-9EA263931E6C}" type="datetimeFigureOut">
              <a:rPr lang="zh-CN" altLang="en-US"/>
              <a:pPr>
                <a:defRPr/>
              </a:pPr>
              <a:t>2017-10-31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7D77E67-6BD2-45B3-9B25-C31754ADFE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46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1A277AF-1308-4A1F-8C38-0AAB8F47A431}" type="datetimeFigureOut">
              <a:rPr lang="zh-CN" altLang="en-US"/>
              <a:pPr>
                <a:defRPr/>
              </a:pPr>
              <a:t>2017-10-31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A39BEF3-F2AE-48B8-AB14-18887C7689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4272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algn="l"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995D329-90F5-4CAE-9EBE-43184450826E}" type="datetimeFigureOut">
              <a:rPr lang="zh-CN" altLang="en-US"/>
              <a:pPr>
                <a:defRPr/>
              </a:pPr>
              <a:t>2017-10-31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E2C8B21-D173-4BE9-B5D3-C5745EE74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855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ECCBEBE-E710-440D-B446-333E2BB128F2}" type="datetimeFigureOut">
              <a:rPr lang="zh-CN" altLang="en-US"/>
              <a:pPr>
                <a:defRPr/>
              </a:pPr>
              <a:t>2017-10-31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E494A05-ECAF-4B02-B91D-6155830D3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159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CDA2205-2F65-4FA4-B0D0-0F98FF35F5F2}" type="datetimeFigureOut">
              <a:rPr lang="zh-CN" altLang="en-US"/>
              <a:pPr>
                <a:defRPr/>
              </a:pPr>
              <a:t>2017-10-31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8A1421-D580-41BD-B50F-155C6F126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230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7D4A50E-C0C3-48FF-96D6-2ABC2CCE7F27}" type="datetimeFigureOut">
              <a:rPr lang="zh-CN" altLang="en-US"/>
              <a:pPr>
                <a:defRPr/>
              </a:pPr>
              <a:t>2017-10-31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305D2B-4C1D-4642-9F68-290A6B6C1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8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BB88D1-2487-4C2B-ABEE-7E2EF677FA7A}" type="datetimeFigureOut">
              <a:rPr lang="zh-CN" altLang="en-US"/>
              <a:pPr>
                <a:defRPr/>
              </a:pPr>
              <a:t>2017-10-31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B116AD0-BD8B-40D9-ACEA-1A23A25294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383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2EFA301-F3D2-4FA8-BC4B-9D24F490412B}" type="datetimeFigureOut">
              <a:rPr lang="zh-CN" altLang="en-US"/>
              <a:pPr>
                <a:defRPr/>
              </a:pPr>
              <a:t>2017-10-31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5BFA812-AF8E-4B01-B108-E4AC295D4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25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FAE03D-D561-4DF2-A8D3-530C32A4D0D0}" type="datetimeFigureOut">
              <a:rPr lang="zh-CN" altLang="en-US"/>
              <a:pPr>
                <a:defRPr/>
              </a:pPr>
              <a:t>2017-10-31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B5443F-F8B7-4792-B6AA-799378C178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3359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69BB99E-A477-4826-940B-DB3822B446D5}" type="datetimeFigureOut">
              <a:rPr lang="zh-CN" altLang="en-US"/>
              <a:pPr>
                <a:defRPr/>
              </a:pPr>
              <a:t>2017-10-31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A44B02-C823-41DF-B851-233CEA3DAF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48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1028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6.bin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5.bin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4.bin"/><Relationship Id="rId9" Type="http://schemas.openxmlformats.org/officeDocument/2006/relationships/oleObject" Target="../embeddings/oleObject5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5.bin"/><Relationship Id="rId5" Type="http://schemas.openxmlformats.org/officeDocument/2006/relationships/oleObject" Target="../embeddings/oleObject64.bin"/><Relationship Id="rId4" Type="http://schemas.openxmlformats.org/officeDocument/2006/relationships/oleObject" Target="../embeddings/oleObject6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1.bin"/><Relationship Id="rId5" Type="http://schemas.openxmlformats.org/officeDocument/2006/relationships/oleObject" Target="../embeddings/oleObject70.bin"/><Relationship Id="rId4" Type="http://schemas.openxmlformats.org/officeDocument/2006/relationships/oleObject" Target="../embeddings/oleObject6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5.bin"/><Relationship Id="rId5" Type="http://schemas.openxmlformats.org/officeDocument/2006/relationships/oleObject" Target="../embeddings/oleObject74.bin"/><Relationship Id="rId4" Type="http://schemas.openxmlformats.org/officeDocument/2006/relationships/oleObject" Target="../embeddings/oleObject7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9.bin"/><Relationship Id="rId5" Type="http://schemas.openxmlformats.org/officeDocument/2006/relationships/oleObject" Target="../embeddings/oleObject78.bin"/><Relationship Id="rId4" Type="http://schemas.openxmlformats.org/officeDocument/2006/relationships/oleObject" Target="../embeddings/oleObject77.bin"/><Relationship Id="rId9" Type="http://schemas.openxmlformats.org/officeDocument/2006/relationships/oleObject" Target="../embeddings/oleObject8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6.bin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5.bin"/><Relationship Id="rId10" Type="http://schemas.openxmlformats.org/officeDocument/2006/relationships/oleObject" Target="../embeddings/oleObject90.bin"/><Relationship Id="rId4" Type="http://schemas.openxmlformats.org/officeDocument/2006/relationships/oleObject" Target="../embeddings/oleObject84.bin"/><Relationship Id="rId9" Type="http://schemas.openxmlformats.org/officeDocument/2006/relationships/oleObject" Target="../embeddings/oleObject8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95.bin"/><Relationship Id="rId5" Type="http://schemas.openxmlformats.org/officeDocument/2006/relationships/oleObject" Target="../embeddings/oleObject94.bin"/><Relationship Id="rId4" Type="http://schemas.openxmlformats.org/officeDocument/2006/relationships/oleObject" Target="../embeddings/oleObject93.bin"/><Relationship Id="rId9" Type="http://schemas.openxmlformats.org/officeDocument/2006/relationships/oleObject" Target="../embeddings/oleObject9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02.bin"/><Relationship Id="rId5" Type="http://schemas.openxmlformats.org/officeDocument/2006/relationships/oleObject" Target="../embeddings/oleObject101.bin"/><Relationship Id="rId10" Type="http://schemas.openxmlformats.org/officeDocument/2006/relationships/oleObject" Target="../embeddings/oleObject106.bin"/><Relationship Id="rId4" Type="http://schemas.openxmlformats.org/officeDocument/2006/relationships/oleObject" Target="../embeddings/oleObject100.bin"/><Relationship Id="rId9" Type="http://schemas.openxmlformats.org/officeDocument/2006/relationships/oleObject" Target="../embeddings/oleObject10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11.bin"/><Relationship Id="rId12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10.bin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09.bin"/><Relationship Id="rId10" Type="http://schemas.openxmlformats.org/officeDocument/2006/relationships/oleObject" Target="../embeddings/oleObject114.bin"/><Relationship Id="rId4" Type="http://schemas.openxmlformats.org/officeDocument/2006/relationships/oleObject" Target="../embeddings/oleObject108.bin"/><Relationship Id="rId9" Type="http://schemas.openxmlformats.org/officeDocument/2006/relationships/oleObject" Target="../embeddings/oleObject11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20.bin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19.bin"/><Relationship Id="rId10" Type="http://schemas.openxmlformats.org/officeDocument/2006/relationships/oleObject" Target="../embeddings/oleObject124.bin"/><Relationship Id="rId4" Type="http://schemas.openxmlformats.org/officeDocument/2006/relationships/oleObject" Target="../embeddings/oleObject118.bin"/><Relationship Id="rId9" Type="http://schemas.openxmlformats.org/officeDocument/2006/relationships/oleObject" Target="../embeddings/oleObject123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13" Type="http://schemas.openxmlformats.org/officeDocument/2006/relationships/oleObject" Target="../embeddings/oleObject136.bin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30.bin"/><Relationship Id="rId12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29.bin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28.bin"/><Relationship Id="rId10" Type="http://schemas.openxmlformats.org/officeDocument/2006/relationships/oleObject" Target="../embeddings/oleObject133.bin"/><Relationship Id="rId4" Type="http://schemas.openxmlformats.org/officeDocument/2006/relationships/oleObject" Target="../embeddings/oleObject127.bin"/><Relationship Id="rId9" Type="http://schemas.openxmlformats.org/officeDocument/2006/relationships/oleObject" Target="../embeddings/oleObject13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13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42.bin"/><Relationship Id="rId5" Type="http://schemas.openxmlformats.org/officeDocument/2006/relationships/oleObject" Target="../embeddings/oleObject141.bin"/><Relationship Id="rId4" Type="http://schemas.openxmlformats.org/officeDocument/2006/relationships/oleObject" Target="../embeddings/oleObject14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47.bin"/><Relationship Id="rId5" Type="http://schemas.openxmlformats.org/officeDocument/2006/relationships/oleObject" Target="../embeddings/oleObject146.bin"/><Relationship Id="rId4" Type="http://schemas.openxmlformats.org/officeDocument/2006/relationships/oleObject" Target="../embeddings/oleObject14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53.bin"/><Relationship Id="rId5" Type="http://schemas.openxmlformats.org/officeDocument/2006/relationships/oleObject" Target="../embeddings/oleObject152.bin"/><Relationship Id="rId4" Type="http://schemas.openxmlformats.org/officeDocument/2006/relationships/oleObject" Target="../embeddings/oleObject15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5.bin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Word_97_-_2003___4.doc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Microsoft_Office_Word_97_-_2003___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23780158"/>
              </p:ext>
            </p:extLst>
          </p:nvPr>
        </p:nvGraphicFramePr>
        <p:xfrm>
          <a:off x="323528" y="836712"/>
          <a:ext cx="7300912" cy="5368925"/>
        </p:xfrm>
        <a:graphic>
          <a:graphicData uri="http://schemas.openxmlformats.org/presentationml/2006/ole">
            <p:oleObj spid="_x0000_s639023" name="Document" r:id="rId3" imgW="7428419" imgH="5415800" progId="Word.Document.8">
              <p:embed/>
            </p:oleObj>
          </a:graphicData>
        </a:graphic>
      </p:graphicFrame>
      <p:sp>
        <p:nvSpPr>
          <p:cNvPr id="2" name="矩形 1"/>
          <p:cNvSpPr/>
          <p:nvPr/>
        </p:nvSpPr>
        <p:spPr>
          <a:xfrm>
            <a:off x="467544" y="169476"/>
            <a:ext cx="57606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zh-CN" altLang="en-US" sz="3200" b="1" dirty="0" smtClean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基本</a:t>
            </a:r>
            <a:r>
              <a:rPr lang="zh-CN" altLang="en-US" sz="3200" b="1" dirty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初等函数求导公式 </a:t>
            </a:r>
            <a:endParaRPr lang="en-US" altLang="zh-CN" sz="3200" b="1" dirty="0">
              <a:solidFill>
                <a:srgbClr val="9900CC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477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838200" y="838200"/>
            <a:ext cx="47418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复合函数的求导法则</a:t>
            </a:r>
          </a:p>
        </p:txBody>
      </p:sp>
      <p:graphicFrame>
        <p:nvGraphicFramePr>
          <p:cNvPr id="19458" name="Object 3"/>
          <p:cNvGraphicFramePr>
            <a:graphicFrameLocks noChangeAspect="1"/>
          </p:cNvGraphicFramePr>
          <p:nvPr/>
        </p:nvGraphicFramePr>
        <p:xfrm>
          <a:off x="889000" y="1752600"/>
          <a:ext cx="7645400" cy="1414463"/>
        </p:xfrm>
        <a:graphic>
          <a:graphicData uri="http://schemas.openxmlformats.org/presentationml/2006/ole">
            <p:oleObj spid="_x0000_s627762" name="公式" r:id="rId3" imgW="7953334" imgH="1466736" progId="Equation.3">
              <p:embed/>
            </p:oleObj>
          </a:graphicData>
        </a:graphic>
      </p:graphicFrame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39750" y="3405188"/>
            <a:ext cx="8305800" cy="528637"/>
          </a:xfrm>
          <a:prstGeom prst="rect">
            <a:avLst/>
          </a:prstGeom>
          <a:solidFill>
            <a:srgbClr val="FFFFCC"/>
          </a:solidFill>
          <a:ln w="9525">
            <a:solidFill>
              <a:srgbClr val="66FF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9900CC"/>
                </a:solidFill>
              </a:rPr>
              <a:t>利用上述公式及法则</a:t>
            </a:r>
            <a:r>
              <a:rPr lang="zh-CN" altLang="zh-CN" sz="2800" b="1">
                <a:solidFill>
                  <a:srgbClr val="9900CC"/>
                </a:solidFill>
              </a:rPr>
              <a:t>可完全解决</a:t>
            </a:r>
            <a:r>
              <a:rPr lang="zh-CN" altLang="en-US" sz="2800" b="1">
                <a:solidFill>
                  <a:srgbClr val="FF0000"/>
                </a:solidFill>
              </a:rPr>
              <a:t>初等函数</a:t>
            </a:r>
            <a:r>
              <a:rPr lang="zh-CN" altLang="en-US" sz="2800" b="1">
                <a:solidFill>
                  <a:srgbClr val="9900CC"/>
                </a:solidFill>
              </a:rPr>
              <a:t>求导问题</a:t>
            </a:r>
            <a:r>
              <a:rPr lang="en-US" altLang="zh-CN" sz="2800" b="1">
                <a:solidFill>
                  <a:srgbClr val="9900CC"/>
                </a:solidFill>
              </a:rPr>
              <a:t>.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611188" y="4268788"/>
            <a:ext cx="5745162" cy="528637"/>
          </a:xfrm>
          <a:prstGeom prst="rect">
            <a:avLst/>
          </a:prstGeom>
          <a:solidFill>
            <a:srgbClr val="FFFFCC"/>
          </a:solidFill>
          <a:ln w="9525">
            <a:solidFill>
              <a:srgbClr val="66FF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注意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lang="zh-CN" altLang="en-US" sz="2800" b="1">
                <a:solidFill>
                  <a:srgbClr val="0000FF"/>
                </a:solidFill>
              </a:rPr>
              <a:t>初等函数的导数仍为初等函数</a:t>
            </a:r>
            <a:r>
              <a:rPr lang="en-US" altLang="zh-CN" sz="2800" b="1">
                <a:solidFill>
                  <a:srgbClr val="0000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51702706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6338664" cy="515144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smtClean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4. </a:t>
            </a:r>
            <a:r>
              <a:rPr lang="zh-CN" altLang="en-US" sz="2800" b="1" dirty="0" smtClean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双曲函数与反双曲函数的导数</a:t>
            </a:r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1200150" y="1628775"/>
          <a:ext cx="2717800" cy="430213"/>
        </p:xfrm>
        <a:graphic>
          <a:graphicData uri="http://schemas.openxmlformats.org/presentationml/2006/ole">
            <p:oleObj spid="_x0000_s629026" name="公式" r:id="rId3" imgW="2705019" imgH="419165" progId="Equation.3">
              <p:embed/>
            </p:oleObj>
          </a:graphicData>
        </a:graphic>
      </p:graphicFrame>
      <p:graphicFrame>
        <p:nvGraphicFramePr>
          <p:cNvPr id="20483" name="Object 4"/>
          <p:cNvGraphicFramePr>
            <a:graphicFrameLocks noChangeAspect="1"/>
          </p:cNvGraphicFramePr>
          <p:nvPr/>
        </p:nvGraphicFramePr>
        <p:xfrm>
          <a:off x="4597400" y="1628775"/>
          <a:ext cx="2717800" cy="430213"/>
        </p:xfrm>
        <a:graphic>
          <a:graphicData uri="http://schemas.openxmlformats.org/presentationml/2006/ole">
            <p:oleObj spid="_x0000_s629027" name="公式" r:id="rId4" imgW="2705019" imgH="419165" progId="Equation.3">
              <p:embed/>
            </p:oleObj>
          </a:graphicData>
        </a:graphic>
      </p:graphicFrame>
      <p:graphicFrame>
        <p:nvGraphicFramePr>
          <p:cNvPr id="20484" name="Object 8"/>
          <p:cNvGraphicFramePr>
            <a:graphicFrameLocks noChangeAspect="1"/>
          </p:cNvGraphicFramePr>
          <p:nvPr/>
        </p:nvGraphicFramePr>
        <p:xfrm>
          <a:off x="1042988" y="2297113"/>
          <a:ext cx="3060700" cy="889000"/>
        </p:xfrm>
        <a:graphic>
          <a:graphicData uri="http://schemas.openxmlformats.org/presentationml/2006/ole">
            <p:oleObj spid="_x0000_s629028" name="公式" r:id="rId5" imgW="3047870" imgH="876219" progId="Equation.3">
              <p:embed/>
            </p:oleObj>
          </a:graphicData>
        </a:graphic>
      </p:graphicFrame>
      <p:graphicFrame>
        <p:nvGraphicFramePr>
          <p:cNvPr id="20485" name="Object 9"/>
          <p:cNvGraphicFramePr>
            <a:graphicFrameLocks noChangeAspect="1"/>
          </p:cNvGraphicFramePr>
          <p:nvPr/>
        </p:nvGraphicFramePr>
        <p:xfrm>
          <a:off x="1117600" y="3514725"/>
          <a:ext cx="3340100" cy="901700"/>
        </p:xfrm>
        <a:graphic>
          <a:graphicData uri="http://schemas.openxmlformats.org/presentationml/2006/ole">
            <p:oleObj spid="_x0000_s629029" name="公式" r:id="rId6" imgW="3333863" imgH="895334" progId="Equation.3">
              <p:embed/>
            </p:oleObj>
          </a:graphicData>
        </a:graphic>
      </p:graphicFrame>
      <p:graphicFrame>
        <p:nvGraphicFramePr>
          <p:cNvPr id="20486" name="Object 10"/>
          <p:cNvGraphicFramePr>
            <a:graphicFrameLocks noChangeAspect="1"/>
          </p:cNvGraphicFramePr>
          <p:nvPr/>
        </p:nvGraphicFramePr>
        <p:xfrm>
          <a:off x="4748213" y="3549650"/>
          <a:ext cx="3136900" cy="901700"/>
        </p:xfrm>
        <a:graphic>
          <a:graphicData uri="http://schemas.openxmlformats.org/presentationml/2006/ole">
            <p:oleObj spid="_x0000_s629030" name="公式" r:id="rId7" imgW="3124135" imgH="895334" progId="Equation.3">
              <p:embed/>
            </p:oleObj>
          </a:graphicData>
        </a:graphic>
      </p:graphicFrame>
      <p:graphicFrame>
        <p:nvGraphicFramePr>
          <p:cNvPr id="20487" name="Object 11"/>
          <p:cNvGraphicFramePr>
            <a:graphicFrameLocks noChangeAspect="1"/>
          </p:cNvGraphicFramePr>
          <p:nvPr/>
        </p:nvGraphicFramePr>
        <p:xfrm>
          <a:off x="1117600" y="4594225"/>
          <a:ext cx="2895600" cy="850900"/>
        </p:xfrm>
        <a:graphic>
          <a:graphicData uri="http://schemas.openxmlformats.org/presentationml/2006/ole">
            <p:oleObj spid="_x0000_s629031" name="公式" r:id="rId8" imgW="2886148" imgH="83833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0529021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1096963" y="1628775"/>
          <a:ext cx="4483100" cy="901700"/>
        </p:xfrm>
        <a:graphic>
          <a:graphicData uri="http://schemas.openxmlformats.org/presentationml/2006/ole">
            <p:oleObj spid="_x0000_s629954" name="公式" r:id="rId3" imgW="4483100" imgH="901700" progId="Equation.3">
              <p:embed/>
            </p:oleObj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1522413" y="2730500"/>
          <a:ext cx="1536700" cy="914400"/>
        </p:xfrm>
        <a:graphic>
          <a:graphicData uri="http://schemas.openxmlformats.org/presentationml/2006/ole">
            <p:oleObj spid="_x0000_s629955" name="公式" r:id="rId4" imgW="1536700" imgH="914400" progId="Equation.3">
              <p:embed/>
            </p:oleObj>
          </a:graphicData>
        </a:graphic>
      </p:graphicFrame>
      <p:sp>
        <p:nvSpPr>
          <p:cNvPr id="21510" name="Text Box 28"/>
          <p:cNvSpPr txBox="1">
            <a:spLocks noChangeArrowheads="1"/>
          </p:cNvSpPr>
          <p:nvPr/>
        </p:nvSpPr>
        <p:spPr bwMode="auto">
          <a:xfrm>
            <a:off x="755650" y="620713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练习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21508" name="Object 29"/>
          <p:cNvGraphicFramePr>
            <a:graphicFrameLocks noChangeAspect="1"/>
          </p:cNvGraphicFramePr>
          <p:nvPr/>
        </p:nvGraphicFramePr>
        <p:xfrm>
          <a:off x="1787525" y="620713"/>
          <a:ext cx="4368800" cy="520700"/>
        </p:xfrm>
        <a:graphic>
          <a:graphicData uri="http://schemas.openxmlformats.org/presentationml/2006/ole">
            <p:oleObj spid="_x0000_s629956" name="公式" r:id="rId5" imgW="4368800" imgH="520700" progId="Equation.3">
              <p:embed/>
            </p:oleObj>
          </a:graphicData>
        </a:graphic>
      </p:graphicFrame>
      <p:graphicFrame>
        <p:nvGraphicFramePr>
          <p:cNvPr id="21509" name="Object 30"/>
          <p:cNvGraphicFramePr>
            <a:graphicFrameLocks noChangeAspect="1"/>
          </p:cNvGraphicFramePr>
          <p:nvPr/>
        </p:nvGraphicFramePr>
        <p:xfrm>
          <a:off x="1808163" y="3895725"/>
          <a:ext cx="4203700" cy="901700"/>
        </p:xfrm>
        <a:graphic>
          <a:graphicData uri="http://schemas.openxmlformats.org/presentationml/2006/ole">
            <p:oleObj spid="_x0000_s629957" name="公式" r:id="rId6" imgW="4191162" imgH="895334" progId="Equation.3">
              <p:embed/>
            </p:oleObj>
          </a:graphicData>
        </a:graphic>
      </p:graphicFrame>
      <p:sp>
        <p:nvSpPr>
          <p:cNvPr id="48159" name="Text Box 31"/>
          <p:cNvSpPr txBox="1">
            <a:spLocks noChangeArrowheads="1"/>
          </p:cNvSpPr>
          <p:nvPr/>
        </p:nvSpPr>
        <p:spPr bwMode="auto">
          <a:xfrm>
            <a:off x="1331913" y="4916586"/>
            <a:ext cx="5688012" cy="528638"/>
          </a:xfrm>
          <a:prstGeom prst="rect">
            <a:avLst/>
          </a:prstGeom>
          <a:solidFill>
            <a:srgbClr val="FFFFCC"/>
          </a:solidFill>
          <a:ln w="9525">
            <a:solidFill>
              <a:srgbClr val="66FF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该导数非常重要，以后将多次用到</a:t>
            </a:r>
          </a:p>
        </p:txBody>
      </p:sp>
    </p:spTree>
    <p:extLst>
      <p:ext uri="{BB962C8B-B14F-4D97-AF65-F5344CB8AC3E}">
        <p14:creationId xmlns:p14="http://schemas.microsoft.com/office/powerpoint/2010/main" xmlns="" val="340121521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59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838200" y="75247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64521" name="Object 9"/>
          <p:cNvGraphicFramePr>
            <a:graphicFrameLocks noChangeAspect="1"/>
          </p:cNvGraphicFramePr>
          <p:nvPr/>
        </p:nvGraphicFramePr>
        <p:xfrm>
          <a:off x="1700213" y="549275"/>
          <a:ext cx="6605587" cy="889000"/>
        </p:xfrm>
        <a:graphic>
          <a:graphicData uri="http://schemas.openxmlformats.org/presentationml/2006/ole">
            <p:oleObj spid="_x0000_s631026" name="公式" r:id="rId3" imgW="6604000" imgH="889000" progId="Equation.3">
              <p:embed/>
            </p:oleObj>
          </a:graphicData>
        </a:graphic>
      </p:graphicFrame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838200" y="1616075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64523" name="Object 11"/>
          <p:cNvGraphicFramePr>
            <a:graphicFrameLocks noChangeAspect="1"/>
          </p:cNvGraphicFramePr>
          <p:nvPr/>
        </p:nvGraphicFramePr>
        <p:xfrm>
          <a:off x="1676400" y="1506538"/>
          <a:ext cx="4495800" cy="795337"/>
        </p:xfrm>
        <a:graphic>
          <a:graphicData uri="http://schemas.openxmlformats.org/presentationml/2006/ole">
            <p:oleObj spid="_x0000_s631027" name="公式" r:id="rId4" imgW="5029200" imgH="889000" progId="Equation.3">
              <p:embed/>
            </p:oleObj>
          </a:graphicData>
        </a:graphic>
      </p:graphicFrame>
      <p:graphicFrame>
        <p:nvGraphicFramePr>
          <p:cNvPr id="64524" name="Object 12"/>
          <p:cNvGraphicFramePr>
            <a:graphicFrameLocks noChangeAspect="1"/>
          </p:cNvGraphicFramePr>
          <p:nvPr/>
        </p:nvGraphicFramePr>
        <p:xfrm>
          <a:off x="2057400" y="2416175"/>
          <a:ext cx="5297488" cy="869950"/>
        </p:xfrm>
        <a:graphic>
          <a:graphicData uri="http://schemas.openxmlformats.org/presentationml/2006/ole">
            <p:oleObj spid="_x0000_s631028" name="公式" r:id="rId5" imgW="5638800" imgH="927100" progId="Equation.3">
              <p:embed/>
            </p:oleObj>
          </a:graphicData>
        </a:graphic>
      </p:graphicFrame>
      <p:graphicFrame>
        <p:nvGraphicFramePr>
          <p:cNvPr id="64525" name="Object 13"/>
          <p:cNvGraphicFramePr>
            <a:graphicFrameLocks noChangeAspect="1"/>
          </p:cNvGraphicFramePr>
          <p:nvPr/>
        </p:nvGraphicFramePr>
        <p:xfrm>
          <a:off x="2095500" y="3421063"/>
          <a:ext cx="1646238" cy="404812"/>
        </p:xfrm>
        <a:graphic>
          <a:graphicData uri="http://schemas.openxmlformats.org/presentationml/2006/ole">
            <p:oleObj spid="_x0000_s631029" name="公式" r:id="rId6" imgW="1752600" imgH="431800" progId="Equation.3">
              <p:embed/>
            </p:oleObj>
          </a:graphicData>
        </a:graphic>
      </p:graphicFrame>
      <p:graphicFrame>
        <p:nvGraphicFramePr>
          <p:cNvPr id="64526" name="Object 14"/>
          <p:cNvGraphicFramePr>
            <a:graphicFrameLocks noChangeAspect="1"/>
          </p:cNvGraphicFramePr>
          <p:nvPr/>
        </p:nvGraphicFramePr>
        <p:xfrm>
          <a:off x="7213600" y="1300163"/>
          <a:ext cx="1016000" cy="392112"/>
        </p:xfrm>
        <a:graphic>
          <a:graphicData uri="http://schemas.openxmlformats.org/presentationml/2006/ole">
            <p:oleObj spid="_x0000_s631030" name="公式" r:id="rId7" imgW="1016000" imgH="393700" progId="Equation.3">
              <p:embed/>
            </p:oleObj>
          </a:graphicData>
        </a:graphic>
      </p:graphicFrame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1765300" y="3908425"/>
            <a:ext cx="4319588" cy="528638"/>
          </a:xfrm>
          <a:prstGeom prst="rect">
            <a:avLst/>
          </a:prstGeom>
          <a:solidFill>
            <a:srgbClr val="FFFFCC"/>
          </a:solidFill>
          <a:ln w="9525">
            <a:solidFill>
              <a:srgbClr val="66FF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该导数在学积分时将用到</a:t>
            </a:r>
          </a:p>
        </p:txBody>
      </p:sp>
    </p:spTree>
    <p:extLst>
      <p:ext uri="{BB962C8B-B14F-4D97-AF65-F5344CB8AC3E}">
        <p14:creationId xmlns:p14="http://schemas.microsoft.com/office/powerpoint/2010/main" xmlns="" val="291032739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0" grpId="0" autoUpdateAnimBg="0"/>
      <p:bldP spid="64522" grpId="0" autoUpdateAnimBg="0"/>
      <p:bldP spid="64527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Text Box 2"/>
          <p:cNvSpPr txBox="1">
            <a:spLocks noChangeArrowheads="1"/>
          </p:cNvSpPr>
          <p:nvPr/>
        </p:nvSpPr>
        <p:spPr bwMode="auto">
          <a:xfrm>
            <a:off x="685800" y="609600"/>
            <a:ext cx="920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</a:t>
            </a:r>
            <a:endParaRPr lang="en-US" altLang="zh-CN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3554" name="Object 3"/>
          <p:cNvGraphicFramePr>
            <a:graphicFrameLocks noChangeAspect="1"/>
          </p:cNvGraphicFramePr>
          <p:nvPr/>
        </p:nvGraphicFramePr>
        <p:xfrm>
          <a:off x="1581150" y="611188"/>
          <a:ext cx="5054600" cy="520700"/>
        </p:xfrm>
        <a:graphic>
          <a:graphicData uri="http://schemas.openxmlformats.org/presentationml/2006/ole">
            <p:oleObj spid="_x0000_s632050" name="公式" r:id="rId3" imgW="5054600" imgH="520700" progId="Equation.3">
              <p:embed/>
            </p:oleObj>
          </a:graphicData>
        </a:graphic>
      </p:graphicFrame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703263" y="149383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解</a:t>
            </a:r>
          </a:p>
        </p:txBody>
      </p:sp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1225550" y="1316038"/>
          <a:ext cx="5360988" cy="939800"/>
        </p:xfrm>
        <a:graphic>
          <a:graphicData uri="http://schemas.openxmlformats.org/presentationml/2006/ole">
            <p:oleObj spid="_x0000_s632051" name="公式" r:id="rId4" imgW="5359400" imgH="939800" progId="Equation.3">
              <p:embed/>
            </p:oleObj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1681163" y="2362200"/>
          <a:ext cx="6326187" cy="914400"/>
        </p:xfrm>
        <a:graphic>
          <a:graphicData uri="http://schemas.openxmlformats.org/presentationml/2006/ole">
            <p:oleObj spid="_x0000_s632052" name="公式" r:id="rId5" imgW="6324600" imgH="914400" progId="Equation.3">
              <p:embed/>
            </p:oleObj>
          </a:graphicData>
        </a:graphic>
      </p:graphicFrame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1643063" y="3429000"/>
          <a:ext cx="6364287" cy="939800"/>
        </p:xfrm>
        <a:graphic>
          <a:graphicData uri="http://schemas.openxmlformats.org/presentationml/2006/ole">
            <p:oleObj spid="_x0000_s632053" name="公式" r:id="rId6" imgW="6362700" imgH="939800" progId="Equation.3">
              <p:embed/>
            </p:oleObj>
          </a:graphicData>
        </a:graphic>
      </p:graphicFrame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1606550" y="4622800"/>
          <a:ext cx="4648200" cy="1016000"/>
        </p:xfrm>
        <a:graphic>
          <a:graphicData uri="http://schemas.openxmlformats.org/presentationml/2006/ole">
            <p:oleObj spid="_x0000_s632054" name="公式" r:id="rId7" imgW="4648200" imgH="10160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1440389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04800"/>
            <a:ext cx="5791200" cy="1143000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800" b="1" dirty="0" smtClean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 dirty="0" smtClean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微分形式的不变性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838200" y="1749425"/>
          <a:ext cx="5270500" cy="442913"/>
        </p:xfrm>
        <a:graphic>
          <a:graphicData uri="http://schemas.openxmlformats.org/presentationml/2006/ole">
            <p:oleObj spid="_x0000_s669788" name="公式" r:id="rId3" imgW="5257849" imgH="438280" progId="Equation.3">
              <p:embed/>
            </p:oleObj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838200" y="2370138"/>
          <a:ext cx="6669088" cy="1041400"/>
        </p:xfrm>
        <a:graphic>
          <a:graphicData uri="http://schemas.openxmlformats.org/presentationml/2006/ole">
            <p:oleObj spid="_x0000_s669789" name="公式" r:id="rId4" imgW="6667500" imgH="1041400" progId="Equation.3">
              <p:embed/>
            </p:oleObj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850900" y="1125538"/>
          <a:ext cx="5245100" cy="442912"/>
        </p:xfrm>
        <a:graphic>
          <a:graphicData uri="http://schemas.openxmlformats.org/presentationml/2006/ole">
            <p:oleObj spid="_x0000_s669790" name="公式" r:id="rId5" imgW="5245100" imgH="444500" progId="Equation.3">
              <p:embed/>
            </p:oleObj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4267200" y="2954338"/>
          <a:ext cx="2590800" cy="404812"/>
        </p:xfrm>
        <a:graphic>
          <a:graphicData uri="http://schemas.openxmlformats.org/presentationml/2006/ole">
            <p:oleObj spid="_x0000_s669791" name="公式" r:id="rId6" imgW="2590800" imgH="406400" progId="Equation.3">
              <p:embed/>
            </p:oleObj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800100" y="3563938"/>
          <a:ext cx="2324100" cy="441325"/>
        </p:xfrm>
        <a:graphic>
          <a:graphicData uri="http://schemas.openxmlformats.org/presentationml/2006/ole">
            <p:oleObj spid="_x0000_s669792" name="公式" r:id="rId7" imgW="2124180" imgH="400050" progId="Equation.3">
              <p:embed/>
            </p:oleObj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3200400" y="3600450"/>
          <a:ext cx="2632075" cy="444500"/>
        </p:xfrm>
        <a:graphic>
          <a:graphicData uri="http://schemas.openxmlformats.org/presentationml/2006/ole">
            <p:oleObj spid="_x0000_s669793" name="Equation" r:id="rId8" imgW="2247770" imgH="400050" progId="Equation.3">
              <p:embed/>
            </p:oleObj>
          </a:graphicData>
        </a:graphic>
      </p:graphicFrame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762000" y="424973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ea typeface="黑体" pitchFamily="2" charset="-122"/>
              </a:rPr>
              <a:t>结论</a:t>
            </a:r>
            <a:r>
              <a:rPr lang="zh-CN" altLang="en-US" sz="2800" b="1">
                <a:solidFill>
                  <a:srgbClr val="9900FF"/>
                </a:solidFill>
              </a:rPr>
              <a:t>：</a:t>
            </a:r>
          </a:p>
        </p:txBody>
      </p:sp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855663" y="4325938"/>
          <a:ext cx="7392987" cy="990600"/>
        </p:xfrm>
        <a:graphic>
          <a:graphicData uri="http://schemas.openxmlformats.org/presentationml/2006/ole">
            <p:oleObj spid="_x0000_s669794" name="公式" r:id="rId9" imgW="7382029" imgH="1028798" progId="Equation.3">
              <p:embed/>
            </p:oleObj>
          </a:graphicData>
        </a:graphic>
      </p:graphicFrame>
      <p:sp>
        <p:nvSpPr>
          <p:cNvPr id="11277" name="Line 13"/>
          <p:cNvSpPr>
            <a:spLocks noChangeShapeType="1"/>
          </p:cNvSpPr>
          <p:nvPr/>
        </p:nvSpPr>
        <p:spPr bwMode="auto">
          <a:xfrm>
            <a:off x="4038600" y="2192338"/>
            <a:ext cx="2057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>
            <a:off x="3657600" y="4021138"/>
            <a:ext cx="2057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0" name="AutoShape 16"/>
          <p:cNvSpPr>
            <a:spLocks noChangeArrowheads="1"/>
          </p:cNvSpPr>
          <p:nvPr/>
        </p:nvSpPr>
        <p:spPr bwMode="auto">
          <a:xfrm flipH="1">
            <a:off x="2286000" y="5468938"/>
            <a:ext cx="2743200" cy="457200"/>
          </a:xfrm>
          <a:prstGeom prst="wedgeRectCallout">
            <a:avLst>
              <a:gd name="adj1" fmla="val -54690"/>
              <a:gd name="adj2" fmla="val -80907"/>
            </a:avLst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微分形式的不变性</a:t>
            </a:r>
            <a:endParaRPr lang="zh-CN" altLang="en-US" sz="2400" b="1" dirty="0"/>
          </a:p>
        </p:txBody>
      </p:sp>
      <p:graphicFrame>
        <p:nvGraphicFramePr>
          <p:cNvPr id="11281" name="Object 17"/>
          <p:cNvGraphicFramePr>
            <a:graphicFrameLocks noChangeAspect="1"/>
          </p:cNvGraphicFramePr>
          <p:nvPr/>
        </p:nvGraphicFramePr>
        <p:xfrm>
          <a:off x="5181600" y="4949825"/>
          <a:ext cx="2146300" cy="404813"/>
        </p:xfrm>
        <a:graphic>
          <a:graphicData uri="http://schemas.openxmlformats.org/presentationml/2006/ole">
            <p:oleObj spid="_x0000_s669795" name="公式" r:id="rId10" imgW="2133713" imgH="400050" progId="Equation.3">
              <p:embed/>
            </p:oleObj>
          </a:graphicData>
        </a:graphic>
      </p:graphicFrame>
      <p:graphicFrame>
        <p:nvGraphicFramePr>
          <p:cNvPr id="11282" name="Object 18"/>
          <p:cNvGraphicFramePr>
            <a:graphicFrameLocks noChangeAspect="1"/>
          </p:cNvGraphicFramePr>
          <p:nvPr/>
        </p:nvGraphicFramePr>
        <p:xfrm>
          <a:off x="5867400" y="3640138"/>
          <a:ext cx="2527300" cy="444500"/>
        </p:xfrm>
        <a:graphic>
          <a:graphicData uri="http://schemas.openxmlformats.org/presentationml/2006/ole">
            <p:oleObj spid="_x0000_s669796" name="Equation" r:id="rId11" imgW="2162313" imgH="40005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2123469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" grpId="0" autoUpdateAnimBg="0"/>
      <p:bldP spid="11277" grpId="0" animBg="1"/>
      <p:bldP spid="11278" grpId="0" animBg="1"/>
      <p:bldP spid="11280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Text Box 1032"/>
          <p:cNvSpPr txBox="1">
            <a:spLocks noChangeArrowheads="1"/>
          </p:cNvSpPr>
          <p:nvPr/>
        </p:nvSpPr>
        <p:spPr bwMode="auto">
          <a:xfrm>
            <a:off x="895350" y="1130424"/>
            <a:ext cx="1028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18441" name="Text Box 1033"/>
          <p:cNvSpPr txBox="1">
            <a:spLocks noChangeArrowheads="1"/>
          </p:cNvSpPr>
          <p:nvPr/>
        </p:nvSpPr>
        <p:spPr bwMode="auto">
          <a:xfrm>
            <a:off x="895350" y="1816224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18442" name="Object 10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56870843"/>
              </p:ext>
            </p:extLst>
          </p:nvPr>
        </p:nvGraphicFramePr>
        <p:xfrm>
          <a:off x="1854200" y="1212974"/>
          <a:ext cx="3543300" cy="430213"/>
        </p:xfrm>
        <a:graphic>
          <a:graphicData uri="http://schemas.openxmlformats.org/presentationml/2006/ole">
            <p:oleObj spid="_x0000_s670776" name="公式" r:id="rId3" imgW="3543300" imgH="431800" progId="Equation.3">
              <p:embed/>
            </p:oleObj>
          </a:graphicData>
        </a:graphic>
      </p:graphicFrame>
      <p:graphicFrame>
        <p:nvGraphicFramePr>
          <p:cNvPr id="18443" name="Object 10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42838955"/>
              </p:ext>
            </p:extLst>
          </p:nvPr>
        </p:nvGraphicFramePr>
        <p:xfrm>
          <a:off x="1720850" y="1892424"/>
          <a:ext cx="3289300" cy="392113"/>
        </p:xfrm>
        <a:graphic>
          <a:graphicData uri="http://schemas.openxmlformats.org/presentationml/2006/ole">
            <p:oleObj spid="_x0000_s670777" name="公式" r:id="rId4" imgW="3289300" imgH="393700" progId="Equation.3">
              <p:embed/>
            </p:oleObj>
          </a:graphicData>
        </a:graphic>
      </p:graphicFrame>
      <p:graphicFrame>
        <p:nvGraphicFramePr>
          <p:cNvPr id="18444" name="Object 10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06356565"/>
              </p:ext>
            </p:extLst>
          </p:nvPr>
        </p:nvGraphicFramePr>
        <p:xfrm>
          <a:off x="971550" y="2567112"/>
          <a:ext cx="2120900" cy="392112"/>
        </p:xfrm>
        <a:graphic>
          <a:graphicData uri="http://schemas.openxmlformats.org/presentationml/2006/ole">
            <p:oleObj spid="_x0000_s670778" name="公式" r:id="rId5" imgW="2120900" imgH="393700" progId="Equation.3">
              <p:embed/>
            </p:oleObj>
          </a:graphicData>
        </a:graphic>
      </p:graphicFrame>
      <p:graphicFrame>
        <p:nvGraphicFramePr>
          <p:cNvPr id="18445" name="Object 10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70770280"/>
              </p:ext>
            </p:extLst>
          </p:nvPr>
        </p:nvGraphicFramePr>
        <p:xfrm>
          <a:off x="3257550" y="2578224"/>
          <a:ext cx="3289300" cy="392113"/>
        </p:xfrm>
        <a:graphic>
          <a:graphicData uri="http://schemas.openxmlformats.org/presentationml/2006/ole">
            <p:oleObj spid="_x0000_s670779" name="公式" r:id="rId6" imgW="3289300" imgH="393700" progId="Equation.3">
              <p:embed/>
            </p:oleObj>
          </a:graphicData>
        </a:graphic>
      </p:graphicFrame>
      <p:graphicFrame>
        <p:nvGraphicFramePr>
          <p:cNvPr id="18446" name="Object 10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34061954"/>
              </p:ext>
            </p:extLst>
          </p:nvPr>
        </p:nvGraphicFramePr>
        <p:xfrm>
          <a:off x="1657350" y="3252912"/>
          <a:ext cx="2667000" cy="392112"/>
        </p:xfrm>
        <a:graphic>
          <a:graphicData uri="http://schemas.openxmlformats.org/presentationml/2006/ole">
            <p:oleObj spid="_x0000_s670780" name="公式" r:id="rId7" imgW="2667000" imgH="393700" progId="Equation.3">
              <p:embed/>
            </p:oleObj>
          </a:graphicData>
        </a:graphic>
      </p:graphicFrame>
      <p:graphicFrame>
        <p:nvGraphicFramePr>
          <p:cNvPr id="18447" name="Object 10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17910160"/>
              </p:ext>
            </p:extLst>
          </p:nvPr>
        </p:nvGraphicFramePr>
        <p:xfrm>
          <a:off x="4356100" y="3252912"/>
          <a:ext cx="2603500" cy="392112"/>
        </p:xfrm>
        <a:graphic>
          <a:graphicData uri="http://schemas.openxmlformats.org/presentationml/2006/ole">
            <p:oleObj spid="_x0000_s670781" name="公式" r:id="rId8" imgW="2603500" imgH="3937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8058946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990600" y="228600"/>
            <a:ext cx="609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CC00FF"/>
                </a:solidFill>
              </a:rPr>
              <a:t>导数与微分的区别</a:t>
            </a:r>
            <a:r>
              <a:rPr lang="en-US" altLang="zh-CN" sz="3200" b="1">
                <a:solidFill>
                  <a:srgbClr val="CC00FF"/>
                </a:solidFill>
              </a:rPr>
              <a:t>:</a:t>
            </a:r>
            <a:endParaRPr lang="en-US" altLang="zh-CN" sz="2800" b="1">
              <a:solidFill>
                <a:srgbClr val="CC00FF"/>
              </a:solidFill>
            </a:endParaRP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735013" y="838200"/>
          <a:ext cx="7646987" cy="1587500"/>
        </p:xfrm>
        <a:graphic>
          <a:graphicData uri="http://schemas.openxmlformats.org/presentationml/2006/ole">
            <p:oleObj spid="_x0000_s671778" name="公式" r:id="rId3" imgW="7645400" imgH="1587500" progId="Equation.3">
              <p:embed/>
            </p:oleObj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1143000" y="2527300"/>
          <a:ext cx="4533900" cy="596900"/>
        </p:xfrm>
        <a:graphic>
          <a:graphicData uri="http://schemas.openxmlformats.org/presentationml/2006/ole">
            <p:oleObj spid="_x0000_s671779" name="公式" r:id="rId4" imgW="4533900" imgH="596900" progId="Equation.3">
              <p:embed/>
            </p:oleObj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5715000" y="2590800"/>
          <a:ext cx="571500" cy="315913"/>
        </p:xfrm>
        <a:graphic>
          <a:graphicData uri="http://schemas.openxmlformats.org/presentationml/2006/ole">
            <p:oleObj spid="_x0000_s671780" name="公式" r:id="rId5" imgW="571252" imgH="317362" progId="Equation.3">
              <p:embed/>
            </p:oleObj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762000" y="3124200"/>
          <a:ext cx="7924800" cy="3157538"/>
        </p:xfrm>
        <a:graphic>
          <a:graphicData uri="http://schemas.openxmlformats.org/presentationml/2006/ole">
            <p:oleObj spid="_x0000_s671781" name="Equation" r:id="rId6" imgW="3352800" imgH="1409700" progId="Equation.3">
              <p:embed/>
            </p:oleObj>
          </a:graphicData>
        </a:graphic>
      </p:graphicFrame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533400" y="2286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ea typeface="黑体" pitchFamily="2" charset="-122"/>
              </a:rPr>
              <a:t>★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591537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1025" y="1052736"/>
            <a:ext cx="4371975" cy="7620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800" b="1" dirty="0" smtClean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 dirty="0" smtClean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隐函数的导数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533400" y="1772816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定义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8183030"/>
              </p:ext>
            </p:extLst>
          </p:nvPr>
        </p:nvGraphicFramePr>
        <p:xfrm>
          <a:off x="1481138" y="1853779"/>
          <a:ext cx="6824662" cy="452437"/>
        </p:xfrm>
        <a:graphic>
          <a:graphicData uri="http://schemas.openxmlformats.org/presentationml/2006/ole">
            <p:oleObj spid="_x0000_s642134" name="公式" r:id="rId3" imgW="3943301" imgH="257029" progId="Equation.3">
              <p:embed/>
            </p:oleObj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07504759"/>
              </p:ext>
            </p:extLst>
          </p:nvPr>
        </p:nvGraphicFramePr>
        <p:xfrm>
          <a:off x="736600" y="2534816"/>
          <a:ext cx="4216400" cy="430213"/>
        </p:xfrm>
        <a:graphic>
          <a:graphicData uri="http://schemas.openxmlformats.org/presentationml/2006/ole">
            <p:oleObj spid="_x0000_s642135" name="公式" r:id="rId4" imgW="4019566" imgH="419165" progId="Equation.3">
              <p:embed/>
            </p:oleObj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78987753"/>
              </p:ext>
            </p:extLst>
          </p:nvPr>
        </p:nvGraphicFramePr>
        <p:xfrm>
          <a:off x="685800" y="3220616"/>
          <a:ext cx="1676400" cy="392113"/>
        </p:xfrm>
        <a:graphic>
          <a:graphicData uri="http://schemas.openxmlformats.org/presentationml/2006/ole">
            <p:oleObj spid="_x0000_s642136" name="公式" r:id="rId5" imgW="1675673" imgH="393529" progId="Equation.3">
              <p:embed/>
            </p:oleObj>
          </a:graphicData>
        </a:graphic>
      </p:graphicFrame>
      <p:sp>
        <p:nvSpPr>
          <p:cNvPr id="6152" name="AutoShape 8"/>
          <p:cNvSpPr>
            <a:spLocks noChangeArrowheads="1"/>
          </p:cNvSpPr>
          <p:nvPr/>
        </p:nvSpPr>
        <p:spPr bwMode="auto">
          <a:xfrm>
            <a:off x="2514600" y="3296816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1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26463321"/>
              </p:ext>
            </p:extLst>
          </p:nvPr>
        </p:nvGraphicFramePr>
        <p:xfrm>
          <a:off x="3276600" y="3239666"/>
          <a:ext cx="1460500" cy="392113"/>
        </p:xfrm>
        <a:graphic>
          <a:graphicData uri="http://schemas.openxmlformats.org/presentationml/2006/ole">
            <p:oleObj spid="_x0000_s642137" name="公式" r:id="rId6" imgW="1459866" imgH="393529" progId="Equation.3">
              <p:embed/>
            </p:oleObj>
          </a:graphicData>
        </a:graphic>
      </p:graphicFrame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4953000" y="3144416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隐函数的显化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571500" y="3920704"/>
            <a:ext cx="7734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ea typeface="黑体" pitchFamily="2" charset="-122"/>
              </a:rPr>
              <a:t>问题</a:t>
            </a:r>
            <a:r>
              <a:rPr lang="en-US" altLang="zh-CN" sz="2800" b="1" dirty="0"/>
              <a:t>:</a:t>
            </a:r>
            <a:r>
              <a:rPr lang="zh-CN" altLang="en-US" sz="2800" b="1" dirty="0"/>
              <a:t>隐函数不易显化或不能显化如何求导</a:t>
            </a:r>
            <a:r>
              <a:rPr lang="en-US" altLang="zh-CN" sz="2800" b="1" dirty="0"/>
              <a:t>?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581025" y="4668416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隐函数求导法则</a:t>
            </a:r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:</a:t>
            </a:r>
            <a:endParaRPr lang="en-US" altLang="zh-CN" sz="2800" b="1" dirty="0">
              <a:solidFill>
                <a:srgbClr val="9900FF"/>
              </a:solidFill>
            </a:endParaRP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533400" y="5368504"/>
            <a:ext cx="739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利用复合函数求导法则直接对方程两边求导</a:t>
            </a:r>
            <a:r>
              <a:rPr lang="en-US" altLang="zh-CN" sz="28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3" name="矩形 12"/>
          <p:cNvSpPr/>
          <p:nvPr/>
        </p:nvSpPr>
        <p:spPr>
          <a:xfrm>
            <a:off x="611560" y="332656"/>
            <a:ext cx="3480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三、特殊函数求导</a:t>
            </a:r>
            <a:endParaRPr lang="en-US" altLang="zh-CN" sz="32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359024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5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utoUpdateAnimBg="0"/>
      <p:bldP spid="6152" grpId="0" animBg="1"/>
      <p:bldP spid="6154" grpId="0" autoUpdateAnimBg="0"/>
      <p:bldP spid="6155" grpId="0" autoUpdateAnimBg="0"/>
      <p:bldP spid="6156" grpId="0" autoUpdateAnimBg="0"/>
      <p:bldP spid="615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57200" y="395288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6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295400" y="412750"/>
          <a:ext cx="7162800" cy="1568450"/>
        </p:xfrm>
        <a:graphic>
          <a:graphicData uri="http://schemas.openxmlformats.org/presentationml/2006/ole">
            <p:oleObj spid="_x0000_s643221" name="公式" r:id="rId3" imgW="6934200" imgH="1498600" progId="Equation.3">
              <p:embed/>
            </p:oleObj>
          </a:graphicData>
        </a:graphic>
      </p:graphicFrame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33400" y="200025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1295400" y="2116138"/>
          <a:ext cx="3205163" cy="449262"/>
        </p:xfrm>
        <a:graphic>
          <a:graphicData uri="http://schemas.openxmlformats.org/presentationml/2006/ole">
            <p:oleObj spid="_x0000_s643222" name="公式" r:id="rId4" imgW="2781284" imgH="400050" progId="Equation.3">
              <p:embed/>
            </p:oleObj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1219200" y="2598738"/>
          <a:ext cx="3802063" cy="877887"/>
        </p:xfrm>
        <a:graphic>
          <a:graphicData uri="http://schemas.openxmlformats.org/presentationml/2006/ole">
            <p:oleObj spid="_x0000_s643223" name="公式" r:id="rId5" imgW="3632200" imgH="838200" progId="Equation.3">
              <p:embed/>
            </p:oleObj>
          </a:graphicData>
        </a:graphic>
      </p:graphicFrame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219200" y="38100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解得</a:t>
            </a:r>
            <a:endParaRPr lang="zh-CN" altLang="en-US" sz="2800"/>
          </a:p>
        </p:txBody>
      </p:sp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2282825" y="3581400"/>
          <a:ext cx="1908175" cy="922338"/>
        </p:xfrm>
        <a:graphic>
          <a:graphicData uri="http://schemas.openxmlformats.org/presentationml/2006/ole">
            <p:oleObj spid="_x0000_s643224" name="公式" r:id="rId6" imgW="1866900" imgH="901700" progId="Equation.3">
              <p:embed/>
            </p:oleObj>
          </a:graphicData>
        </a:graphic>
      </p:graphicFrame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4495800" y="3798888"/>
          <a:ext cx="3497263" cy="411162"/>
        </p:xfrm>
        <a:graphic>
          <a:graphicData uri="http://schemas.openxmlformats.org/presentationml/2006/ole">
            <p:oleObj spid="_x0000_s643225" name="公式" r:id="rId7" imgW="3886200" imgH="457200" progId="Equation.3">
              <p:embed/>
            </p:oleObj>
          </a:graphicData>
        </a:graphic>
      </p:graphicFrame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1447800" y="4614863"/>
          <a:ext cx="3036888" cy="938212"/>
        </p:xfrm>
        <a:graphic>
          <a:graphicData uri="http://schemas.openxmlformats.org/presentationml/2006/ole">
            <p:oleObj spid="_x0000_s643226" name="公式" r:id="rId8" imgW="3162300" imgH="977900" progId="Equation.3">
              <p:embed/>
            </p:oleObj>
          </a:graphicData>
        </a:graphic>
      </p:graphicFrame>
      <p:graphicFrame>
        <p:nvGraphicFramePr>
          <p:cNvPr id="9227" name="Object 11"/>
          <p:cNvGraphicFramePr>
            <a:graphicFrameLocks noChangeAspect="1"/>
          </p:cNvGraphicFramePr>
          <p:nvPr/>
        </p:nvGraphicFramePr>
        <p:xfrm>
          <a:off x="4495800" y="4876800"/>
          <a:ext cx="503238" cy="284163"/>
        </p:xfrm>
        <a:graphic>
          <a:graphicData uri="http://schemas.openxmlformats.org/presentationml/2006/ole">
            <p:oleObj spid="_x0000_s643227" name="公式" r:id="rId9" imgW="558558" imgH="317362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70363923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utoUpdateAnimBg="0"/>
      <p:bldP spid="922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10457210"/>
              </p:ext>
            </p:extLst>
          </p:nvPr>
        </p:nvGraphicFramePr>
        <p:xfrm>
          <a:off x="752475" y="398463"/>
          <a:ext cx="7624763" cy="5441950"/>
        </p:xfrm>
        <a:graphic>
          <a:graphicData uri="http://schemas.openxmlformats.org/presentationml/2006/ole">
            <p:oleObj spid="_x0000_s641062" name="Document" r:id="rId3" imgW="8016702" imgH="5758381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5988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026"/>
          <p:cNvSpPr txBox="1">
            <a:spLocks noChangeArrowheads="1"/>
          </p:cNvSpPr>
          <p:nvPr/>
        </p:nvSpPr>
        <p:spPr bwMode="auto">
          <a:xfrm>
            <a:off x="701080" y="317600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7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16387" name="Object 1027"/>
          <p:cNvGraphicFramePr>
            <a:graphicFrameLocks noChangeAspect="1"/>
          </p:cNvGraphicFramePr>
          <p:nvPr/>
        </p:nvGraphicFramePr>
        <p:xfrm>
          <a:off x="715963" y="347663"/>
          <a:ext cx="7361237" cy="2014537"/>
        </p:xfrm>
        <a:graphic>
          <a:graphicData uri="http://schemas.openxmlformats.org/presentationml/2006/ole">
            <p:oleObj spid="_x0000_s644287" name="公式" r:id="rId3" imgW="7454900" imgH="2108200" progId="Equation.3">
              <p:embed/>
            </p:oleObj>
          </a:graphicData>
        </a:graphic>
      </p:graphicFrame>
      <p:sp>
        <p:nvSpPr>
          <p:cNvPr id="16388" name="Text Box 1028"/>
          <p:cNvSpPr txBox="1">
            <a:spLocks noChangeArrowheads="1"/>
          </p:cNvSpPr>
          <p:nvPr/>
        </p:nvSpPr>
        <p:spPr bwMode="auto">
          <a:xfrm>
            <a:off x="609600" y="23622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16389" name="Object 1029"/>
          <p:cNvGraphicFramePr>
            <a:graphicFrameLocks noChangeAspect="1"/>
          </p:cNvGraphicFramePr>
          <p:nvPr/>
        </p:nvGraphicFramePr>
        <p:xfrm>
          <a:off x="1187450" y="2473325"/>
          <a:ext cx="3024188" cy="411163"/>
        </p:xfrm>
        <a:graphic>
          <a:graphicData uri="http://schemas.openxmlformats.org/presentationml/2006/ole">
            <p:oleObj spid="_x0000_s644288" name="公式" r:id="rId4" imgW="2781284" imgH="400050" progId="Equation.3">
              <p:embed/>
            </p:oleObj>
          </a:graphicData>
        </a:graphic>
      </p:graphicFrame>
      <p:graphicFrame>
        <p:nvGraphicFramePr>
          <p:cNvPr id="16390" name="Object 1030"/>
          <p:cNvGraphicFramePr>
            <a:graphicFrameLocks noChangeAspect="1"/>
          </p:cNvGraphicFramePr>
          <p:nvPr/>
        </p:nvGraphicFramePr>
        <p:xfrm>
          <a:off x="4411663" y="2417763"/>
          <a:ext cx="3178175" cy="422275"/>
        </p:xfrm>
        <a:graphic>
          <a:graphicData uri="http://schemas.openxmlformats.org/presentationml/2006/ole">
            <p:oleObj spid="_x0000_s644289" name="公式" r:id="rId5" imgW="3530600" imgH="469900" progId="Equation.3">
              <p:embed/>
            </p:oleObj>
          </a:graphicData>
        </a:graphic>
      </p:graphicFrame>
      <p:graphicFrame>
        <p:nvGraphicFramePr>
          <p:cNvPr id="16391" name="Object 1031"/>
          <p:cNvGraphicFramePr>
            <a:graphicFrameLocks noChangeAspect="1"/>
          </p:cNvGraphicFramePr>
          <p:nvPr/>
        </p:nvGraphicFramePr>
        <p:xfrm>
          <a:off x="1143000" y="2895600"/>
          <a:ext cx="3581400" cy="1095375"/>
        </p:xfrm>
        <a:graphic>
          <a:graphicData uri="http://schemas.openxmlformats.org/presentationml/2006/ole">
            <p:oleObj spid="_x0000_s644290" name="公式" r:id="rId6" imgW="1905000" imgH="533400" progId="Equation.3">
              <p:embed/>
            </p:oleObj>
          </a:graphicData>
        </a:graphic>
      </p:graphicFrame>
      <p:graphicFrame>
        <p:nvGraphicFramePr>
          <p:cNvPr id="16392" name="Object 1032"/>
          <p:cNvGraphicFramePr>
            <a:graphicFrameLocks noChangeAspect="1"/>
          </p:cNvGraphicFramePr>
          <p:nvPr/>
        </p:nvGraphicFramePr>
        <p:xfrm>
          <a:off x="4808538" y="3208338"/>
          <a:ext cx="982662" cy="387350"/>
        </p:xfrm>
        <a:graphic>
          <a:graphicData uri="http://schemas.openxmlformats.org/presentationml/2006/ole">
            <p:oleObj spid="_x0000_s644291" name="公式" r:id="rId7" imgW="838200" imgH="330200" progId="Equation.3">
              <p:embed/>
            </p:oleObj>
          </a:graphicData>
        </a:graphic>
      </p:graphicFrame>
      <p:sp>
        <p:nvSpPr>
          <p:cNvPr id="16393" name="Text Box 1033"/>
          <p:cNvSpPr txBox="1">
            <a:spLocks noChangeArrowheads="1"/>
          </p:cNvSpPr>
          <p:nvPr/>
        </p:nvSpPr>
        <p:spPr bwMode="auto">
          <a:xfrm>
            <a:off x="838200" y="4129088"/>
            <a:ext cx="3962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所求切线方程为</a:t>
            </a:r>
          </a:p>
        </p:txBody>
      </p:sp>
      <p:graphicFrame>
        <p:nvGraphicFramePr>
          <p:cNvPr id="16394" name="Object 1034"/>
          <p:cNvGraphicFramePr>
            <a:graphicFrameLocks noChangeAspect="1"/>
          </p:cNvGraphicFramePr>
          <p:nvPr/>
        </p:nvGraphicFramePr>
        <p:xfrm>
          <a:off x="3527425" y="3962400"/>
          <a:ext cx="2263775" cy="800100"/>
        </p:xfrm>
        <a:graphic>
          <a:graphicData uri="http://schemas.openxmlformats.org/presentationml/2006/ole">
            <p:oleObj spid="_x0000_s644292" name="公式" r:id="rId8" imgW="2514600" imgH="889000" progId="Equation.3">
              <p:embed/>
            </p:oleObj>
          </a:graphicData>
        </a:graphic>
      </p:graphicFrame>
      <p:graphicFrame>
        <p:nvGraphicFramePr>
          <p:cNvPr id="16395" name="Object 1035"/>
          <p:cNvGraphicFramePr>
            <a:graphicFrameLocks noChangeAspect="1"/>
          </p:cNvGraphicFramePr>
          <p:nvPr/>
        </p:nvGraphicFramePr>
        <p:xfrm>
          <a:off x="5908675" y="4224338"/>
          <a:ext cx="2092325" cy="377825"/>
        </p:xfrm>
        <a:graphic>
          <a:graphicData uri="http://schemas.openxmlformats.org/presentationml/2006/ole">
            <p:oleObj spid="_x0000_s644293" name="公式" r:id="rId9" imgW="2324100" imgH="419100" progId="Equation.3">
              <p:embed/>
            </p:oleObj>
          </a:graphicData>
        </a:graphic>
      </p:graphicFrame>
      <p:graphicFrame>
        <p:nvGraphicFramePr>
          <p:cNvPr id="16396" name="Object 1036"/>
          <p:cNvGraphicFramePr>
            <a:graphicFrameLocks noChangeAspect="1"/>
          </p:cNvGraphicFramePr>
          <p:nvPr/>
        </p:nvGraphicFramePr>
        <p:xfrm>
          <a:off x="863600" y="4792663"/>
          <a:ext cx="3602038" cy="800100"/>
        </p:xfrm>
        <a:graphic>
          <a:graphicData uri="http://schemas.openxmlformats.org/presentationml/2006/ole">
            <p:oleObj spid="_x0000_s644294" name="公式" r:id="rId10" imgW="4000500" imgH="889000" progId="Equation.3">
              <p:embed/>
            </p:oleObj>
          </a:graphicData>
        </a:graphic>
      </p:graphicFrame>
      <p:graphicFrame>
        <p:nvGraphicFramePr>
          <p:cNvPr id="16397" name="Object 1037"/>
          <p:cNvGraphicFramePr>
            <a:graphicFrameLocks noChangeAspect="1"/>
          </p:cNvGraphicFramePr>
          <p:nvPr/>
        </p:nvGraphicFramePr>
        <p:xfrm>
          <a:off x="4648200" y="5046663"/>
          <a:ext cx="1177925" cy="377825"/>
        </p:xfrm>
        <a:graphic>
          <a:graphicData uri="http://schemas.openxmlformats.org/presentationml/2006/ole">
            <p:oleObj spid="_x0000_s644295" name="公式" r:id="rId11" imgW="1308100" imgH="419100" progId="Equation.3">
              <p:embed/>
            </p:oleObj>
          </a:graphicData>
        </a:graphic>
      </p:graphicFrame>
      <p:sp>
        <p:nvSpPr>
          <p:cNvPr id="16398" name="Text Box 1038"/>
          <p:cNvSpPr txBox="1">
            <a:spLocks noChangeArrowheads="1"/>
          </p:cNvSpPr>
          <p:nvPr/>
        </p:nvSpPr>
        <p:spPr bwMode="auto">
          <a:xfrm>
            <a:off x="6019800" y="4967288"/>
            <a:ext cx="2514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显然通过原点</a:t>
            </a:r>
            <a:r>
              <a:rPr lang="en-US" altLang="zh-CN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72355004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utoUpdateAnimBg="0"/>
      <p:bldP spid="16393" grpId="0" autoUpdateAnimBg="0"/>
      <p:bldP spid="1639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6410672" cy="81575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800" b="1" dirty="0" smtClean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 dirty="0" smtClean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由参数方程所确定的函数的导数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838200" y="1131888"/>
          <a:ext cx="7831138" cy="1574800"/>
        </p:xfrm>
        <a:graphic>
          <a:graphicData uri="http://schemas.openxmlformats.org/presentationml/2006/ole">
            <p:oleObj spid="_x0000_s646293" name="公式" r:id="rId3" imgW="7534218" imgH="1561970" progId="Equation.3">
              <p:embed/>
            </p:oleObj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914400" y="3076575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例如</a:t>
            </a:r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2133600" y="2909888"/>
          <a:ext cx="1206500" cy="977900"/>
        </p:xfrm>
        <a:graphic>
          <a:graphicData uri="http://schemas.openxmlformats.org/presentationml/2006/ole">
            <p:oleObj spid="_x0000_s646294" name="公式" r:id="rId4" imgW="1206500" imgH="977900" progId="Equation.3">
              <p:embed/>
            </p:oleObj>
          </a:graphicData>
        </a:graphic>
      </p:graphicFrame>
      <p:sp>
        <p:nvSpPr>
          <p:cNvPr id="7175" name="AutoShape 7"/>
          <p:cNvSpPr>
            <a:spLocks noChangeArrowheads="1"/>
          </p:cNvSpPr>
          <p:nvPr/>
        </p:nvSpPr>
        <p:spPr bwMode="auto">
          <a:xfrm>
            <a:off x="3581400" y="3367088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4146550" y="2979738"/>
          <a:ext cx="825500" cy="889000"/>
        </p:xfrm>
        <a:graphic>
          <a:graphicData uri="http://schemas.openxmlformats.org/presentationml/2006/ole">
            <p:oleObj spid="_x0000_s646295" name="公式" r:id="rId5" imgW="825500" imgH="889000" progId="Equation.3">
              <p:embed/>
            </p:oleObj>
          </a:graphicData>
        </a:graphic>
      </p:graphicFrame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1079500" y="4052888"/>
          <a:ext cx="2197100" cy="838200"/>
        </p:xfrm>
        <a:graphic>
          <a:graphicData uri="http://schemas.openxmlformats.org/presentationml/2006/ole">
            <p:oleObj spid="_x0000_s646296" name="公式" r:id="rId6" imgW="2197100" imgH="838200" progId="Equation.3">
              <p:embed/>
            </p:oleObj>
          </a:graphicData>
        </a:graphic>
      </p:graphicFrame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3276600" y="3989388"/>
          <a:ext cx="749300" cy="914400"/>
        </p:xfrm>
        <a:graphic>
          <a:graphicData uri="http://schemas.openxmlformats.org/presentationml/2006/ole">
            <p:oleObj spid="_x0000_s646297" name="公式" r:id="rId7" imgW="749300" imgH="914400" progId="Equation.3">
              <p:embed/>
            </p:oleObj>
          </a:graphicData>
        </a:graphic>
      </p:graphicFrame>
      <p:graphicFrame>
        <p:nvGraphicFramePr>
          <p:cNvPr id="7179" name="Object 11"/>
          <p:cNvGraphicFramePr>
            <a:graphicFrameLocks noChangeAspect="1"/>
          </p:cNvGraphicFramePr>
          <p:nvPr/>
        </p:nvGraphicFramePr>
        <p:xfrm>
          <a:off x="4610100" y="4027488"/>
          <a:ext cx="1549400" cy="889000"/>
        </p:xfrm>
        <a:graphic>
          <a:graphicData uri="http://schemas.openxmlformats.org/presentationml/2006/ole">
            <p:oleObj spid="_x0000_s646298" name="公式" r:id="rId8" imgW="1549400" imgH="889000" progId="Equation.3">
              <p:embed/>
            </p:oleObj>
          </a:graphicData>
        </a:graphic>
      </p:graphicFrame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5562600" y="3138488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消去参数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838200" y="4967288"/>
            <a:ext cx="7162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问题</a:t>
            </a:r>
            <a:r>
              <a:rPr lang="en-US" altLang="zh-CN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: </a:t>
            </a:r>
            <a:r>
              <a:rPr lang="zh-CN" altLang="en-US" sz="2800" b="1" dirty="0"/>
              <a:t>消参困难或无法消参如何求导</a:t>
            </a:r>
            <a:r>
              <a:rPr lang="en-US" altLang="zh-CN" sz="2800" b="1" dirty="0"/>
              <a:t>?</a:t>
            </a:r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7124700" y="3309938"/>
          <a:ext cx="163513" cy="290512"/>
        </p:xfrm>
        <a:graphic>
          <a:graphicData uri="http://schemas.openxmlformats.org/presentationml/2006/ole">
            <p:oleObj spid="_x0000_s646299" name="公式" r:id="rId9" imgW="164957" imgH="291847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1827816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75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  <p:bldP spid="7175" grpId="0" animBg="1"/>
      <p:bldP spid="7180" grpId="0" autoUpdateAnimBg="0"/>
      <p:bldP spid="718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844550" y="1322388"/>
          <a:ext cx="7802563" cy="454025"/>
        </p:xfrm>
        <a:graphic>
          <a:graphicData uri="http://schemas.openxmlformats.org/presentationml/2006/ole">
            <p:oleObj spid="_x0000_s647338" name="公式" r:id="rId3" imgW="8064500" imgH="469900" progId="Equation.3">
              <p:embed/>
            </p:oleObj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1198563" y="1951038"/>
          <a:ext cx="2395537" cy="454025"/>
        </p:xfrm>
        <a:graphic>
          <a:graphicData uri="http://schemas.openxmlformats.org/presentationml/2006/ole">
            <p:oleObj spid="_x0000_s647339" name="公式" r:id="rId4" imgW="2476500" imgH="469900" progId="Equation.3">
              <p:embed/>
            </p:oleObj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762000" y="2665413"/>
          <a:ext cx="7315200" cy="482600"/>
        </p:xfrm>
        <a:graphic>
          <a:graphicData uri="http://schemas.openxmlformats.org/presentationml/2006/ole">
            <p:oleObj spid="_x0000_s647340" name="公式" r:id="rId5" imgW="4019566" imgH="257029" progId="Equation.3">
              <p:embed/>
            </p:oleObj>
          </a:graphicData>
        </a:graphic>
      </p:graphicFrame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769938" y="3395663"/>
            <a:ext cx="64119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由复合函数及反函数的求导法则得</a:t>
            </a:r>
          </a:p>
        </p:txBody>
      </p:sp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914400" y="4108450"/>
          <a:ext cx="1682750" cy="811213"/>
        </p:xfrm>
        <a:graphic>
          <a:graphicData uri="http://schemas.openxmlformats.org/presentationml/2006/ole">
            <p:oleObj spid="_x0000_s647341" name="公式" r:id="rId6" imgW="1739900" imgH="838200" progId="Equation.3">
              <p:embed/>
            </p:oleObj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2667000" y="4124325"/>
          <a:ext cx="1265238" cy="1252538"/>
        </p:xfrm>
        <a:graphic>
          <a:graphicData uri="http://schemas.openxmlformats.org/presentationml/2006/ole">
            <p:oleObj spid="_x0000_s647342" name="公式" r:id="rId7" imgW="1308100" imgH="1295400" progId="Equation.3">
              <p:embed/>
            </p:oleObj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3924300" y="4075113"/>
          <a:ext cx="1104900" cy="933450"/>
        </p:xfrm>
        <a:graphic>
          <a:graphicData uri="http://schemas.openxmlformats.org/presentationml/2006/ole">
            <p:oleObj spid="_x0000_s647343" name="公式" r:id="rId8" imgW="1143000" imgH="965200" progId="Equation.3">
              <p:embed/>
            </p:oleObj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5688013" y="3744913"/>
          <a:ext cx="1635125" cy="1720850"/>
        </p:xfrm>
        <a:graphic>
          <a:graphicData uri="http://schemas.openxmlformats.org/presentationml/2006/ole">
            <p:oleObj spid="_x0000_s647344" name="公式" r:id="rId9" imgW="1676465" imgH="1771552" progId="Equation.3">
              <p:embed/>
            </p:oleObj>
          </a:graphicData>
        </a:graphic>
      </p:graphicFrame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838200" y="228600"/>
          <a:ext cx="3048000" cy="925513"/>
        </p:xfrm>
        <a:graphic>
          <a:graphicData uri="http://schemas.openxmlformats.org/presentationml/2006/ole">
            <p:oleObj spid="_x0000_s647345" name="公式" r:id="rId10" imgW="2895600" imgH="9779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3182028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04800" y="4572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8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41325" y="1766888"/>
            <a:ext cx="930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1371600" y="1335088"/>
          <a:ext cx="1152525" cy="1636712"/>
        </p:xfrm>
        <a:graphic>
          <a:graphicData uri="http://schemas.openxmlformats.org/presentationml/2006/ole">
            <p:oleObj spid="_x0000_s648404" name="公式" r:id="rId3" imgW="1206500" imgH="1714500" progId="Equation.3">
              <p:embed/>
            </p:oleObj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4343400" y="1676400"/>
          <a:ext cx="1481138" cy="849313"/>
        </p:xfrm>
        <a:graphic>
          <a:graphicData uri="http://schemas.openxmlformats.org/presentationml/2006/ole">
            <p:oleObj spid="_x0000_s648405" name="公式" r:id="rId4" imgW="1549400" imgH="889000" progId="Equation.3">
              <p:embed/>
            </p:oleObj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2667000" y="1700213"/>
          <a:ext cx="1663700" cy="801687"/>
        </p:xfrm>
        <a:graphic>
          <a:graphicData uri="http://schemas.openxmlformats.org/presentationml/2006/ole">
            <p:oleObj spid="_x0000_s648406" name="公式" r:id="rId5" imgW="1739900" imgH="838200" progId="Equation.3">
              <p:embed/>
            </p:oleObj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609600" y="2667000"/>
          <a:ext cx="2971800" cy="1627188"/>
        </p:xfrm>
        <a:graphic>
          <a:graphicData uri="http://schemas.openxmlformats.org/presentationml/2006/ole">
            <p:oleObj spid="_x0000_s648407" name="公式" r:id="rId6" imgW="2870200" imgH="1701800" progId="Equation.3">
              <p:embed/>
            </p:oleObj>
          </a:graphicData>
        </a:graphic>
      </p:graphicFrame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3733800" y="3325813"/>
          <a:ext cx="534988" cy="301625"/>
        </p:xfrm>
        <a:graphic>
          <a:graphicData uri="http://schemas.openxmlformats.org/presentationml/2006/ole">
            <p:oleObj spid="_x0000_s648408" name="公式" r:id="rId7" imgW="558558" imgH="317362" progId="Equation.3">
              <p:embed/>
            </p:oleObj>
          </a:graphicData>
        </a:graphic>
      </p:graphicFrame>
      <p:graphicFrame>
        <p:nvGraphicFramePr>
          <p:cNvPr id="19470" name="Object 14"/>
          <p:cNvGraphicFramePr>
            <a:graphicFrameLocks noChangeAspect="1"/>
          </p:cNvGraphicFramePr>
          <p:nvPr/>
        </p:nvGraphicFramePr>
        <p:xfrm>
          <a:off x="7391400" y="557213"/>
          <a:ext cx="933450" cy="433387"/>
        </p:xfrm>
        <a:graphic>
          <a:graphicData uri="http://schemas.openxmlformats.org/presentationml/2006/ole">
            <p:oleObj spid="_x0000_s648409" name="公式" r:id="rId8" imgW="952087" imgH="444307" progId="Equation.3">
              <p:embed/>
            </p:oleObj>
          </a:graphicData>
        </a:graphic>
      </p:graphicFrame>
      <p:graphicFrame>
        <p:nvGraphicFramePr>
          <p:cNvPr id="19471" name="Object 15"/>
          <p:cNvGraphicFramePr>
            <a:graphicFrameLocks noChangeAspect="1"/>
          </p:cNvGraphicFramePr>
          <p:nvPr/>
        </p:nvGraphicFramePr>
        <p:xfrm>
          <a:off x="1071563" y="304800"/>
          <a:ext cx="6396037" cy="990600"/>
        </p:xfrm>
        <a:graphic>
          <a:graphicData uri="http://schemas.openxmlformats.org/presentationml/2006/ole">
            <p:oleObj spid="_x0000_s648410" name="公式" r:id="rId9" imgW="6527800" imgH="1041400" progId="Equation.3">
              <p:embed/>
            </p:oleObj>
          </a:graphicData>
        </a:graphic>
      </p:graphicFrame>
      <p:graphicFrame>
        <p:nvGraphicFramePr>
          <p:cNvPr id="19472" name="Object 16"/>
          <p:cNvGraphicFramePr>
            <a:graphicFrameLocks noChangeAspect="1"/>
          </p:cNvGraphicFramePr>
          <p:nvPr/>
        </p:nvGraphicFramePr>
        <p:xfrm>
          <a:off x="4495800" y="3048000"/>
          <a:ext cx="4495800" cy="855663"/>
        </p:xfrm>
        <a:graphic>
          <a:graphicData uri="http://schemas.openxmlformats.org/presentationml/2006/ole">
            <p:oleObj spid="_x0000_s648411" name="公式" r:id="rId10" imgW="2667000" imgH="508000" progId="Equation.3">
              <p:embed/>
            </p:oleObj>
          </a:graphicData>
        </a:graphic>
      </p:graphicFrame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685800" y="44196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 </a:t>
            </a:r>
            <a:r>
              <a:rPr lang="zh-CN" altLang="zh-CN" b="1"/>
              <a:t>所求切线方程为</a:t>
            </a:r>
            <a:endParaRPr lang="zh-CN" altLang="en-US" b="1"/>
          </a:p>
        </p:txBody>
      </p:sp>
      <p:graphicFrame>
        <p:nvGraphicFramePr>
          <p:cNvPr id="19474" name="Object 18"/>
          <p:cNvGraphicFramePr>
            <a:graphicFrameLocks noChangeAspect="1"/>
          </p:cNvGraphicFramePr>
          <p:nvPr/>
        </p:nvGraphicFramePr>
        <p:xfrm>
          <a:off x="3182938" y="4191000"/>
          <a:ext cx="2913062" cy="850900"/>
        </p:xfrm>
        <a:graphic>
          <a:graphicData uri="http://schemas.openxmlformats.org/presentationml/2006/ole">
            <p:oleObj spid="_x0000_s648412" name="公式" r:id="rId11" imgW="3048000" imgH="889000" progId="Equation.3">
              <p:embed/>
            </p:oleObj>
          </a:graphicData>
        </a:graphic>
      </p:graphicFrame>
      <p:graphicFrame>
        <p:nvGraphicFramePr>
          <p:cNvPr id="19475" name="Object 19"/>
          <p:cNvGraphicFramePr>
            <a:graphicFrameLocks noChangeAspect="1"/>
          </p:cNvGraphicFramePr>
          <p:nvPr/>
        </p:nvGraphicFramePr>
        <p:xfrm>
          <a:off x="914400" y="4941888"/>
          <a:ext cx="2974975" cy="849312"/>
        </p:xfrm>
        <a:graphic>
          <a:graphicData uri="http://schemas.openxmlformats.org/presentationml/2006/ole">
            <p:oleObj spid="_x0000_s648413" name="公式" r:id="rId12" imgW="3111500" imgH="8890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1720207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utoUpdateAnimBg="0"/>
      <p:bldP spid="1947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50825" y="381000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9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612775" y="4114800"/>
            <a:ext cx="96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609600" y="457200"/>
          <a:ext cx="7372350" cy="3581400"/>
        </p:xfrm>
        <a:graphic>
          <a:graphicData uri="http://schemas.openxmlformats.org/presentationml/2006/ole">
            <p:oleObj spid="_x0000_s649407" name="公式" r:id="rId3" imgW="7315200" imgH="3759200" progId="Equation.3">
              <p:embed/>
            </p:oleObj>
          </a:graphicData>
        </a:graphic>
      </p:graphicFrame>
      <p:sp>
        <p:nvSpPr>
          <p:cNvPr id="20487" name="Arc 7"/>
          <p:cNvSpPr>
            <a:spLocks/>
          </p:cNvSpPr>
          <p:nvPr/>
        </p:nvSpPr>
        <p:spPr bwMode="auto">
          <a:xfrm flipV="1">
            <a:off x="6389688" y="4349750"/>
            <a:ext cx="1808162" cy="1038225"/>
          </a:xfrm>
          <a:custGeom>
            <a:avLst/>
            <a:gdLst>
              <a:gd name="G0" fmla="+- 21600 0 0"/>
              <a:gd name="G1" fmla="+- 812 0 0"/>
              <a:gd name="G2" fmla="+- 21600 0 0"/>
              <a:gd name="T0" fmla="*/ 43182 w 43182"/>
              <a:gd name="T1" fmla="*/ 1700 h 22412"/>
              <a:gd name="T2" fmla="*/ 15 w 43182"/>
              <a:gd name="T3" fmla="*/ 0 h 22412"/>
              <a:gd name="T4" fmla="*/ 21600 w 43182"/>
              <a:gd name="T5" fmla="*/ 812 h 22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82" h="22412" fill="none" extrusionOk="0">
                <a:moveTo>
                  <a:pt x="43181" y="1699"/>
                </a:moveTo>
                <a:cubicBezTo>
                  <a:pt x="42705" y="13274"/>
                  <a:pt x="33183" y="22411"/>
                  <a:pt x="21600" y="22412"/>
                </a:cubicBezTo>
                <a:cubicBezTo>
                  <a:pt x="9670" y="22412"/>
                  <a:pt x="0" y="12741"/>
                  <a:pt x="0" y="812"/>
                </a:cubicBezTo>
                <a:cubicBezTo>
                  <a:pt x="-1" y="541"/>
                  <a:pt x="5" y="270"/>
                  <a:pt x="15" y="0"/>
                </a:cubicBezTo>
              </a:path>
              <a:path w="43182" h="22412" stroke="0" extrusionOk="0">
                <a:moveTo>
                  <a:pt x="43181" y="1699"/>
                </a:moveTo>
                <a:cubicBezTo>
                  <a:pt x="42705" y="13274"/>
                  <a:pt x="33183" y="22411"/>
                  <a:pt x="21600" y="22412"/>
                </a:cubicBezTo>
                <a:cubicBezTo>
                  <a:pt x="9670" y="22412"/>
                  <a:pt x="0" y="12741"/>
                  <a:pt x="0" y="812"/>
                </a:cubicBezTo>
                <a:cubicBezTo>
                  <a:pt x="-1" y="541"/>
                  <a:pt x="5" y="270"/>
                  <a:pt x="15" y="0"/>
                </a:cubicBezTo>
                <a:lnTo>
                  <a:pt x="21600" y="812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504" name="Group 24"/>
          <p:cNvGrpSpPr>
            <a:grpSpLocks/>
          </p:cNvGrpSpPr>
          <p:nvPr/>
        </p:nvGrpSpPr>
        <p:grpSpPr bwMode="auto">
          <a:xfrm>
            <a:off x="5867400" y="3886200"/>
            <a:ext cx="2743200" cy="1625600"/>
            <a:chOff x="2784" y="2928"/>
            <a:chExt cx="2256" cy="1165"/>
          </a:xfrm>
        </p:grpSpPr>
        <p:graphicFrame>
          <p:nvGraphicFramePr>
            <p:cNvPr id="20488" name="Object 8"/>
            <p:cNvGraphicFramePr>
              <a:graphicFrameLocks noChangeAspect="1"/>
            </p:cNvGraphicFramePr>
            <p:nvPr/>
          </p:nvGraphicFramePr>
          <p:xfrm>
            <a:off x="4925" y="3984"/>
            <a:ext cx="115" cy="109"/>
          </p:xfrm>
          <a:graphic>
            <a:graphicData uri="http://schemas.openxmlformats.org/presentationml/2006/ole">
              <p:oleObj spid="_x0000_s649408" name="公式" r:id="rId4" imgW="253890" imgH="241195" progId="Equation.3">
                <p:embed/>
              </p:oleObj>
            </a:graphicData>
          </a:graphic>
        </p:graphicFrame>
        <p:graphicFrame>
          <p:nvGraphicFramePr>
            <p:cNvPr id="20489" name="Object 9"/>
            <p:cNvGraphicFramePr>
              <a:graphicFrameLocks noChangeAspect="1"/>
            </p:cNvGraphicFramePr>
            <p:nvPr/>
          </p:nvGraphicFramePr>
          <p:xfrm>
            <a:off x="2865" y="2928"/>
            <a:ext cx="115" cy="144"/>
          </p:xfrm>
          <a:graphic>
            <a:graphicData uri="http://schemas.openxmlformats.org/presentationml/2006/ole">
              <p:oleObj spid="_x0000_s649409" name="公式" r:id="rId5" imgW="253780" imgH="317225" progId="Equation.3">
                <p:embed/>
              </p:oleObj>
            </a:graphicData>
          </a:graphic>
        </p:graphicFrame>
        <p:grpSp>
          <p:nvGrpSpPr>
            <p:cNvPr id="20503" name="Group 23"/>
            <p:cNvGrpSpPr>
              <a:grpSpLocks/>
            </p:cNvGrpSpPr>
            <p:nvPr/>
          </p:nvGrpSpPr>
          <p:grpSpPr bwMode="auto">
            <a:xfrm>
              <a:off x="2784" y="2928"/>
              <a:ext cx="2256" cy="1152"/>
              <a:chOff x="2784" y="2928"/>
              <a:chExt cx="2256" cy="1152"/>
            </a:xfrm>
          </p:grpSpPr>
          <p:sp>
            <p:nvSpPr>
              <p:cNvPr id="20485" name="Line 5"/>
              <p:cNvSpPr>
                <a:spLocks noChangeShapeType="1"/>
              </p:cNvSpPr>
              <p:nvPr/>
            </p:nvSpPr>
            <p:spPr bwMode="auto">
              <a:xfrm>
                <a:off x="2784" y="3936"/>
                <a:ext cx="22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86" name="Line 6"/>
              <p:cNvSpPr>
                <a:spLocks noChangeShapeType="1"/>
              </p:cNvSpPr>
              <p:nvPr/>
            </p:nvSpPr>
            <p:spPr bwMode="auto">
              <a:xfrm flipV="1">
                <a:off x="3024" y="2928"/>
                <a:ext cx="0" cy="115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0490" name="Object 10"/>
              <p:cNvGraphicFramePr>
                <a:graphicFrameLocks noChangeAspect="1"/>
              </p:cNvGraphicFramePr>
              <p:nvPr/>
            </p:nvGraphicFramePr>
            <p:xfrm>
              <a:off x="2905" y="3952"/>
              <a:ext cx="97" cy="109"/>
            </p:xfrm>
            <a:graphic>
              <a:graphicData uri="http://schemas.openxmlformats.org/presentationml/2006/ole">
                <p:oleObj spid="_x0000_s649410" name="公式" r:id="rId6" imgW="215713" imgH="241091" progId="Equation.3">
                  <p:embed/>
                </p:oleObj>
              </a:graphicData>
            </a:graphic>
          </p:graphicFrame>
        </p:grpSp>
      </p:grpSp>
      <p:grpSp>
        <p:nvGrpSpPr>
          <p:cNvPr id="20502" name="Group 22"/>
          <p:cNvGrpSpPr>
            <a:grpSpLocks/>
          </p:cNvGrpSpPr>
          <p:nvPr/>
        </p:nvGrpSpPr>
        <p:grpSpPr bwMode="auto">
          <a:xfrm>
            <a:off x="6913563" y="4130675"/>
            <a:ext cx="474662" cy="311150"/>
            <a:chOff x="3456" y="3089"/>
            <a:chExt cx="391" cy="223"/>
          </a:xfrm>
        </p:grpSpPr>
        <p:sp>
          <p:nvSpPr>
            <p:cNvPr id="20494" name="Line 14"/>
            <p:cNvSpPr>
              <a:spLocks noChangeShapeType="1"/>
            </p:cNvSpPr>
            <p:nvPr/>
          </p:nvSpPr>
          <p:spPr bwMode="auto">
            <a:xfrm flipV="1">
              <a:off x="3456" y="3168"/>
              <a:ext cx="288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95" name="Object 15"/>
            <p:cNvGraphicFramePr>
              <a:graphicFrameLocks noChangeAspect="1"/>
            </p:cNvGraphicFramePr>
            <p:nvPr/>
          </p:nvGraphicFramePr>
          <p:xfrm>
            <a:off x="3755" y="3089"/>
            <a:ext cx="92" cy="109"/>
          </p:xfrm>
          <a:graphic>
            <a:graphicData uri="http://schemas.openxmlformats.org/presentationml/2006/ole">
              <p:oleObj spid="_x0000_s649411" name="公式" r:id="rId7" imgW="203112" imgH="241195" progId="Equation.3">
                <p:embed/>
              </p:oleObj>
            </a:graphicData>
          </a:graphic>
        </p:graphicFrame>
      </p:grpSp>
      <p:grpSp>
        <p:nvGrpSpPr>
          <p:cNvPr id="20500" name="Group 20"/>
          <p:cNvGrpSpPr>
            <a:grpSpLocks/>
          </p:cNvGrpSpPr>
          <p:nvPr/>
        </p:nvGrpSpPr>
        <p:grpSpPr bwMode="auto">
          <a:xfrm>
            <a:off x="6913563" y="4318000"/>
            <a:ext cx="539750" cy="274638"/>
            <a:chOff x="3456" y="3216"/>
            <a:chExt cx="444" cy="196"/>
          </a:xfrm>
        </p:grpSpPr>
        <p:sp>
          <p:nvSpPr>
            <p:cNvPr id="20492" name="Line 12"/>
            <p:cNvSpPr>
              <a:spLocks noChangeShapeType="1"/>
            </p:cNvSpPr>
            <p:nvPr/>
          </p:nvSpPr>
          <p:spPr bwMode="auto">
            <a:xfrm>
              <a:off x="3456" y="331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96" name="Object 16"/>
            <p:cNvGraphicFramePr>
              <a:graphicFrameLocks noChangeAspect="1"/>
            </p:cNvGraphicFramePr>
            <p:nvPr/>
          </p:nvGraphicFramePr>
          <p:xfrm>
            <a:off x="3744" y="3216"/>
            <a:ext cx="156" cy="196"/>
          </p:xfrm>
          <a:graphic>
            <a:graphicData uri="http://schemas.openxmlformats.org/presentationml/2006/ole">
              <p:oleObj spid="_x0000_s649412" name="公式" r:id="rId8" imgW="342751" imgH="431613" progId="Equation.3">
                <p:embed/>
              </p:oleObj>
            </a:graphicData>
          </a:graphic>
        </p:graphicFrame>
      </p:grpSp>
      <p:grpSp>
        <p:nvGrpSpPr>
          <p:cNvPr id="20501" name="Group 21"/>
          <p:cNvGrpSpPr>
            <a:grpSpLocks/>
          </p:cNvGrpSpPr>
          <p:nvPr/>
        </p:nvGrpSpPr>
        <p:grpSpPr bwMode="auto">
          <a:xfrm>
            <a:off x="6854825" y="3886200"/>
            <a:ext cx="188913" cy="566738"/>
            <a:chOff x="3408" y="2906"/>
            <a:chExt cx="156" cy="406"/>
          </a:xfrm>
        </p:grpSpPr>
        <p:sp>
          <p:nvSpPr>
            <p:cNvPr id="20493" name="Line 13"/>
            <p:cNvSpPr>
              <a:spLocks noChangeShapeType="1"/>
            </p:cNvSpPr>
            <p:nvPr/>
          </p:nvSpPr>
          <p:spPr bwMode="auto">
            <a:xfrm flipV="1">
              <a:off x="3456" y="307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97" name="Object 17"/>
            <p:cNvGraphicFramePr>
              <a:graphicFrameLocks noChangeAspect="1"/>
            </p:cNvGraphicFramePr>
            <p:nvPr/>
          </p:nvGraphicFramePr>
          <p:xfrm>
            <a:off x="3408" y="2906"/>
            <a:ext cx="156" cy="214"/>
          </p:xfrm>
          <a:graphic>
            <a:graphicData uri="http://schemas.openxmlformats.org/presentationml/2006/ole">
              <p:oleObj spid="_x0000_s649413" name="公式" r:id="rId9" imgW="342751" imgH="469696" progId="Equation.3">
                <p:embed/>
              </p:oleObj>
            </a:graphicData>
          </a:graphic>
        </p:graphicFrame>
      </p:grpSp>
      <p:grpSp>
        <p:nvGrpSpPr>
          <p:cNvPr id="20499" name="Group 19"/>
          <p:cNvGrpSpPr>
            <a:grpSpLocks/>
          </p:cNvGrpSpPr>
          <p:nvPr/>
        </p:nvGrpSpPr>
        <p:grpSpPr bwMode="auto">
          <a:xfrm>
            <a:off x="6388100" y="4259263"/>
            <a:ext cx="260350" cy="1063625"/>
            <a:chOff x="3024" y="3173"/>
            <a:chExt cx="214" cy="763"/>
          </a:xfrm>
        </p:grpSpPr>
        <p:sp>
          <p:nvSpPr>
            <p:cNvPr id="20491" name="Line 11"/>
            <p:cNvSpPr>
              <a:spLocks noChangeShapeType="1"/>
            </p:cNvSpPr>
            <p:nvPr/>
          </p:nvSpPr>
          <p:spPr bwMode="auto">
            <a:xfrm flipV="1">
              <a:off x="3024" y="3312"/>
              <a:ext cx="96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98" name="Object 18"/>
            <p:cNvGraphicFramePr>
              <a:graphicFrameLocks noChangeAspect="1"/>
            </p:cNvGraphicFramePr>
            <p:nvPr/>
          </p:nvGraphicFramePr>
          <p:xfrm>
            <a:off x="3094" y="3173"/>
            <a:ext cx="144" cy="195"/>
          </p:xfrm>
          <a:graphic>
            <a:graphicData uri="http://schemas.openxmlformats.org/presentationml/2006/ole">
              <p:oleObj spid="_x0000_s649414" name="公式" r:id="rId10" imgW="317225" imgH="431425" progId="Equation.3">
                <p:embed/>
              </p:oleObj>
            </a:graphicData>
          </a:graphic>
        </p:graphicFrame>
      </p:grpSp>
      <p:graphicFrame>
        <p:nvGraphicFramePr>
          <p:cNvPr id="20505" name="Object 25"/>
          <p:cNvGraphicFramePr>
            <a:graphicFrameLocks noChangeAspect="1"/>
          </p:cNvGraphicFramePr>
          <p:nvPr/>
        </p:nvGraphicFramePr>
        <p:xfrm>
          <a:off x="1239838" y="4175125"/>
          <a:ext cx="4246562" cy="1577975"/>
        </p:xfrm>
        <a:graphic>
          <a:graphicData uri="http://schemas.openxmlformats.org/presentationml/2006/ole">
            <p:oleObj spid="_x0000_s649415" name="公式" r:id="rId11" imgW="4318000" imgH="16637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79714860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  <p:bldP spid="2048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914400" y="152400"/>
          <a:ext cx="3200400" cy="1244600"/>
        </p:xfrm>
        <a:graphic>
          <a:graphicData uri="http://schemas.openxmlformats.org/presentationml/2006/ole">
            <p:oleObj spid="_x0000_s650473" name="公式" r:id="rId3" imgW="3429000" imgH="1333500" progId="Equation.3">
              <p:embed/>
            </p:oleObj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4211638" y="457200"/>
          <a:ext cx="2265362" cy="1031875"/>
        </p:xfrm>
        <a:graphic>
          <a:graphicData uri="http://schemas.openxmlformats.org/presentationml/2006/ole">
            <p:oleObj spid="_x0000_s650474" name="公式" r:id="rId4" imgW="2171700" imgH="990600" progId="Equation.3">
              <p:embed/>
            </p:oleObj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914400" y="1449388"/>
          <a:ext cx="3429000" cy="868362"/>
        </p:xfrm>
        <a:graphic>
          <a:graphicData uri="http://schemas.openxmlformats.org/presentationml/2006/ole">
            <p:oleObj spid="_x0000_s650475" name="公式" r:id="rId5" imgW="3708400" imgH="939800" progId="Equation.3">
              <p:embed/>
            </p:oleObj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911225" y="2392363"/>
          <a:ext cx="6651625" cy="427037"/>
        </p:xfrm>
        <a:graphic>
          <a:graphicData uri="http://schemas.openxmlformats.org/presentationml/2006/ole">
            <p:oleObj spid="_x0000_s650476" name="公式" r:id="rId6" imgW="7302500" imgH="469900" progId="Equation.3">
              <p:embed/>
            </p:oleObj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990600" y="2819400"/>
          <a:ext cx="4572000" cy="849313"/>
        </p:xfrm>
        <a:graphic>
          <a:graphicData uri="http://schemas.openxmlformats.org/presentationml/2006/ole">
            <p:oleObj spid="_x0000_s650477" name="公式" r:id="rId7" imgW="2374900" imgH="444500" progId="Equation.3">
              <p:embed/>
            </p:oleObj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5483225" y="2971800"/>
          <a:ext cx="1679575" cy="517525"/>
        </p:xfrm>
        <a:graphic>
          <a:graphicData uri="http://schemas.openxmlformats.org/presentationml/2006/ole">
            <p:oleObj spid="_x0000_s650478" name="公式" r:id="rId8" imgW="1485900" imgH="457200" progId="Equation.3">
              <p:embed/>
            </p:oleObj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952500" y="3670300"/>
          <a:ext cx="5219700" cy="835025"/>
        </p:xfrm>
        <a:graphic>
          <a:graphicData uri="http://schemas.openxmlformats.org/presentationml/2006/ole">
            <p:oleObj spid="_x0000_s650479" name="公式" r:id="rId9" imgW="5232400" imgH="838200" progId="Equation.3">
              <p:embed/>
            </p:oleObj>
          </a:graphicData>
        </a:graphic>
      </p:graphicFrame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6161088" y="3890963"/>
          <a:ext cx="2068512" cy="376237"/>
        </p:xfrm>
        <a:graphic>
          <a:graphicData uri="http://schemas.openxmlformats.org/presentationml/2006/ole">
            <p:oleObj spid="_x0000_s650480" name="公式" r:id="rId10" imgW="2235200" imgH="457200" progId="Equation.3">
              <p:embed/>
            </p:oleObj>
          </a:graphicData>
        </a:graphic>
      </p:graphicFrame>
      <p:graphicFrame>
        <p:nvGraphicFramePr>
          <p:cNvPr id="21515" name="Object 11"/>
          <p:cNvGraphicFramePr>
            <a:graphicFrameLocks noChangeAspect="1"/>
          </p:cNvGraphicFramePr>
          <p:nvPr/>
        </p:nvGraphicFramePr>
        <p:xfrm>
          <a:off x="939800" y="4597400"/>
          <a:ext cx="3860800" cy="431800"/>
        </p:xfrm>
        <a:graphic>
          <a:graphicData uri="http://schemas.openxmlformats.org/presentationml/2006/ole">
            <p:oleObj spid="_x0000_s650481" name="公式" r:id="rId11" imgW="4191000" imgH="469900" progId="Equation.3">
              <p:embed/>
            </p:oleObj>
          </a:graphicData>
        </a:graphic>
      </p:graphicFrame>
      <p:graphicFrame>
        <p:nvGraphicFramePr>
          <p:cNvPr id="21517" name="Object 13"/>
          <p:cNvGraphicFramePr>
            <a:graphicFrameLocks noChangeAspect="1"/>
          </p:cNvGraphicFramePr>
          <p:nvPr/>
        </p:nvGraphicFramePr>
        <p:xfrm>
          <a:off x="990600" y="5046663"/>
          <a:ext cx="1981200" cy="592137"/>
        </p:xfrm>
        <a:graphic>
          <a:graphicData uri="http://schemas.openxmlformats.org/presentationml/2006/ole">
            <p:oleObj spid="_x0000_s650482" name="公式" r:id="rId12" imgW="1866900" imgH="558800" progId="Equation.3">
              <p:embed/>
            </p:oleObj>
          </a:graphicData>
        </a:graphic>
      </p:graphicFrame>
      <p:graphicFrame>
        <p:nvGraphicFramePr>
          <p:cNvPr id="21518" name="Object 14"/>
          <p:cNvGraphicFramePr>
            <a:graphicFrameLocks noChangeAspect="1"/>
          </p:cNvGraphicFramePr>
          <p:nvPr/>
        </p:nvGraphicFramePr>
        <p:xfrm>
          <a:off x="3048000" y="5043488"/>
          <a:ext cx="4038600" cy="519112"/>
        </p:xfrm>
        <a:graphic>
          <a:graphicData uri="http://schemas.openxmlformats.org/presentationml/2006/ole">
            <p:oleObj spid="_x0000_s650483" name="公式" r:id="rId13" imgW="4051300" imgH="5207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4153869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3568" y="692696"/>
            <a:ext cx="3096344" cy="52352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800" b="1" dirty="0" smtClean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b="1" dirty="0" smtClean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对数求导法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781050" y="1770583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观察函数</a:t>
            </a: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21513726"/>
              </p:ext>
            </p:extLst>
          </p:nvPr>
        </p:nvGraphicFramePr>
        <p:xfrm>
          <a:off x="2419350" y="1478483"/>
          <a:ext cx="4762500" cy="1035050"/>
        </p:xfrm>
        <a:graphic>
          <a:graphicData uri="http://schemas.openxmlformats.org/presentationml/2006/ole">
            <p:oleObj spid="_x0000_s653356" name="公式" r:id="rId3" imgW="4371951" imgH="943121" progId="Equation.3">
              <p:embed/>
            </p:oleObj>
          </a:graphicData>
        </a:graphic>
      </p:graphicFrame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781050" y="2608783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方法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: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719658" y="2584376"/>
            <a:ext cx="7524750" cy="94615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</a:rPr>
              <a:t>       </a:t>
            </a:r>
            <a:r>
              <a:rPr lang="zh-CN" altLang="en-US" sz="2800" b="1" dirty="0" smtClean="0">
                <a:solidFill>
                  <a:srgbClr val="CC6600"/>
                </a:solidFill>
              </a:rPr>
              <a:t>     </a:t>
            </a:r>
            <a:r>
              <a:rPr lang="zh-CN" altLang="en-US" sz="2800" b="1" dirty="0" smtClean="0"/>
              <a:t>先</a:t>
            </a:r>
            <a:r>
              <a:rPr lang="zh-CN" altLang="en-US" sz="2800" b="1" dirty="0"/>
              <a:t>在方程两边</a:t>
            </a:r>
            <a:r>
              <a:rPr lang="zh-CN" altLang="en-US" sz="2800" b="1" dirty="0">
                <a:solidFill>
                  <a:srgbClr val="9900FF"/>
                </a:solidFill>
              </a:rPr>
              <a:t>取对数</a:t>
            </a:r>
            <a:r>
              <a:rPr lang="en-US" altLang="zh-CN" sz="2800" b="1" dirty="0"/>
              <a:t>,  </a:t>
            </a:r>
            <a:r>
              <a:rPr lang="zh-CN" altLang="en-US" sz="2800" b="1" dirty="0"/>
              <a:t>然后利用隐函数的求导方法求出导数</a:t>
            </a:r>
            <a:r>
              <a:rPr lang="en-US" altLang="zh-CN" sz="2800" b="1" dirty="0"/>
              <a:t>.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5162550" y="3088432"/>
            <a:ext cx="342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ea typeface="黑体" pitchFamily="2" charset="-122"/>
              </a:rPr>
              <a:t>--------</a:t>
            </a:r>
            <a:r>
              <a:rPr lang="zh-CN" altLang="en-US" sz="2800" b="1" dirty="0">
                <a:solidFill>
                  <a:srgbClr val="9900FF"/>
                </a:solidFill>
                <a:ea typeface="黑体" pitchFamily="2" charset="-122"/>
              </a:rPr>
              <a:t>对数求导法</a:t>
            </a:r>
            <a:endParaRPr lang="zh-CN" altLang="en-US" sz="2800" b="1" dirty="0">
              <a:solidFill>
                <a:srgbClr val="9900FF"/>
              </a:solidFill>
            </a:endParaRP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762000" y="3880520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适用范围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:</a:t>
            </a:r>
            <a:endParaRPr lang="en-US" altLang="zh-CN" sz="2800" b="1" dirty="0"/>
          </a:p>
        </p:txBody>
      </p:sp>
      <p:graphicFrame>
        <p:nvGraphicFramePr>
          <p:cNvPr id="450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44088458"/>
              </p:ext>
            </p:extLst>
          </p:nvPr>
        </p:nvGraphicFramePr>
        <p:xfrm>
          <a:off x="838200" y="4490120"/>
          <a:ext cx="6705600" cy="493713"/>
        </p:xfrm>
        <a:graphic>
          <a:graphicData uri="http://schemas.openxmlformats.org/presentationml/2006/ole">
            <p:oleObj spid="_x0000_s653357" name="公式" r:id="rId4" imgW="3632200" imgH="2794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9496957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2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1" grpId="0" autoUpdateAnimBg="0"/>
      <p:bldP spid="45062" grpId="0" animBg="1" autoUpdateAnimBg="0"/>
      <p:bldP spid="45063" grpId="0" autoUpdateAnimBg="0"/>
      <p:bldP spid="4506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831850" y="414338"/>
            <a:ext cx="1225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10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838200" y="12954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1412875" y="4510088"/>
          <a:ext cx="6588125" cy="900112"/>
        </p:xfrm>
        <a:graphic>
          <a:graphicData uri="http://schemas.openxmlformats.org/presentationml/2006/ole">
            <p:oleObj spid="_x0000_s654443" name="公式" r:id="rId3" imgW="6972300" imgH="952500" progId="Equation.3">
              <p:embed/>
            </p:oleObj>
          </a:graphicData>
        </a:graphic>
      </p:graphicFrame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1524000" y="1309688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等式两边取对数得</a:t>
            </a:r>
            <a:endParaRPr lang="zh-CN" altLang="en-US" b="1"/>
          </a:p>
        </p:txBody>
      </p:sp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1527175" y="1874838"/>
          <a:ext cx="6096000" cy="792162"/>
        </p:xfrm>
        <a:graphic>
          <a:graphicData uri="http://schemas.openxmlformats.org/presentationml/2006/ole">
            <p:oleObj spid="_x0000_s654444" name="公式" r:id="rId4" imgW="6451600" imgH="838200" progId="Equation.3">
              <p:embed/>
            </p:oleObj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1466850" y="2795588"/>
          <a:ext cx="3040063" cy="412750"/>
        </p:xfrm>
        <a:graphic>
          <a:graphicData uri="http://schemas.openxmlformats.org/presentationml/2006/ole">
            <p:oleObj spid="_x0000_s654445" name="公式" r:id="rId5" imgW="3378200" imgH="457200" progId="Equation.3">
              <p:embed/>
            </p:oleObj>
          </a:graphicData>
        </a:graphic>
      </p:graphicFrame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1489075" y="3365500"/>
          <a:ext cx="4270375" cy="863600"/>
        </p:xfrm>
        <a:graphic>
          <a:graphicData uri="http://schemas.openxmlformats.org/presentationml/2006/ole">
            <p:oleObj spid="_x0000_s654446" name="公式" r:id="rId6" imgW="4521200" imgH="914400" progId="Equation.3">
              <p:embed/>
            </p:oleObj>
          </a:graphicData>
        </a:graphic>
      </p:graphicFrame>
      <p:graphicFrame>
        <p:nvGraphicFramePr>
          <p:cNvPr id="46089" name="Object 9"/>
          <p:cNvGraphicFramePr>
            <a:graphicFrameLocks noChangeAspect="1"/>
          </p:cNvGraphicFramePr>
          <p:nvPr/>
        </p:nvGraphicFramePr>
        <p:xfrm>
          <a:off x="1765300" y="228600"/>
          <a:ext cx="4102100" cy="990600"/>
        </p:xfrm>
        <a:graphic>
          <a:graphicData uri="http://schemas.openxmlformats.org/presentationml/2006/ole">
            <p:oleObj spid="_x0000_s654447" name="公式" r:id="rId7" imgW="4102100" imgH="9906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7463639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autoUpdateAnimBg="0"/>
      <p:bldP spid="4608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838200" y="381000"/>
            <a:ext cx="11415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11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838200" y="1128713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1752600" y="436563"/>
          <a:ext cx="3886200" cy="469900"/>
        </p:xfrm>
        <a:graphic>
          <a:graphicData uri="http://schemas.openxmlformats.org/presentationml/2006/ole">
            <p:oleObj spid="_x0000_s655488" name="公式" r:id="rId3" imgW="3886200" imgH="469900" progId="Equation.3">
              <p:embed/>
            </p:oleObj>
          </a:graphicData>
        </a:graphic>
      </p:graphicFrame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1633538" y="1135063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等式两边取对数得</a:t>
            </a:r>
          </a:p>
        </p:txBody>
      </p:sp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4795838" y="1281113"/>
          <a:ext cx="2290762" cy="369887"/>
        </p:xfrm>
        <a:graphic>
          <a:graphicData uri="http://schemas.openxmlformats.org/presentationml/2006/ole">
            <p:oleObj spid="_x0000_s655489" name="公式" r:id="rId4" imgW="2425700" imgH="393700" progId="Equation.3">
              <p:embed/>
            </p:oleObj>
          </a:graphicData>
        </a:graphic>
      </p:graphicFrame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1652588" y="1976438"/>
          <a:ext cx="3148012" cy="400050"/>
        </p:xfrm>
        <a:graphic>
          <a:graphicData uri="http://schemas.openxmlformats.org/presentationml/2006/ole">
            <p:oleObj spid="_x0000_s655490" name="公式" r:id="rId5" imgW="3302000" imgH="419100" progId="Equation.3">
              <p:embed/>
            </p:oleObj>
          </a:graphicData>
        </a:graphic>
      </p:graphicFrame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1752600" y="2576513"/>
          <a:ext cx="3752850" cy="862012"/>
        </p:xfrm>
        <a:graphic>
          <a:graphicData uri="http://schemas.openxmlformats.org/presentationml/2006/ole">
            <p:oleObj spid="_x0000_s655491" name="公式" r:id="rId6" imgW="3975100" imgH="914400" progId="Equation.3">
              <p:embed/>
            </p:oleObj>
          </a:graphicData>
        </a:graphic>
      </p:graphicFrame>
      <p:graphicFrame>
        <p:nvGraphicFramePr>
          <p:cNvPr id="47113" name="Object 9"/>
          <p:cNvGraphicFramePr>
            <a:graphicFrameLocks noChangeAspect="1"/>
          </p:cNvGraphicFramePr>
          <p:nvPr/>
        </p:nvGraphicFramePr>
        <p:xfrm>
          <a:off x="1676400" y="3490913"/>
          <a:ext cx="4195763" cy="790575"/>
        </p:xfrm>
        <a:graphic>
          <a:graphicData uri="http://schemas.openxmlformats.org/presentationml/2006/ole">
            <p:oleObj spid="_x0000_s655492" name="公式" r:id="rId7" imgW="4445000" imgH="838200" progId="Equation.3">
              <p:embed/>
            </p:oleObj>
          </a:graphicData>
        </a:graphic>
      </p:graphicFrame>
      <p:graphicFrame>
        <p:nvGraphicFramePr>
          <p:cNvPr id="47114" name="Object 10"/>
          <p:cNvGraphicFramePr>
            <a:graphicFrameLocks noChangeAspect="1"/>
          </p:cNvGraphicFramePr>
          <p:nvPr/>
        </p:nvGraphicFramePr>
        <p:xfrm>
          <a:off x="2286000" y="4452938"/>
          <a:ext cx="3619500" cy="790575"/>
        </p:xfrm>
        <a:graphic>
          <a:graphicData uri="http://schemas.openxmlformats.org/presentationml/2006/ole">
            <p:oleObj spid="_x0000_s655493" name="公式" r:id="rId8" imgW="3835400" imgH="8382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5897241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autoUpdateAnimBg="0"/>
      <p:bldP spid="4710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1524000" y="228600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一般地</a:t>
            </a: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1487488" y="914400"/>
          <a:ext cx="4229100" cy="469900"/>
        </p:xfrm>
        <a:graphic>
          <a:graphicData uri="http://schemas.openxmlformats.org/presentationml/2006/ole">
            <p:oleObj spid="_x0000_s656491" name="公式" r:id="rId3" imgW="4219421" imgH="457054" progId="Equation.3">
              <p:embed/>
            </p:oleObj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1371600" y="2444750"/>
          <a:ext cx="4459288" cy="831850"/>
        </p:xfrm>
        <a:graphic>
          <a:graphicData uri="http://schemas.openxmlformats.org/presentationml/2006/ole">
            <p:oleObj spid="_x0000_s656492" name="公式" r:id="rId4" imgW="5172051" imgH="952337" progId="Equation.3">
              <p:embed/>
            </p:oleObj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1462088" y="3482975"/>
          <a:ext cx="3748087" cy="766763"/>
        </p:xfrm>
        <a:graphic>
          <a:graphicData uri="http://schemas.openxmlformats.org/presentationml/2006/ole">
            <p:oleObj spid="_x0000_s656493" name="公式" r:id="rId5" imgW="4333818" imgH="876219" progId="Equation.3">
              <p:embed/>
            </p:oleObj>
          </a:graphicData>
        </a:graphic>
      </p:graphicFrame>
      <p:graphicFrame>
        <p:nvGraphicFramePr>
          <p:cNvPr id="48134" name="Object 6" descr="小网格"/>
          <p:cNvGraphicFramePr>
            <a:graphicFrameLocks noChangeAspect="1"/>
          </p:cNvGraphicFramePr>
          <p:nvPr/>
        </p:nvGraphicFramePr>
        <p:xfrm>
          <a:off x="1411288" y="4360863"/>
          <a:ext cx="6434137" cy="890587"/>
        </p:xfrm>
        <a:graphic>
          <a:graphicData uri="http://schemas.openxmlformats.org/presentationml/2006/ole">
            <p:oleObj spid="_x0000_s656494" name="公式" r:id="rId6" imgW="6962913" imgH="952337" progId="Equation.3">
              <p:embed/>
            </p:oleObj>
          </a:graphicData>
        </a:graphic>
      </p:graphicFrame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1487488" y="1752600"/>
          <a:ext cx="3962400" cy="404813"/>
        </p:xfrm>
        <a:graphic>
          <a:graphicData uri="http://schemas.openxmlformats.org/presentationml/2006/ole">
            <p:oleObj spid="_x0000_s656495" name="公式" r:id="rId7" imgW="3952834" imgH="40005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3328370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116632"/>
            <a:ext cx="7992243" cy="1944216"/>
          </a:xfrm>
          <a:noFill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zh-CN" altLang="en-US" sz="48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第四节   </a:t>
            </a:r>
            <a:r>
              <a:rPr lang="en-US" altLang="zh-CN" sz="48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/>
            </a:r>
            <a:br>
              <a:rPr lang="en-US" altLang="zh-CN" sz="48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</a:br>
            <a:r>
              <a:rPr lang="zh-CN" altLang="en-US" sz="4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复合函数求导法则及其应用</a:t>
            </a:r>
            <a:endParaRPr lang="zh-CN" altLang="en-US" sz="4800" b="1" dirty="0" smtClean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982990" y="1628800"/>
            <a:ext cx="5875158" cy="2952328"/>
          </a:xfrm>
          <a:noFill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zh-CN" altLang="en-US" sz="4000" b="1" dirty="0" smtClean="0">
                <a:solidFill>
                  <a:srgbClr val="9900CC"/>
                </a:solidFill>
                <a:ea typeface="隶书" pitchFamily="49" charset="-122"/>
              </a:rPr>
              <a:t>一</a:t>
            </a:r>
            <a:r>
              <a:rPr lang="zh-CN" altLang="en-US" sz="4000" b="1" dirty="0">
                <a:solidFill>
                  <a:srgbClr val="9900CC"/>
                </a:solidFill>
                <a:ea typeface="隶书" pitchFamily="49" charset="-122"/>
              </a:rPr>
              <a:t>、复合函数求导</a:t>
            </a:r>
            <a:r>
              <a:rPr lang="zh-CN" altLang="en-US" sz="4000" b="1" dirty="0" smtClean="0">
                <a:solidFill>
                  <a:srgbClr val="9900CC"/>
                </a:solidFill>
                <a:ea typeface="隶书" pitchFamily="49" charset="-122"/>
              </a:rPr>
              <a:t>法则</a:t>
            </a:r>
            <a:endParaRPr lang="en-US" altLang="zh-CN" sz="4000" b="1" dirty="0" smtClean="0">
              <a:solidFill>
                <a:srgbClr val="9900CC"/>
              </a:solidFill>
              <a:ea typeface="隶书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4000" b="1" dirty="0">
                <a:solidFill>
                  <a:srgbClr val="9900CC"/>
                </a:solidFill>
                <a:ea typeface="隶书" pitchFamily="49" charset="-122"/>
              </a:rPr>
              <a:t>二、初等函数求导</a:t>
            </a:r>
          </a:p>
          <a:p>
            <a:pPr eaLnBrk="1" hangingPunct="1">
              <a:buFontTx/>
              <a:buNone/>
            </a:pPr>
            <a:r>
              <a:rPr lang="zh-CN" altLang="en-US" sz="4000" b="1" dirty="0" smtClean="0">
                <a:solidFill>
                  <a:srgbClr val="9900CC"/>
                </a:solidFill>
                <a:ea typeface="隶书" pitchFamily="49" charset="-122"/>
              </a:rPr>
              <a:t>三、特殊函数求导</a:t>
            </a:r>
            <a:endParaRPr lang="en-US" altLang="zh-CN" sz="4000" b="1" dirty="0" smtClean="0">
              <a:solidFill>
                <a:srgbClr val="9900CC"/>
              </a:solidFill>
              <a:ea typeface="隶书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4000" b="1" dirty="0" smtClean="0">
                <a:solidFill>
                  <a:srgbClr val="9900CC"/>
                </a:solidFill>
                <a:ea typeface="隶书" pitchFamily="49" charset="-122"/>
              </a:rPr>
              <a:t>四、小         结</a:t>
            </a:r>
            <a:endParaRPr lang="en-US" altLang="zh-CN" sz="4000" b="1" dirty="0" smtClean="0">
              <a:solidFill>
                <a:srgbClr val="9900CC"/>
              </a:solidFill>
              <a:ea typeface="隶书" pitchFamily="49" charset="-122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2555776" y="4725144"/>
            <a:ext cx="3816424" cy="1368152"/>
          </a:xfrm>
          <a:prstGeom prst="rect">
            <a:avLst/>
          </a:prstGeom>
          <a:solidFill>
            <a:srgbClr val="FFFF99"/>
          </a:solidFill>
          <a:ln w="9525">
            <a:solidFill>
              <a:srgbClr val="00FFCC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3200" b="1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重点</a:t>
            </a:r>
            <a:r>
              <a:rPr lang="en-US" altLang="zh-CN" sz="3200" b="1" dirty="0" smtClea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:  </a:t>
            </a:r>
            <a:r>
              <a:rPr lang="zh-CN" altLang="en-US" sz="3200" b="1" dirty="0" smtClea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复合函数求导</a:t>
            </a:r>
            <a:endParaRPr lang="en-US" altLang="zh-CN" sz="3200" b="1" dirty="0" smtClean="0">
              <a:solidFill>
                <a:srgbClr val="00B05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sz="3200" b="1" dirty="0" smtClean="0">
                <a:solidFill>
                  <a:srgbClr val="00B050"/>
                </a:solidFill>
                <a:ea typeface="楷体_GB2312" pitchFamily="49" charset="-122"/>
              </a:rPr>
              <a:t>难点</a:t>
            </a:r>
            <a:r>
              <a:rPr lang="en-US" altLang="zh-CN" sz="3200" b="1" dirty="0" smtClean="0">
                <a:solidFill>
                  <a:srgbClr val="00B050"/>
                </a:solidFill>
                <a:ea typeface="楷体_GB2312" pitchFamily="49" charset="-122"/>
              </a:rPr>
              <a:t>:  </a:t>
            </a:r>
            <a:r>
              <a:rPr lang="zh-CN" altLang="en-US" sz="3200" b="1" dirty="0" smtClean="0">
                <a:solidFill>
                  <a:srgbClr val="00B050"/>
                </a:solidFill>
                <a:ea typeface="楷体_GB2312" pitchFamily="49" charset="-122"/>
              </a:rPr>
              <a:t>特殊函数求导</a:t>
            </a:r>
            <a:endParaRPr lang="en-US" altLang="zh-CN" sz="3200" b="1" dirty="0" smtClean="0">
              <a:solidFill>
                <a:srgbClr val="00B05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606797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6622504" cy="743744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四、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小结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85800" y="1524000"/>
            <a:ext cx="701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隐函数求导法则</a:t>
            </a:r>
            <a:r>
              <a:rPr lang="en-US" altLang="zh-CN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: </a:t>
            </a:r>
            <a:r>
              <a:rPr lang="zh-CN" altLang="en-US" sz="2800" b="1" dirty="0"/>
              <a:t>直接对方程两边求导</a:t>
            </a:r>
            <a:r>
              <a:rPr lang="en-US" altLang="zh-CN" sz="2800" b="1" dirty="0"/>
              <a:t>;</a:t>
            </a:r>
            <a:endParaRPr lang="en-US" altLang="zh-CN" dirty="0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685800" y="2133600"/>
            <a:ext cx="7772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对数求导法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: </a:t>
            </a:r>
            <a:r>
              <a:rPr lang="zh-CN" altLang="en-US" sz="2800" b="1" dirty="0"/>
              <a:t>对方程两边取对数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按隐函数的求导法则求导</a:t>
            </a:r>
            <a:r>
              <a:rPr lang="en-US" altLang="zh-CN" sz="2800" b="1" dirty="0"/>
              <a:t>;</a:t>
            </a:r>
            <a:endParaRPr lang="en-US" altLang="zh-CN" dirty="0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685800" y="3124200"/>
            <a:ext cx="792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ea typeface="黑体" pitchFamily="2" charset="-122"/>
              </a:rPr>
              <a:t>参数方程求导</a:t>
            </a:r>
            <a:r>
              <a:rPr lang="en-US" altLang="zh-CN" sz="2800" b="1" dirty="0"/>
              <a:t>:  </a:t>
            </a:r>
            <a:r>
              <a:rPr lang="zh-CN" altLang="en-US" sz="2800" b="1" dirty="0"/>
              <a:t>实质上是利用复合函数求导法则</a:t>
            </a:r>
            <a:r>
              <a:rPr lang="en-US" altLang="zh-CN" sz="28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284904349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utoUpdateAnimBg="0"/>
      <p:bldP spid="14341" grpId="0" autoUpdateAnimBg="0"/>
      <p:bldP spid="14342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1763688" y="1484784"/>
            <a:ext cx="54006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0000FF"/>
                </a:solidFill>
                <a:ea typeface="隶书" pitchFamily="49" charset="-122"/>
              </a:rPr>
              <a:t>     </a:t>
            </a:r>
            <a:r>
              <a:rPr lang="en-US" altLang="zh-CN" sz="3600" b="1" dirty="0" smtClean="0">
                <a:solidFill>
                  <a:srgbClr val="0000FF"/>
                </a:solidFill>
                <a:ea typeface="隶书" pitchFamily="49" charset="-122"/>
              </a:rPr>
              <a:t>     </a:t>
            </a:r>
            <a:r>
              <a:rPr lang="zh-CN" altLang="en-US" sz="3600" b="1" dirty="0" smtClean="0">
                <a:solidFill>
                  <a:srgbClr val="0000FF"/>
                </a:solidFill>
                <a:ea typeface="隶书" pitchFamily="49" charset="-122"/>
              </a:rPr>
              <a:t>作    </a:t>
            </a:r>
            <a:r>
              <a:rPr lang="zh-CN" altLang="en-US" sz="3600" b="1" dirty="0">
                <a:solidFill>
                  <a:srgbClr val="0000FF"/>
                </a:solidFill>
                <a:ea typeface="隶书" pitchFamily="49" charset="-122"/>
              </a:rPr>
              <a:t>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600" b="1" dirty="0" smtClean="0">
                <a:solidFill>
                  <a:srgbClr val="0000FF"/>
                </a:solidFill>
                <a:ea typeface="隶书" pitchFamily="49" charset="-122"/>
              </a:rPr>
              <a:t>P151: 1(7-15),  2, 3(</a:t>
            </a:r>
            <a:r>
              <a:rPr lang="zh-CN" altLang="en-US" sz="3600" b="1" dirty="0">
                <a:solidFill>
                  <a:srgbClr val="0000FF"/>
                </a:solidFill>
                <a:ea typeface="隶书" pitchFamily="49" charset="-122"/>
              </a:rPr>
              <a:t>双</a:t>
            </a:r>
            <a:r>
              <a:rPr lang="en-US" altLang="zh-CN" sz="3600" b="1" dirty="0" smtClean="0">
                <a:solidFill>
                  <a:srgbClr val="0000FF"/>
                </a:solidFill>
                <a:ea typeface="隶书" pitchFamily="49" charset="-122"/>
              </a:rPr>
              <a:t>),</a:t>
            </a:r>
            <a:r>
              <a:rPr lang="zh-CN" altLang="en-US" sz="3600" b="1" dirty="0" smtClean="0">
                <a:solidFill>
                  <a:srgbClr val="0000FF"/>
                </a:solidFill>
                <a:ea typeface="隶书" pitchFamily="49" charset="-122"/>
              </a:rPr>
              <a:t> </a:t>
            </a:r>
            <a:endParaRPr lang="en-US" altLang="zh-CN" sz="3600" b="1" dirty="0" smtClean="0">
              <a:solidFill>
                <a:srgbClr val="0000FF"/>
              </a:solidFill>
              <a:ea typeface="隶书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0000FF"/>
                </a:solidFill>
                <a:ea typeface="隶书" pitchFamily="49" charset="-122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ea typeface="隶书" pitchFamily="49" charset="-122"/>
              </a:rPr>
              <a:t>        4 (</a:t>
            </a:r>
            <a:r>
              <a:rPr lang="zh-CN" altLang="en-US" sz="3600" b="1" dirty="0" smtClean="0">
                <a:solidFill>
                  <a:srgbClr val="0000FF"/>
                </a:solidFill>
                <a:ea typeface="隶书" pitchFamily="49" charset="-122"/>
              </a:rPr>
              <a:t>单</a:t>
            </a:r>
            <a:r>
              <a:rPr lang="en-US" altLang="zh-CN" sz="3600" b="1" dirty="0" smtClean="0">
                <a:solidFill>
                  <a:srgbClr val="0000FF"/>
                </a:solidFill>
                <a:ea typeface="隶书" pitchFamily="49" charset="-122"/>
              </a:rPr>
              <a:t>), </a:t>
            </a:r>
            <a:r>
              <a:rPr lang="en-US" altLang="zh-CN" sz="3600" b="1" dirty="0" smtClean="0">
                <a:solidFill>
                  <a:srgbClr val="0000FF"/>
                </a:solidFill>
                <a:ea typeface="隶书" pitchFamily="49" charset="-122"/>
              </a:rPr>
              <a:t>5(</a:t>
            </a:r>
            <a:r>
              <a:rPr lang="zh-CN" altLang="en-US" sz="3600" b="1" dirty="0" smtClean="0">
                <a:solidFill>
                  <a:srgbClr val="0000FF"/>
                </a:solidFill>
                <a:ea typeface="隶书" pitchFamily="49" charset="-122"/>
              </a:rPr>
              <a:t>双</a:t>
            </a:r>
            <a:r>
              <a:rPr lang="en-US" altLang="zh-CN" sz="3600" b="1" dirty="0" smtClean="0">
                <a:solidFill>
                  <a:srgbClr val="0000FF"/>
                </a:solidFill>
                <a:ea typeface="隶书" pitchFamily="49" charset="-122"/>
              </a:rPr>
              <a:t>), </a:t>
            </a:r>
            <a:r>
              <a:rPr lang="en-US" altLang="zh-CN" sz="3600" b="1" dirty="0" smtClean="0">
                <a:solidFill>
                  <a:srgbClr val="0000FF"/>
                </a:solidFill>
                <a:ea typeface="隶书" pitchFamily="49" charset="-122"/>
              </a:rPr>
              <a:t>8</a:t>
            </a:r>
            <a:r>
              <a:rPr lang="en-US" altLang="zh-CN" sz="3600" b="1" dirty="0" smtClean="0">
                <a:solidFill>
                  <a:srgbClr val="0000FF"/>
                </a:solidFill>
                <a:ea typeface="隶书" pitchFamily="49" charset="-122"/>
              </a:rPr>
              <a:t>(</a:t>
            </a:r>
            <a:r>
              <a:rPr lang="zh-CN" altLang="en-US" sz="3600" b="1" smtClean="0">
                <a:solidFill>
                  <a:srgbClr val="0000FF"/>
                </a:solidFill>
                <a:ea typeface="隶书" pitchFamily="49" charset="-122"/>
              </a:rPr>
              <a:t>双</a:t>
            </a:r>
            <a:r>
              <a:rPr lang="en-US" altLang="zh-CN" sz="3600" b="1" smtClean="0">
                <a:solidFill>
                  <a:srgbClr val="0000FF"/>
                </a:solidFill>
                <a:ea typeface="隶书" pitchFamily="49" charset="-122"/>
              </a:rPr>
              <a:t>). </a:t>
            </a:r>
            <a:endParaRPr lang="en-US" altLang="zh-CN" sz="3600" b="1" dirty="0">
              <a:solidFill>
                <a:srgbClr val="0000FF"/>
              </a:solidFill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952343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536104" y="1699741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ea typeface="黑体" pitchFamily="2" charset="-122"/>
              </a:rPr>
              <a:t>定理</a:t>
            </a:r>
            <a:r>
              <a:rPr lang="en-US" altLang="zh-CN" sz="2800" b="1" dirty="0" smtClean="0">
                <a:solidFill>
                  <a:srgbClr val="0000FF"/>
                </a:solidFill>
                <a:ea typeface="黑体" pitchFamily="2" charset="-122"/>
              </a:rPr>
              <a:t>1</a:t>
            </a:r>
            <a:endParaRPr lang="en-US" altLang="zh-CN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64048632"/>
              </p:ext>
            </p:extLst>
          </p:nvPr>
        </p:nvGraphicFramePr>
        <p:xfrm>
          <a:off x="545902" y="1721966"/>
          <a:ext cx="7848600" cy="1558925"/>
        </p:xfrm>
        <a:graphic>
          <a:graphicData uri="http://schemas.openxmlformats.org/presentationml/2006/ole">
            <p:oleObj spid="_x0000_s633950" name="Equation" r:id="rId3" imgW="3381529" imgH="685751" progId="Equation.3">
              <p:embed/>
            </p:oleObj>
          </a:graphicData>
        </a:graphic>
      </p:graphicFrame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622102" y="4427066"/>
            <a:ext cx="7543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即</a:t>
            </a:r>
            <a:r>
              <a:rPr lang="zh-CN" altLang="en-US" sz="2800" b="1" dirty="0">
                <a:solidFill>
                  <a:schemeClr val="accent2"/>
                </a:solidFill>
              </a:rPr>
              <a:t>   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因变量对自变量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求导</a:t>
            </a:r>
            <a:r>
              <a:rPr lang="en-US" altLang="zh-CN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等于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因变量对中间变量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求导</a:t>
            </a:r>
            <a:r>
              <a:rPr lang="en-US" altLang="zh-CN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乘以中间变量对自变量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求导</a:t>
            </a:r>
            <a:r>
              <a:rPr lang="en-US" altLang="zh-CN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.(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链式法则</a:t>
            </a:r>
            <a:r>
              <a:rPr lang="en-US" altLang="zh-CN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29040100"/>
              </p:ext>
            </p:extLst>
          </p:nvPr>
        </p:nvGraphicFramePr>
        <p:xfrm>
          <a:off x="1155502" y="3285654"/>
          <a:ext cx="5181600" cy="963612"/>
        </p:xfrm>
        <a:graphic>
          <a:graphicData uri="http://schemas.openxmlformats.org/presentationml/2006/ole">
            <p:oleObj spid="_x0000_s633951" name="公式" r:id="rId4" imgW="2095581" imgH="400050" progId="Equation.3">
              <p:embed/>
            </p:oleObj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11560" y="332656"/>
            <a:ext cx="4818112" cy="739552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一、复合函数求导法则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11560" y="961256"/>
            <a:ext cx="4818112" cy="739552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 dirty="0" smtClean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、复合函数求导</a:t>
            </a:r>
          </a:p>
        </p:txBody>
      </p:sp>
    </p:spTree>
    <p:extLst>
      <p:ext uri="{BB962C8B-B14F-4D97-AF65-F5344CB8AC3E}">
        <p14:creationId xmlns:p14="http://schemas.microsoft.com/office/powerpoint/2010/main" xmlns="" val="324568793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utoUpdateAnimBg="0"/>
      <p:bldP spid="307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" name="Text Box 2"/>
          <p:cNvSpPr txBox="1">
            <a:spLocks noChangeArrowheads="1"/>
          </p:cNvSpPr>
          <p:nvPr/>
        </p:nvSpPr>
        <p:spPr bwMode="auto">
          <a:xfrm>
            <a:off x="683568" y="443781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证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09403013"/>
              </p:ext>
            </p:extLst>
          </p:nvPr>
        </p:nvGraphicFramePr>
        <p:xfrm>
          <a:off x="1582093" y="550144"/>
          <a:ext cx="3271837" cy="412750"/>
        </p:xfrm>
        <a:graphic>
          <a:graphicData uri="http://schemas.openxmlformats.org/presentationml/2006/ole">
            <p:oleObj spid="_x0000_s635282" name="公式" r:id="rId3" imgW="3505200" imgH="444500" progId="Equation.3">
              <p:embed/>
            </p:oleObj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26421006"/>
              </p:ext>
            </p:extLst>
          </p:nvPr>
        </p:nvGraphicFramePr>
        <p:xfrm>
          <a:off x="5068243" y="332656"/>
          <a:ext cx="2549525" cy="782638"/>
        </p:xfrm>
        <a:graphic>
          <a:graphicData uri="http://schemas.openxmlformats.org/presentationml/2006/ole">
            <p:oleObj spid="_x0000_s635283" name="公式" r:id="rId4" imgW="2730500" imgH="838200" progId="Equation.3">
              <p:embed/>
            </p:oleObj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14322233"/>
              </p:ext>
            </p:extLst>
          </p:nvPr>
        </p:nvGraphicFramePr>
        <p:xfrm>
          <a:off x="1572568" y="1115294"/>
          <a:ext cx="4491037" cy="782637"/>
        </p:xfrm>
        <a:graphic>
          <a:graphicData uri="http://schemas.openxmlformats.org/presentationml/2006/ole">
            <p:oleObj spid="_x0000_s635284" name="公式" r:id="rId5" imgW="4813300" imgH="838200" progId="Equation.3">
              <p:embed/>
            </p:oleObj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79317698"/>
              </p:ext>
            </p:extLst>
          </p:nvPr>
        </p:nvGraphicFramePr>
        <p:xfrm>
          <a:off x="1572568" y="2105894"/>
          <a:ext cx="4340225" cy="404812"/>
        </p:xfrm>
        <a:graphic>
          <a:graphicData uri="http://schemas.openxmlformats.org/presentationml/2006/ole">
            <p:oleObj spid="_x0000_s635285" name="Equation" r:id="rId6" imgW="4736880" imgH="444240" progId="Equation.3">
              <p:embed/>
            </p:oleObj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90417989"/>
              </p:ext>
            </p:extLst>
          </p:nvPr>
        </p:nvGraphicFramePr>
        <p:xfrm>
          <a:off x="1585268" y="2639616"/>
          <a:ext cx="1316037" cy="781050"/>
        </p:xfrm>
        <a:graphic>
          <a:graphicData uri="http://schemas.openxmlformats.org/presentationml/2006/ole">
            <p:oleObj spid="_x0000_s635286" name="公式" r:id="rId7" imgW="1409700" imgH="838200" progId="Equation.3">
              <p:embed/>
            </p:oleObj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78567082"/>
              </p:ext>
            </p:extLst>
          </p:nvPr>
        </p:nvGraphicFramePr>
        <p:xfrm>
          <a:off x="2958455" y="2639616"/>
          <a:ext cx="3365500" cy="781050"/>
        </p:xfrm>
        <a:graphic>
          <a:graphicData uri="http://schemas.openxmlformats.org/presentationml/2006/ole">
            <p:oleObj spid="_x0000_s635287" name="公式" r:id="rId8" imgW="3606800" imgH="838200" progId="Equation.3">
              <p:embed/>
            </p:oleObj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53747212"/>
              </p:ext>
            </p:extLst>
          </p:nvPr>
        </p:nvGraphicFramePr>
        <p:xfrm>
          <a:off x="1586855" y="3534966"/>
          <a:ext cx="4454525" cy="781050"/>
        </p:xfrm>
        <a:graphic>
          <a:graphicData uri="http://schemas.openxmlformats.org/presentationml/2006/ole">
            <p:oleObj spid="_x0000_s635288" name="公式" r:id="rId9" imgW="4775200" imgH="838200" progId="Equation.3">
              <p:embed/>
            </p:oleObj>
          </a:graphicData>
        </a:graphic>
      </p:graphicFrame>
      <p:graphicFrame>
        <p:nvGraphicFramePr>
          <p:cNvPr id="317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73991807"/>
              </p:ext>
            </p:extLst>
          </p:nvPr>
        </p:nvGraphicFramePr>
        <p:xfrm>
          <a:off x="1605905" y="4563666"/>
          <a:ext cx="2166938" cy="401638"/>
        </p:xfrm>
        <a:graphic>
          <a:graphicData uri="http://schemas.openxmlformats.org/presentationml/2006/ole">
            <p:oleObj spid="_x0000_s635289" name="公式" r:id="rId10" imgW="2324100" imgH="431800" progId="Equation.3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3347326"/>
              </p:ext>
            </p:extLst>
          </p:nvPr>
        </p:nvGraphicFramePr>
        <p:xfrm>
          <a:off x="1381585" y="5231904"/>
          <a:ext cx="6985110" cy="413024"/>
        </p:xfrm>
        <a:graphic>
          <a:graphicData uri="http://schemas.openxmlformats.org/presentationml/2006/ole">
            <p:oleObj spid="_x0000_s635290" name="Equation" r:id="rId11" imgW="7035480" imgH="4316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7513162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Text Box 2" descr="轮廓式菱形"/>
          <p:cNvSpPr txBox="1">
            <a:spLocks noChangeArrowheads="1"/>
          </p:cNvSpPr>
          <p:nvPr/>
        </p:nvSpPr>
        <p:spPr bwMode="auto">
          <a:xfrm>
            <a:off x="914400" y="69056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推广</a:t>
            </a: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1955800" y="782638"/>
          <a:ext cx="5207000" cy="442912"/>
        </p:xfrm>
        <a:graphic>
          <a:graphicData uri="http://schemas.openxmlformats.org/presentationml/2006/ole">
            <p:oleObj spid="_x0000_s636274" name="公式" r:id="rId3" imgW="5207000" imgH="444500" progId="Equation.3">
              <p:embed/>
            </p:oleObj>
          </a:graphicData>
        </a:graphic>
      </p:graphicFrame>
      <p:graphicFrame>
        <p:nvGraphicFramePr>
          <p:cNvPr id="12291" name="Object 4"/>
          <p:cNvGraphicFramePr>
            <a:graphicFrameLocks noChangeAspect="1"/>
          </p:cNvGraphicFramePr>
          <p:nvPr/>
        </p:nvGraphicFramePr>
        <p:xfrm>
          <a:off x="1574800" y="1498600"/>
          <a:ext cx="5892800" cy="1441450"/>
        </p:xfrm>
        <a:graphic>
          <a:graphicData uri="http://schemas.openxmlformats.org/presentationml/2006/ole">
            <p:oleObj spid="_x0000_s636275" name="公式" r:id="rId4" imgW="6010283" imgH="1466736" progId="Equation.3">
              <p:embed/>
            </p:oleObj>
          </a:graphicData>
        </a:graphic>
      </p:graphicFrame>
      <p:sp>
        <p:nvSpPr>
          <p:cNvPr id="12299" name="Text Box 5"/>
          <p:cNvSpPr txBox="1">
            <a:spLocks noChangeArrowheads="1"/>
          </p:cNvSpPr>
          <p:nvPr/>
        </p:nvSpPr>
        <p:spPr bwMode="auto">
          <a:xfrm>
            <a:off x="838200" y="32766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12292" name="Object 6"/>
          <p:cNvGraphicFramePr>
            <a:graphicFrameLocks noChangeAspect="1"/>
          </p:cNvGraphicFramePr>
          <p:nvPr/>
        </p:nvGraphicFramePr>
        <p:xfrm>
          <a:off x="1758950" y="3373438"/>
          <a:ext cx="4000500" cy="430212"/>
        </p:xfrm>
        <a:graphic>
          <a:graphicData uri="http://schemas.openxmlformats.org/presentationml/2006/ole">
            <p:oleObj spid="_x0000_s636276" name="公式" r:id="rId5" imgW="4000500" imgH="431800" progId="Equation.3">
              <p:embed/>
            </p:oleObj>
          </a:graphicData>
        </a:graphic>
      </p:graphicFrame>
      <p:sp>
        <p:nvSpPr>
          <p:cNvPr id="12300" name="Text Box 7"/>
          <p:cNvSpPr txBox="1">
            <a:spLocks noChangeArrowheads="1"/>
          </p:cNvSpPr>
          <p:nvPr/>
        </p:nvSpPr>
        <p:spPr bwMode="auto">
          <a:xfrm>
            <a:off x="838200" y="40386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12293" name="Object 8"/>
          <p:cNvGraphicFramePr>
            <a:graphicFrameLocks noChangeAspect="1"/>
          </p:cNvGraphicFramePr>
          <p:nvPr/>
        </p:nvGraphicFramePr>
        <p:xfrm>
          <a:off x="1828800" y="4114800"/>
          <a:ext cx="2959100" cy="392113"/>
        </p:xfrm>
        <a:graphic>
          <a:graphicData uri="http://schemas.openxmlformats.org/presentationml/2006/ole">
            <p:oleObj spid="_x0000_s636277" name="公式" r:id="rId6" imgW="2959100" imgH="393700" progId="Equation.3">
              <p:embed/>
            </p:oleObj>
          </a:graphicData>
        </a:graphic>
      </p:graphicFrame>
      <p:graphicFrame>
        <p:nvGraphicFramePr>
          <p:cNvPr id="12294" name="Object 9"/>
          <p:cNvGraphicFramePr>
            <a:graphicFrameLocks noChangeAspect="1"/>
          </p:cNvGraphicFramePr>
          <p:nvPr/>
        </p:nvGraphicFramePr>
        <p:xfrm>
          <a:off x="1828800" y="4724400"/>
          <a:ext cx="2070100" cy="838200"/>
        </p:xfrm>
        <a:graphic>
          <a:graphicData uri="http://schemas.openxmlformats.org/presentationml/2006/ole">
            <p:oleObj spid="_x0000_s636278" name="公式" r:id="rId7" imgW="2070100" imgH="838200" progId="Equation.3">
              <p:embed/>
            </p:oleObj>
          </a:graphicData>
        </a:graphic>
      </p:graphicFrame>
      <p:graphicFrame>
        <p:nvGraphicFramePr>
          <p:cNvPr id="12295" name="Object 10"/>
          <p:cNvGraphicFramePr>
            <a:graphicFrameLocks noChangeAspect="1"/>
          </p:cNvGraphicFramePr>
          <p:nvPr/>
        </p:nvGraphicFramePr>
        <p:xfrm>
          <a:off x="4038600" y="4724400"/>
          <a:ext cx="1473200" cy="838200"/>
        </p:xfrm>
        <a:graphic>
          <a:graphicData uri="http://schemas.openxmlformats.org/presentationml/2006/ole">
            <p:oleObj spid="_x0000_s636279" name="公式" r:id="rId8" imgW="1473200" imgH="838200" progId="Equation.3">
              <p:embed/>
            </p:oleObj>
          </a:graphicData>
        </a:graphic>
      </p:graphicFrame>
      <p:graphicFrame>
        <p:nvGraphicFramePr>
          <p:cNvPr id="12296" name="Object 11"/>
          <p:cNvGraphicFramePr>
            <a:graphicFrameLocks noChangeAspect="1"/>
          </p:cNvGraphicFramePr>
          <p:nvPr/>
        </p:nvGraphicFramePr>
        <p:xfrm>
          <a:off x="5626100" y="4724400"/>
          <a:ext cx="1079500" cy="838200"/>
        </p:xfrm>
        <a:graphic>
          <a:graphicData uri="http://schemas.openxmlformats.org/presentationml/2006/ole">
            <p:oleObj spid="_x0000_s636280" name="公式" r:id="rId9" imgW="1079500" imgH="838200" progId="Equation.3">
              <p:embed/>
            </p:oleObj>
          </a:graphicData>
        </a:graphic>
      </p:graphicFrame>
      <p:graphicFrame>
        <p:nvGraphicFramePr>
          <p:cNvPr id="12297" name="Object 12"/>
          <p:cNvGraphicFramePr>
            <a:graphicFrameLocks noChangeAspect="1"/>
          </p:cNvGraphicFramePr>
          <p:nvPr/>
        </p:nvGraphicFramePr>
        <p:xfrm>
          <a:off x="6800850" y="4997450"/>
          <a:ext cx="1041400" cy="290513"/>
        </p:xfrm>
        <a:graphic>
          <a:graphicData uri="http://schemas.openxmlformats.org/presentationml/2006/ole">
            <p:oleObj spid="_x0000_s636281" name="公式" r:id="rId10" imgW="1040948" imgH="291973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9464558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9" grpId="0"/>
      <p:bldP spid="1230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Text Box 2"/>
          <p:cNvSpPr txBox="1">
            <a:spLocks noChangeArrowheads="1"/>
          </p:cNvSpPr>
          <p:nvPr/>
        </p:nvSpPr>
        <p:spPr bwMode="auto">
          <a:xfrm>
            <a:off x="340072" y="3323531"/>
            <a:ext cx="1028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69579520"/>
              </p:ext>
            </p:extLst>
          </p:nvPr>
        </p:nvGraphicFramePr>
        <p:xfrm>
          <a:off x="1278285" y="3140968"/>
          <a:ext cx="5538787" cy="927100"/>
        </p:xfrm>
        <a:graphic>
          <a:graphicData uri="http://schemas.openxmlformats.org/presentationml/2006/ole">
            <p:oleObj spid="_x0000_s638199" name="公式" r:id="rId3" imgW="5537200" imgH="927100" progId="Equation.3">
              <p:embed/>
            </p:oleObj>
          </a:graphicData>
        </a:graphic>
      </p:graphicFrame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340072" y="4309368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65594867"/>
              </p:ext>
            </p:extLst>
          </p:nvPr>
        </p:nvGraphicFramePr>
        <p:xfrm>
          <a:off x="1254472" y="4220468"/>
          <a:ext cx="4114800" cy="760413"/>
        </p:xfrm>
        <a:graphic>
          <a:graphicData uri="http://schemas.openxmlformats.org/presentationml/2006/ole">
            <p:oleObj spid="_x0000_s638200" name="公式" r:id="rId4" imgW="4533900" imgH="838200" progId="Equation.3">
              <p:embed/>
            </p:oleObj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45738222"/>
              </p:ext>
            </p:extLst>
          </p:nvPr>
        </p:nvGraphicFramePr>
        <p:xfrm>
          <a:off x="422622" y="5133281"/>
          <a:ext cx="4011613" cy="828675"/>
        </p:xfrm>
        <a:graphic>
          <a:graphicData uri="http://schemas.openxmlformats.org/presentationml/2006/ole">
            <p:oleObj spid="_x0000_s638201" name="公式" r:id="rId5" imgW="4419600" imgH="914400" progId="Equation.3">
              <p:embed/>
            </p:oleObj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76919704"/>
              </p:ext>
            </p:extLst>
          </p:nvPr>
        </p:nvGraphicFramePr>
        <p:xfrm>
          <a:off x="4531072" y="5133281"/>
          <a:ext cx="2489200" cy="828675"/>
        </p:xfrm>
        <a:graphic>
          <a:graphicData uri="http://schemas.openxmlformats.org/presentationml/2006/ole">
            <p:oleObj spid="_x0000_s638202" name="公式" r:id="rId6" imgW="2743200" imgH="914400" progId="Equation.3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61039344"/>
              </p:ext>
            </p:extLst>
          </p:nvPr>
        </p:nvGraphicFramePr>
        <p:xfrm>
          <a:off x="251520" y="213958"/>
          <a:ext cx="6336704" cy="1027206"/>
        </p:xfrm>
        <a:graphic>
          <a:graphicData uri="http://schemas.openxmlformats.org/presentationml/2006/ole">
            <p:oleObj spid="_x0000_s638203" name="Document" r:id="rId7" imgW="6215491" imgH="1014428" progId="Word.Document.8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03116215"/>
              </p:ext>
            </p:extLst>
          </p:nvPr>
        </p:nvGraphicFramePr>
        <p:xfrm>
          <a:off x="323528" y="764704"/>
          <a:ext cx="7849567" cy="2388139"/>
        </p:xfrm>
        <a:graphic>
          <a:graphicData uri="http://schemas.openxmlformats.org/presentationml/2006/ole">
            <p:oleObj spid="_x0000_s638204" name="Document" r:id="rId8" imgW="7952977" imgH="2434411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780009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/>
      <p:bldP spid="3482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3"/>
          <p:cNvGraphicFramePr>
            <a:graphicFrameLocks noChangeAspect="1"/>
          </p:cNvGraphicFramePr>
          <p:nvPr/>
        </p:nvGraphicFramePr>
        <p:xfrm>
          <a:off x="879475" y="1558925"/>
          <a:ext cx="3538538" cy="2160588"/>
        </p:xfrm>
        <a:graphic>
          <a:graphicData uri="http://schemas.openxmlformats.org/presentationml/2006/ole">
            <p:oleObj spid="_x0000_s625858" name="公式" r:id="rId3" imgW="3124200" imgH="2209800" progId="Equation.3">
              <p:embed/>
            </p:oleObj>
          </a:graphicData>
        </a:graphic>
      </p:graphicFrame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427038" y="836613"/>
            <a:ext cx="70977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常数和基本初等函数的导数公式</a:t>
            </a:r>
          </a:p>
        </p:txBody>
      </p:sp>
      <p:graphicFrame>
        <p:nvGraphicFramePr>
          <p:cNvPr id="17411" name="Object 5"/>
          <p:cNvGraphicFramePr>
            <a:graphicFrameLocks noChangeAspect="1"/>
          </p:cNvGraphicFramePr>
          <p:nvPr/>
        </p:nvGraphicFramePr>
        <p:xfrm>
          <a:off x="4875213" y="1433513"/>
          <a:ext cx="3352800" cy="2322512"/>
        </p:xfrm>
        <a:graphic>
          <a:graphicData uri="http://schemas.openxmlformats.org/presentationml/2006/ole">
            <p:oleObj spid="_x0000_s625859" name="公式" r:id="rId4" imgW="3340100" imgH="2311400" progId="Equation.3">
              <p:embed/>
            </p:oleObj>
          </a:graphicData>
        </a:graphic>
      </p:graphicFrame>
      <p:graphicFrame>
        <p:nvGraphicFramePr>
          <p:cNvPr id="17412" name="Object 6"/>
          <p:cNvGraphicFramePr>
            <a:graphicFrameLocks noChangeAspect="1"/>
          </p:cNvGraphicFramePr>
          <p:nvPr/>
        </p:nvGraphicFramePr>
        <p:xfrm>
          <a:off x="912813" y="3910013"/>
          <a:ext cx="2514600" cy="1485900"/>
        </p:xfrm>
        <a:graphic>
          <a:graphicData uri="http://schemas.openxmlformats.org/presentationml/2006/ole">
            <p:oleObj spid="_x0000_s625860" name="公式" r:id="rId5" imgW="2578100" imgH="1524000" progId="Equation.3">
              <p:embed/>
            </p:oleObj>
          </a:graphicData>
        </a:graphic>
      </p:graphicFrame>
      <p:graphicFrame>
        <p:nvGraphicFramePr>
          <p:cNvPr id="17413" name="Object 7"/>
          <p:cNvGraphicFramePr>
            <a:graphicFrameLocks noChangeAspect="1"/>
          </p:cNvGraphicFramePr>
          <p:nvPr/>
        </p:nvGraphicFramePr>
        <p:xfrm>
          <a:off x="4875213" y="3871913"/>
          <a:ext cx="1676400" cy="1573212"/>
        </p:xfrm>
        <a:graphic>
          <a:graphicData uri="http://schemas.openxmlformats.org/presentationml/2006/ole">
            <p:oleObj spid="_x0000_s625861" name="公式" r:id="rId6" imgW="1625600" imgH="1524000" progId="Equation.3">
              <p:embed/>
            </p:oleObj>
          </a:graphicData>
        </a:graphic>
      </p:graphicFrame>
      <p:sp>
        <p:nvSpPr>
          <p:cNvPr id="17415" name="Rectangle 9"/>
          <p:cNvSpPr>
            <a:spLocks noChangeArrowheads="1"/>
          </p:cNvSpPr>
          <p:nvPr/>
        </p:nvSpPr>
        <p:spPr bwMode="auto">
          <a:xfrm>
            <a:off x="395289" y="188640"/>
            <a:ext cx="4104704" cy="783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黑体" pitchFamily="2" charset="-122"/>
              </a:rPr>
              <a:t>二、</a:t>
            </a: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</a:rPr>
              <a:t>初等函数求导</a:t>
            </a:r>
            <a:endParaRPr lang="zh-CN" altLang="en-US" sz="3200" dirty="0">
              <a:solidFill>
                <a:srgbClr val="0000FF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827576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619125" y="115888"/>
          <a:ext cx="3433763" cy="1828800"/>
        </p:xfrm>
        <a:graphic>
          <a:graphicData uri="http://schemas.openxmlformats.org/presentationml/2006/ole">
            <p:oleObj spid="_x0000_s626978" name="公式" r:id="rId3" imgW="3251200" imgH="2006600" progId="Equation.3">
              <p:embed/>
            </p:oleObj>
          </a:graphicData>
        </a:graphic>
      </p:graphicFrame>
      <p:grpSp>
        <p:nvGrpSpPr>
          <p:cNvPr id="18440" name="Group 3"/>
          <p:cNvGrpSpPr>
            <a:grpSpLocks/>
          </p:cNvGrpSpPr>
          <p:nvPr/>
        </p:nvGrpSpPr>
        <p:grpSpPr bwMode="auto">
          <a:xfrm>
            <a:off x="4497388" y="238125"/>
            <a:ext cx="3365500" cy="1752600"/>
            <a:chOff x="3112" y="1045"/>
            <a:chExt cx="1880" cy="1062"/>
          </a:xfrm>
        </p:grpSpPr>
        <p:graphicFrame>
          <p:nvGraphicFramePr>
            <p:cNvPr id="18438" name="Object 4"/>
            <p:cNvGraphicFramePr>
              <a:graphicFrameLocks noChangeAspect="1"/>
            </p:cNvGraphicFramePr>
            <p:nvPr/>
          </p:nvGraphicFramePr>
          <p:xfrm>
            <a:off x="3112" y="1045"/>
            <a:ext cx="1880" cy="1062"/>
          </p:xfrm>
          <a:graphic>
            <a:graphicData uri="http://schemas.openxmlformats.org/presentationml/2006/ole">
              <p:oleObj spid="_x0000_s626979" name="公式" r:id="rId4" imgW="3556000" imgH="2006600" progId="Equation.3">
                <p:embed/>
              </p:oleObj>
            </a:graphicData>
          </a:graphic>
        </p:graphicFrame>
        <p:graphicFrame>
          <p:nvGraphicFramePr>
            <p:cNvPr id="18439" name="Object 5"/>
            <p:cNvGraphicFramePr>
              <a:graphicFrameLocks noChangeAspect="1"/>
            </p:cNvGraphicFramePr>
            <p:nvPr/>
          </p:nvGraphicFramePr>
          <p:xfrm>
            <a:off x="3216" y="1824"/>
            <a:ext cx="276" cy="128"/>
          </p:xfrm>
          <a:graphic>
            <a:graphicData uri="http://schemas.openxmlformats.org/presentationml/2006/ole">
              <p:oleObj spid="_x0000_s626980" name="公式" r:id="rId5" imgW="545626" imgH="253780" progId="Equation.3">
                <p:embed/>
              </p:oleObj>
            </a:graphicData>
          </a:graphic>
        </p:graphicFrame>
      </p:grpSp>
      <p:sp>
        <p:nvSpPr>
          <p:cNvPr id="18441" name="Text Box 6"/>
          <p:cNvSpPr txBox="1">
            <a:spLocks noChangeArrowheads="1"/>
          </p:cNvSpPr>
          <p:nvPr/>
        </p:nvSpPr>
        <p:spPr bwMode="auto">
          <a:xfrm>
            <a:off x="395288" y="2173288"/>
            <a:ext cx="71294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函数的和、差、积、商的求导法则</a:t>
            </a:r>
          </a:p>
        </p:txBody>
      </p:sp>
      <p:graphicFrame>
        <p:nvGraphicFramePr>
          <p:cNvPr id="626984" name="Object 296"/>
          <p:cNvGraphicFramePr>
            <a:graphicFrameLocks noChangeAspect="1"/>
          </p:cNvGraphicFramePr>
          <p:nvPr/>
        </p:nvGraphicFramePr>
        <p:xfrm>
          <a:off x="500034" y="2857496"/>
          <a:ext cx="7010400" cy="1981200"/>
        </p:xfrm>
        <a:graphic>
          <a:graphicData uri="http://schemas.openxmlformats.org/presentationml/2006/ole">
            <p:oleObj spid="_x0000_s626984" name="公式" r:id="rId6" imgW="6924780" imgH="196202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766622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2947</TotalTime>
  <Words>403</Words>
  <Application>Microsoft Office PowerPoint</Application>
  <PresentationFormat>全屏显示(4:3)</PresentationFormat>
  <Paragraphs>83</Paragraphs>
  <Slides>31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Office 主题​​</vt:lpstr>
      <vt:lpstr>Document</vt:lpstr>
      <vt:lpstr>Equation</vt:lpstr>
      <vt:lpstr>公式</vt:lpstr>
      <vt:lpstr>幻灯片 1</vt:lpstr>
      <vt:lpstr>幻灯片 2</vt:lpstr>
      <vt:lpstr>第四节    复合函数求导法则及其应用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4. 双曲函数与反双曲函数的导数</vt:lpstr>
      <vt:lpstr>幻灯片 12</vt:lpstr>
      <vt:lpstr>幻灯片 13</vt:lpstr>
      <vt:lpstr>幻灯片 14</vt:lpstr>
      <vt:lpstr>2、微分形式的不变性</vt:lpstr>
      <vt:lpstr>幻灯片 16</vt:lpstr>
      <vt:lpstr>幻灯片 17</vt:lpstr>
      <vt:lpstr>1、隐函数的导数</vt:lpstr>
      <vt:lpstr>幻灯片 19</vt:lpstr>
      <vt:lpstr>幻灯片 20</vt:lpstr>
      <vt:lpstr>2、由参数方程所确定的函数的导数</vt:lpstr>
      <vt:lpstr>幻灯片 22</vt:lpstr>
      <vt:lpstr>幻灯片 23</vt:lpstr>
      <vt:lpstr>幻灯片 24</vt:lpstr>
      <vt:lpstr>幻灯片 25</vt:lpstr>
      <vt:lpstr>3、对数求导法</vt:lpstr>
      <vt:lpstr>幻灯片 27</vt:lpstr>
      <vt:lpstr>幻灯片 28</vt:lpstr>
      <vt:lpstr>幻灯片 29</vt:lpstr>
      <vt:lpstr>四、小结</vt:lpstr>
      <vt:lpstr>幻灯片 31</vt:lpstr>
    </vt:vector>
  </TitlesOfParts>
  <Company>Lenovo (Beijing)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weigm</dc:creator>
  <cp:lastModifiedBy>Lenovo User</cp:lastModifiedBy>
  <cp:revision>687</cp:revision>
  <dcterms:created xsi:type="dcterms:W3CDTF">2011-08-03T11:31:34Z</dcterms:created>
  <dcterms:modified xsi:type="dcterms:W3CDTF">2017-10-30T23:43:26Z</dcterms:modified>
</cp:coreProperties>
</file>