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929" r:id="rId2"/>
    <p:sldId id="999" r:id="rId3"/>
    <p:sldId id="1000" r:id="rId4"/>
    <p:sldId id="1001" r:id="rId5"/>
    <p:sldId id="1002" r:id="rId6"/>
    <p:sldId id="1003" r:id="rId7"/>
    <p:sldId id="1004" r:id="rId8"/>
    <p:sldId id="1005" r:id="rId9"/>
    <p:sldId id="1006" r:id="rId10"/>
    <p:sldId id="1007" r:id="rId11"/>
    <p:sldId id="1008" r:id="rId12"/>
    <p:sldId id="1013" r:id="rId13"/>
    <p:sldId id="1014" r:id="rId14"/>
    <p:sldId id="1012" r:id="rId15"/>
    <p:sldId id="1016" r:id="rId16"/>
    <p:sldId id="1018" r:id="rId17"/>
    <p:sldId id="1019" r:id="rId18"/>
    <p:sldId id="1020" r:id="rId19"/>
    <p:sldId id="1009" r:id="rId20"/>
    <p:sldId id="1010" r:id="rId21"/>
    <p:sldId id="1011" r:id="rId22"/>
    <p:sldId id="1021" r:id="rId23"/>
    <p:sldId id="1022" r:id="rId24"/>
    <p:sldId id="1023" r:id="rId25"/>
    <p:sldId id="1024" r:id="rId26"/>
    <p:sldId id="1025" r:id="rId27"/>
    <p:sldId id="1026" r:id="rId28"/>
    <p:sldId id="1027" r:id="rId29"/>
    <p:sldId id="1028" r:id="rId30"/>
    <p:sldId id="1029" r:id="rId31"/>
    <p:sldId id="1030" r:id="rId32"/>
    <p:sldId id="1031" r:id="rId33"/>
    <p:sldId id="1032" r:id="rId34"/>
    <p:sldId id="1033" r:id="rId35"/>
    <p:sldId id="1034" r:id="rId36"/>
    <p:sldId id="1035" r:id="rId37"/>
    <p:sldId id="1036" r:id="rId38"/>
    <p:sldId id="1037" r:id="rId39"/>
    <p:sldId id="1038" r:id="rId40"/>
    <p:sldId id="1039" r:id="rId41"/>
    <p:sldId id="1040" r:id="rId42"/>
    <p:sldId id="1041" r:id="rId43"/>
    <p:sldId id="1042" r:id="rId44"/>
    <p:sldId id="1043" r:id="rId45"/>
    <p:sldId id="1044" r:id="rId46"/>
    <p:sldId id="1045" r:id="rId47"/>
    <p:sldId id="1046" r:id="rId48"/>
    <p:sldId id="1047" r:id="rId49"/>
    <p:sldId id="1048" r:id="rId50"/>
    <p:sldId id="1049" r:id="rId51"/>
    <p:sldId id="1057" r:id="rId52"/>
    <p:sldId id="1058" r:id="rId53"/>
    <p:sldId id="1059" r:id="rId54"/>
    <p:sldId id="1060" r:id="rId5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9900FF"/>
    <a:srgbClr val="9933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inimized" horzBarState="maximized">
    <p:restoredLeft sz="15620"/>
    <p:restoredTop sz="95993" autoAdjust="0"/>
  </p:normalViewPr>
  <p:slideViewPr>
    <p:cSldViewPr>
      <p:cViewPr>
        <p:scale>
          <a:sx n="65" d="100"/>
          <a:sy n="65" d="100"/>
        </p:scale>
        <p:origin x="-504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7974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emf"/><Relationship Id="rId4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80.emf"/><Relationship Id="rId4" Type="http://schemas.openxmlformats.org/officeDocument/2006/relationships/image" Target="../media/image7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3" Type="http://schemas.openxmlformats.org/officeDocument/2006/relationships/image" Target="../media/image83.wmf"/><Relationship Id="rId7" Type="http://schemas.openxmlformats.org/officeDocument/2006/relationships/image" Target="../media/image86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5.wmf"/><Relationship Id="rId5" Type="http://schemas.openxmlformats.org/officeDocument/2006/relationships/image" Target="../media/image77.wmf"/><Relationship Id="rId4" Type="http://schemas.openxmlformats.org/officeDocument/2006/relationships/image" Target="../media/image84.wmf"/><Relationship Id="rId9" Type="http://schemas.openxmlformats.org/officeDocument/2006/relationships/image" Target="../media/image8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e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10" Type="http://schemas.openxmlformats.org/officeDocument/2006/relationships/image" Target="../media/image98.wmf"/><Relationship Id="rId4" Type="http://schemas.openxmlformats.org/officeDocument/2006/relationships/image" Target="../media/image92.wmf"/><Relationship Id="rId9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emf"/><Relationship Id="rId2" Type="http://schemas.openxmlformats.org/officeDocument/2006/relationships/image" Target="../media/image101.emf"/><Relationship Id="rId1" Type="http://schemas.openxmlformats.org/officeDocument/2006/relationships/image" Target="../media/image100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emf"/><Relationship Id="rId1" Type="http://schemas.openxmlformats.org/officeDocument/2006/relationships/image" Target="../media/image106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image" Target="../media/image113.wmf"/><Relationship Id="rId7" Type="http://schemas.openxmlformats.org/officeDocument/2006/relationships/image" Target="../media/image116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5.emf"/><Relationship Id="rId5" Type="http://schemas.openxmlformats.org/officeDocument/2006/relationships/image" Target="../media/image114.wmf"/><Relationship Id="rId4" Type="http://schemas.openxmlformats.org/officeDocument/2006/relationships/image" Target="../media/image110.wmf"/><Relationship Id="rId9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emf"/><Relationship Id="rId2" Type="http://schemas.openxmlformats.org/officeDocument/2006/relationships/image" Target="../media/image120.emf"/><Relationship Id="rId1" Type="http://schemas.openxmlformats.org/officeDocument/2006/relationships/image" Target="../media/image119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emf"/><Relationship Id="rId1" Type="http://schemas.openxmlformats.org/officeDocument/2006/relationships/image" Target="../media/image122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e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emf"/><Relationship Id="rId1" Type="http://schemas.openxmlformats.org/officeDocument/2006/relationships/image" Target="../media/image129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emf"/><Relationship Id="rId2" Type="http://schemas.openxmlformats.org/officeDocument/2006/relationships/image" Target="../media/image134.emf"/><Relationship Id="rId1" Type="http://schemas.openxmlformats.org/officeDocument/2006/relationships/image" Target="../media/image133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Relationship Id="rId4" Type="http://schemas.openxmlformats.org/officeDocument/2006/relationships/image" Target="../media/image139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wmf"/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emf"/><Relationship Id="rId2" Type="http://schemas.openxmlformats.org/officeDocument/2006/relationships/image" Target="../media/image144.emf"/><Relationship Id="rId1" Type="http://schemas.openxmlformats.org/officeDocument/2006/relationships/image" Target="../media/image14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wmf"/><Relationship Id="rId1" Type="http://schemas.openxmlformats.org/officeDocument/2006/relationships/image" Target="../media/image14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Relationship Id="rId4" Type="http://schemas.openxmlformats.org/officeDocument/2006/relationships/image" Target="../media/image152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4.wmf"/><Relationship Id="rId1" Type="http://schemas.openxmlformats.org/officeDocument/2006/relationships/image" Target="../media/image153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2" Type="http://schemas.openxmlformats.org/officeDocument/2006/relationships/image" Target="../media/image156.wmf"/><Relationship Id="rId1" Type="http://schemas.openxmlformats.org/officeDocument/2006/relationships/image" Target="../media/image155.e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wmf"/><Relationship Id="rId3" Type="http://schemas.openxmlformats.org/officeDocument/2006/relationships/image" Target="../media/image166.wmf"/><Relationship Id="rId7" Type="http://schemas.openxmlformats.org/officeDocument/2006/relationships/image" Target="../media/image170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6" Type="http://schemas.openxmlformats.org/officeDocument/2006/relationships/image" Target="../media/image169.wmf"/><Relationship Id="rId5" Type="http://schemas.openxmlformats.org/officeDocument/2006/relationships/image" Target="../media/image168.wmf"/><Relationship Id="rId10" Type="http://schemas.openxmlformats.org/officeDocument/2006/relationships/image" Target="../media/image173.emf"/><Relationship Id="rId4" Type="http://schemas.openxmlformats.org/officeDocument/2006/relationships/image" Target="../media/image167.wmf"/><Relationship Id="rId9" Type="http://schemas.openxmlformats.org/officeDocument/2006/relationships/image" Target="../media/image172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3" Type="http://schemas.openxmlformats.org/officeDocument/2006/relationships/image" Target="../media/image176.emf"/><Relationship Id="rId7" Type="http://schemas.openxmlformats.org/officeDocument/2006/relationships/image" Target="../media/image180.emf"/><Relationship Id="rId2" Type="http://schemas.openxmlformats.org/officeDocument/2006/relationships/image" Target="../media/image175.wmf"/><Relationship Id="rId1" Type="http://schemas.openxmlformats.org/officeDocument/2006/relationships/image" Target="../media/image174.emf"/><Relationship Id="rId6" Type="http://schemas.openxmlformats.org/officeDocument/2006/relationships/image" Target="../media/image179.emf"/><Relationship Id="rId5" Type="http://schemas.openxmlformats.org/officeDocument/2006/relationships/image" Target="../media/image178.emf"/><Relationship Id="rId4" Type="http://schemas.openxmlformats.org/officeDocument/2006/relationships/image" Target="../media/image177.emf"/><Relationship Id="rId9" Type="http://schemas.openxmlformats.org/officeDocument/2006/relationships/image" Target="../media/image182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emf"/><Relationship Id="rId2" Type="http://schemas.openxmlformats.org/officeDocument/2006/relationships/image" Target="../media/image184.wmf"/><Relationship Id="rId1" Type="http://schemas.openxmlformats.org/officeDocument/2006/relationships/image" Target="../media/image183.emf"/><Relationship Id="rId4" Type="http://schemas.openxmlformats.org/officeDocument/2006/relationships/image" Target="../media/image186.e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image" Target="../media/image189.emf"/><Relationship Id="rId7" Type="http://schemas.openxmlformats.org/officeDocument/2006/relationships/image" Target="../media/image193.emf"/><Relationship Id="rId2" Type="http://schemas.openxmlformats.org/officeDocument/2006/relationships/image" Target="../media/image188.wmf"/><Relationship Id="rId1" Type="http://schemas.openxmlformats.org/officeDocument/2006/relationships/image" Target="../media/image187.e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image" Target="../media/image196.emf"/><Relationship Id="rId1" Type="http://schemas.openxmlformats.org/officeDocument/2006/relationships/image" Target="../media/image195.emf"/><Relationship Id="rId5" Type="http://schemas.openxmlformats.org/officeDocument/2006/relationships/image" Target="../media/image199.wmf"/><Relationship Id="rId4" Type="http://schemas.openxmlformats.org/officeDocument/2006/relationships/image" Target="../media/image19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13" Type="http://schemas.openxmlformats.org/officeDocument/2006/relationships/image" Target="../media/image36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12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emf"/><Relationship Id="rId2" Type="http://schemas.openxmlformats.org/officeDocument/2006/relationships/image" Target="../media/image201.emf"/><Relationship Id="rId1" Type="http://schemas.openxmlformats.org/officeDocument/2006/relationships/image" Target="../media/image200.emf"/><Relationship Id="rId5" Type="http://schemas.openxmlformats.org/officeDocument/2006/relationships/image" Target="../media/image204.emf"/><Relationship Id="rId4" Type="http://schemas.openxmlformats.org/officeDocument/2006/relationships/image" Target="../media/image203.emf"/></Relationships>
</file>

<file path=ppt/drawings/_rels/vmlDrawing4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emf"/><Relationship Id="rId1" Type="http://schemas.openxmlformats.org/officeDocument/2006/relationships/image" Target="../media/image205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emf"/><Relationship Id="rId7" Type="http://schemas.openxmlformats.org/officeDocument/2006/relationships/image" Target="../media/image213.wmf"/><Relationship Id="rId2" Type="http://schemas.openxmlformats.org/officeDocument/2006/relationships/image" Target="../media/image208.emf"/><Relationship Id="rId1" Type="http://schemas.openxmlformats.org/officeDocument/2006/relationships/image" Target="../media/image207.emf"/><Relationship Id="rId6" Type="http://schemas.openxmlformats.org/officeDocument/2006/relationships/image" Target="../media/image212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wmf"/><Relationship Id="rId3" Type="http://schemas.openxmlformats.org/officeDocument/2006/relationships/image" Target="../media/image216.wmf"/><Relationship Id="rId7" Type="http://schemas.openxmlformats.org/officeDocument/2006/relationships/image" Target="../media/image219.wmf"/><Relationship Id="rId2" Type="http://schemas.openxmlformats.org/officeDocument/2006/relationships/image" Target="../media/image215.wmf"/><Relationship Id="rId1" Type="http://schemas.openxmlformats.org/officeDocument/2006/relationships/image" Target="../media/image214.wmf"/><Relationship Id="rId6" Type="http://schemas.openxmlformats.org/officeDocument/2006/relationships/image" Target="../media/image211.wmf"/><Relationship Id="rId5" Type="http://schemas.openxmlformats.org/officeDocument/2006/relationships/image" Target="../media/image218.emf"/><Relationship Id="rId4" Type="http://schemas.openxmlformats.org/officeDocument/2006/relationships/image" Target="../media/image217.wmf"/><Relationship Id="rId9" Type="http://schemas.openxmlformats.org/officeDocument/2006/relationships/image" Target="../media/image221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wmf"/><Relationship Id="rId7" Type="http://schemas.openxmlformats.org/officeDocument/2006/relationships/image" Target="../media/image228.wmf"/><Relationship Id="rId2" Type="http://schemas.openxmlformats.org/officeDocument/2006/relationships/image" Target="../media/image223.wmf"/><Relationship Id="rId1" Type="http://schemas.openxmlformats.org/officeDocument/2006/relationships/image" Target="../media/image222.emf"/><Relationship Id="rId6" Type="http://schemas.openxmlformats.org/officeDocument/2006/relationships/image" Target="../media/image227.wmf"/><Relationship Id="rId5" Type="http://schemas.openxmlformats.org/officeDocument/2006/relationships/image" Target="../media/image226.wmf"/><Relationship Id="rId4" Type="http://schemas.openxmlformats.org/officeDocument/2006/relationships/image" Target="../media/image225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emf"/><Relationship Id="rId5" Type="http://schemas.openxmlformats.org/officeDocument/2006/relationships/image" Target="../media/image233.wmf"/><Relationship Id="rId4" Type="http://schemas.openxmlformats.org/officeDocument/2006/relationships/image" Target="../media/image232.w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6.wmf"/><Relationship Id="rId1" Type="http://schemas.openxmlformats.org/officeDocument/2006/relationships/image" Target="../media/image235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Relationship Id="rId4" Type="http://schemas.openxmlformats.org/officeDocument/2006/relationships/image" Target="../media/image240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3" Type="http://schemas.openxmlformats.org/officeDocument/2006/relationships/image" Target="../media/image243.emf"/><Relationship Id="rId7" Type="http://schemas.openxmlformats.org/officeDocument/2006/relationships/image" Target="../media/image247.emf"/><Relationship Id="rId2" Type="http://schemas.openxmlformats.org/officeDocument/2006/relationships/image" Target="../media/image242.emf"/><Relationship Id="rId1" Type="http://schemas.openxmlformats.org/officeDocument/2006/relationships/image" Target="../media/image241.emf"/><Relationship Id="rId6" Type="http://schemas.openxmlformats.org/officeDocument/2006/relationships/image" Target="../media/image246.emf"/><Relationship Id="rId5" Type="http://schemas.openxmlformats.org/officeDocument/2006/relationships/image" Target="../media/image245.emf"/><Relationship Id="rId4" Type="http://schemas.openxmlformats.org/officeDocument/2006/relationships/image" Target="../media/image244.emf"/><Relationship Id="rId9" Type="http://schemas.openxmlformats.org/officeDocument/2006/relationships/image" Target="../media/image249.e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7" Type="http://schemas.openxmlformats.org/officeDocument/2006/relationships/image" Target="../media/image256.wmf"/><Relationship Id="rId2" Type="http://schemas.openxmlformats.org/officeDocument/2006/relationships/image" Target="../media/image251.wmf"/><Relationship Id="rId1" Type="http://schemas.openxmlformats.org/officeDocument/2006/relationships/image" Target="../media/image250.emf"/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2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28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2.wmf"/><Relationship Id="rId5" Type="http://schemas.openxmlformats.org/officeDocument/2006/relationships/image" Target="../media/image47.wmf"/><Relationship Id="rId10" Type="http://schemas.openxmlformats.org/officeDocument/2006/relationships/image" Target="../media/image51.wmf"/><Relationship Id="rId4" Type="http://schemas.openxmlformats.org/officeDocument/2006/relationships/image" Target="../media/image46.wmf"/><Relationship Id="rId9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/>
            <a:fld id="{4D3CB2C6-6D4C-49A2-BBC9-86F7EE8B370E}" type="slidenum">
              <a:rPr lang="en-US" altLang="zh-CN" sz="1200">
                <a:ea typeface="宋体" pitchFamily="2" charset="-122"/>
              </a:rPr>
              <a:pPr eaLnBrk="1" hangingPunct="1"/>
              <a:t>21</a:t>
            </a:fld>
            <a:endParaRPr lang="en-US" altLang="zh-CN" sz="1200">
              <a:ea typeface="宋体" pitchFamily="2" charset="-122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2017-10-31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5" Type="http://schemas.openxmlformats.org/officeDocument/2006/relationships/oleObject" Target="../embeddings/oleObject64.bin"/><Relationship Id="rId4" Type="http://schemas.openxmlformats.org/officeDocument/2006/relationships/oleObject" Target="../embeddings/oleObject63.bin"/><Relationship Id="rId9" Type="http://schemas.openxmlformats.org/officeDocument/2006/relationships/oleObject" Target="../embeddings/oleObject6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Relationship Id="rId9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oleObject" Target="../embeddings/oleObject7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84.bin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3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2.bin"/><Relationship Id="rId9" Type="http://schemas.openxmlformats.org/officeDocument/2006/relationships/oleObject" Target="../embeddings/oleObject8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Microsoft_Office_Word_97_-_2003___4.doc"/><Relationship Id="rId4" Type="http://schemas.openxmlformats.org/officeDocument/2006/relationships/oleObject" Target="../embeddings/Microsoft_Office_Word_97_-_2003___3.doc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100.bin"/><Relationship Id="rId4" Type="http://schemas.openxmlformats.org/officeDocument/2006/relationships/oleObject" Target="../embeddings/Microsoft_Office_Word_97_-_2003___6.doc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Microsoft_Office_Word_97_-_2003___8.doc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103.bin"/><Relationship Id="rId4" Type="http://schemas.openxmlformats.org/officeDocument/2006/relationships/oleObject" Target="../embeddings/oleObject10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3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107.bin"/><Relationship Id="rId12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06.bin"/><Relationship Id="rId11" Type="http://schemas.openxmlformats.org/officeDocument/2006/relationships/oleObject" Target="../embeddings/oleObject111.bin"/><Relationship Id="rId5" Type="http://schemas.openxmlformats.org/officeDocument/2006/relationships/oleObject" Target="../embeddings/oleObject105.bin"/><Relationship Id="rId10" Type="http://schemas.openxmlformats.org/officeDocument/2006/relationships/oleObject" Target="../embeddings/oleObject110.bin"/><Relationship Id="rId4" Type="http://schemas.openxmlformats.org/officeDocument/2006/relationships/oleObject" Target="../embeddings/oleObject104.bin"/><Relationship Id="rId9" Type="http://schemas.openxmlformats.org/officeDocument/2006/relationships/oleObject" Target="../embeddings/oleObject109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116.bin"/><Relationship Id="rId4" Type="http://schemas.openxmlformats.org/officeDocument/2006/relationships/oleObject" Target="../embeddings/oleObject11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Microsoft_Office_Word_97_-_2003___9.doc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oleObject" Target="../embeddings/Microsoft_Office_Word_97_-_2003___10.doc"/><Relationship Id="rId4" Type="http://schemas.openxmlformats.org/officeDocument/2006/relationships/oleObject" Target="../embeddings/oleObject119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121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122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12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31.bin"/><Relationship Id="rId5" Type="http://schemas.openxmlformats.org/officeDocument/2006/relationships/oleObject" Target="../embeddings/oleObject130.bin"/><Relationship Id="rId4" Type="http://schemas.openxmlformats.org/officeDocument/2006/relationships/oleObject" Target="../embeddings/oleObject129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5" Type="http://schemas.openxmlformats.org/officeDocument/2006/relationships/oleObject" Target="../embeddings/oleObject134.bin"/><Relationship Id="rId4" Type="http://schemas.openxmlformats.org/officeDocument/2006/relationships/oleObject" Target="../embeddings/oleObject13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5" Type="http://schemas.openxmlformats.org/officeDocument/2006/relationships/oleObject" Target="../embeddings/oleObject137.bin"/><Relationship Id="rId4" Type="http://schemas.openxmlformats.org/officeDocument/2006/relationships/oleObject" Target="../embeddings/oleObject13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4" Type="http://schemas.openxmlformats.org/officeDocument/2006/relationships/oleObject" Target="../embeddings/oleObject140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44.bin"/><Relationship Id="rId5" Type="http://schemas.openxmlformats.org/officeDocument/2006/relationships/oleObject" Target="../embeddings/oleObject143.bin"/><Relationship Id="rId4" Type="http://schemas.openxmlformats.org/officeDocument/2006/relationships/oleObject" Target="../embeddings/oleObject14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4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oleObject" Target="../embeddings/oleObject147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0.bin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49.bin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60.bin"/><Relationship Id="rId12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159.bin"/><Relationship Id="rId11" Type="http://schemas.openxmlformats.org/officeDocument/2006/relationships/oleObject" Target="../embeddings/oleObject164.bin"/><Relationship Id="rId5" Type="http://schemas.openxmlformats.org/officeDocument/2006/relationships/oleObject" Target="../embeddings/oleObject158.bin"/><Relationship Id="rId10" Type="http://schemas.openxmlformats.org/officeDocument/2006/relationships/oleObject" Target="../embeddings/oleObject163.bin"/><Relationship Id="rId4" Type="http://schemas.openxmlformats.org/officeDocument/2006/relationships/oleObject" Target="../embeddings/oleObject157.bin"/><Relationship Id="rId9" Type="http://schemas.openxmlformats.org/officeDocument/2006/relationships/oleObject" Target="../embeddings/oleObject16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8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169.bin"/><Relationship Id="rId11" Type="http://schemas.openxmlformats.org/officeDocument/2006/relationships/oleObject" Target="../embeddings/oleObject174.bin"/><Relationship Id="rId5" Type="http://schemas.openxmlformats.org/officeDocument/2006/relationships/oleObject" Target="../embeddings/oleObject168.bin"/><Relationship Id="rId10" Type="http://schemas.openxmlformats.org/officeDocument/2006/relationships/oleObject" Target="../embeddings/oleObject173.bin"/><Relationship Id="rId4" Type="http://schemas.openxmlformats.org/officeDocument/2006/relationships/oleObject" Target="../embeddings/oleObject167.bin"/><Relationship Id="rId9" Type="http://schemas.openxmlformats.org/officeDocument/2006/relationships/oleObject" Target="../embeddings/oleObject17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178.bin"/><Relationship Id="rId5" Type="http://schemas.openxmlformats.org/officeDocument/2006/relationships/oleObject" Target="../embeddings/oleObject177.bin"/><Relationship Id="rId4" Type="http://schemas.openxmlformats.org/officeDocument/2006/relationships/oleObject" Target="../embeddings/oleObject17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182.bin"/><Relationship Id="rId5" Type="http://schemas.openxmlformats.org/officeDocument/2006/relationships/oleObject" Target="../embeddings/oleObject181.bin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0.bin"/><Relationship Id="rId9" Type="http://schemas.openxmlformats.org/officeDocument/2006/relationships/oleObject" Target="../embeddings/oleObject18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190.bin"/><Relationship Id="rId5" Type="http://schemas.openxmlformats.org/officeDocument/2006/relationships/oleObject" Target="../embeddings/oleObject189.bin"/><Relationship Id="rId4" Type="http://schemas.openxmlformats.org/officeDocument/2006/relationships/oleObject" Target="../embeddings/oleObject18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2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195.bin"/><Relationship Id="rId5" Type="http://schemas.openxmlformats.org/officeDocument/2006/relationships/oleObject" Target="../embeddings/oleObject194.bin"/><Relationship Id="rId4" Type="http://schemas.openxmlformats.org/officeDocument/2006/relationships/oleObject" Target="../embeddings/oleObject193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4" Type="http://schemas.openxmlformats.org/officeDocument/2006/relationships/oleObject" Target="../embeddings/oleObject198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02.bin"/><Relationship Id="rId5" Type="http://schemas.openxmlformats.org/officeDocument/2006/relationships/oleObject" Target="../embeddings/oleObject201.bin"/><Relationship Id="rId4" Type="http://schemas.openxmlformats.org/officeDocument/2006/relationships/oleObject" Target="../embeddings/oleObject200.bin"/><Relationship Id="rId9" Type="http://schemas.openxmlformats.org/officeDocument/2006/relationships/oleObject" Target="../embeddings/oleObject205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oleObject" Target="../embeddings/oleObject209.bin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08.bin"/><Relationship Id="rId10" Type="http://schemas.openxmlformats.org/officeDocument/2006/relationships/oleObject" Target="../embeddings/oleObject213.bin"/><Relationship Id="rId4" Type="http://schemas.openxmlformats.org/officeDocument/2006/relationships/oleObject" Target="../embeddings/oleObject207.bin"/><Relationship Id="rId9" Type="http://schemas.openxmlformats.org/officeDocument/2006/relationships/oleObject" Target="../embeddings/oleObject212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3" Type="http://schemas.openxmlformats.org/officeDocument/2006/relationships/oleObject" Target="../embeddings/oleObject215.bin"/><Relationship Id="rId7" Type="http://schemas.openxmlformats.org/officeDocument/2006/relationships/oleObject" Target="../embeddings/oleObject2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18.bin"/><Relationship Id="rId5" Type="http://schemas.openxmlformats.org/officeDocument/2006/relationships/oleObject" Target="../embeddings/oleObject217.bin"/><Relationship Id="rId4" Type="http://schemas.openxmlformats.org/officeDocument/2006/relationships/oleObject" Target="../embeddings/oleObject216.bin"/><Relationship Id="rId9" Type="http://schemas.openxmlformats.org/officeDocument/2006/relationships/oleObject" Target="../embeddings/oleObject221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3" Type="http://schemas.openxmlformats.org/officeDocument/2006/relationships/oleObject" Target="../embeddings/oleObject222.bin"/><Relationship Id="rId7" Type="http://schemas.openxmlformats.org/officeDocument/2006/relationships/oleObject" Target="../embeddings/oleObject2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oleObject" Target="../embeddings/oleObject225.bin"/><Relationship Id="rId5" Type="http://schemas.openxmlformats.org/officeDocument/2006/relationships/oleObject" Target="../embeddings/oleObject224.bin"/><Relationship Id="rId4" Type="http://schemas.openxmlformats.org/officeDocument/2006/relationships/oleObject" Target="../embeddings/oleObject2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12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oleObject" Target="../embeddings/oleObject30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3.bin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6.vml"/><Relationship Id="rId4" Type="http://schemas.openxmlformats.org/officeDocument/2006/relationships/oleObject" Target="../embeddings/oleObject229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233.bin"/><Relationship Id="rId5" Type="http://schemas.openxmlformats.org/officeDocument/2006/relationships/oleObject" Target="../embeddings/oleObject232.bin"/><Relationship Id="rId4" Type="http://schemas.openxmlformats.org/officeDocument/2006/relationships/oleObject" Target="../embeddings/oleObject231.bin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3" Type="http://schemas.openxmlformats.org/officeDocument/2006/relationships/oleObject" Target="../embeddings/oleObject234.bin"/><Relationship Id="rId7" Type="http://schemas.openxmlformats.org/officeDocument/2006/relationships/oleObject" Target="../embeddings/oleObject2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237.bin"/><Relationship Id="rId11" Type="http://schemas.openxmlformats.org/officeDocument/2006/relationships/oleObject" Target="../embeddings/oleObject242.bin"/><Relationship Id="rId5" Type="http://schemas.openxmlformats.org/officeDocument/2006/relationships/oleObject" Target="../embeddings/oleObject236.bin"/><Relationship Id="rId10" Type="http://schemas.openxmlformats.org/officeDocument/2006/relationships/oleObject" Target="../embeddings/oleObject241.bin"/><Relationship Id="rId4" Type="http://schemas.openxmlformats.org/officeDocument/2006/relationships/oleObject" Target="../embeddings/oleObject235.bin"/><Relationship Id="rId9" Type="http://schemas.openxmlformats.org/officeDocument/2006/relationships/oleObject" Target="../embeddings/oleObject240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8.bin"/><Relationship Id="rId3" Type="http://schemas.openxmlformats.org/officeDocument/2006/relationships/oleObject" Target="../embeddings/oleObject243.bin"/><Relationship Id="rId7" Type="http://schemas.openxmlformats.org/officeDocument/2006/relationships/oleObject" Target="../embeddings/oleObject2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246.bin"/><Relationship Id="rId5" Type="http://schemas.openxmlformats.org/officeDocument/2006/relationships/oleObject" Target="../embeddings/oleObject245.bin"/><Relationship Id="rId4" Type="http://schemas.openxmlformats.org/officeDocument/2006/relationships/oleObject" Target="../embeddings/oleObject244.bin"/><Relationship Id="rId9" Type="http://schemas.openxmlformats.org/officeDocument/2006/relationships/oleObject" Target="../embeddings/oleObject249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Relationship Id="rId9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6.bin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5.bin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4.bin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3.bin"/><Relationship Id="rId9" Type="http://schemas.openxmlformats.org/officeDocument/2006/relationships/oleObject" Target="../embeddings/oleObject4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4" Type="http://schemas.openxmlformats.org/officeDocument/2006/relationships/oleObject" Target="../embeddings/oleObject5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16632"/>
            <a:ext cx="7992243" cy="1944216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五</a:t>
            </a: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节   </a:t>
            </a:r>
            <a: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</a:b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高阶导数和高阶微分</a:t>
            </a:r>
            <a:endParaRPr lang="zh-CN" altLang="en-US" sz="4800" b="1" dirty="0" smtClean="0">
              <a:solidFill>
                <a:srgbClr val="0000FF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763688" y="1700808"/>
            <a:ext cx="6660976" cy="2952328"/>
          </a:xfrm>
          <a:noFill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Tx/>
              <a:buNone/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一</a:t>
            </a: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、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高阶导数的定义</a:t>
            </a:r>
            <a:endParaRPr lang="en-US" altLang="zh-CN" sz="4000" b="1" dirty="0" smtClean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>
                <a:solidFill>
                  <a:srgbClr val="9900CC"/>
                </a:solidFill>
                <a:ea typeface="隶书" pitchFamily="49" charset="-122"/>
              </a:rPr>
              <a:t>二、高阶导数</a:t>
            </a: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的求法</a:t>
            </a:r>
            <a:endParaRPr lang="en-US" altLang="zh-CN" sz="4000" b="1" dirty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三、高阶微分</a:t>
            </a:r>
            <a:endParaRPr lang="en-US" altLang="zh-CN" sz="4000" b="1" dirty="0" smtClean="0">
              <a:solidFill>
                <a:srgbClr val="9900CC"/>
              </a:solidFill>
              <a:ea typeface="隶书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4000" b="1" dirty="0" smtClean="0">
                <a:solidFill>
                  <a:srgbClr val="9900CC"/>
                </a:solidFill>
                <a:ea typeface="隶书" pitchFamily="49" charset="-122"/>
              </a:rPr>
              <a:t>四、小         结</a:t>
            </a:r>
            <a:endParaRPr lang="en-US" altLang="zh-CN" sz="4000" b="1" dirty="0" smtClean="0">
              <a:solidFill>
                <a:srgbClr val="9900CC"/>
              </a:solidFill>
              <a:ea typeface="隶书" pitchFamily="49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5650" y="4590256"/>
            <a:ext cx="8137525" cy="1143000"/>
          </a:xfrm>
          <a:prstGeom prst="rect">
            <a:avLst/>
          </a:prstGeom>
          <a:solidFill>
            <a:srgbClr val="FFFF99"/>
          </a:solidFill>
          <a:ln w="9525">
            <a:solidFill>
              <a:srgbClr val="00FFCC"/>
            </a:solidFill>
            <a:miter lim="800000"/>
            <a:headEnd/>
            <a:tailEnd/>
          </a:ln>
        </p:spPr>
        <p:txBody>
          <a:bodyPr anchor="ctr"/>
          <a:lstStyle/>
          <a:p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重点</a:t>
            </a:r>
            <a:r>
              <a:rPr lang="en-US" altLang="zh-CN" sz="3200" b="1" dirty="0">
                <a:solidFill>
                  <a:srgbClr val="00B050"/>
                </a:solidFill>
                <a:ea typeface="楷体_GB2312" pitchFamily="49" charset="-122"/>
              </a:rPr>
              <a:t>:   </a:t>
            </a:r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高阶导数的求法</a:t>
            </a:r>
          </a:p>
          <a:p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难点：莱布尼兹</a:t>
            </a: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公式和典型函数的高阶导数</a:t>
            </a:r>
            <a:endParaRPr lang="zh-CN" altLang="en-US" sz="3200" b="1" dirty="0">
              <a:solidFill>
                <a:srgbClr val="00B050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606797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5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236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FF"/>
                </a:solidFill>
                <a:latin typeface="黑体" pitchFamily="2" charset="-122"/>
              </a:rPr>
              <a:t>3.</a:t>
            </a:r>
            <a:r>
              <a:rPr lang="zh-CN" altLang="en-US" sz="3200" b="1">
                <a:solidFill>
                  <a:srgbClr val="9900FF"/>
                </a:solidFill>
                <a:latin typeface="黑体" pitchFamily="2" charset="-122"/>
              </a:rPr>
              <a:t>间接法</a:t>
            </a:r>
            <a:r>
              <a:rPr lang="en-US" altLang="zh-CN" sz="3200" b="1">
                <a:solidFill>
                  <a:srgbClr val="9900FF"/>
                </a:solidFill>
                <a:latin typeface="黑体" pitchFamily="2" charset="-122"/>
              </a:rPr>
              <a:t>:</a:t>
            </a:r>
            <a:endParaRPr lang="en-US" altLang="zh-CN" sz="2800" b="1">
              <a:solidFill>
                <a:srgbClr val="9900FF"/>
              </a:solidFill>
              <a:ea typeface="宋体" pitchFamily="2" charset="-122"/>
            </a:endParaRP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889000" y="1349375"/>
            <a:ext cx="3395663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99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楷体_GB2312" pitchFamily="49" charset="-122"/>
              </a:rPr>
              <a:t>常用高阶导数公式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1066800" y="4211638"/>
          <a:ext cx="5105400" cy="411162"/>
        </p:xfrm>
        <a:graphic>
          <a:graphicData uri="http://schemas.openxmlformats.org/presentationml/2006/ole">
            <p:oleObj spid="_x0000_s681116" name="公式" r:id="rId3" imgW="5651500" imgH="469900" progId="Equation.3">
              <p:embed/>
            </p:oleObj>
          </a:graphicData>
        </a:graphic>
      </p:graphicFrame>
      <p:graphicFrame>
        <p:nvGraphicFramePr>
          <p:cNvPr id="14353" name="Object 17"/>
          <p:cNvGraphicFramePr>
            <a:graphicFrameLocks noChangeAspect="1"/>
          </p:cNvGraphicFramePr>
          <p:nvPr/>
        </p:nvGraphicFramePr>
        <p:xfrm>
          <a:off x="1066800" y="4821238"/>
          <a:ext cx="4013200" cy="817562"/>
        </p:xfrm>
        <a:graphic>
          <a:graphicData uri="http://schemas.openxmlformats.org/presentationml/2006/ole">
            <p:oleObj spid="_x0000_s681117" name="公式" r:id="rId4" imgW="4178300" imgH="850900" progId="Equation.3">
              <p:embed/>
            </p:oleObj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1066800" y="2500313"/>
          <a:ext cx="4800600" cy="838200"/>
        </p:xfrm>
        <a:graphic>
          <a:graphicData uri="http://schemas.openxmlformats.org/presentationml/2006/ole">
            <p:oleObj spid="_x0000_s681118" name="公式" r:id="rId5" imgW="4800600" imgH="838200" progId="Equation.3">
              <p:embed/>
            </p:oleObj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1060450" y="3297238"/>
          <a:ext cx="4864100" cy="838200"/>
        </p:xfrm>
        <a:graphic>
          <a:graphicData uri="http://schemas.openxmlformats.org/presentationml/2006/ole">
            <p:oleObj spid="_x0000_s681119" name="公式" r:id="rId6" imgW="4864100" imgH="838200" progId="Equation.3">
              <p:embed/>
            </p:oleObj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066800" y="1981200"/>
          <a:ext cx="4572000" cy="469900"/>
        </p:xfrm>
        <a:graphic>
          <a:graphicData uri="http://schemas.openxmlformats.org/presentationml/2006/ole">
            <p:oleObj spid="_x0000_s681120" name="公式" r:id="rId7" imgW="4457700" imgH="469900" progId="Equation.3">
              <p:embed/>
            </p:oleObj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5943600" y="1905000"/>
          <a:ext cx="2057400" cy="573088"/>
        </p:xfrm>
        <a:graphic>
          <a:graphicData uri="http://schemas.openxmlformats.org/presentationml/2006/ole">
            <p:oleObj spid="_x0000_s681121" name="公式" r:id="rId8" imgW="1689100" imgH="469900" progId="Equation.3">
              <p:embed/>
            </p:oleObj>
          </a:graphicData>
        </a:graphic>
      </p:graphicFrame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835025" y="358775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ea typeface="宋体" pitchFamily="2" charset="-122"/>
              </a:rPr>
              <a:t>                   </a:t>
            </a:r>
            <a:r>
              <a:rPr lang="en-US" altLang="zh-CN" sz="2800" b="1" dirty="0">
                <a:ea typeface="宋体" pitchFamily="2" charset="-122"/>
              </a:rPr>
              <a:t> </a:t>
            </a:r>
            <a:r>
              <a:rPr lang="zh-CN" altLang="en-US" sz="2800" b="1" dirty="0">
                <a:ea typeface="宋体" pitchFamily="2" charset="-122"/>
              </a:rPr>
              <a:t>利用已知的高阶导数公式</a:t>
            </a:r>
            <a:r>
              <a:rPr lang="en-US" altLang="zh-CN" sz="2800" b="1" dirty="0">
                <a:ea typeface="宋体" pitchFamily="2" charset="-122"/>
              </a:rPr>
              <a:t>, </a:t>
            </a:r>
            <a:r>
              <a:rPr lang="zh-CN" altLang="en-US" sz="2800" b="1" dirty="0">
                <a:ea typeface="宋体" pitchFamily="2" charset="-122"/>
              </a:rPr>
              <a:t>通过四则</a:t>
            </a:r>
          </a:p>
        </p:txBody>
      </p:sp>
      <p:graphicFrame>
        <p:nvGraphicFramePr>
          <p:cNvPr id="14359" name="Object 23"/>
          <p:cNvGraphicFramePr>
            <a:graphicFrameLocks noChangeAspect="1"/>
          </p:cNvGraphicFramePr>
          <p:nvPr/>
        </p:nvGraphicFramePr>
        <p:xfrm>
          <a:off x="5486400" y="4745038"/>
          <a:ext cx="2659063" cy="817562"/>
        </p:xfrm>
        <a:graphic>
          <a:graphicData uri="http://schemas.openxmlformats.org/presentationml/2006/ole">
            <p:oleObj spid="_x0000_s681122" name="公式" r:id="rId9" imgW="2768600" imgH="850900" progId="Equation.3">
              <p:embed/>
            </p:oleObj>
          </a:graphicData>
        </a:graphic>
      </p:graphicFrame>
      <p:sp>
        <p:nvSpPr>
          <p:cNvPr id="14360" name="Text Box 24"/>
          <p:cNvSpPr txBox="1">
            <a:spLocks noChangeArrowheads="1"/>
          </p:cNvSpPr>
          <p:nvPr/>
        </p:nvSpPr>
        <p:spPr bwMode="auto">
          <a:xfrm>
            <a:off x="2587625" y="852488"/>
            <a:ext cx="617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运算</a:t>
            </a:r>
            <a:r>
              <a:rPr lang="en-US" altLang="zh-CN" sz="2800" b="1">
                <a:ea typeface="宋体" pitchFamily="2" charset="-122"/>
              </a:rPr>
              <a:t>, </a:t>
            </a:r>
            <a:r>
              <a:rPr lang="zh-CN" altLang="en-US" sz="2800" b="1">
                <a:ea typeface="宋体" pitchFamily="2" charset="-122"/>
              </a:rPr>
              <a:t>变量代换等方法</a:t>
            </a:r>
            <a:r>
              <a:rPr lang="en-US" altLang="zh-CN" sz="2800" b="1">
                <a:ea typeface="宋体" pitchFamily="2" charset="-122"/>
              </a:rPr>
              <a:t>, </a:t>
            </a:r>
            <a:r>
              <a:rPr lang="zh-CN" altLang="en-US" sz="2800" b="1">
                <a:ea typeface="宋体" pitchFamily="2" charset="-122"/>
              </a:rPr>
              <a:t>求出</a:t>
            </a:r>
            <a:r>
              <a:rPr lang="en-US" altLang="zh-CN" sz="2800" b="1" i="1">
                <a:ea typeface="宋体" pitchFamily="2" charset="-122"/>
              </a:rPr>
              <a:t>n</a:t>
            </a:r>
            <a:r>
              <a:rPr lang="zh-CN" altLang="en-US" sz="2800" b="1">
                <a:ea typeface="宋体" pitchFamily="2" charset="-122"/>
              </a:rPr>
              <a:t>阶导数</a:t>
            </a:r>
            <a:r>
              <a:rPr lang="en-US" altLang="zh-CN" sz="2800" b="1"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8608841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1" grpId="0" animBg="1" autoUpdateAnimBg="0"/>
      <p:bldP spid="14358" grpId="0" autoUpdateAnimBg="0"/>
      <p:bldP spid="1436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Text Box 2"/>
          <p:cNvSpPr txBox="1">
            <a:spLocks noChangeArrowheads="1"/>
          </p:cNvSpPr>
          <p:nvPr/>
        </p:nvSpPr>
        <p:spPr bwMode="auto">
          <a:xfrm>
            <a:off x="457200" y="2667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6</a:t>
            </a:r>
            <a:endParaRPr lang="en-US" altLang="zh-CN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1360488" y="152400"/>
          <a:ext cx="3276600" cy="901700"/>
        </p:xfrm>
        <a:graphic>
          <a:graphicData uri="http://schemas.openxmlformats.org/presentationml/2006/ole">
            <p:oleObj spid="_x0000_s682140" name="公式" r:id="rId3" imgW="3276600" imgH="901700" progId="Equation.3">
              <p:embed/>
            </p:oleObj>
          </a:graphicData>
        </a:graphic>
      </p:graphicFrame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457200" y="12192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解</a:t>
            </a:r>
            <a:endParaRPr lang="zh-CN" altLang="en-US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041400" y="1066800"/>
          <a:ext cx="4749800" cy="887413"/>
        </p:xfrm>
        <a:graphic>
          <a:graphicData uri="http://schemas.openxmlformats.org/presentationml/2006/ole">
            <p:oleObj spid="_x0000_s682141" name="公式" r:id="rId4" imgW="4826000" imgH="901700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566738" y="1981200"/>
          <a:ext cx="4614862" cy="904875"/>
        </p:xfrm>
        <a:graphic>
          <a:graphicData uri="http://schemas.openxmlformats.org/presentationml/2006/ole">
            <p:oleObj spid="_x0000_s682142" name="公式" r:id="rId5" imgW="4584700" imgH="977900" progId="Equation.3">
              <p:embed/>
            </p:oleObj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5257800" y="1951038"/>
          <a:ext cx="3605213" cy="944562"/>
        </p:xfrm>
        <a:graphic>
          <a:graphicData uri="http://schemas.openxmlformats.org/presentationml/2006/ole">
            <p:oleObj spid="_x0000_s682143" name="公式" r:id="rId6" imgW="3733800" imgH="977900" progId="Equation.3">
              <p:embed/>
            </p:oleObj>
          </a:graphicData>
        </a:graphic>
      </p:graphicFrame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57200" y="3200400"/>
            <a:ext cx="1055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练习</a:t>
            </a:r>
            <a:endParaRPr lang="zh-CN" altLang="en-US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1408113" y="2986088"/>
          <a:ext cx="3925887" cy="1128712"/>
        </p:xfrm>
        <a:graphic>
          <a:graphicData uri="http://schemas.openxmlformats.org/presentationml/2006/ole">
            <p:oleObj spid="_x0000_s682144" name="公式" r:id="rId7" imgW="1765300" imgH="558800" progId="Equation.3">
              <p:embed/>
            </p:oleObj>
          </a:graphicData>
        </a:graphic>
      </p:graphicFrame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57200" y="4281488"/>
            <a:ext cx="10556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答</a:t>
            </a:r>
            <a:endParaRPr lang="zh-CN" altLang="en-US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18444" name="Object 12"/>
          <p:cNvGraphicFramePr>
            <a:graphicFrameLocks noChangeAspect="1"/>
          </p:cNvGraphicFramePr>
          <p:nvPr/>
        </p:nvGraphicFramePr>
        <p:xfrm>
          <a:off x="914400" y="4114800"/>
          <a:ext cx="3213100" cy="941388"/>
        </p:xfrm>
        <a:graphic>
          <a:graphicData uri="http://schemas.openxmlformats.org/presentationml/2006/ole">
            <p:oleObj spid="_x0000_s682145" name="公式" r:id="rId8" imgW="1651000" imgH="520700" progId="Equation.3">
              <p:embed/>
            </p:oleObj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4113213" y="4076700"/>
          <a:ext cx="4779962" cy="985838"/>
        </p:xfrm>
        <a:graphic>
          <a:graphicData uri="http://schemas.openxmlformats.org/presentationml/2006/ole">
            <p:oleObj spid="_x0000_s682146" name="公式" r:id="rId9" imgW="2133600" imgH="431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4336897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utoUpdateAnimBg="0"/>
      <p:bldP spid="18440" grpId="0" autoUpdateAnimBg="0"/>
      <p:bldP spid="184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46501718"/>
              </p:ext>
            </p:extLst>
          </p:nvPr>
        </p:nvGraphicFramePr>
        <p:xfrm>
          <a:off x="990600" y="1076548"/>
          <a:ext cx="3802063" cy="925513"/>
        </p:xfrm>
        <a:graphic>
          <a:graphicData uri="http://schemas.openxmlformats.org/presentationml/2006/ole">
            <p:oleObj spid="_x0000_s686182" name="公式" r:id="rId3" imgW="4013200" imgH="977900" progId="Equation.3">
              <p:embed/>
            </p:oleObj>
          </a:graphicData>
        </a:graphic>
      </p:graphicFrame>
      <p:graphicFrame>
        <p:nvGraphicFramePr>
          <p:cNvPr id="184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67155970"/>
              </p:ext>
            </p:extLst>
          </p:nvPr>
        </p:nvGraphicFramePr>
        <p:xfrm>
          <a:off x="1066800" y="2167161"/>
          <a:ext cx="2012950" cy="873125"/>
        </p:xfrm>
        <a:graphic>
          <a:graphicData uri="http://schemas.openxmlformats.org/presentationml/2006/ole">
            <p:oleObj spid="_x0000_s686183" name="公式" r:id="rId4" imgW="2082800" imgH="901700" progId="Equation.3">
              <p:embed/>
            </p:oleObj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84377102"/>
              </p:ext>
            </p:extLst>
          </p:nvPr>
        </p:nvGraphicFramePr>
        <p:xfrm>
          <a:off x="3119438" y="2195736"/>
          <a:ext cx="2062162" cy="885825"/>
        </p:xfrm>
        <a:graphic>
          <a:graphicData uri="http://schemas.openxmlformats.org/presentationml/2006/ole">
            <p:oleObj spid="_x0000_s686184" name="公式" r:id="rId5" imgW="2133600" imgH="914400" progId="Equation.3">
              <p:embed/>
            </p:oleObj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13970983"/>
              </p:ext>
            </p:extLst>
          </p:nvPr>
        </p:nvGraphicFramePr>
        <p:xfrm>
          <a:off x="1724025" y="3467323"/>
          <a:ext cx="4714875" cy="935038"/>
        </p:xfrm>
        <a:graphic>
          <a:graphicData uri="http://schemas.openxmlformats.org/presentationml/2006/ole">
            <p:oleObj spid="_x0000_s686185" name="公式" r:id="rId6" imgW="4876800" imgH="965200" progId="Equation.3">
              <p:embed/>
            </p:oleObj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105916087"/>
              </p:ext>
            </p:extLst>
          </p:nvPr>
        </p:nvGraphicFramePr>
        <p:xfrm>
          <a:off x="1154113" y="4640486"/>
          <a:ext cx="5246687" cy="1020762"/>
        </p:xfrm>
        <a:graphic>
          <a:graphicData uri="http://schemas.openxmlformats.org/presentationml/2006/ole">
            <p:oleObj spid="_x0000_s686186" name="公式" r:id="rId7" imgW="5410038" imgH="1047913" progId="Equation.3">
              <p:embed/>
            </p:oleObj>
          </a:graphicData>
        </a:graphic>
      </p:graphicFrame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762000" y="304800"/>
            <a:ext cx="705036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dirty="0" smtClean="0">
                <a:solidFill>
                  <a:srgbClr val="9900FF"/>
                </a:solidFill>
                <a:latin typeface="黑体" pitchFamily="2" charset="-122"/>
              </a:rPr>
              <a:t>4.</a:t>
            </a:r>
            <a:r>
              <a:rPr lang="zh-CN" altLang="en-US" sz="3200" b="1" dirty="0" smtClean="0">
                <a:solidFill>
                  <a:srgbClr val="9900FF"/>
                </a:solidFill>
                <a:latin typeface="黑体" pitchFamily="2" charset="-122"/>
              </a:rPr>
              <a:t>参数方程与隐函数形式的高阶导数</a:t>
            </a:r>
            <a:endParaRPr lang="en-US" altLang="zh-CN" sz="2800" b="1" dirty="0">
              <a:solidFill>
                <a:srgbClr val="9900FF"/>
              </a:solidFill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1953104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81000" y="528638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17525" y="1790700"/>
            <a:ext cx="930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143000" y="304800"/>
          <a:ext cx="7696200" cy="1035050"/>
        </p:xfrm>
        <a:graphic>
          <a:graphicData uri="http://schemas.openxmlformats.org/presentationml/2006/ole">
            <p:oleObj spid="_x0000_s687286" name="公式" r:id="rId3" imgW="7683500" imgH="1066800" progId="Equation.3">
              <p:embed/>
            </p:oleObj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371600" y="1257300"/>
          <a:ext cx="1206500" cy="1714500"/>
        </p:xfrm>
        <a:graphic>
          <a:graphicData uri="http://schemas.openxmlformats.org/presentationml/2006/ole">
            <p:oleObj spid="_x0000_s687287" name="公式" r:id="rId4" imgW="1206500" imgH="1714500" progId="Equation.3">
              <p:embed/>
            </p:oleObj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2743200" y="1587500"/>
          <a:ext cx="2705100" cy="965200"/>
        </p:xfrm>
        <a:graphic>
          <a:graphicData uri="http://schemas.openxmlformats.org/presentationml/2006/ole">
            <p:oleObj spid="_x0000_s687288" name="公式" r:id="rId5" imgW="2705100" imgH="965200" progId="Equation.3">
              <p:embed/>
            </p:oleObj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613400" y="1943100"/>
          <a:ext cx="1308100" cy="303213"/>
        </p:xfrm>
        <a:graphic>
          <a:graphicData uri="http://schemas.openxmlformats.org/presentationml/2006/ole">
            <p:oleObj spid="_x0000_s687289" name="公式" r:id="rId6" imgW="1307532" imgH="304668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1308100" y="2984500"/>
          <a:ext cx="2082800" cy="901700"/>
        </p:xfrm>
        <a:graphic>
          <a:graphicData uri="http://schemas.openxmlformats.org/presentationml/2006/ole">
            <p:oleObj spid="_x0000_s687290" name="公式" r:id="rId7" imgW="2082800" imgH="901700" progId="Equation.3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3498850" y="3035300"/>
          <a:ext cx="1739900" cy="914400"/>
        </p:xfrm>
        <a:graphic>
          <a:graphicData uri="http://schemas.openxmlformats.org/presentationml/2006/ole">
            <p:oleObj spid="_x0000_s687291" name="公式" r:id="rId8" imgW="1739900" imgH="914400" progId="Equation.3">
              <p:embed/>
            </p:oleObj>
          </a:graphicData>
        </a:graphic>
      </p:graphicFrame>
      <p:graphicFrame>
        <p:nvGraphicFramePr>
          <p:cNvPr id="22538" name="Object 10"/>
          <p:cNvGraphicFramePr>
            <a:graphicFrameLocks noChangeAspect="1"/>
          </p:cNvGraphicFramePr>
          <p:nvPr/>
        </p:nvGraphicFramePr>
        <p:xfrm>
          <a:off x="5321300" y="2971800"/>
          <a:ext cx="2451100" cy="889000"/>
        </p:xfrm>
        <a:graphic>
          <a:graphicData uri="http://schemas.openxmlformats.org/presentationml/2006/ole">
            <p:oleObj spid="_x0000_s687292" name="公式" r:id="rId9" imgW="2451100" imgH="889000" progId="Equation.3">
              <p:embed/>
            </p:oleObj>
          </a:graphicData>
        </a:graphic>
      </p:graphicFrame>
      <p:graphicFrame>
        <p:nvGraphicFramePr>
          <p:cNvPr id="22539" name="Object 11"/>
          <p:cNvGraphicFramePr>
            <a:graphicFrameLocks noChangeAspect="1"/>
          </p:cNvGraphicFramePr>
          <p:nvPr/>
        </p:nvGraphicFramePr>
        <p:xfrm>
          <a:off x="2006600" y="3902075"/>
          <a:ext cx="1422400" cy="898525"/>
        </p:xfrm>
        <a:graphic>
          <a:graphicData uri="http://schemas.openxmlformats.org/presentationml/2006/ole">
            <p:oleObj spid="_x0000_s687293" name="公式" r:id="rId10" imgW="1447800" imgH="914400" progId="Equation.3">
              <p:embed/>
            </p:oleObj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762000" y="4848225"/>
          <a:ext cx="5943600" cy="1095375"/>
        </p:xfrm>
        <a:graphic>
          <a:graphicData uri="http://schemas.openxmlformats.org/presentationml/2006/ole">
            <p:oleObj spid="_x0000_s687294" name="公式" r:id="rId11" imgW="2914747" imgH="53351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972557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685800" y="3619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1662113" y="404813"/>
          <a:ext cx="6491287" cy="509587"/>
        </p:xfrm>
        <a:graphic>
          <a:graphicData uri="http://schemas.openxmlformats.org/presentationml/2006/ole">
            <p:oleObj spid="_x0000_s685258" name="公式" r:id="rId3" imgW="6629400" imgH="520700" progId="Equation.3">
              <p:embed/>
            </p:oleObj>
          </a:graphicData>
        </a:graphic>
      </p:graphicFrame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81050" y="1066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1436688" y="1152525"/>
          <a:ext cx="3363912" cy="377825"/>
        </p:xfrm>
        <a:graphic>
          <a:graphicData uri="http://schemas.openxmlformats.org/presentationml/2006/ole">
            <p:oleObj spid="_x0000_s685259" name="公式" r:id="rId4" imgW="3295731" imgH="409608" progId="Equation.3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1412875" y="1787525"/>
          <a:ext cx="5880100" cy="422275"/>
        </p:xfrm>
        <a:graphic>
          <a:graphicData uri="http://schemas.openxmlformats.org/presentationml/2006/ole">
            <p:oleObj spid="_x0000_s685260" name="公式" r:id="rId5" imgW="6527800" imgH="469900" progId="Equation.3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1352550" y="2593975"/>
          <a:ext cx="2667000" cy="390525"/>
        </p:xfrm>
        <a:graphic>
          <a:graphicData uri="http://schemas.openxmlformats.org/presentationml/2006/ole">
            <p:oleObj spid="_x0000_s685261" name="公式" r:id="rId6" imgW="3124200" imgH="457200" progId="Equation.3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4381500" y="2376488"/>
          <a:ext cx="1333500" cy="823912"/>
        </p:xfrm>
        <a:graphic>
          <a:graphicData uri="http://schemas.openxmlformats.org/presentationml/2006/ole">
            <p:oleObj spid="_x0000_s685262" name="公式" r:id="rId7" imgW="1562100" imgH="965200" progId="Equation.3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328738" y="3406775"/>
          <a:ext cx="4462462" cy="411163"/>
        </p:xfrm>
        <a:graphic>
          <a:graphicData uri="http://schemas.openxmlformats.org/presentationml/2006/ole">
            <p:oleObj spid="_x0000_s685263" name="公式" r:id="rId8" imgW="4533900" imgH="457200" progId="Equation.3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1358900" y="4038600"/>
          <a:ext cx="5651500" cy="422275"/>
        </p:xfrm>
        <a:graphic>
          <a:graphicData uri="http://schemas.openxmlformats.org/presentationml/2006/ole">
            <p:oleObj spid="_x0000_s685264" name="公式" r:id="rId9" imgW="6273800" imgH="469900" progId="Equation.3">
              <p:embed/>
            </p:oleObj>
          </a:graphicData>
        </a:graphic>
      </p:graphicFrame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979863" y="4686300"/>
          <a:ext cx="1582737" cy="823913"/>
        </p:xfrm>
        <a:graphic>
          <a:graphicData uri="http://schemas.openxmlformats.org/presentationml/2006/ole">
            <p:oleObj spid="_x0000_s685265" name="公式" r:id="rId10" imgW="1854200" imgH="965200" progId="Equation.3">
              <p:embed/>
            </p:oleObj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300163" y="4876800"/>
          <a:ext cx="2428875" cy="388938"/>
        </p:xfrm>
        <a:graphic>
          <a:graphicData uri="http://schemas.openxmlformats.org/presentationml/2006/ole">
            <p:oleObj spid="_x0000_s685266" name="公式" r:id="rId11" imgW="2844800" imgH="457200" progId="Equation.3">
              <p:embed/>
            </p:oleObj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715000" y="4591050"/>
          <a:ext cx="2057400" cy="895350"/>
        </p:xfrm>
        <a:graphic>
          <a:graphicData uri="http://schemas.openxmlformats.org/presentationml/2006/ole">
            <p:oleObj spid="_x0000_s685267" name="公式" r:id="rId12" imgW="2032000" imgH="965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8435904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7478976"/>
              </p:ext>
            </p:extLst>
          </p:nvPr>
        </p:nvGraphicFramePr>
        <p:xfrm>
          <a:off x="179511" y="1124744"/>
          <a:ext cx="8845653" cy="3600400"/>
        </p:xfrm>
        <a:graphic>
          <a:graphicData uri="http://schemas.openxmlformats.org/presentationml/2006/ole">
            <p:oleObj spid="_x0000_s689170" name="Document" r:id="rId3" imgW="8513538" imgH="3479427" progId="Word.Document.8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260648"/>
            <a:ext cx="2656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三、高阶微分</a:t>
            </a:r>
          </a:p>
        </p:txBody>
      </p:sp>
    </p:spTree>
    <p:extLst>
      <p:ext uri="{BB962C8B-B14F-4D97-AF65-F5344CB8AC3E}">
        <p14:creationId xmlns:p14="http://schemas.microsoft.com/office/powerpoint/2010/main" xmlns="" val="203511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86528123"/>
              </p:ext>
            </p:extLst>
          </p:nvPr>
        </p:nvGraphicFramePr>
        <p:xfrm>
          <a:off x="179512" y="4235899"/>
          <a:ext cx="8892480" cy="1929405"/>
        </p:xfrm>
        <a:graphic>
          <a:graphicData uri="http://schemas.openxmlformats.org/presentationml/2006/ole">
            <p:oleObj spid="_x0000_s690220" name="Document" r:id="rId3" imgW="9004614" imgH="1960484" progId="Word.Document.8">
              <p:embed/>
            </p:oleObj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95325148"/>
              </p:ext>
            </p:extLst>
          </p:nvPr>
        </p:nvGraphicFramePr>
        <p:xfrm>
          <a:off x="176213" y="265113"/>
          <a:ext cx="8466137" cy="2698750"/>
        </p:xfrm>
        <a:graphic>
          <a:graphicData uri="http://schemas.openxmlformats.org/presentationml/2006/ole">
            <p:oleObj spid="_x0000_s690221" name="Document" r:id="rId4" imgW="8751515" imgH="2819815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42643871"/>
              </p:ext>
            </p:extLst>
          </p:nvPr>
        </p:nvGraphicFramePr>
        <p:xfrm>
          <a:off x="251520" y="2924944"/>
          <a:ext cx="8466138" cy="1385887"/>
        </p:xfrm>
        <a:graphic>
          <a:graphicData uri="http://schemas.openxmlformats.org/presentationml/2006/ole">
            <p:oleObj spid="_x0000_s690222" name="Document" r:id="rId5" imgW="8751515" imgH="1419623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455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98961668"/>
              </p:ext>
            </p:extLst>
          </p:nvPr>
        </p:nvGraphicFramePr>
        <p:xfrm>
          <a:off x="214282" y="214290"/>
          <a:ext cx="6754813" cy="1120775"/>
        </p:xfrm>
        <a:graphic>
          <a:graphicData uri="http://schemas.openxmlformats.org/presentationml/2006/ole">
            <p:oleObj spid="_x0000_s691233" name="Document" r:id="rId3" imgW="6544555" imgH="1079921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75231618"/>
              </p:ext>
            </p:extLst>
          </p:nvPr>
        </p:nvGraphicFramePr>
        <p:xfrm>
          <a:off x="285720" y="2071678"/>
          <a:ext cx="8407400" cy="4100512"/>
        </p:xfrm>
        <a:graphic>
          <a:graphicData uri="http://schemas.openxmlformats.org/presentationml/2006/ole">
            <p:oleObj spid="_x0000_s691234" name="Document" r:id="rId4" imgW="8152272" imgH="4278704" progId="Word.Document.8">
              <p:embed/>
            </p:oleObj>
          </a:graphicData>
        </a:graphic>
      </p:graphicFrame>
      <p:sp>
        <p:nvSpPr>
          <p:cNvPr id="691237" name="Rectangle 3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1236" name="Object 36"/>
          <p:cNvGraphicFramePr>
            <a:graphicFrameLocks noChangeAspect="1"/>
          </p:cNvGraphicFramePr>
          <p:nvPr/>
        </p:nvGraphicFramePr>
        <p:xfrm>
          <a:off x="428596" y="1357298"/>
          <a:ext cx="6670950" cy="500066"/>
        </p:xfrm>
        <a:graphic>
          <a:graphicData uri="http://schemas.openxmlformats.org/presentationml/2006/ole">
            <p:oleObj spid="_x0000_s691236" name="公式" r:id="rId5" imgW="6248160" imgH="46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1886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subSp spid="_x0000_s691234"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subSp spid="_x0000_s691234"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76809"/>
              </p:ext>
            </p:extLst>
          </p:nvPr>
        </p:nvGraphicFramePr>
        <p:xfrm>
          <a:off x="179512" y="188640"/>
          <a:ext cx="6912768" cy="2161233"/>
        </p:xfrm>
        <a:graphic>
          <a:graphicData uri="http://schemas.openxmlformats.org/presentationml/2006/ole">
            <p:oleObj spid="_x0000_s692254" name="Document" r:id="rId3" imgW="6459229" imgH="2027776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31414797"/>
              </p:ext>
            </p:extLst>
          </p:nvPr>
        </p:nvGraphicFramePr>
        <p:xfrm>
          <a:off x="176213" y="2197100"/>
          <a:ext cx="8643937" cy="4070350"/>
        </p:xfrm>
        <a:graphic>
          <a:graphicData uri="http://schemas.openxmlformats.org/presentationml/2006/ole">
            <p:oleObj spid="_x0000_s692255" name="Document" r:id="rId4" imgW="8644636" imgH="4049678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398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09600"/>
            <a:ext cx="3661792" cy="659160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</a:t>
            </a:r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、小结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990600" y="1772816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ea typeface="宋体" pitchFamily="2" charset="-122"/>
              </a:rPr>
              <a:t>高阶导数的定义及物理意义</a:t>
            </a:r>
            <a:r>
              <a:rPr lang="en-US" altLang="zh-CN" sz="3200" b="1">
                <a:ea typeface="宋体" pitchFamily="2" charset="-122"/>
              </a:rPr>
              <a:t>;</a:t>
            </a:r>
            <a:endParaRPr lang="en-US" altLang="zh-CN" sz="2800" b="1">
              <a:ea typeface="宋体" pitchFamily="2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990600" y="2492896"/>
            <a:ext cx="7467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ea typeface="宋体" pitchFamily="2" charset="-122"/>
              </a:rPr>
              <a:t>高阶导数的运算法则</a:t>
            </a:r>
            <a:r>
              <a:rPr lang="en-US" altLang="zh-CN" sz="3200" b="1" dirty="0">
                <a:ea typeface="宋体" pitchFamily="2" charset="-122"/>
              </a:rPr>
              <a:t>(</a:t>
            </a:r>
            <a:r>
              <a:rPr lang="zh-CN" altLang="en-US" sz="3200" b="1" dirty="0">
                <a:ea typeface="宋体" pitchFamily="2" charset="-122"/>
              </a:rPr>
              <a:t>莱布尼兹公式</a:t>
            </a:r>
            <a:r>
              <a:rPr lang="en-US" altLang="zh-CN" sz="3200" b="1" dirty="0">
                <a:ea typeface="宋体" pitchFamily="2" charset="-122"/>
              </a:rPr>
              <a:t>);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1066800" y="3144416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 i="1" dirty="0">
                <a:ea typeface="宋体" pitchFamily="2" charset="-122"/>
              </a:rPr>
              <a:t>n</a:t>
            </a:r>
            <a:r>
              <a:rPr lang="zh-CN" altLang="en-US" sz="3200" b="1" dirty="0">
                <a:ea typeface="宋体" pitchFamily="2" charset="-122"/>
              </a:rPr>
              <a:t>阶导数的求法</a:t>
            </a:r>
            <a:r>
              <a:rPr lang="en-US" altLang="zh-CN" sz="3200" b="1" dirty="0">
                <a:ea typeface="宋体" pitchFamily="2" charset="-122"/>
              </a:rPr>
              <a:t>;</a:t>
            </a:r>
            <a:endParaRPr lang="en-US" altLang="zh-CN" sz="2800" b="1" dirty="0">
              <a:ea typeface="宋体" pitchFamily="2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143000" y="3830216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9900CC"/>
                </a:solidFill>
                <a:ea typeface="宋体" pitchFamily="2" charset="-122"/>
              </a:rPr>
              <a:t>1.</a:t>
            </a:r>
            <a:r>
              <a:rPr lang="zh-CN" altLang="en-US" sz="2800" b="1">
                <a:solidFill>
                  <a:srgbClr val="9900CC"/>
                </a:solidFill>
                <a:ea typeface="宋体" pitchFamily="2" charset="-122"/>
              </a:rPr>
              <a:t>直接法</a:t>
            </a:r>
            <a:r>
              <a:rPr lang="en-US" altLang="zh-CN" sz="2800" b="1">
                <a:solidFill>
                  <a:srgbClr val="9900CC"/>
                </a:solidFill>
                <a:ea typeface="宋体" pitchFamily="2" charset="-122"/>
              </a:rPr>
              <a:t>;</a:t>
            </a:r>
            <a:endParaRPr lang="en-US" altLang="zh-CN" sz="2800">
              <a:solidFill>
                <a:srgbClr val="9900CC"/>
              </a:solidFill>
              <a:ea typeface="宋体" pitchFamily="2" charset="-122"/>
            </a:endParaRPr>
          </a:p>
        </p:txBody>
      </p:sp>
      <p:sp>
        <p:nvSpPr>
          <p:cNvPr id="8201" name="Text Box 9"/>
          <p:cNvSpPr txBox="1">
            <a:spLocks noChangeArrowheads="1"/>
          </p:cNvSpPr>
          <p:nvPr/>
        </p:nvSpPr>
        <p:spPr bwMode="auto">
          <a:xfrm>
            <a:off x="3203848" y="3844504"/>
            <a:ext cx="449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CC"/>
                </a:solidFill>
                <a:ea typeface="宋体" pitchFamily="2" charset="-122"/>
              </a:rPr>
              <a:t>2. </a:t>
            </a:r>
            <a:r>
              <a:rPr lang="zh-CN" altLang="en-US" sz="2800" b="1" dirty="0">
                <a:solidFill>
                  <a:srgbClr val="9900CC"/>
                </a:solidFill>
                <a:ea typeface="宋体" pitchFamily="2" charset="-122"/>
              </a:rPr>
              <a:t>公式法</a:t>
            </a:r>
            <a:r>
              <a:rPr lang="en-US" altLang="zh-CN" sz="2800" b="1" dirty="0">
                <a:solidFill>
                  <a:srgbClr val="9900CC"/>
                </a:solidFill>
                <a:ea typeface="宋体" pitchFamily="2" charset="-122"/>
              </a:rPr>
              <a:t>;        3.</a:t>
            </a:r>
            <a:r>
              <a:rPr lang="zh-CN" altLang="en-US" sz="2800" b="1" dirty="0">
                <a:solidFill>
                  <a:srgbClr val="9900CC"/>
                </a:solidFill>
                <a:ea typeface="宋体" pitchFamily="2" charset="-122"/>
              </a:rPr>
              <a:t>间接法</a:t>
            </a:r>
            <a:r>
              <a:rPr lang="en-US" altLang="zh-CN" sz="2800" b="1" dirty="0">
                <a:solidFill>
                  <a:srgbClr val="9900CC"/>
                </a:solidFill>
                <a:ea typeface="宋体" pitchFamily="2" charset="-122"/>
              </a:rPr>
              <a:t>.</a:t>
            </a:r>
            <a:endParaRPr lang="en-US" altLang="zh-CN" sz="2800" dirty="0">
              <a:solidFill>
                <a:srgbClr val="9900CC"/>
              </a:solidFill>
              <a:ea typeface="宋体" pitchFamily="2" charset="-122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1072480" y="4441378"/>
            <a:ext cx="6019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 smtClean="0">
                <a:ea typeface="宋体" pitchFamily="2" charset="-122"/>
              </a:rPr>
              <a:t>高阶微分及求法</a:t>
            </a:r>
            <a:endParaRPr lang="en-US" altLang="zh-CN" sz="2800" b="1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17161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utoUpdateAnimBg="0"/>
      <p:bldP spid="8197" grpId="0" autoUpdateAnimBg="0"/>
      <p:bldP spid="8199" grpId="0" autoUpdateAnimBg="0"/>
      <p:bldP spid="8200" grpId="0" autoUpdateAnimBg="0"/>
      <p:bldP spid="8201" grpId="0" autoUpdateAnimBg="0"/>
      <p:bldP spid="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260350"/>
            <a:ext cx="4752206" cy="865188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一、高阶导数的定义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475233" y="1124744"/>
            <a:ext cx="64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</a:rPr>
              <a:t>问题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</a:rPr>
              <a:t>:</a:t>
            </a:r>
            <a:r>
              <a:rPr lang="zh-CN" altLang="en-US" sz="2800" b="1" dirty="0">
                <a:solidFill>
                  <a:srgbClr val="9900FF"/>
                </a:solidFill>
                <a:ea typeface="宋体" pitchFamily="2" charset="-122"/>
              </a:rPr>
              <a:t>变速直线运动的加速度</a:t>
            </a:r>
            <a:r>
              <a:rPr lang="en-US" altLang="zh-CN" sz="2800" b="1" dirty="0">
                <a:solidFill>
                  <a:srgbClr val="9900FF"/>
                </a:solidFill>
                <a:ea typeface="宋体" pitchFamily="2" charset="-122"/>
              </a:rPr>
              <a:t>.</a:t>
            </a:r>
          </a:p>
        </p:txBody>
      </p:sp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26142881"/>
              </p:ext>
            </p:extLst>
          </p:nvPr>
        </p:nvGraphicFramePr>
        <p:xfrm>
          <a:off x="1064196" y="1647369"/>
          <a:ext cx="1714500" cy="430212"/>
        </p:xfrm>
        <a:graphic>
          <a:graphicData uri="http://schemas.openxmlformats.org/presentationml/2006/ole">
            <p:oleObj spid="_x0000_s672880" name="公式" r:id="rId3" imgW="1714500" imgH="431800" progId="Equation.3">
              <p:embed/>
            </p:oleObj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75293996"/>
              </p:ext>
            </p:extLst>
          </p:nvPr>
        </p:nvGraphicFramePr>
        <p:xfrm>
          <a:off x="3007296" y="1661656"/>
          <a:ext cx="4191000" cy="457200"/>
        </p:xfrm>
        <a:graphic>
          <a:graphicData uri="http://schemas.openxmlformats.org/presentationml/2006/ole">
            <p:oleObj spid="_x0000_s672881" name="公式" r:id="rId4" imgW="4191000" imgH="457200" progId="Equation.3">
              <p:embed/>
            </p:oleObj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24833250"/>
              </p:ext>
            </p:extLst>
          </p:nvPr>
        </p:nvGraphicFramePr>
        <p:xfrm>
          <a:off x="1043558" y="2264906"/>
          <a:ext cx="5868988" cy="457200"/>
        </p:xfrm>
        <a:graphic>
          <a:graphicData uri="http://schemas.openxmlformats.org/presentationml/2006/ole">
            <p:oleObj spid="_x0000_s672882" name="公式" r:id="rId5" imgW="5867400" imgH="457200" progId="Equation.3">
              <p:embed/>
            </p:oleObj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52603380"/>
              </p:ext>
            </p:extLst>
          </p:nvPr>
        </p:nvGraphicFramePr>
        <p:xfrm>
          <a:off x="1051496" y="2918956"/>
          <a:ext cx="3403600" cy="404813"/>
        </p:xfrm>
        <a:graphic>
          <a:graphicData uri="http://schemas.openxmlformats.org/presentationml/2006/ole">
            <p:oleObj spid="_x0000_s672883" name="公式" r:id="rId6" imgW="3403600" imgH="406400" progId="Equation.3">
              <p:embed/>
            </p:oleObj>
          </a:graphicData>
        </a:graphic>
      </p:graphicFrame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376808" y="3498394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定义</a:t>
            </a: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8579335"/>
              </p:ext>
            </p:extLst>
          </p:nvPr>
        </p:nvGraphicFramePr>
        <p:xfrm>
          <a:off x="275977" y="3547134"/>
          <a:ext cx="8472487" cy="1773238"/>
        </p:xfrm>
        <a:graphic>
          <a:graphicData uri="http://schemas.openxmlformats.org/presentationml/2006/ole">
            <p:oleObj spid="_x0000_s672884" name="Equation" r:id="rId7" imgW="7639082" imgH="167631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189745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utoUpdateAnimBg="0"/>
      <p:bldP spid="615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1371600" y="1371600"/>
            <a:ext cx="1600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600" b="1">
                <a:solidFill>
                  <a:srgbClr val="0000FF"/>
                </a:solidFill>
              </a:rPr>
              <a:t>思考题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1295400" y="251460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设           连续，且                                      ，</a:t>
            </a:r>
          </a:p>
        </p:txBody>
      </p:sp>
      <p:graphicFrame>
        <p:nvGraphicFramePr>
          <p:cNvPr id="11266" name="Object 5"/>
          <p:cNvGraphicFramePr>
            <a:graphicFrameLocks noChangeAspect="1"/>
          </p:cNvGraphicFramePr>
          <p:nvPr/>
        </p:nvGraphicFramePr>
        <p:xfrm>
          <a:off x="1773238" y="2573338"/>
          <a:ext cx="862012" cy="430212"/>
        </p:xfrm>
        <a:graphic>
          <a:graphicData uri="http://schemas.openxmlformats.org/presentationml/2006/ole">
            <p:oleObj spid="_x0000_s683076" name="公式" r:id="rId3" imgW="863225" imgH="431613" progId="Equation.3">
              <p:embed/>
            </p:oleObj>
          </a:graphicData>
        </a:graphic>
      </p:graphicFrame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4191000" y="2514600"/>
          <a:ext cx="3187700" cy="493713"/>
        </p:xfrm>
        <a:graphic>
          <a:graphicData uri="http://schemas.openxmlformats.org/presentationml/2006/ole">
            <p:oleObj spid="_x0000_s683077" name="公式" r:id="rId4" imgW="3187700" imgH="495300" progId="Equation.3">
              <p:embed/>
            </p:oleObj>
          </a:graphicData>
        </a:graphic>
      </p:graphicFrame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295400" y="3214688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求            </a:t>
            </a:r>
            <a:r>
              <a:rPr lang="en-US" altLang="zh-CN" sz="2800" b="1">
                <a:ea typeface="宋体" pitchFamily="2" charset="-122"/>
              </a:rPr>
              <a:t>.</a:t>
            </a:r>
          </a:p>
        </p:txBody>
      </p:sp>
      <p:graphicFrame>
        <p:nvGraphicFramePr>
          <p:cNvPr id="11268" name="Object 8"/>
          <p:cNvGraphicFramePr>
            <a:graphicFrameLocks noChangeAspect="1"/>
          </p:cNvGraphicFramePr>
          <p:nvPr/>
        </p:nvGraphicFramePr>
        <p:xfrm>
          <a:off x="1752600" y="3303588"/>
          <a:ext cx="952500" cy="430212"/>
        </p:xfrm>
        <a:graphic>
          <a:graphicData uri="http://schemas.openxmlformats.org/presentationml/2006/ole">
            <p:oleObj spid="_x0000_s683078" name="公式" r:id="rId5" imgW="952087" imgH="4316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599188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Text Box 3"/>
          <p:cNvSpPr txBox="1">
            <a:spLocks noChangeArrowheads="1"/>
          </p:cNvSpPr>
          <p:nvPr/>
        </p:nvSpPr>
        <p:spPr bwMode="auto">
          <a:xfrm>
            <a:off x="838200" y="3048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/>
              <a:t>思考题解答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114425"/>
            <a:ext cx="2520950" cy="519113"/>
            <a:chOff x="2540" y="1977"/>
            <a:chExt cx="1588" cy="327"/>
          </a:xfrm>
        </p:grpSpPr>
        <p:graphicFrame>
          <p:nvGraphicFramePr>
            <p:cNvPr id="12299" name="Object 5"/>
            <p:cNvGraphicFramePr>
              <a:graphicFrameLocks noChangeAspect="1"/>
            </p:cNvGraphicFramePr>
            <p:nvPr/>
          </p:nvGraphicFramePr>
          <p:xfrm>
            <a:off x="2540" y="2032"/>
            <a:ext cx="680" cy="255"/>
          </p:xfrm>
          <a:graphic>
            <a:graphicData uri="http://schemas.openxmlformats.org/presentationml/2006/ole">
              <p:oleObj spid="_x0000_s684254" name="公式" r:id="rId4" imgW="1079032" imgH="406224" progId="Equation.3">
                <p:embed/>
              </p:oleObj>
            </a:graphicData>
          </a:graphic>
        </p:graphicFrame>
        <p:sp>
          <p:nvSpPr>
            <p:cNvPr id="12306" name="Text Box 6"/>
            <p:cNvSpPr txBox="1">
              <a:spLocks noChangeArrowheads="1"/>
            </p:cNvSpPr>
            <p:nvPr/>
          </p:nvSpPr>
          <p:spPr bwMode="auto">
            <a:xfrm>
              <a:off x="3216" y="1977"/>
              <a:ext cx="91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宋体" pitchFamily="2" charset="-122"/>
                </a:rPr>
                <a:t>可导</a:t>
              </a:r>
            </a:p>
          </p:txBody>
        </p:sp>
      </p:grpSp>
      <p:graphicFrame>
        <p:nvGraphicFramePr>
          <p:cNvPr id="20487" name="Object 7"/>
          <p:cNvGraphicFramePr>
            <a:graphicFrameLocks noChangeAspect="1"/>
          </p:cNvGraphicFramePr>
          <p:nvPr/>
        </p:nvGraphicFramePr>
        <p:xfrm>
          <a:off x="914400" y="1800225"/>
          <a:ext cx="6032500" cy="493713"/>
        </p:xfrm>
        <a:graphic>
          <a:graphicData uri="http://schemas.openxmlformats.org/presentationml/2006/ole">
            <p:oleObj spid="_x0000_s684255" name="公式" r:id="rId5" imgW="6032500" imgH="495300" progId="Equation.3">
              <p:embed/>
            </p:oleObj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914400" y="2500313"/>
            <a:ext cx="3429000" cy="519112"/>
            <a:chOff x="768" y="2036"/>
            <a:chExt cx="2160" cy="327"/>
          </a:xfrm>
        </p:grpSpPr>
        <p:graphicFrame>
          <p:nvGraphicFramePr>
            <p:cNvPr id="12298" name="Object 9"/>
            <p:cNvGraphicFramePr>
              <a:graphicFrameLocks noChangeAspect="1"/>
            </p:cNvGraphicFramePr>
            <p:nvPr/>
          </p:nvGraphicFramePr>
          <p:xfrm>
            <a:off x="768" y="2072"/>
            <a:ext cx="776" cy="271"/>
          </p:xfrm>
          <a:graphic>
            <a:graphicData uri="http://schemas.openxmlformats.org/presentationml/2006/ole">
              <p:oleObj spid="_x0000_s684256" name="公式" r:id="rId6" imgW="1231366" imgH="431613" progId="Equation.3">
                <p:embed/>
              </p:oleObj>
            </a:graphicData>
          </a:graphic>
        </p:graphicFrame>
        <p:sp>
          <p:nvSpPr>
            <p:cNvPr id="12305" name="Text Box 10"/>
            <p:cNvSpPr txBox="1">
              <a:spLocks noChangeArrowheads="1"/>
            </p:cNvSpPr>
            <p:nvPr/>
          </p:nvSpPr>
          <p:spPr bwMode="auto">
            <a:xfrm>
              <a:off x="1536" y="2036"/>
              <a:ext cx="139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黑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ea typeface="宋体" pitchFamily="2" charset="-122"/>
                </a:rPr>
                <a:t>不一定存在</a:t>
              </a:r>
            </a:p>
          </p:txBody>
        </p:sp>
      </p:grp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4648200" y="2498725"/>
            <a:ext cx="3200400" cy="533400"/>
            <a:chOff x="3120" y="2112"/>
            <a:chExt cx="2016" cy="336"/>
          </a:xfrm>
          <a:solidFill>
            <a:srgbClr val="FFFF99"/>
          </a:solidFill>
        </p:grpSpPr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3120" y="2112"/>
              <a:ext cx="2016" cy="327"/>
            </a:xfrm>
            <a:prstGeom prst="rect">
              <a:avLst/>
            </a:prstGeom>
            <a:grpFill/>
            <a:ln w="9525">
              <a:solidFill>
                <a:srgbClr val="FF0066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2800" b="1" dirty="0">
                  <a:ea typeface="宋体" pitchFamily="2" charset="-122"/>
                </a:rPr>
                <a:t>故用定义求</a:t>
              </a:r>
            </a:p>
          </p:txBody>
        </p:sp>
        <p:graphicFrame>
          <p:nvGraphicFramePr>
            <p:cNvPr id="12297" name="Object 13"/>
            <p:cNvGraphicFramePr>
              <a:graphicFrameLocks noChangeAspect="1"/>
            </p:cNvGraphicFramePr>
            <p:nvPr/>
          </p:nvGraphicFramePr>
          <p:xfrm>
            <a:off x="4320" y="2177"/>
            <a:ext cx="600" cy="271"/>
          </p:xfrm>
          <a:graphic>
            <a:graphicData uri="http://schemas.openxmlformats.org/presentationml/2006/ole">
              <p:oleObj spid="_x0000_s684257" name="公式" r:id="rId7" imgW="952087" imgH="431613" progId="Equation.3">
                <p:embed/>
              </p:oleObj>
            </a:graphicData>
          </a:graphic>
        </p:graphicFrame>
      </p:grpSp>
      <p:graphicFrame>
        <p:nvGraphicFramePr>
          <p:cNvPr id="20494" name="Object 14"/>
          <p:cNvGraphicFramePr>
            <a:graphicFrameLocks noChangeAspect="1"/>
          </p:cNvGraphicFramePr>
          <p:nvPr/>
        </p:nvGraphicFramePr>
        <p:xfrm>
          <a:off x="914400" y="3476625"/>
          <a:ext cx="952500" cy="430213"/>
        </p:xfrm>
        <a:graphic>
          <a:graphicData uri="http://schemas.openxmlformats.org/presentationml/2006/ole">
            <p:oleObj spid="_x0000_s684258" name="公式" r:id="rId8" imgW="952087" imgH="431613" progId="Equation.3">
              <p:embed/>
            </p:oleObj>
          </a:graphicData>
        </a:graphic>
      </p:graphicFrame>
      <p:graphicFrame>
        <p:nvGraphicFramePr>
          <p:cNvPr id="20495" name="Object 15"/>
          <p:cNvGraphicFramePr>
            <a:graphicFrameLocks noChangeAspect="1"/>
          </p:cNvGraphicFramePr>
          <p:nvPr/>
        </p:nvGraphicFramePr>
        <p:xfrm>
          <a:off x="1905000" y="3248025"/>
          <a:ext cx="3035300" cy="889000"/>
        </p:xfrm>
        <a:graphic>
          <a:graphicData uri="http://schemas.openxmlformats.org/presentationml/2006/ole">
            <p:oleObj spid="_x0000_s684259" name="公式" r:id="rId9" imgW="3035300" imgH="889000" progId="Equation.3">
              <p:embed/>
            </p:oleObj>
          </a:graphicData>
        </a:graphic>
      </p:graphicFrame>
      <p:graphicFrame>
        <p:nvGraphicFramePr>
          <p:cNvPr id="20496" name="Object 16"/>
          <p:cNvGraphicFramePr>
            <a:graphicFrameLocks noChangeAspect="1"/>
          </p:cNvGraphicFramePr>
          <p:nvPr/>
        </p:nvGraphicFramePr>
        <p:xfrm>
          <a:off x="5562600" y="3476625"/>
          <a:ext cx="1460500" cy="430213"/>
        </p:xfrm>
        <a:graphic>
          <a:graphicData uri="http://schemas.openxmlformats.org/presentationml/2006/ole">
            <p:oleObj spid="_x0000_s684260" name="公式" r:id="rId10" imgW="1447670" imgH="419165" progId="Equation.3">
              <p:embed/>
            </p:oleObj>
          </a:graphicData>
        </a:graphic>
      </p:graphicFrame>
      <p:graphicFrame>
        <p:nvGraphicFramePr>
          <p:cNvPr id="20497" name="Object 17"/>
          <p:cNvGraphicFramePr>
            <a:graphicFrameLocks noChangeAspect="1"/>
          </p:cNvGraphicFramePr>
          <p:nvPr/>
        </p:nvGraphicFramePr>
        <p:xfrm>
          <a:off x="914400" y="4340225"/>
          <a:ext cx="1828800" cy="889000"/>
        </p:xfrm>
        <a:graphic>
          <a:graphicData uri="http://schemas.openxmlformats.org/presentationml/2006/ole">
            <p:oleObj spid="_x0000_s684261" name="公式" r:id="rId11" imgW="1828800" imgH="889000" progId="Equation.3">
              <p:embed/>
            </p:oleObj>
          </a:graphicData>
        </a:graphic>
      </p:graphicFrame>
      <p:graphicFrame>
        <p:nvGraphicFramePr>
          <p:cNvPr id="20498" name="Object 18"/>
          <p:cNvGraphicFramePr>
            <a:graphicFrameLocks noChangeAspect="1"/>
          </p:cNvGraphicFramePr>
          <p:nvPr/>
        </p:nvGraphicFramePr>
        <p:xfrm>
          <a:off x="2743200" y="4614863"/>
          <a:ext cx="4279900" cy="582612"/>
        </p:xfrm>
        <a:graphic>
          <a:graphicData uri="http://schemas.openxmlformats.org/presentationml/2006/ole">
            <p:oleObj spid="_x0000_s684262" name="公式" r:id="rId12" imgW="4279900" imgH="584200" progId="Equation.3">
              <p:embed/>
            </p:oleObj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/>
        </p:nvGraphicFramePr>
        <p:xfrm>
          <a:off x="7086600" y="4703763"/>
          <a:ext cx="1244600" cy="404812"/>
        </p:xfrm>
        <a:graphic>
          <a:graphicData uri="http://schemas.openxmlformats.org/presentationml/2006/ole">
            <p:oleObj spid="_x0000_s684263" name="公式" r:id="rId13" imgW="1244060" imgH="4062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224005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643042" y="1523044"/>
            <a:ext cx="616589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    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   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       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作   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  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P163: 1(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单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), 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2, 3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, 4 </a:t>
            </a: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(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双</a:t>
            </a: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)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,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6, 7. </a:t>
            </a:r>
            <a:endParaRPr lang="en-US" altLang="zh-CN" sz="3600" b="1" dirty="0">
              <a:solidFill>
                <a:srgbClr val="0000FF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651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340297"/>
            <a:ext cx="7543800" cy="1944687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第四章    复习</a:t>
            </a:r>
          </a:p>
        </p:txBody>
      </p:sp>
      <p:sp>
        <p:nvSpPr>
          <p:cNvPr id="39939" name="Rectangle 4"/>
          <p:cNvSpPr>
            <a:spLocks noChangeArrowheads="1"/>
          </p:cNvSpPr>
          <p:nvPr/>
        </p:nvSpPr>
        <p:spPr bwMode="auto">
          <a:xfrm>
            <a:off x="2362200" y="2362200"/>
            <a:ext cx="434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9900CC"/>
                </a:solidFill>
                <a:ea typeface="隶书" pitchFamily="49" charset="-122"/>
              </a:rPr>
              <a:t>一、内容回顾</a:t>
            </a:r>
          </a:p>
        </p:txBody>
      </p:sp>
      <p:sp>
        <p:nvSpPr>
          <p:cNvPr id="39940" name="Rectangle 5"/>
          <p:cNvSpPr>
            <a:spLocks noChangeArrowheads="1"/>
          </p:cNvSpPr>
          <p:nvPr/>
        </p:nvSpPr>
        <p:spPr bwMode="auto">
          <a:xfrm>
            <a:off x="2362200" y="3352800"/>
            <a:ext cx="396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9900CC"/>
                </a:solidFill>
                <a:ea typeface="隶书" pitchFamily="49" charset="-122"/>
              </a:rPr>
              <a:t>二、例题讲解</a:t>
            </a:r>
          </a:p>
        </p:txBody>
      </p:sp>
    </p:spTree>
    <p:extLst>
      <p:ext uri="{BB962C8B-B14F-4D97-AF65-F5344CB8AC3E}">
        <p14:creationId xmlns:p14="http://schemas.microsoft.com/office/powerpoint/2010/main" xmlns="" val="194343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2" name="Rectangle 24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08075" y="4838700"/>
            <a:ext cx="6864350" cy="876300"/>
          </a:xfrm>
          <a:prstGeom prst="rect">
            <a:avLst/>
          </a:prstGeom>
          <a:solidFill>
            <a:srgbClr val="9933FF"/>
          </a:solidFill>
          <a:ln w="76200" cmpd="tri">
            <a:solidFill>
              <a:srgbClr val="00FF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4400" b="1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求 导 法 则</a:t>
            </a:r>
            <a:endParaRPr lang="zh-CN" altLang="en-US" sz="3600" b="1">
              <a:solidFill>
                <a:schemeClr val="bg1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7193" name="Rectangle 2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657600" y="2514600"/>
            <a:ext cx="1752600" cy="609600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基本公式</a:t>
            </a:r>
            <a:endParaRPr lang="zh-CN" altLang="en-US" sz="2800">
              <a:ea typeface="隶书" pitchFamily="49" charset="-122"/>
            </a:endParaRPr>
          </a:p>
        </p:txBody>
      </p:sp>
      <p:sp>
        <p:nvSpPr>
          <p:cNvPr id="7199" name="Rectangle 3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143000" y="2743200"/>
            <a:ext cx="1752600" cy="1600200"/>
          </a:xfrm>
          <a:prstGeom prst="rect">
            <a:avLst/>
          </a:prstGeom>
          <a:solidFill>
            <a:schemeClr val="accent2"/>
          </a:solidFill>
          <a:ln w="76200" cmpd="tri">
            <a:solidFill>
              <a:srgbClr val="00CC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导  数</a:t>
            </a:r>
          </a:p>
          <a:p>
            <a:pPr algn="ctr">
              <a:defRPr/>
            </a:pPr>
            <a:endParaRPr lang="zh-CN" altLang="en-US" sz="2800" b="1">
              <a:ea typeface="宋体" pitchFamily="2" charset="-122"/>
            </a:endParaRPr>
          </a:p>
          <a:p>
            <a:pPr algn="ctr">
              <a:defRPr/>
            </a:pPr>
            <a:endParaRPr lang="en-US" altLang="zh-CN" sz="2800" b="1">
              <a:ea typeface="宋体" pitchFamily="2" charset="-122"/>
            </a:endParaRPr>
          </a:p>
        </p:txBody>
      </p:sp>
      <p:graphicFrame>
        <p:nvGraphicFramePr>
          <p:cNvPr id="7200" name="Object 32">
            <a:hlinkClick r:id="" action="ppaction://noaction"/>
          </p:cNvPr>
          <p:cNvGraphicFramePr>
            <a:graphicFrameLocks noChangeAspect="1"/>
          </p:cNvGraphicFramePr>
          <p:nvPr/>
        </p:nvGraphicFramePr>
        <p:xfrm>
          <a:off x="1447800" y="3365500"/>
          <a:ext cx="1181100" cy="901700"/>
        </p:xfrm>
        <a:graphic>
          <a:graphicData uri="http://schemas.openxmlformats.org/presentationml/2006/ole">
            <p:oleObj spid="_x0000_s693256" name="公式" r:id="rId3" imgW="1171551" imgH="895334" progId="Equation.3">
              <p:embed/>
            </p:oleObj>
          </a:graphicData>
        </a:graphic>
      </p:graphicFrame>
      <p:sp>
        <p:nvSpPr>
          <p:cNvPr id="7201" name="Line 33"/>
          <p:cNvSpPr>
            <a:spLocks noChangeShapeType="1"/>
          </p:cNvSpPr>
          <p:nvPr/>
        </p:nvSpPr>
        <p:spPr bwMode="auto">
          <a:xfrm>
            <a:off x="1143000" y="3352800"/>
            <a:ext cx="17526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6172200" y="2743200"/>
            <a:ext cx="1752600" cy="1600200"/>
            <a:chOff x="3888" y="1872"/>
            <a:chExt cx="1104" cy="1008"/>
          </a:xfrm>
        </p:grpSpPr>
        <p:sp>
          <p:nvSpPr>
            <p:cNvPr id="7203" name="Rectangle 35"/>
            <p:cNvSpPr>
              <a:spLocks noChangeArrowheads="1"/>
            </p:cNvSpPr>
            <p:nvPr/>
          </p:nvSpPr>
          <p:spPr bwMode="auto">
            <a:xfrm>
              <a:off x="3888" y="1872"/>
              <a:ext cx="1104" cy="1008"/>
            </a:xfrm>
            <a:prstGeom prst="rect">
              <a:avLst/>
            </a:prstGeom>
            <a:solidFill>
              <a:srgbClr val="0000FF"/>
            </a:solidFill>
            <a:ln w="76200" cmpd="tri">
              <a:solidFill>
                <a:srgbClr val="00CC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2800" b="1">
                  <a:solidFill>
                    <a:schemeClr val="bg1"/>
                  </a:solidFill>
                  <a:latin typeface="黑体" pitchFamily="2" charset="-122"/>
                  <a:ea typeface="黑体" pitchFamily="2" charset="-122"/>
                </a:rPr>
                <a:t>微 分</a:t>
              </a:r>
            </a:p>
            <a:p>
              <a:pPr algn="ctr">
                <a:defRPr/>
              </a:pPr>
              <a:endParaRPr lang="zh-CN" altLang="en-US" sz="2800" b="1">
                <a:ea typeface="宋体" pitchFamily="2" charset="-122"/>
              </a:endParaRPr>
            </a:p>
            <a:p>
              <a:pPr algn="ctr">
                <a:defRPr/>
              </a:pPr>
              <a:endParaRPr lang="en-US" altLang="zh-CN" sz="2800" b="1">
                <a:ea typeface="宋体" pitchFamily="2" charset="-122"/>
              </a:endParaRPr>
            </a:p>
          </p:txBody>
        </p:sp>
        <p:sp>
          <p:nvSpPr>
            <p:cNvPr id="1049" name="Line 36"/>
            <p:cNvSpPr>
              <a:spLocks noChangeShapeType="1"/>
            </p:cNvSpPr>
            <p:nvPr/>
          </p:nvSpPr>
          <p:spPr bwMode="auto">
            <a:xfrm>
              <a:off x="3888" y="2256"/>
              <a:ext cx="110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28" name="Object 37">
              <a:hlinkClick r:id="" action="ppaction://noaction"/>
            </p:cNvPr>
            <p:cNvGraphicFramePr>
              <a:graphicFrameLocks noChangeAspect="1"/>
            </p:cNvGraphicFramePr>
            <p:nvPr/>
          </p:nvGraphicFramePr>
          <p:xfrm>
            <a:off x="3948" y="2429"/>
            <a:ext cx="984" cy="271"/>
          </p:xfrm>
          <a:graphic>
            <a:graphicData uri="http://schemas.openxmlformats.org/presentationml/2006/ole">
              <p:oleObj spid="_x0000_s693257" name="公式" r:id="rId4" imgW="1552534" imgH="419165" progId="Equation.3">
                <p:embed/>
              </p:oleObj>
            </a:graphicData>
          </a:graphic>
        </p:graphicFrame>
      </p:grpSp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981075" y="1066800"/>
            <a:ext cx="7096125" cy="1219200"/>
            <a:chOff x="618" y="864"/>
            <a:chExt cx="4470" cy="768"/>
          </a:xfrm>
        </p:grpSpPr>
        <p:sp>
          <p:nvSpPr>
            <p:cNvPr id="1045" name="Rectangle 52"/>
            <p:cNvSpPr>
              <a:spLocks noChangeArrowheads="1"/>
            </p:cNvSpPr>
            <p:nvPr/>
          </p:nvSpPr>
          <p:spPr bwMode="auto">
            <a:xfrm>
              <a:off x="672" y="912"/>
              <a:ext cx="4416" cy="720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6" name="Rectangle 39"/>
            <p:cNvSpPr>
              <a:spLocks noChangeArrowheads="1"/>
            </p:cNvSpPr>
            <p:nvPr/>
          </p:nvSpPr>
          <p:spPr bwMode="auto">
            <a:xfrm>
              <a:off x="624" y="864"/>
              <a:ext cx="4416" cy="720"/>
            </a:xfrm>
            <a:prstGeom prst="rect">
              <a:avLst/>
            </a:prstGeom>
            <a:solidFill>
              <a:srgbClr val="CC66FF"/>
            </a:solidFill>
            <a:ln w="76200" cmpd="tri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1047" name="Text Box 40"/>
            <p:cNvSpPr txBox="1">
              <a:spLocks noChangeArrowheads="1"/>
            </p:cNvSpPr>
            <p:nvPr/>
          </p:nvSpPr>
          <p:spPr bwMode="auto">
            <a:xfrm>
              <a:off x="618" y="960"/>
              <a:ext cx="391" cy="672"/>
            </a:xfrm>
            <a:prstGeom prst="rect">
              <a:avLst/>
            </a:prstGeom>
            <a:solidFill>
              <a:srgbClr val="CC66FF"/>
            </a:solidFill>
            <a:ln w="9525">
              <a:solidFill>
                <a:srgbClr val="00FF00"/>
              </a:solidFill>
              <a:miter lim="800000"/>
              <a:headEnd/>
              <a:tailEnd/>
            </a:ln>
          </p:spPr>
          <p:txBody>
            <a:bodyPr vert="eaVert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FF00"/>
                  </a:solidFill>
                </a:rPr>
                <a:t>关 系</a:t>
              </a:r>
              <a:endParaRPr lang="zh-CN" altLang="en-US" sz="3200" b="1">
                <a:solidFill>
                  <a:schemeClr val="bg1"/>
                </a:solidFill>
              </a:endParaRPr>
            </a:p>
          </p:txBody>
        </p:sp>
        <p:graphicFrame>
          <p:nvGraphicFramePr>
            <p:cNvPr id="1027" name="Object 41"/>
            <p:cNvGraphicFramePr>
              <a:graphicFrameLocks noChangeAspect="1"/>
            </p:cNvGraphicFramePr>
            <p:nvPr/>
          </p:nvGraphicFramePr>
          <p:xfrm>
            <a:off x="1007" y="920"/>
            <a:ext cx="3985" cy="568"/>
          </p:xfrm>
          <a:graphic>
            <a:graphicData uri="http://schemas.openxmlformats.org/presentationml/2006/ole">
              <p:oleObj spid="_x0000_s693258" name="公式" r:id="rId5" imgW="6315002" imgH="895334" progId="Equation.3">
                <p:embed/>
              </p:oleObj>
            </a:graphicData>
          </a:graphic>
        </p:graphicFrame>
      </p:grpSp>
      <p:sp>
        <p:nvSpPr>
          <p:cNvPr id="7210" name="Rectangle 4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733800" y="3276600"/>
            <a:ext cx="1752600" cy="588963"/>
          </a:xfrm>
          <a:prstGeom prst="rect">
            <a:avLst/>
          </a:prstGeom>
          <a:solidFill>
            <a:srgbClr val="008000"/>
          </a:solidFill>
          <a:ln w="76200" cmpd="tri">
            <a:solidFill>
              <a:srgbClr val="00CC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chemeClr val="bg1"/>
                </a:solidFill>
                <a:ea typeface="隶书" pitchFamily="49" charset="-122"/>
              </a:rPr>
              <a:t>高阶导数</a:t>
            </a:r>
            <a:endParaRPr lang="zh-CN" altLang="en-US" sz="2800">
              <a:ea typeface="隶书" pitchFamily="49" charset="-122"/>
            </a:endParaRPr>
          </a:p>
        </p:txBody>
      </p:sp>
      <p:sp>
        <p:nvSpPr>
          <p:cNvPr id="7213" name="AutoShape 4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5445125" y="2798763"/>
            <a:ext cx="665163" cy="269875"/>
          </a:xfrm>
          <a:prstGeom prst="leftArrow">
            <a:avLst>
              <a:gd name="adj1" fmla="val 50000"/>
              <a:gd name="adj2" fmla="val 61618"/>
            </a:avLst>
          </a:prstGeom>
          <a:gradFill rotWithShape="0">
            <a:gsLst>
              <a:gs pos="0">
                <a:srgbClr val="00CC66"/>
              </a:gs>
              <a:gs pos="100000">
                <a:schemeClr val="accent2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18" name="Rectangle 5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371600" y="1295400"/>
            <a:ext cx="6324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8" name="Rectangle 51"/>
          <p:cNvSpPr>
            <a:spLocks noChangeArrowheads="1"/>
          </p:cNvSpPr>
          <p:nvPr/>
        </p:nvSpPr>
        <p:spPr bwMode="auto">
          <a:xfrm>
            <a:off x="533400" y="228600"/>
            <a:ext cx="4343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chemeClr val="accent2"/>
                </a:solidFill>
                <a:ea typeface="黑体" pitchFamily="2" charset="-122"/>
              </a:rPr>
              <a:t>一、内容回顾</a:t>
            </a:r>
          </a:p>
        </p:txBody>
      </p:sp>
      <p:sp>
        <p:nvSpPr>
          <p:cNvPr id="7194" name="AutoShape 26"/>
          <p:cNvSpPr>
            <a:spLocks noChangeArrowheads="1"/>
          </p:cNvSpPr>
          <p:nvPr/>
        </p:nvSpPr>
        <p:spPr bwMode="auto">
          <a:xfrm>
            <a:off x="6934200" y="2244725"/>
            <a:ext cx="269875" cy="457200"/>
          </a:xfrm>
          <a:prstGeom prst="upArrow">
            <a:avLst>
              <a:gd name="adj1" fmla="val 50000"/>
              <a:gd name="adj2" fmla="val 42353"/>
            </a:avLst>
          </a:prstGeom>
          <a:gradFill rotWithShape="0">
            <a:gsLst>
              <a:gs pos="0">
                <a:srgbClr val="FF9933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14" name="AutoShape 46"/>
          <p:cNvSpPr>
            <a:spLocks noChangeArrowheads="1"/>
          </p:cNvSpPr>
          <p:nvPr/>
        </p:nvSpPr>
        <p:spPr bwMode="auto">
          <a:xfrm>
            <a:off x="1905000" y="2244725"/>
            <a:ext cx="269875" cy="457200"/>
          </a:xfrm>
          <a:prstGeom prst="upArrow">
            <a:avLst>
              <a:gd name="adj1" fmla="val 50000"/>
              <a:gd name="adj2" fmla="val 42353"/>
            </a:avLst>
          </a:prstGeom>
          <a:gradFill rotWithShape="0">
            <a:gsLst>
              <a:gs pos="0">
                <a:srgbClr val="FF9933"/>
              </a:gs>
              <a:gs pos="100000">
                <a:schemeClr val="accent2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97" name="AutoShape 29"/>
          <p:cNvSpPr>
            <a:spLocks noChangeArrowheads="1"/>
          </p:cNvSpPr>
          <p:nvPr/>
        </p:nvSpPr>
        <p:spPr bwMode="auto">
          <a:xfrm>
            <a:off x="1905000" y="4394200"/>
            <a:ext cx="269875" cy="395288"/>
          </a:xfrm>
          <a:prstGeom prst="down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11" name="AutoShape 4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6934200" y="4394200"/>
            <a:ext cx="269875" cy="395288"/>
          </a:xfrm>
          <a:prstGeom prst="downArrow">
            <a:avLst>
              <a:gd name="adj1" fmla="val 50000"/>
              <a:gd name="adj2" fmla="val 36618"/>
            </a:avLst>
          </a:prstGeom>
          <a:gradFill rotWithShape="0">
            <a:gsLst>
              <a:gs pos="0">
                <a:schemeClr val="accent2"/>
              </a:gs>
              <a:gs pos="100000">
                <a:srgbClr val="006666"/>
              </a:gs>
            </a:gsLst>
            <a:lin ang="540000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196" name="AutoShape 28"/>
          <p:cNvSpPr>
            <a:spLocks noChangeArrowheads="1"/>
          </p:cNvSpPr>
          <p:nvPr/>
        </p:nvSpPr>
        <p:spPr bwMode="auto">
          <a:xfrm>
            <a:off x="2971800" y="3429000"/>
            <a:ext cx="685800" cy="269875"/>
          </a:xfrm>
          <a:prstGeom prst="rightArrow">
            <a:avLst>
              <a:gd name="adj1" fmla="val 50000"/>
              <a:gd name="adj2" fmla="val 63529"/>
            </a:avLst>
          </a:prstGeom>
          <a:gradFill rotWithShape="0">
            <a:gsLst>
              <a:gs pos="0">
                <a:schemeClr val="accent2"/>
              </a:gs>
              <a:gs pos="100000">
                <a:srgbClr val="00CC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  <p:sp>
        <p:nvSpPr>
          <p:cNvPr id="7212" name="AutoShape 44"/>
          <p:cNvSpPr>
            <a:spLocks noChangeArrowheads="1"/>
          </p:cNvSpPr>
          <p:nvPr/>
        </p:nvSpPr>
        <p:spPr bwMode="auto">
          <a:xfrm>
            <a:off x="2944813" y="2819400"/>
            <a:ext cx="692150" cy="269875"/>
          </a:xfrm>
          <a:prstGeom prst="rightArrow">
            <a:avLst>
              <a:gd name="adj1" fmla="val 50000"/>
              <a:gd name="adj2" fmla="val 64118"/>
            </a:avLst>
          </a:prstGeom>
          <a:gradFill rotWithShape="0">
            <a:gsLst>
              <a:gs pos="0">
                <a:schemeClr val="accent2"/>
              </a:gs>
              <a:gs pos="100000">
                <a:srgbClr val="00CC66"/>
              </a:gs>
            </a:gsLst>
            <a:lin ang="0" scaled="1"/>
          </a:gradFill>
          <a:ln w="38100" cmpd="dbl">
            <a:solidFill>
              <a:srgbClr val="3366FF"/>
            </a:solidFill>
            <a:miter lim="800000"/>
            <a:headEnd/>
            <a:tailEnd/>
          </a:ln>
          <a:effectLst>
            <a:outerShdw dist="35921" dir="2700000" algn="ctr" rotWithShape="0">
              <a:srgbClr val="80808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814051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2" grpId="0" animBg="1" autoUpdateAnimBg="0"/>
      <p:bldP spid="7193" grpId="0" animBg="1" autoUpdateAnimBg="0"/>
      <p:bldP spid="7199" grpId="0" animBg="1" autoUpdateAnimBg="0"/>
      <p:bldP spid="7201" grpId="0" animBg="1"/>
      <p:bldP spid="7210" grpId="0" animBg="1" autoUpdateAnimBg="0"/>
      <p:bldP spid="7213" grpId="0" animBg="1"/>
      <p:bldP spid="7218" grpId="0" animBg="1"/>
      <p:bldP spid="7194" grpId="0" animBg="1"/>
      <p:bldP spid="7214" grpId="0" animBg="1"/>
      <p:bldP spid="7197" grpId="0" animBg="1"/>
      <p:bldP spid="7211" grpId="0" animBg="1"/>
      <p:bldP spid="7196" grpId="0" animBg="1"/>
      <p:bldP spid="72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2"/>
          <p:cNvSpPr txBox="1">
            <a:spLocks noChangeArrowheads="1"/>
          </p:cNvSpPr>
          <p:nvPr/>
        </p:nvSpPr>
        <p:spPr bwMode="auto">
          <a:xfrm>
            <a:off x="685800" y="762000"/>
            <a:ext cx="37417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导数的定义：</a:t>
            </a:r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963613" y="1358900"/>
          <a:ext cx="7037387" cy="931863"/>
        </p:xfrm>
        <a:graphic>
          <a:graphicData uri="http://schemas.openxmlformats.org/presentationml/2006/ole">
            <p:oleObj spid="_x0000_s694278" name="公式" r:id="rId3" imgW="6419866" imgH="838330" progId="Equation.3">
              <p:embed/>
            </p:oleObj>
          </a:graphicData>
        </a:graphic>
      </p:graphicFrame>
      <p:sp>
        <p:nvSpPr>
          <p:cNvPr id="2053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051" name="Object 9"/>
          <p:cNvGraphicFramePr>
            <a:graphicFrameLocks noChangeAspect="1"/>
          </p:cNvGraphicFramePr>
          <p:nvPr/>
        </p:nvGraphicFramePr>
        <p:xfrm>
          <a:off x="762000" y="3352800"/>
          <a:ext cx="7696200" cy="1181100"/>
        </p:xfrm>
        <a:graphic>
          <a:graphicData uri="http://schemas.openxmlformats.org/presentationml/2006/ole">
            <p:oleObj spid="_x0000_s694279" name="文档" r:id="rId4" imgW="7258099" imgH="1181035" progId="Word.Document.8">
              <p:embed/>
            </p:oleObj>
          </a:graphicData>
        </a:graphic>
      </p:graphicFrame>
      <p:sp>
        <p:nvSpPr>
          <p:cNvPr id="2054" name="Text Box 10"/>
          <p:cNvSpPr txBox="1">
            <a:spLocks noChangeArrowheads="1"/>
          </p:cNvSpPr>
          <p:nvPr/>
        </p:nvSpPr>
        <p:spPr bwMode="auto">
          <a:xfrm>
            <a:off x="762000" y="2590800"/>
            <a:ext cx="315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chemeClr val="accent2"/>
                </a:solidFill>
              </a:rPr>
              <a:t>单侧导数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xmlns="" val="1790442715"/>
      </p:ext>
    </p:extLst>
  </p:cSld>
  <p:clrMapOvr>
    <a:masterClrMapping/>
  </p:clrMapOvr>
  <p:transition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3"/>
          <p:cNvSpPr txBox="1">
            <a:spLocks noChangeArrowheads="1"/>
          </p:cNvSpPr>
          <p:nvPr/>
        </p:nvSpPr>
        <p:spPr bwMode="auto">
          <a:xfrm>
            <a:off x="1065213" y="3173413"/>
            <a:ext cx="20939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2.</a:t>
            </a:r>
            <a:r>
              <a:rPr lang="zh-CN" altLang="en-US" sz="2800" b="1"/>
              <a:t>右导数</a:t>
            </a:r>
            <a:r>
              <a:rPr lang="en-US" altLang="zh-CN" sz="2800" b="1"/>
              <a:t>:</a:t>
            </a:r>
            <a:endParaRPr lang="en-US" altLang="zh-CN" sz="1800"/>
          </a:p>
        </p:txBody>
      </p:sp>
      <p:sp>
        <p:nvSpPr>
          <p:cNvPr id="3078" name="Text Box 4"/>
          <p:cNvSpPr txBox="1">
            <a:spLocks noChangeArrowheads="1"/>
          </p:cNvSpPr>
          <p:nvPr/>
        </p:nvSpPr>
        <p:spPr bwMode="auto">
          <a:xfrm>
            <a:off x="990600" y="838200"/>
            <a:ext cx="3159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chemeClr val="accent2"/>
                </a:solidFill>
              </a:rPr>
              <a:t>单侧导数</a:t>
            </a:r>
            <a:endParaRPr lang="zh-CN" altLang="en-US" sz="1800"/>
          </a:p>
        </p:txBody>
      </p:sp>
      <p:sp>
        <p:nvSpPr>
          <p:cNvPr id="3079" name="Text Box 5"/>
          <p:cNvSpPr txBox="1">
            <a:spLocks noChangeArrowheads="1"/>
          </p:cNvSpPr>
          <p:nvPr/>
        </p:nvSpPr>
        <p:spPr bwMode="auto">
          <a:xfrm>
            <a:off x="1047750" y="1663700"/>
            <a:ext cx="2187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2800" b="1"/>
              <a:t>1.</a:t>
            </a:r>
            <a:r>
              <a:rPr lang="zh-CN" altLang="en-US" sz="2800" b="1"/>
              <a:t>左导数</a:t>
            </a:r>
            <a:r>
              <a:rPr lang="en-US" altLang="zh-CN" sz="2800" b="1"/>
              <a:t>:</a:t>
            </a:r>
            <a:endParaRPr lang="en-US" altLang="zh-CN" sz="180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1117600" y="2232025"/>
          <a:ext cx="6461125" cy="712788"/>
        </p:xfrm>
        <a:graphic>
          <a:graphicData uri="http://schemas.openxmlformats.org/presentationml/2006/ole">
            <p:oleObj spid="_x0000_s695304" name="公式" r:id="rId3" imgW="8509000" imgH="939800" progId="Equation.3">
              <p:embed/>
            </p:oleObj>
          </a:graphicData>
        </a:graphic>
      </p:graphicFrame>
      <p:graphicFrame>
        <p:nvGraphicFramePr>
          <p:cNvPr id="3075" name="Object 7"/>
          <p:cNvGraphicFramePr>
            <a:graphicFrameLocks noChangeAspect="1"/>
          </p:cNvGraphicFramePr>
          <p:nvPr/>
        </p:nvGraphicFramePr>
        <p:xfrm>
          <a:off x="1101725" y="3783013"/>
          <a:ext cx="6461125" cy="712787"/>
        </p:xfrm>
        <a:graphic>
          <a:graphicData uri="http://schemas.openxmlformats.org/presentationml/2006/ole">
            <p:oleObj spid="_x0000_s695305" name="公式" r:id="rId4" imgW="8509000" imgH="939800" progId="Equation.3">
              <p:embed/>
            </p:oleObj>
          </a:graphicData>
        </a:graphic>
      </p:graphicFrame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1082675" y="4762500"/>
          <a:ext cx="7258050" cy="1181100"/>
        </p:xfrm>
        <a:graphic>
          <a:graphicData uri="http://schemas.openxmlformats.org/presentationml/2006/ole">
            <p:oleObj spid="_x0000_s695306" name="文档" r:id="rId5" imgW="7258099" imgH="1181035" progId="Word.Document.8">
              <p:embed/>
            </p:oleObj>
          </a:graphicData>
        </a:graphic>
      </p:graphicFrame>
      <p:sp>
        <p:nvSpPr>
          <p:cNvPr id="3080" name="Rectangle 12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759665200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2"/>
          <p:cNvSpPr txBox="1">
            <a:spLocks noChangeArrowheads="1"/>
          </p:cNvSpPr>
          <p:nvPr/>
        </p:nvSpPr>
        <p:spPr bwMode="auto">
          <a:xfrm>
            <a:off x="381000" y="3810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、基本导数公式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762000" y="1093788"/>
          <a:ext cx="3687763" cy="4773612"/>
        </p:xfrm>
        <a:graphic>
          <a:graphicData uri="http://schemas.openxmlformats.org/presentationml/2006/ole">
            <p:oleObj spid="_x0000_s696326" name="Equation" r:id="rId3" imgW="3098800" imgH="4648200" progId="Equation.3">
              <p:embed/>
            </p:oleObj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629025" y="457200"/>
            <a:ext cx="511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0000FF"/>
                </a:solidFill>
              </a:rPr>
              <a:t>（常数和基本初等函数的导数公式）</a:t>
            </a:r>
            <a:endParaRPr lang="zh-CN" altLang="en-US" sz="2000" b="1">
              <a:solidFill>
                <a:srgbClr val="0000FF"/>
              </a:solidFill>
            </a:endParaRPr>
          </a:p>
        </p:txBody>
      </p:sp>
      <p:graphicFrame>
        <p:nvGraphicFramePr>
          <p:cNvPr id="4099" name="Object 6"/>
          <p:cNvGraphicFramePr>
            <a:graphicFrameLocks noChangeAspect="1"/>
          </p:cNvGraphicFramePr>
          <p:nvPr/>
        </p:nvGraphicFramePr>
        <p:xfrm>
          <a:off x="4630738" y="1219200"/>
          <a:ext cx="3260725" cy="4572000"/>
        </p:xfrm>
        <a:graphic>
          <a:graphicData uri="http://schemas.openxmlformats.org/presentationml/2006/ole">
            <p:oleObj spid="_x0000_s696327" name="Equation" r:id="rId4" imgW="3378200" imgH="4737100" progId="Equation.3">
              <p:embed/>
            </p:oleObj>
          </a:graphicData>
        </a:graphic>
      </p:graphicFrame>
      <p:sp>
        <p:nvSpPr>
          <p:cNvPr id="4102" name="Rectangle 9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68753960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2"/>
          <p:cNvSpPr txBox="1">
            <a:spLocks noChangeArrowheads="1"/>
          </p:cNvSpPr>
          <p:nvPr/>
        </p:nvSpPr>
        <p:spPr bwMode="auto">
          <a:xfrm>
            <a:off x="838200" y="3810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、求导法则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762000" y="1751013"/>
          <a:ext cx="8291513" cy="2066925"/>
        </p:xfrm>
        <a:graphic>
          <a:graphicData uri="http://schemas.openxmlformats.org/presentationml/2006/ole">
            <p:oleObj spid="_x0000_s697350" name="文档" r:id="rId3" imgW="8282940" imgH="2065020" progId="Word.Document.8">
              <p:embed/>
            </p:oleObj>
          </a:graphicData>
        </a:graphic>
      </p:graphicFrame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62000" y="112395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(1) </a:t>
            </a:r>
            <a:r>
              <a:rPr lang="zh-CN" altLang="en-US" sz="2800" b="1">
                <a:solidFill>
                  <a:srgbClr val="0000FF"/>
                </a:solidFill>
              </a:rPr>
              <a:t>函数的和、差、积、商的求导法则</a:t>
            </a:r>
            <a:endParaRPr lang="zh-CN" altLang="en-US" b="1">
              <a:solidFill>
                <a:srgbClr val="0000FF"/>
              </a:solidFill>
            </a:endParaRPr>
          </a:p>
        </p:txBody>
      </p:sp>
      <p:sp>
        <p:nvSpPr>
          <p:cNvPr id="5126" name="Text Box 8"/>
          <p:cNvSpPr txBox="1">
            <a:spLocks noChangeArrowheads="1"/>
          </p:cNvSpPr>
          <p:nvPr/>
        </p:nvSpPr>
        <p:spPr bwMode="auto">
          <a:xfrm>
            <a:off x="762000" y="3733800"/>
            <a:ext cx="662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(2) </a:t>
            </a:r>
            <a:r>
              <a:rPr lang="zh-CN" altLang="en-US" sz="2800" b="1">
                <a:solidFill>
                  <a:srgbClr val="0000FF"/>
                </a:solidFill>
              </a:rPr>
              <a:t>反函数的求导法则</a:t>
            </a:r>
            <a:endParaRPr lang="zh-CN" altLang="en-US" b="1">
              <a:solidFill>
                <a:srgbClr val="0000FF"/>
              </a:solidFill>
            </a:endParaRPr>
          </a:p>
        </p:txBody>
      </p:sp>
      <p:graphicFrame>
        <p:nvGraphicFramePr>
          <p:cNvPr id="5123" name="Object 9"/>
          <p:cNvGraphicFramePr>
            <a:graphicFrameLocks noChangeAspect="1"/>
          </p:cNvGraphicFramePr>
          <p:nvPr/>
        </p:nvGraphicFramePr>
        <p:xfrm>
          <a:off x="811213" y="4521200"/>
          <a:ext cx="7140575" cy="1384300"/>
        </p:xfrm>
        <a:graphic>
          <a:graphicData uri="http://schemas.openxmlformats.org/presentationml/2006/ole">
            <p:oleObj spid="_x0000_s697351" name="公式" r:id="rId4" imgW="6686453" imgH="137150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11837953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533400" y="228600"/>
            <a:ext cx="716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(3) </a:t>
            </a:r>
            <a:r>
              <a:rPr lang="zh-CN" altLang="en-US" sz="2800" b="1">
                <a:solidFill>
                  <a:srgbClr val="0000FF"/>
                </a:solidFill>
              </a:rPr>
              <a:t>复合函数的求导法则</a:t>
            </a:r>
            <a:endParaRPr lang="zh-CN" altLang="en-US" b="1"/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609600" y="990600"/>
          <a:ext cx="7924800" cy="1328738"/>
        </p:xfrm>
        <a:graphic>
          <a:graphicData uri="http://schemas.openxmlformats.org/presentationml/2006/ole">
            <p:oleObj spid="_x0000_s698374" name="公式" r:id="rId3" imgW="8255000" imgH="1384300" progId="Equation.3">
              <p:embed/>
            </p:oleObj>
          </a:graphicData>
        </a:graphic>
      </p:graphicFrame>
      <p:sp>
        <p:nvSpPr>
          <p:cNvPr id="6149" name="Text Box 8"/>
          <p:cNvSpPr txBox="1">
            <a:spLocks noChangeArrowheads="1"/>
          </p:cNvSpPr>
          <p:nvPr/>
        </p:nvSpPr>
        <p:spPr bwMode="auto">
          <a:xfrm>
            <a:off x="533400" y="2624138"/>
            <a:ext cx="716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(4) </a:t>
            </a:r>
            <a:r>
              <a:rPr lang="zh-CN" altLang="en-US" sz="2800" b="1">
                <a:solidFill>
                  <a:srgbClr val="0000FF"/>
                </a:solidFill>
              </a:rPr>
              <a:t>对数求导法</a:t>
            </a:r>
            <a:endParaRPr lang="zh-CN" altLang="en-US" b="1"/>
          </a:p>
        </p:txBody>
      </p: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609600" y="3233738"/>
            <a:ext cx="7924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先在方程两边取对数</a:t>
            </a:r>
            <a:r>
              <a:rPr lang="en-US" altLang="zh-CN" sz="2800" b="1"/>
              <a:t>,</a:t>
            </a:r>
            <a:r>
              <a:rPr lang="zh-CN" altLang="en-US" sz="2800" b="1"/>
              <a:t>然后利用隐函数的求导方法求出导数</a:t>
            </a:r>
            <a:r>
              <a:rPr lang="en-US" altLang="zh-CN" sz="2800" b="1"/>
              <a:t>.</a:t>
            </a: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609600" y="4224338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适用范围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>
              <a:solidFill>
                <a:schemeClr val="accent2"/>
              </a:solidFill>
            </a:endParaRPr>
          </a:p>
        </p:txBody>
      </p:sp>
      <p:graphicFrame>
        <p:nvGraphicFramePr>
          <p:cNvPr id="6147" name="Object 11"/>
          <p:cNvGraphicFramePr>
            <a:graphicFrameLocks noChangeAspect="1"/>
          </p:cNvGraphicFramePr>
          <p:nvPr/>
        </p:nvGraphicFramePr>
        <p:xfrm>
          <a:off x="762000" y="4897438"/>
          <a:ext cx="6858000" cy="469900"/>
        </p:xfrm>
        <a:graphic>
          <a:graphicData uri="http://schemas.openxmlformats.org/presentationml/2006/ole">
            <p:oleObj spid="_x0000_s698375" name="公式" r:id="rId4" imgW="6273800" imgH="469900" progId="Equation.3">
              <p:embed/>
            </p:oleObj>
          </a:graphicData>
        </a:graphic>
      </p:graphicFrame>
      <p:sp>
        <p:nvSpPr>
          <p:cNvPr id="6152" name="Rectangle 1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39180301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Text Box 2"/>
          <p:cNvSpPr txBox="1">
            <a:spLocks noChangeArrowheads="1"/>
          </p:cNvSpPr>
          <p:nvPr/>
        </p:nvSpPr>
        <p:spPr bwMode="auto">
          <a:xfrm>
            <a:off x="838200" y="319088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记作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828800" y="152400"/>
          <a:ext cx="3810000" cy="873125"/>
        </p:xfrm>
        <a:graphic>
          <a:graphicData uri="http://schemas.openxmlformats.org/presentationml/2006/ole">
            <p:oleObj spid="_x0000_s673926" name="公式" r:id="rId3" imgW="3924235" imgH="895334" progId="Equation.3">
              <p:embed/>
            </p:oleObj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755650" y="2708275"/>
          <a:ext cx="7659688" cy="1000125"/>
        </p:xfrm>
        <a:graphic>
          <a:graphicData uri="http://schemas.openxmlformats.org/presentationml/2006/ole">
            <p:oleObj spid="_x0000_s673927" name="公式" r:id="rId4" imgW="7648616" imgH="1028798" progId="Equation.3">
              <p:embed/>
            </p:oleObj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1778000" y="3709988"/>
          <a:ext cx="4622800" cy="954087"/>
        </p:xfrm>
        <a:graphic>
          <a:graphicData uri="http://schemas.openxmlformats.org/presentationml/2006/ole">
            <p:oleObj spid="_x0000_s673928" name="公式" r:id="rId5" imgW="4800600" imgH="914449" progId="Equation.3">
              <p:embed/>
            </p:oleObj>
          </a:graphicData>
        </a:graphic>
      </p:graphicFrame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784225" y="19431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三阶导数的导数称为四阶导数</a:t>
            </a:r>
            <a:r>
              <a:rPr lang="en-US" altLang="zh-CN" sz="2800" b="1">
                <a:ea typeface="宋体" pitchFamily="2" charset="-122"/>
              </a:rPr>
              <a:t>, </a:t>
            </a: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828675" y="46482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9900FF"/>
                </a:solidFill>
                <a:ea typeface="宋体" pitchFamily="2" charset="-122"/>
              </a:rPr>
              <a:t>二阶和二阶以上的导数统称为</a:t>
            </a:r>
            <a:r>
              <a:rPr lang="zh-CN" altLang="en-US" sz="2800" b="1" dirty="0">
                <a:solidFill>
                  <a:srgbClr val="FF0000"/>
                </a:solidFill>
              </a:rPr>
              <a:t>高阶导数</a:t>
            </a:r>
            <a:r>
              <a:rPr lang="en-US" altLang="zh-CN" sz="2800" b="1" dirty="0">
                <a:solidFill>
                  <a:schemeClr val="accent2"/>
                </a:solidFill>
                <a:ea typeface="宋体" pitchFamily="2" charset="-122"/>
              </a:rPr>
              <a:t>.</a:t>
            </a:r>
            <a:endParaRPr lang="en-US" altLang="zh-CN" sz="2800" b="1" dirty="0">
              <a:ea typeface="宋体" pitchFamily="2" charset="-122"/>
            </a:endParaRPr>
          </a:p>
        </p:txBody>
      </p:sp>
      <p:graphicFrame>
        <p:nvGraphicFramePr>
          <p:cNvPr id="11272" name="Object 8"/>
          <p:cNvGraphicFramePr>
            <a:graphicFrameLocks noChangeAspect="1"/>
          </p:cNvGraphicFramePr>
          <p:nvPr/>
        </p:nvGraphicFramePr>
        <p:xfrm>
          <a:off x="838200" y="5230813"/>
          <a:ext cx="7685088" cy="430212"/>
        </p:xfrm>
        <a:graphic>
          <a:graphicData uri="http://schemas.openxmlformats.org/presentationml/2006/ole">
            <p:oleObj spid="_x0000_s673929" name="公式" r:id="rId6" imgW="7378700" imgH="431800" progId="Equation.3">
              <p:embed/>
            </p:oleObj>
          </a:graphicData>
        </a:graphic>
      </p:graphicFrame>
      <p:graphicFrame>
        <p:nvGraphicFramePr>
          <p:cNvPr id="11273" name="Object 9"/>
          <p:cNvGraphicFramePr>
            <a:graphicFrameLocks noChangeAspect="1"/>
          </p:cNvGraphicFramePr>
          <p:nvPr/>
        </p:nvGraphicFramePr>
        <p:xfrm>
          <a:off x="5756275" y="838200"/>
          <a:ext cx="2701925" cy="877888"/>
        </p:xfrm>
        <a:graphic>
          <a:graphicData uri="http://schemas.openxmlformats.org/presentationml/2006/ole">
            <p:oleObj spid="_x0000_s673930" name="公式" r:id="rId7" imgW="2848016" imgH="914449" progId="Equation.3">
              <p:embed/>
            </p:oleObj>
          </a:graphicData>
        </a:graphic>
      </p:graphicFrame>
      <p:sp>
        <p:nvSpPr>
          <p:cNvPr id="11274" name="Text Box 10"/>
          <p:cNvSpPr txBox="1">
            <a:spLocks noChangeArrowheads="1"/>
          </p:cNvSpPr>
          <p:nvPr/>
        </p:nvSpPr>
        <p:spPr bwMode="auto">
          <a:xfrm>
            <a:off x="762000" y="1143000"/>
            <a:ext cx="762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二阶导数的导数称为三阶导数</a:t>
            </a:r>
            <a:r>
              <a:rPr lang="en-US" altLang="zh-CN" sz="2800" b="1">
                <a:ea typeface="宋体" pitchFamily="2" charset="-122"/>
              </a:rPr>
              <a:t>,</a:t>
            </a:r>
          </a:p>
        </p:txBody>
      </p:sp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5743575" y="1863725"/>
          <a:ext cx="2638425" cy="803275"/>
        </p:xfrm>
        <a:graphic>
          <a:graphicData uri="http://schemas.openxmlformats.org/presentationml/2006/ole">
            <p:oleObj spid="_x0000_s673931" name="公式" r:id="rId8" imgW="3038337" imgH="91444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151875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autoUpdateAnimBg="0"/>
      <p:bldP spid="11271" grpId="0" autoUpdateAnimBg="0"/>
      <p:bldP spid="11274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Text Box 1029"/>
          <p:cNvSpPr txBox="1">
            <a:spLocks noChangeArrowheads="1"/>
          </p:cNvSpPr>
          <p:nvPr/>
        </p:nvSpPr>
        <p:spPr bwMode="auto">
          <a:xfrm>
            <a:off x="609600" y="177800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宋体" charset="-122"/>
              </a:rPr>
              <a:t>(5) </a:t>
            </a:r>
            <a:r>
              <a:rPr lang="zh-CN" altLang="en-US" sz="2800" b="1">
                <a:solidFill>
                  <a:schemeClr val="accent2"/>
                </a:solidFill>
                <a:latin typeface="宋体" charset="-122"/>
              </a:rPr>
              <a:t>隐函数求导法则</a:t>
            </a:r>
            <a:endParaRPr lang="zh-CN" altLang="en-US" sz="2800" b="1">
              <a:latin typeface="宋体" charset="-122"/>
            </a:endParaRPr>
          </a:p>
        </p:txBody>
      </p:sp>
      <p:sp>
        <p:nvSpPr>
          <p:cNvPr id="7174" name="Text Box 1030"/>
          <p:cNvSpPr txBox="1">
            <a:spLocks noChangeArrowheads="1"/>
          </p:cNvSpPr>
          <p:nvPr/>
        </p:nvSpPr>
        <p:spPr bwMode="auto">
          <a:xfrm>
            <a:off x="838200" y="1106488"/>
            <a:ext cx="739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用复合函数求导法则直接对方程两边求导</a:t>
            </a:r>
            <a:r>
              <a:rPr lang="en-US" altLang="zh-CN" sz="2800" b="1"/>
              <a:t>.</a:t>
            </a:r>
          </a:p>
        </p:txBody>
      </p:sp>
      <p:graphicFrame>
        <p:nvGraphicFramePr>
          <p:cNvPr id="7170" name="Object 1031"/>
          <p:cNvGraphicFramePr>
            <a:graphicFrameLocks noChangeAspect="1"/>
          </p:cNvGraphicFramePr>
          <p:nvPr/>
        </p:nvGraphicFramePr>
        <p:xfrm>
          <a:off x="838200" y="2717800"/>
          <a:ext cx="7467600" cy="977900"/>
        </p:xfrm>
        <a:graphic>
          <a:graphicData uri="http://schemas.openxmlformats.org/presentationml/2006/ole">
            <p:oleObj spid="_x0000_s699400" name="公式" r:id="rId3" imgW="6896181" imgH="971452" progId="Equation.3">
              <p:embed/>
            </p:oleObj>
          </a:graphicData>
        </a:graphic>
      </p:graphicFrame>
      <p:graphicFrame>
        <p:nvGraphicFramePr>
          <p:cNvPr id="7171" name="Object 1032"/>
          <p:cNvGraphicFramePr>
            <a:graphicFrameLocks noChangeAspect="1"/>
          </p:cNvGraphicFramePr>
          <p:nvPr/>
        </p:nvGraphicFramePr>
        <p:xfrm>
          <a:off x="838200" y="3794125"/>
          <a:ext cx="2479675" cy="1622425"/>
        </p:xfrm>
        <a:graphic>
          <a:graphicData uri="http://schemas.openxmlformats.org/presentationml/2006/ole">
            <p:oleObj spid="_x0000_s699401" name="公式" r:id="rId4" imgW="2552830" imgH="1666761" progId="Equation.3">
              <p:embed/>
            </p:oleObj>
          </a:graphicData>
        </a:graphic>
      </p:graphicFrame>
      <p:graphicFrame>
        <p:nvGraphicFramePr>
          <p:cNvPr id="7172" name="Object 1033"/>
          <p:cNvGraphicFramePr>
            <a:graphicFrameLocks noChangeAspect="1"/>
          </p:cNvGraphicFramePr>
          <p:nvPr/>
        </p:nvGraphicFramePr>
        <p:xfrm>
          <a:off x="3911600" y="4216400"/>
          <a:ext cx="4284663" cy="935038"/>
        </p:xfrm>
        <a:graphic>
          <a:graphicData uri="http://schemas.openxmlformats.org/presentationml/2006/ole">
            <p:oleObj spid="_x0000_s699402" name="公式" r:id="rId5" imgW="4419616" imgH="952337" progId="Equation.3">
              <p:embed/>
            </p:oleObj>
          </a:graphicData>
        </a:graphic>
      </p:graphicFrame>
      <p:sp>
        <p:nvSpPr>
          <p:cNvPr id="7175" name="Text Box 1034"/>
          <p:cNvSpPr txBox="1">
            <a:spLocks noChangeArrowheads="1"/>
          </p:cNvSpPr>
          <p:nvPr/>
        </p:nvSpPr>
        <p:spPr bwMode="auto">
          <a:xfrm>
            <a:off x="609600" y="1944688"/>
            <a:ext cx="5105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  <a:latin typeface="宋体" charset="-122"/>
              </a:rPr>
              <a:t>(6) </a:t>
            </a:r>
            <a:r>
              <a:rPr lang="zh-CN" altLang="en-US" sz="2800" b="1">
                <a:solidFill>
                  <a:schemeClr val="accent2"/>
                </a:solidFill>
                <a:latin typeface="宋体" charset="-122"/>
              </a:rPr>
              <a:t>参变量函数的求导法则</a:t>
            </a:r>
            <a:endParaRPr lang="zh-CN" altLang="en-US" sz="2800" b="1">
              <a:latin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8341659"/>
      </p:ext>
    </p:extLst>
  </p:cSld>
  <p:clrMapOvr>
    <a:masterClrMapping/>
  </p:clrMapOvr>
  <p:transition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2"/>
          <p:cNvSpPr txBox="1">
            <a:spLocks noChangeArrowheads="1"/>
          </p:cNvSpPr>
          <p:nvPr/>
        </p:nvSpPr>
        <p:spPr bwMode="auto">
          <a:xfrm>
            <a:off x="685800" y="8382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4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、高阶导数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762000" y="1600200"/>
          <a:ext cx="6846888" cy="1358900"/>
        </p:xfrm>
        <a:graphic>
          <a:graphicData uri="http://schemas.openxmlformats.org/presentationml/2006/ole">
            <p:oleObj spid="_x0000_s700426" name="公式" r:id="rId3" imgW="6838982" imgH="1352387" progId="Equation.3">
              <p:embed/>
            </p:oleObj>
          </a:graphicData>
        </a:graphic>
      </p:graphicFrame>
      <p:sp>
        <p:nvSpPr>
          <p:cNvPr id="8199" name="Text Box 5"/>
          <p:cNvSpPr txBox="1">
            <a:spLocks noChangeArrowheads="1"/>
          </p:cNvSpPr>
          <p:nvPr/>
        </p:nvSpPr>
        <p:spPr bwMode="auto">
          <a:xfrm>
            <a:off x="762000" y="26670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记作</a:t>
            </a:r>
          </a:p>
        </p:txBody>
      </p:sp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1981200" y="2497138"/>
          <a:ext cx="3733800" cy="855662"/>
        </p:xfrm>
        <a:graphic>
          <a:graphicData uri="http://schemas.openxmlformats.org/presentationml/2006/ole">
            <p:oleObj spid="_x0000_s700427" name="公式" r:id="rId4" imgW="3924235" imgH="895334" progId="Equation.3">
              <p:embed/>
            </p:oleObj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905000" y="3333750"/>
          <a:ext cx="3048000" cy="920750"/>
        </p:xfrm>
        <a:graphic>
          <a:graphicData uri="http://schemas.openxmlformats.org/presentationml/2006/ole">
            <p:oleObj spid="_x0000_s700428" name="公式" r:id="rId5" imgW="2457499" imgH="895334" progId="Equation.3">
              <p:embed/>
            </p:oleObj>
          </a:graphicData>
        </a:graphic>
      </p:graphicFrame>
      <p:graphicFrame>
        <p:nvGraphicFramePr>
          <p:cNvPr id="8197" name="Object 5"/>
          <p:cNvGraphicFramePr>
            <a:graphicFrameLocks noChangeAspect="1"/>
          </p:cNvGraphicFramePr>
          <p:nvPr/>
        </p:nvGraphicFramePr>
        <p:xfrm>
          <a:off x="1803400" y="4278313"/>
          <a:ext cx="4749800" cy="979487"/>
        </p:xfrm>
        <a:graphic>
          <a:graphicData uri="http://schemas.openxmlformats.org/presentationml/2006/ole">
            <p:oleObj spid="_x0000_s700429" name="公式" r:id="rId6" imgW="4362418" imgH="895334" progId="Equation.3">
              <p:embed/>
            </p:oleObj>
          </a:graphicData>
        </a:graphic>
      </p:graphicFrame>
      <p:sp>
        <p:nvSpPr>
          <p:cNvPr id="8200" name="Text Box 12"/>
          <p:cNvSpPr txBox="1">
            <a:spLocks noChangeArrowheads="1"/>
          </p:cNvSpPr>
          <p:nvPr/>
        </p:nvSpPr>
        <p:spPr bwMode="auto">
          <a:xfrm>
            <a:off x="3048000" y="914400"/>
            <a:ext cx="563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</a:rPr>
              <a:t>(</a:t>
            </a:r>
            <a:r>
              <a:rPr lang="zh-CN" altLang="en-US" b="1">
                <a:solidFill>
                  <a:schemeClr val="accent2"/>
                </a:solidFill>
              </a:rPr>
              <a:t>二阶和二阶以上的导数统称为</a:t>
            </a:r>
            <a:r>
              <a:rPr lang="zh-CN" altLang="en-US" b="1">
                <a:solidFill>
                  <a:schemeClr val="accent2"/>
                </a:solidFill>
                <a:ea typeface="黑体" pitchFamily="2" charset="-122"/>
              </a:rPr>
              <a:t>高阶导数</a:t>
            </a:r>
            <a:r>
              <a:rPr lang="en-US" altLang="zh-CN" b="1">
                <a:solidFill>
                  <a:schemeClr val="accent2"/>
                </a:solidFill>
              </a:rPr>
              <a:t>)</a:t>
            </a:r>
            <a:endParaRPr lang="en-US" altLang="zh-CN" b="1"/>
          </a:p>
        </p:txBody>
      </p:sp>
    </p:spTree>
    <p:extLst>
      <p:ext uri="{BB962C8B-B14F-4D97-AF65-F5344CB8AC3E}">
        <p14:creationId xmlns:p14="http://schemas.microsoft.com/office/powerpoint/2010/main" xmlns="" val="2544698739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665163" y="617538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</a:rPr>
              <a:t>5</a:t>
            </a:r>
            <a:r>
              <a:rPr lang="zh-CN" altLang="en-US" sz="3200" b="1">
                <a:solidFill>
                  <a:srgbClr val="9900CC"/>
                </a:solidFill>
              </a:rPr>
              <a:t>、</a:t>
            </a:r>
            <a:r>
              <a:rPr lang="zh-CN" altLang="en-US" sz="3200" b="1">
                <a:solidFill>
                  <a:srgbClr val="9900CC"/>
                </a:solidFill>
                <a:ea typeface="黑体" pitchFamily="2" charset="-122"/>
              </a:rPr>
              <a:t>微分的定义</a:t>
            </a:r>
            <a:endParaRPr lang="zh-CN" altLang="en-US" sz="3200" b="1">
              <a:solidFill>
                <a:srgbClr val="9900CC"/>
              </a:solidFill>
            </a:endParaRPr>
          </a:p>
        </p:txBody>
      </p:sp>
      <p:sp>
        <p:nvSpPr>
          <p:cNvPr id="9222" name="Rectangle 1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5344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218" name="Object 12"/>
          <p:cNvGraphicFramePr>
            <a:graphicFrameLocks noChangeAspect="1"/>
          </p:cNvGraphicFramePr>
          <p:nvPr/>
        </p:nvGraphicFramePr>
        <p:xfrm>
          <a:off x="800100" y="1100138"/>
          <a:ext cx="3365500" cy="722312"/>
        </p:xfrm>
        <a:graphic>
          <a:graphicData uri="http://schemas.openxmlformats.org/presentationml/2006/ole">
            <p:oleObj spid="_x0000_s701448" name="Equation" r:id="rId3" imgW="1352680" imgH="285701" progId="Equation.3">
              <p:embed/>
            </p:oleObj>
          </a:graphicData>
        </a:graphic>
      </p:graphicFrame>
      <p:sp>
        <p:nvSpPr>
          <p:cNvPr id="9223" name="Text Box 13"/>
          <p:cNvSpPr txBox="1">
            <a:spLocks noChangeArrowheads="1"/>
          </p:cNvSpPr>
          <p:nvPr/>
        </p:nvSpPr>
        <p:spPr bwMode="auto">
          <a:xfrm>
            <a:off x="660400" y="1739900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ea typeface="黑体" pitchFamily="2" charset="-122"/>
              </a:rPr>
              <a:t>6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、导数与微分的关系</a:t>
            </a:r>
          </a:p>
        </p:txBody>
      </p:sp>
      <p:graphicFrame>
        <p:nvGraphicFramePr>
          <p:cNvPr id="9219" name="Object 14"/>
          <p:cNvGraphicFramePr>
            <a:graphicFrameLocks noChangeAspect="1"/>
          </p:cNvGraphicFramePr>
          <p:nvPr/>
        </p:nvGraphicFramePr>
        <p:xfrm>
          <a:off x="838200" y="2547938"/>
          <a:ext cx="7964488" cy="1001712"/>
        </p:xfrm>
        <a:graphic>
          <a:graphicData uri="http://schemas.openxmlformats.org/presentationml/2006/ole">
            <p:oleObj spid="_x0000_s701449" name="公式" r:id="rId4" imgW="7419821" imgH="990567" progId="Equation.3">
              <p:embed/>
            </p:oleObj>
          </a:graphicData>
        </a:graphic>
      </p:graphicFrame>
      <p:sp>
        <p:nvSpPr>
          <p:cNvPr id="9224" name="Text Box 15"/>
          <p:cNvSpPr txBox="1">
            <a:spLocks noChangeArrowheads="1"/>
          </p:cNvSpPr>
          <p:nvPr/>
        </p:nvSpPr>
        <p:spPr bwMode="auto">
          <a:xfrm>
            <a:off x="685800" y="247173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ea typeface="黑体" pitchFamily="2" charset="-122"/>
              </a:rPr>
              <a:t>定理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9225" name="Text Box 16"/>
          <p:cNvSpPr txBox="1">
            <a:spLocks noChangeArrowheads="1"/>
          </p:cNvSpPr>
          <p:nvPr/>
        </p:nvSpPr>
        <p:spPr bwMode="auto">
          <a:xfrm>
            <a:off x="812800" y="3614738"/>
            <a:ext cx="556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ea typeface="黑体" pitchFamily="2" charset="-122"/>
              </a:rPr>
              <a:t>7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、微分的求法</a:t>
            </a:r>
          </a:p>
        </p:txBody>
      </p:sp>
      <p:graphicFrame>
        <p:nvGraphicFramePr>
          <p:cNvPr id="9220" name="Object 17"/>
          <p:cNvGraphicFramePr>
            <a:graphicFrameLocks noChangeAspect="1"/>
          </p:cNvGraphicFramePr>
          <p:nvPr/>
        </p:nvGraphicFramePr>
        <p:xfrm>
          <a:off x="1562100" y="4452938"/>
          <a:ext cx="2146300" cy="404812"/>
        </p:xfrm>
        <a:graphic>
          <a:graphicData uri="http://schemas.openxmlformats.org/presentationml/2006/ole">
            <p:oleObj spid="_x0000_s701450" name="公式" r:id="rId5" imgW="2145369" imgH="406224" progId="Equation.3">
              <p:embed/>
            </p:oleObj>
          </a:graphicData>
        </a:graphic>
      </p:graphicFrame>
      <p:sp>
        <p:nvSpPr>
          <p:cNvPr id="9226" name="Text Box 18"/>
          <p:cNvSpPr txBox="1">
            <a:spLocks noChangeArrowheads="1"/>
          </p:cNvSpPr>
          <p:nvPr/>
        </p:nvSpPr>
        <p:spPr bwMode="auto">
          <a:xfrm>
            <a:off x="1041400" y="5214938"/>
            <a:ext cx="746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求法</a:t>
            </a:r>
            <a:r>
              <a:rPr lang="en-US" altLang="zh-CN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/>
              <a:t>计算函数的导数</a:t>
            </a:r>
            <a:r>
              <a:rPr lang="en-US" altLang="zh-CN" sz="2800" b="1"/>
              <a:t>,</a:t>
            </a:r>
            <a:r>
              <a:rPr lang="zh-CN" altLang="en-US" sz="2800" b="1"/>
              <a:t>乘以自变量的微分</a:t>
            </a:r>
            <a:r>
              <a:rPr lang="en-US" altLang="zh-CN" sz="2800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177701203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609600" y="119697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函数和、差、积、商的微分法则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977900" y="1971675"/>
          <a:ext cx="6211888" cy="1358900"/>
        </p:xfrm>
        <a:graphic>
          <a:graphicData uri="http://schemas.openxmlformats.org/presentationml/2006/ole">
            <p:oleObj spid="_x0000_s702472" name="公式" r:id="rId3" imgW="6210300" imgH="1358900" progId="Equation.3">
              <p:embed/>
            </p:oleObj>
          </a:graphicData>
        </a:graphic>
      </p:graphicFrame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685800" y="549275"/>
            <a:ext cx="556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9900CC"/>
                </a:solidFill>
                <a:ea typeface="黑体" pitchFamily="2" charset="-122"/>
              </a:rPr>
              <a:t>8</a:t>
            </a: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、微分的基本法则</a:t>
            </a: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68313" y="3495675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微分形式的不变性</a:t>
            </a:r>
          </a:p>
        </p:txBody>
      </p:sp>
      <p:graphicFrame>
        <p:nvGraphicFramePr>
          <p:cNvPr id="10243" name="Object 9"/>
          <p:cNvGraphicFramePr>
            <a:graphicFrameLocks noChangeAspect="1"/>
          </p:cNvGraphicFramePr>
          <p:nvPr/>
        </p:nvGraphicFramePr>
        <p:xfrm>
          <a:off x="696913" y="4217988"/>
          <a:ext cx="6829425" cy="939800"/>
        </p:xfrm>
        <a:graphic>
          <a:graphicData uri="http://schemas.openxmlformats.org/presentationml/2006/ole">
            <p:oleObj spid="_x0000_s702473" name="公式" r:id="rId4" imgW="6629254" imgH="933564" progId="Equation.3">
              <p:embed/>
            </p:oleObj>
          </a:graphicData>
        </a:graphic>
      </p:graphicFrame>
      <p:graphicFrame>
        <p:nvGraphicFramePr>
          <p:cNvPr id="10244" name="Object 12"/>
          <p:cNvGraphicFramePr>
            <a:graphicFrameLocks noChangeAspect="1"/>
          </p:cNvGraphicFramePr>
          <p:nvPr/>
        </p:nvGraphicFramePr>
        <p:xfrm>
          <a:off x="3427413" y="4752975"/>
          <a:ext cx="2146300" cy="404813"/>
        </p:xfrm>
        <a:graphic>
          <a:graphicData uri="http://schemas.openxmlformats.org/presentationml/2006/ole">
            <p:oleObj spid="_x0000_s702474" name="公式" r:id="rId5" imgW="2133713" imgH="400050" progId="Equation.3">
              <p:embed/>
            </p:oleObj>
          </a:graphicData>
        </a:graphic>
      </p:graphicFrame>
      <p:sp>
        <p:nvSpPr>
          <p:cNvPr id="10248" name="Rectangle 1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721712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ext Box 5"/>
          <p:cNvSpPr txBox="1">
            <a:spLocks noChangeArrowheads="1"/>
          </p:cNvSpPr>
          <p:nvPr/>
        </p:nvSpPr>
        <p:spPr bwMode="auto">
          <a:xfrm>
            <a:off x="468313" y="69215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chemeClr val="accent2"/>
                </a:solidFill>
              </a:rPr>
              <a:t> </a:t>
            </a:r>
            <a:r>
              <a:rPr lang="zh-CN" altLang="en-US" sz="2800" b="1">
                <a:solidFill>
                  <a:schemeClr val="accent2"/>
                </a:solidFill>
              </a:rPr>
              <a:t>常用的等价关系</a:t>
            </a:r>
          </a:p>
        </p:txBody>
      </p:sp>
      <p:sp>
        <p:nvSpPr>
          <p:cNvPr id="11268" name="Rectangle 8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66" name="Object 9"/>
          <p:cNvGraphicFramePr>
            <a:graphicFrameLocks noChangeAspect="1"/>
          </p:cNvGraphicFramePr>
          <p:nvPr/>
        </p:nvGraphicFramePr>
        <p:xfrm>
          <a:off x="684213" y="1381125"/>
          <a:ext cx="7704137" cy="2581275"/>
        </p:xfrm>
        <a:graphic>
          <a:graphicData uri="http://schemas.openxmlformats.org/presentationml/2006/ole">
            <p:oleObj spid="_x0000_s703492" name="公式" r:id="rId3" imgW="3638582" imgH="127626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31780605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2"/>
          <p:cNvSpPr txBox="1">
            <a:spLocks noChangeArrowheads="1"/>
          </p:cNvSpPr>
          <p:nvPr/>
        </p:nvSpPr>
        <p:spPr bwMode="auto">
          <a:xfrm>
            <a:off x="2895600" y="334963"/>
            <a:ext cx="2362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基本技能</a:t>
            </a:r>
          </a:p>
        </p:txBody>
      </p:sp>
      <p:graphicFrame>
        <p:nvGraphicFramePr>
          <p:cNvPr id="12290" name="Object 3"/>
          <p:cNvGraphicFramePr>
            <a:graphicFrameLocks noChangeAspect="1"/>
          </p:cNvGraphicFramePr>
          <p:nvPr/>
        </p:nvGraphicFramePr>
        <p:xfrm>
          <a:off x="109538" y="1162050"/>
          <a:ext cx="8791575" cy="2263775"/>
        </p:xfrm>
        <a:graphic>
          <a:graphicData uri="http://schemas.openxmlformats.org/presentationml/2006/ole">
            <p:oleObj spid="_x0000_s704518" name="公式" r:id="rId3" imgW="8255000" imgH="2095500" progId="Equation.3">
              <p:embed/>
            </p:oleObj>
          </a:graphicData>
        </a:graphic>
      </p:graphicFrame>
      <p:graphicFrame>
        <p:nvGraphicFramePr>
          <p:cNvPr id="12291" name="Object 5"/>
          <p:cNvGraphicFramePr>
            <a:graphicFrameLocks noChangeAspect="1"/>
          </p:cNvGraphicFramePr>
          <p:nvPr/>
        </p:nvGraphicFramePr>
        <p:xfrm>
          <a:off x="158750" y="3459163"/>
          <a:ext cx="8683625" cy="1614487"/>
        </p:xfrm>
        <a:graphic>
          <a:graphicData uri="http://schemas.openxmlformats.org/presentationml/2006/ole">
            <p:oleObj spid="_x0000_s704519" name="公式" r:id="rId4" imgW="7569200" imgH="1460500" progId="Equation.3">
              <p:embed/>
            </p:oleObj>
          </a:graphicData>
        </a:graphic>
      </p:graphicFrame>
      <p:sp>
        <p:nvSpPr>
          <p:cNvPr id="12293" name="Rectangle 6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178800" y="6299200"/>
            <a:ext cx="68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32559516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3"/>
          <p:cNvSpPr>
            <a:spLocks noChangeArrowheads="1"/>
          </p:cNvSpPr>
          <p:nvPr/>
        </p:nvSpPr>
        <p:spPr bwMode="auto">
          <a:xfrm>
            <a:off x="762000" y="609600"/>
            <a:ext cx="396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二、例题讲解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762000" y="15573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1600200" y="1633538"/>
          <a:ext cx="5716588" cy="990600"/>
        </p:xfrm>
        <a:graphic>
          <a:graphicData uri="http://schemas.openxmlformats.org/presentationml/2006/ole">
            <p:oleObj spid="_x0000_s705546" name="公式" r:id="rId3" imgW="5705564" imgH="981010" progId="Equation.3">
              <p:embed/>
            </p:oleObj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62000" y="299402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1600200" y="2841625"/>
          <a:ext cx="3657600" cy="862013"/>
        </p:xfrm>
        <a:graphic>
          <a:graphicData uri="http://schemas.openxmlformats.org/presentationml/2006/ole">
            <p:oleObj spid="_x0000_s705547" name="公式" r:id="rId4" imgW="3648116" imgH="857104" progId="Equation.3">
              <p:embed/>
            </p:oleObj>
          </a:graphicData>
        </a:graphic>
      </p:graphicFrame>
      <p:graphicFrame>
        <p:nvGraphicFramePr>
          <p:cNvPr id="22536" name="Object 8"/>
          <p:cNvGraphicFramePr>
            <a:graphicFrameLocks noChangeAspect="1"/>
          </p:cNvGraphicFramePr>
          <p:nvPr/>
        </p:nvGraphicFramePr>
        <p:xfrm>
          <a:off x="2514600" y="3971925"/>
          <a:ext cx="4622800" cy="558800"/>
        </p:xfrm>
        <a:graphic>
          <a:graphicData uri="http://schemas.openxmlformats.org/presentationml/2006/ole">
            <p:oleObj spid="_x0000_s705548" name="公式" r:id="rId5" imgW="4609938" imgH="552287" progId="Equation.3">
              <p:embed/>
            </p:oleObj>
          </a:graphicData>
        </a:graphic>
      </p:graphicFrame>
      <p:graphicFrame>
        <p:nvGraphicFramePr>
          <p:cNvPr id="22537" name="Object 9"/>
          <p:cNvGraphicFramePr>
            <a:graphicFrameLocks noChangeAspect="1"/>
          </p:cNvGraphicFramePr>
          <p:nvPr/>
        </p:nvGraphicFramePr>
        <p:xfrm>
          <a:off x="2552700" y="4975225"/>
          <a:ext cx="952500" cy="315913"/>
        </p:xfrm>
        <a:graphic>
          <a:graphicData uri="http://schemas.openxmlformats.org/presentationml/2006/ole">
            <p:oleObj spid="_x0000_s705549" name="公式" r:id="rId6" imgW="943097" imgH="304816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0106287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utoUpdateAnimBg="0"/>
      <p:bldP spid="2253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04813" y="1009650"/>
          <a:ext cx="8488362" cy="906463"/>
        </p:xfrm>
        <a:graphic>
          <a:graphicData uri="http://schemas.openxmlformats.org/presentationml/2006/ole">
            <p:oleObj spid="_x0000_s706566" name="公式" r:id="rId3" imgW="4495800" imgH="508000" progId="Equation.3">
              <p:embed/>
            </p:oleObj>
          </a:graphicData>
        </a:graphic>
      </p:graphicFrame>
      <p:sp>
        <p:nvSpPr>
          <p:cNvPr id="14341" name="Text Box 6"/>
          <p:cNvSpPr txBox="1">
            <a:spLocks noChangeArrowheads="1"/>
          </p:cNvSpPr>
          <p:nvPr/>
        </p:nvSpPr>
        <p:spPr bwMode="auto">
          <a:xfrm>
            <a:off x="381000" y="4619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468313" y="2092325"/>
          <a:ext cx="7345362" cy="1697038"/>
        </p:xfrm>
        <a:graphic>
          <a:graphicData uri="http://schemas.openxmlformats.org/presentationml/2006/ole">
            <p:oleObj spid="_x0000_s706567" name="公式" r:id="rId4" imgW="7315200" imgH="1828800" progId="Equation.3">
              <p:embed/>
            </p:oleObj>
          </a:graphicData>
        </a:graphic>
      </p:graphicFrame>
      <p:sp>
        <p:nvSpPr>
          <p:cNvPr id="14343" name="Text Box 9"/>
          <p:cNvSpPr txBox="1">
            <a:spLocks noChangeArrowheads="1"/>
          </p:cNvSpPr>
          <p:nvPr/>
        </p:nvSpPr>
        <p:spPr bwMode="auto">
          <a:xfrm>
            <a:off x="1547813" y="4365625"/>
            <a:ext cx="5400675" cy="1169988"/>
          </a:xfrm>
          <a:prstGeom prst="rect">
            <a:avLst/>
          </a:prstGeom>
          <a:solidFill>
            <a:srgbClr val="FFFFCC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补充：反函数的二阶导数公式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扩展：反函数的三阶导数公式</a:t>
            </a:r>
          </a:p>
        </p:txBody>
      </p:sp>
    </p:spTree>
    <p:extLst>
      <p:ext uri="{BB962C8B-B14F-4D97-AF65-F5344CB8AC3E}">
        <p14:creationId xmlns:p14="http://schemas.microsoft.com/office/powerpoint/2010/main" xmlns="" val="409630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1676400" y="511175"/>
          <a:ext cx="5181600" cy="469900"/>
        </p:xfrm>
        <a:graphic>
          <a:graphicData uri="http://schemas.openxmlformats.org/presentationml/2006/ole">
            <p:oleObj spid="_x0000_s707604" name="公式" r:id="rId3" imgW="4553080" imgH="457054" progId="Equation.3">
              <p:embed/>
            </p:oleObj>
          </a:graphicData>
        </a:graphic>
      </p:graphicFrame>
      <p:sp>
        <p:nvSpPr>
          <p:cNvPr id="15371" name="Text Box 5"/>
          <p:cNvSpPr txBox="1">
            <a:spLocks noChangeArrowheads="1"/>
          </p:cNvSpPr>
          <p:nvPr/>
        </p:nvSpPr>
        <p:spPr bwMode="auto">
          <a:xfrm>
            <a:off x="685800" y="4492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858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1371600" y="1066800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</a:rPr>
              <a:t>先去掉绝对值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092200" y="1752600"/>
          <a:ext cx="4230688" cy="1568450"/>
        </p:xfrm>
        <a:graphic>
          <a:graphicData uri="http://schemas.openxmlformats.org/presentationml/2006/ole">
            <p:oleObj spid="_x0000_s707605" name="公式" r:id="rId4" imgW="4622800" imgH="1714500" progId="Equation.3">
              <p:embed/>
            </p:oleObj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838200" y="3578225"/>
          <a:ext cx="1441450" cy="384175"/>
        </p:xfrm>
        <a:graphic>
          <a:graphicData uri="http://schemas.openxmlformats.org/presentationml/2006/ole">
            <p:oleObj spid="_x0000_s707606" name="公式" r:id="rId5" imgW="1574800" imgH="419100" progId="Equation.3">
              <p:embed/>
            </p:oleObj>
          </a:graphicData>
        </a:graphic>
      </p:graphicFrame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2819400" y="3557588"/>
          <a:ext cx="2498725" cy="404812"/>
        </p:xfrm>
        <a:graphic>
          <a:graphicData uri="http://schemas.openxmlformats.org/presentationml/2006/ole">
            <p:oleObj spid="_x0000_s707607" name="公式" r:id="rId6" imgW="2730500" imgH="444500" progId="Equation.3">
              <p:embed/>
            </p:oleObj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5791200" y="3551238"/>
          <a:ext cx="1371600" cy="384175"/>
        </p:xfrm>
        <a:graphic>
          <a:graphicData uri="http://schemas.openxmlformats.org/presentationml/2006/ole">
            <p:oleObj spid="_x0000_s707608" name="公式" r:id="rId7" imgW="1498600" imgH="419100" progId="Equation.3">
              <p:embed/>
            </p:oleObj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825500" y="5102225"/>
          <a:ext cx="1963738" cy="384175"/>
        </p:xfrm>
        <a:graphic>
          <a:graphicData uri="http://schemas.openxmlformats.org/presentationml/2006/ole">
            <p:oleObj spid="_x0000_s707609" name="公式" r:id="rId8" imgW="2146300" imgH="419100" progId="Equation.3">
              <p:embed/>
            </p:oleObj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3835400" y="4306888"/>
          <a:ext cx="2487613" cy="430212"/>
        </p:xfrm>
        <a:graphic>
          <a:graphicData uri="http://schemas.openxmlformats.org/presentationml/2006/ole">
            <p:oleObj spid="_x0000_s707610" name="公式" r:id="rId9" imgW="2717800" imgH="469900" progId="Equation.3">
              <p:embed/>
            </p:oleObj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812800" y="4302125"/>
          <a:ext cx="2463800" cy="384175"/>
        </p:xfrm>
        <a:graphic>
          <a:graphicData uri="http://schemas.openxmlformats.org/presentationml/2006/ole">
            <p:oleObj spid="_x0000_s707611" name="公式" r:id="rId10" imgW="2692400" imgH="419100" progId="Equation.3">
              <p:embed/>
            </p:oleObj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3390900" y="5056188"/>
          <a:ext cx="2684463" cy="430212"/>
        </p:xfrm>
        <a:graphic>
          <a:graphicData uri="http://schemas.openxmlformats.org/presentationml/2006/ole">
            <p:oleObj spid="_x0000_s707612" name="公式" r:id="rId11" imgW="29337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69964501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838200" y="430213"/>
          <a:ext cx="1479550" cy="393700"/>
        </p:xfrm>
        <a:graphic>
          <a:graphicData uri="http://schemas.openxmlformats.org/presentationml/2006/ole">
            <p:oleObj spid="_x0000_s708630" name="公式" r:id="rId3" imgW="1574800" imgH="419100" progId="Equation.3">
              <p:embed/>
            </p:oleObj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762000" y="1052513"/>
          <a:ext cx="3506788" cy="809625"/>
        </p:xfrm>
        <a:graphic>
          <a:graphicData uri="http://schemas.openxmlformats.org/presentationml/2006/ole">
            <p:oleObj spid="_x0000_s708631" name="公式" r:id="rId4" imgW="3733800" imgH="863600" progId="Equation.3">
              <p:embed/>
            </p:oleObj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4419600" y="1030288"/>
          <a:ext cx="2517775" cy="847725"/>
        </p:xfrm>
        <a:graphic>
          <a:graphicData uri="http://schemas.openxmlformats.org/presentationml/2006/ole">
            <p:oleObj spid="_x0000_s708632" name="公式" r:id="rId5" imgW="2679700" imgH="901700" progId="Equation.3">
              <p:embed/>
            </p:oleObj>
          </a:graphicData>
        </a:graphic>
      </p:graphicFrame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6934200" y="1300163"/>
          <a:ext cx="762000" cy="296862"/>
        </p:xfrm>
        <a:graphic>
          <a:graphicData uri="http://schemas.openxmlformats.org/presentationml/2006/ole">
            <p:oleObj spid="_x0000_s708633" name="公式" r:id="rId6" imgW="812447" imgH="317362" progId="Equation.3">
              <p:embed/>
            </p:oleObj>
          </a:graphicData>
        </a:graphic>
      </p:graphicFrame>
      <p:graphicFrame>
        <p:nvGraphicFramePr>
          <p:cNvPr id="28678" name="Object 6"/>
          <p:cNvGraphicFramePr>
            <a:graphicFrameLocks noChangeAspect="1"/>
          </p:cNvGraphicFramePr>
          <p:nvPr/>
        </p:nvGraphicFramePr>
        <p:xfrm>
          <a:off x="762000" y="2119313"/>
          <a:ext cx="3519488" cy="809625"/>
        </p:xfrm>
        <a:graphic>
          <a:graphicData uri="http://schemas.openxmlformats.org/presentationml/2006/ole">
            <p:oleObj spid="_x0000_s708634" name="公式" r:id="rId7" imgW="3746500" imgH="863600" progId="Equation.3">
              <p:embed/>
            </p:oleObj>
          </a:graphicData>
        </a:graphic>
      </p:graphicFrame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4419600" y="2119313"/>
          <a:ext cx="2254250" cy="846137"/>
        </p:xfrm>
        <a:graphic>
          <a:graphicData uri="http://schemas.openxmlformats.org/presentationml/2006/ole">
            <p:oleObj spid="_x0000_s708635" name="公式" r:id="rId8" imgW="2400300" imgH="901700" progId="Equation.3">
              <p:embed/>
            </p:oleObj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6705600" y="2432050"/>
          <a:ext cx="560388" cy="296863"/>
        </p:xfrm>
        <a:graphic>
          <a:graphicData uri="http://schemas.openxmlformats.org/presentationml/2006/ole">
            <p:oleObj spid="_x0000_s708636" name="公式" r:id="rId9" imgW="596641" imgH="317362" progId="Equation.3">
              <p:embed/>
            </p:oleObj>
          </a:graphicData>
        </a:graphic>
      </p:graphicFrame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990600" y="3262313"/>
          <a:ext cx="2052638" cy="415925"/>
        </p:xfrm>
        <a:graphic>
          <a:graphicData uri="http://schemas.openxmlformats.org/presentationml/2006/ole">
            <p:oleObj spid="_x0000_s708637" name="公式" r:id="rId10" imgW="2184400" imgH="444500" progId="Equation.3">
              <p:embed/>
            </p:oleObj>
          </a:graphicData>
        </a:graphic>
      </p:graphicFrame>
      <p:graphicFrame>
        <p:nvGraphicFramePr>
          <p:cNvPr id="28682" name="Object 10"/>
          <p:cNvGraphicFramePr>
            <a:graphicFrameLocks noChangeAspect="1"/>
          </p:cNvGraphicFramePr>
          <p:nvPr/>
        </p:nvGraphicFramePr>
        <p:xfrm>
          <a:off x="3505200" y="3262313"/>
          <a:ext cx="3578225" cy="415925"/>
        </p:xfrm>
        <a:graphic>
          <a:graphicData uri="http://schemas.openxmlformats.org/presentationml/2006/ole">
            <p:oleObj spid="_x0000_s708638" name="公式" r:id="rId11" imgW="3810000" imgH="444500" progId="Equation.3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827088" y="3894138"/>
          <a:ext cx="6985000" cy="1766887"/>
        </p:xfrm>
        <a:graphic>
          <a:graphicData uri="http://schemas.openxmlformats.org/presentationml/2006/ole">
            <p:oleObj spid="_x0000_s708639" name="公式" r:id="rId12" imgW="2781284" imgH="780985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6492455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260350"/>
            <a:ext cx="4607867" cy="792163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 高阶导数求法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736600" y="1662113"/>
            <a:ext cx="116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1447800" y="1738313"/>
          <a:ext cx="6781800" cy="490537"/>
        </p:xfrm>
        <a:graphic>
          <a:graphicData uri="http://schemas.openxmlformats.org/presentationml/2006/ole">
            <p:oleObj spid="_x0000_s675038" name="公式" r:id="rId3" imgW="3314700" imgH="266700" progId="Equation.3">
              <p:embed/>
            </p:oleObj>
          </a:graphicData>
        </a:graphic>
      </p:graphicFrame>
      <p:sp>
        <p:nvSpPr>
          <p:cNvPr id="7175" name="Text Box 7"/>
          <p:cNvSpPr txBox="1">
            <a:spLocks noChangeArrowheads="1"/>
          </p:cNvSpPr>
          <p:nvPr/>
        </p:nvSpPr>
        <p:spPr bwMode="auto">
          <a:xfrm>
            <a:off x="762000" y="24384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解</a:t>
            </a:r>
            <a:endParaRPr lang="zh-CN" altLang="en-US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1587500" y="2347913"/>
          <a:ext cx="1414463" cy="746125"/>
        </p:xfrm>
        <a:graphic>
          <a:graphicData uri="http://schemas.openxmlformats.org/presentationml/2006/ole">
            <p:oleObj spid="_x0000_s675039" name="公式" r:id="rId4" imgW="1612900" imgH="850900" progId="Equation.3">
              <p:embed/>
            </p:oleObj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4038600" y="2347913"/>
          <a:ext cx="1758950" cy="746125"/>
        </p:xfrm>
        <a:graphic>
          <a:graphicData uri="http://schemas.openxmlformats.org/presentationml/2006/ole">
            <p:oleObj spid="_x0000_s675040" name="公式" r:id="rId5" imgW="2006600" imgH="850900" progId="Equation.3">
              <p:embed/>
            </p:oleObj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5943600" y="2347913"/>
          <a:ext cx="1447800" cy="801687"/>
        </p:xfrm>
        <a:graphic>
          <a:graphicData uri="http://schemas.openxmlformats.org/presentationml/2006/ole">
            <p:oleObj spid="_x0000_s675041" name="公式" r:id="rId6" imgW="1651000" imgH="914400" progId="Equation.3">
              <p:embed/>
            </p:oleObj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371600" y="3338513"/>
          <a:ext cx="2420938" cy="801687"/>
        </p:xfrm>
        <a:graphic>
          <a:graphicData uri="http://schemas.openxmlformats.org/presentationml/2006/ole">
            <p:oleObj spid="_x0000_s675042" name="公式" r:id="rId7" imgW="2489200" imgH="914400" progId="Equation.3">
              <p:embed/>
            </p:oleObj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3895725" y="3338513"/>
          <a:ext cx="1603375" cy="846137"/>
        </p:xfrm>
        <a:graphic>
          <a:graphicData uri="http://schemas.openxmlformats.org/presentationml/2006/ole">
            <p:oleObj spid="_x0000_s675043" name="公式" r:id="rId8" imgW="1828800" imgH="965200" progId="Equation.3">
              <p:embed/>
            </p:oleObj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609600" y="4329113"/>
          <a:ext cx="3602038" cy="862012"/>
        </p:xfrm>
        <a:graphic>
          <a:graphicData uri="http://schemas.openxmlformats.org/presentationml/2006/ole">
            <p:oleObj spid="_x0000_s675044" name="公式" r:id="rId9" imgW="3429000" imgH="914400" progId="Equation.3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838700" y="4324350"/>
          <a:ext cx="3189288" cy="857250"/>
        </p:xfrm>
        <a:graphic>
          <a:graphicData uri="http://schemas.openxmlformats.org/presentationml/2006/ole">
            <p:oleObj spid="_x0000_s675045" name="公式" r:id="rId10" imgW="3365500" imgH="977900" progId="Equation.3">
              <p:embed/>
            </p:oleObj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4206875" y="4597400"/>
          <a:ext cx="509588" cy="322263"/>
        </p:xfrm>
        <a:graphic>
          <a:graphicData uri="http://schemas.openxmlformats.org/presentationml/2006/ole">
            <p:oleObj spid="_x0000_s675046" name="公式" r:id="rId11" imgW="583947" imgH="368140" progId="Equation.3">
              <p:embed/>
            </p:oleObj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8059738" y="4521200"/>
          <a:ext cx="688975" cy="276225"/>
        </p:xfrm>
        <a:graphic>
          <a:graphicData uri="http://schemas.openxmlformats.org/presentationml/2006/ole">
            <p:oleObj spid="_x0000_s675047" name="公式" r:id="rId12" imgW="787058" imgH="317362" progId="Equation.3">
              <p:embed/>
            </p:oleObj>
          </a:graphicData>
        </a:graphic>
      </p:graphicFrame>
      <p:sp>
        <p:nvSpPr>
          <p:cNvPr id="7186" name="Text Box 18"/>
          <p:cNvSpPr txBox="1">
            <a:spLocks noChangeArrowheads="1"/>
          </p:cNvSpPr>
          <p:nvPr/>
        </p:nvSpPr>
        <p:spPr bwMode="auto">
          <a:xfrm>
            <a:off x="834008" y="1052736"/>
            <a:ext cx="2585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</a:rPr>
              <a:t>、直接法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</a:rPr>
              <a:t>:</a:t>
            </a:r>
            <a:endParaRPr lang="en-US" altLang="zh-CN" sz="2800" b="1" dirty="0">
              <a:solidFill>
                <a:srgbClr val="9900FF"/>
              </a:solidFill>
              <a:ea typeface="宋体" pitchFamily="2" charset="-122"/>
            </a:endParaRPr>
          </a:p>
        </p:txBody>
      </p:sp>
      <p:sp>
        <p:nvSpPr>
          <p:cNvPr id="7187" name="Text Box 19"/>
          <p:cNvSpPr txBox="1">
            <a:spLocks noChangeArrowheads="1"/>
          </p:cNvSpPr>
          <p:nvPr/>
        </p:nvSpPr>
        <p:spPr bwMode="auto">
          <a:xfrm>
            <a:off x="2885256" y="1052736"/>
            <a:ext cx="5791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ea typeface="宋体" pitchFamily="2" charset="-122"/>
              </a:rPr>
              <a:t>由高阶导数的定义逐步求高阶导数</a:t>
            </a:r>
            <a:r>
              <a:rPr lang="en-US" altLang="zh-CN" sz="2800" b="1" dirty="0">
                <a:ea typeface="宋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419318538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  <p:bldP spid="7175" grpId="0" autoUpdateAnimBg="0"/>
      <p:bldP spid="7186" grpId="0" autoUpdateAnimBg="0"/>
      <p:bldP spid="7187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9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1526704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7410" name="Object 3"/>
          <p:cNvGraphicFramePr>
            <a:graphicFrameLocks noChangeAspect="1"/>
          </p:cNvGraphicFramePr>
          <p:nvPr/>
        </p:nvGraphicFramePr>
        <p:xfrm>
          <a:off x="333375" y="620713"/>
          <a:ext cx="8270875" cy="436562"/>
        </p:xfrm>
        <a:graphic>
          <a:graphicData uri="http://schemas.openxmlformats.org/presentationml/2006/ole">
            <p:oleObj spid="_x0000_s709652" name="公式" r:id="rId3" imgW="8143997" imgH="419165" progId="Equation.3">
              <p:embed/>
            </p:oleObj>
          </a:graphicData>
        </a:graphic>
      </p:graphicFrame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381000" y="1081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70661" name="Text Box 5"/>
          <p:cNvSpPr txBox="1">
            <a:spLocks noChangeArrowheads="1"/>
          </p:cNvSpPr>
          <p:nvPr/>
        </p:nvSpPr>
        <p:spPr bwMode="auto">
          <a:xfrm>
            <a:off x="914400" y="2697163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33FF"/>
                </a:solidFill>
              </a:rPr>
              <a:t>分析</a:t>
            </a:r>
            <a:r>
              <a:rPr lang="en-US" altLang="zh-CN" sz="2800" b="1">
                <a:solidFill>
                  <a:srgbClr val="9933FF"/>
                </a:solidFill>
              </a:rPr>
              <a:t>: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/>
        </p:nvGraphicFramePr>
        <p:xfrm>
          <a:off x="2057400" y="2743200"/>
          <a:ext cx="3375025" cy="477838"/>
        </p:xfrm>
        <a:graphic>
          <a:graphicData uri="http://schemas.openxmlformats.org/presentationml/2006/ole">
            <p:oleObj spid="_x0000_s709653" name="公式" r:id="rId4" imgW="1802618" imgH="266584" progId="Equation.3">
              <p:embed/>
            </p:oleObj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447800" y="1114425"/>
          <a:ext cx="4267200" cy="460375"/>
        </p:xfrm>
        <a:graphic>
          <a:graphicData uri="http://schemas.openxmlformats.org/presentationml/2006/ole">
            <p:oleObj spid="_x0000_s709654" name="公式" r:id="rId5" imgW="2324035" imgH="247813" progId="Equation.3">
              <p:embed/>
            </p:oleObj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1371600" y="1676400"/>
          <a:ext cx="4862513" cy="460375"/>
        </p:xfrm>
        <a:graphic>
          <a:graphicData uri="http://schemas.openxmlformats.org/presentationml/2006/ole">
            <p:oleObj spid="_x0000_s709655" name="公式" r:id="rId6" imgW="2543297" imgH="247813" progId="Equation.3">
              <p:embed/>
            </p:oleObj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360488" y="2209800"/>
          <a:ext cx="2830512" cy="460375"/>
        </p:xfrm>
        <a:graphic>
          <a:graphicData uri="http://schemas.openxmlformats.org/presentationml/2006/ole">
            <p:oleObj spid="_x0000_s709656" name="公式" r:id="rId7" imgW="1476270" imgH="247813" progId="Equation.3">
              <p:embed/>
            </p:oleObj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2286000" y="1600200"/>
          <a:ext cx="609600" cy="582613"/>
        </p:xfrm>
        <a:graphic>
          <a:graphicData uri="http://schemas.openxmlformats.org/presentationml/2006/ole">
            <p:oleObj spid="_x0000_s709657" name="公式" r:id="rId8" imgW="142997" imgH="143021" progId="Equation.3">
              <p:embed/>
            </p:oleObj>
          </a:graphicData>
        </a:graphic>
      </p:graphicFrame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838200" y="3776663"/>
          <a:ext cx="4476750" cy="876300"/>
        </p:xfrm>
        <a:graphic>
          <a:graphicData uri="http://schemas.openxmlformats.org/presentationml/2006/ole">
            <p:oleObj spid="_x0000_s709658" name="公式" r:id="rId9" imgW="2343101" imgH="476169" progId="Equation.3">
              <p:embed/>
            </p:oleObj>
          </a:graphicData>
        </a:graphic>
      </p:graphicFrame>
      <p:graphicFrame>
        <p:nvGraphicFramePr>
          <p:cNvPr id="70668" name="Object 12"/>
          <p:cNvGraphicFramePr>
            <a:graphicFrameLocks noChangeAspect="1"/>
          </p:cNvGraphicFramePr>
          <p:nvPr/>
        </p:nvGraphicFramePr>
        <p:xfrm>
          <a:off x="2212975" y="4686300"/>
          <a:ext cx="5178425" cy="876300"/>
        </p:xfrm>
        <a:graphic>
          <a:graphicData uri="http://schemas.openxmlformats.org/presentationml/2006/ole">
            <p:oleObj spid="_x0000_s709659" name="公式" r:id="rId10" imgW="2705019" imgH="476169" progId="Equation.3">
              <p:embed/>
            </p:oleObj>
          </a:graphicData>
        </a:graphic>
      </p:graphicFrame>
      <p:graphicFrame>
        <p:nvGraphicFramePr>
          <p:cNvPr id="70669" name="Object 13"/>
          <p:cNvGraphicFramePr>
            <a:graphicFrameLocks noChangeAspect="1"/>
          </p:cNvGraphicFramePr>
          <p:nvPr/>
        </p:nvGraphicFramePr>
        <p:xfrm>
          <a:off x="1055688" y="5635625"/>
          <a:ext cx="2830512" cy="460375"/>
        </p:xfrm>
        <a:graphic>
          <a:graphicData uri="http://schemas.openxmlformats.org/presentationml/2006/ole">
            <p:oleObj spid="_x0000_s709660" name="公式" r:id="rId11" imgW="1476270" imgH="247813" progId="Equation.3">
              <p:embed/>
            </p:oleObj>
          </a:graphicData>
        </a:graphic>
      </p:graphicFrame>
      <p:sp>
        <p:nvSpPr>
          <p:cNvPr id="70670" name="Rectangle 14"/>
          <p:cNvSpPr>
            <a:spLocks noChangeArrowheads="1"/>
          </p:cNvSpPr>
          <p:nvPr/>
        </p:nvSpPr>
        <p:spPr bwMode="auto">
          <a:xfrm>
            <a:off x="1004888" y="3213100"/>
            <a:ext cx="4935537" cy="5842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</a:rPr>
              <a:t>故不能直接用公式求导！！</a:t>
            </a:r>
          </a:p>
        </p:txBody>
      </p:sp>
    </p:spTree>
    <p:extLst>
      <p:ext uri="{BB962C8B-B14F-4D97-AF65-F5344CB8AC3E}">
        <p14:creationId xmlns:p14="http://schemas.microsoft.com/office/powerpoint/2010/main" xmlns="" val="13368770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6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 autoUpdateAnimBg="0"/>
      <p:bldP spid="70661" grpId="0" autoUpdateAnimBg="0"/>
      <p:bldP spid="70670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877888" y="400050"/>
          <a:ext cx="8151812" cy="1733550"/>
        </p:xfrm>
        <a:graphic>
          <a:graphicData uri="http://schemas.openxmlformats.org/presentationml/2006/ole">
            <p:oleObj spid="_x0000_s710666" name="公式" r:id="rId3" imgW="3924235" imgH="943121" progId="Equation.3">
              <p:embed/>
            </p:oleObj>
          </a:graphicData>
        </a:graphic>
      </p:graphicFrame>
      <p:sp>
        <p:nvSpPr>
          <p:cNvPr id="18438" name="Text Box 3"/>
          <p:cNvSpPr txBox="1">
            <a:spLocks noChangeArrowheads="1"/>
          </p:cNvSpPr>
          <p:nvPr/>
        </p:nvSpPr>
        <p:spPr bwMode="auto">
          <a:xfrm>
            <a:off x="179388" y="750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5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533400" y="2224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7111" name="Object 7"/>
          <p:cNvGraphicFramePr>
            <a:graphicFrameLocks noChangeAspect="1"/>
          </p:cNvGraphicFramePr>
          <p:nvPr/>
        </p:nvGraphicFramePr>
        <p:xfrm>
          <a:off x="684213" y="4519613"/>
          <a:ext cx="7416800" cy="976312"/>
        </p:xfrm>
        <a:graphic>
          <a:graphicData uri="http://schemas.openxmlformats.org/presentationml/2006/ole">
            <p:oleObj spid="_x0000_s710667" name="公式" r:id="rId4" imgW="3302000" imgH="469900" progId="Equation.3">
              <p:embed/>
            </p:oleObj>
          </a:graphicData>
        </a:graphic>
      </p:graphicFrame>
      <p:graphicFrame>
        <p:nvGraphicFramePr>
          <p:cNvPr id="47113" name="Object 9"/>
          <p:cNvGraphicFramePr>
            <a:graphicFrameLocks noChangeAspect="1"/>
          </p:cNvGraphicFramePr>
          <p:nvPr/>
        </p:nvGraphicFramePr>
        <p:xfrm>
          <a:off x="1376363" y="2284413"/>
          <a:ext cx="1817687" cy="514350"/>
        </p:xfrm>
        <a:graphic>
          <a:graphicData uri="http://schemas.openxmlformats.org/presentationml/2006/ole">
            <p:oleObj spid="_x0000_s710668" name="公式" r:id="rId5" imgW="838232" imgH="228698" progId="Equation.3">
              <p:embed/>
            </p:oleObj>
          </a:graphicData>
        </a:graphic>
      </p:graphicFrame>
      <p:graphicFrame>
        <p:nvGraphicFramePr>
          <p:cNvPr id="47118" name="Object 14"/>
          <p:cNvGraphicFramePr>
            <a:graphicFrameLocks noChangeAspect="1"/>
          </p:cNvGraphicFramePr>
          <p:nvPr/>
        </p:nvGraphicFramePr>
        <p:xfrm>
          <a:off x="611188" y="2924175"/>
          <a:ext cx="7273925" cy="1393825"/>
        </p:xfrm>
        <a:graphic>
          <a:graphicData uri="http://schemas.openxmlformats.org/presentationml/2006/ole">
            <p:oleObj spid="_x0000_s710669" name="公式" r:id="rId6" imgW="3143201" imgH="67619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5308414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7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909638" y="328613"/>
          <a:ext cx="6938962" cy="1228725"/>
        </p:xfrm>
        <a:graphic>
          <a:graphicData uri="http://schemas.openxmlformats.org/presentationml/2006/ole">
            <p:oleObj spid="_x0000_s711698" name="公式" r:id="rId3" imgW="3676715" imgH="704866" progId="Equation.3">
              <p:embed/>
            </p:oleObj>
          </a:graphicData>
        </a:graphic>
      </p:graphicFrame>
      <p:sp>
        <p:nvSpPr>
          <p:cNvPr id="19466" name="Text Box 3"/>
          <p:cNvSpPr txBox="1">
            <a:spLocks noChangeArrowheads="1"/>
          </p:cNvSpPr>
          <p:nvPr/>
        </p:nvSpPr>
        <p:spPr bwMode="auto">
          <a:xfrm>
            <a:off x="152400" y="4619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88925" y="15113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90600" y="2120900"/>
          <a:ext cx="4495800" cy="912813"/>
        </p:xfrm>
        <a:graphic>
          <a:graphicData uri="http://schemas.openxmlformats.org/presentationml/2006/ole">
            <p:oleObj spid="_x0000_s711699" name="公式" r:id="rId4" imgW="2628900" imgH="533400" progId="Equation.3">
              <p:embed/>
            </p:oleObj>
          </a:graphicData>
        </a:graphic>
      </p:graphicFrame>
      <p:graphicFrame>
        <p:nvGraphicFramePr>
          <p:cNvPr id="48134" name="Object 6"/>
          <p:cNvGraphicFramePr>
            <a:graphicFrameLocks noChangeAspect="1"/>
          </p:cNvGraphicFramePr>
          <p:nvPr/>
        </p:nvGraphicFramePr>
        <p:xfrm>
          <a:off x="1119188" y="1549400"/>
          <a:ext cx="2373312" cy="501650"/>
        </p:xfrm>
        <a:graphic>
          <a:graphicData uri="http://schemas.openxmlformats.org/presentationml/2006/ole">
            <p:oleObj spid="_x0000_s711700" name="公式" r:id="rId5" imgW="1247816" imgH="257029" progId="Equation.3">
              <p:embed/>
            </p:oleObj>
          </a:graphicData>
        </a:graphic>
      </p:graphicFrame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914400" y="2959100"/>
          <a:ext cx="5486400" cy="803275"/>
        </p:xfrm>
        <a:graphic>
          <a:graphicData uri="http://schemas.openxmlformats.org/presentationml/2006/ole">
            <p:oleObj spid="_x0000_s711701" name="公式" r:id="rId6" imgW="3302000" imgH="482600" progId="Equation.3">
              <p:embed/>
            </p:oleObj>
          </a:graphicData>
        </a:graphic>
      </p:graphicFrame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5562600" y="2400300"/>
          <a:ext cx="1676400" cy="406400"/>
        </p:xfrm>
        <a:graphic>
          <a:graphicData uri="http://schemas.openxmlformats.org/presentationml/2006/ole">
            <p:oleObj spid="_x0000_s711702" name="公式" r:id="rId7" imgW="990170" imgH="241195" progId="Equation.3">
              <p:embed/>
            </p:oleObj>
          </a:graphicData>
        </a:graphic>
      </p:graphicFrame>
      <p:graphicFrame>
        <p:nvGraphicFramePr>
          <p:cNvPr id="48140" name="Object 12"/>
          <p:cNvGraphicFramePr>
            <a:graphicFrameLocks noChangeAspect="1"/>
          </p:cNvGraphicFramePr>
          <p:nvPr/>
        </p:nvGraphicFramePr>
        <p:xfrm>
          <a:off x="457200" y="3962400"/>
          <a:ext cx="7467600" cy="1209675"/>
        </p:xfrm>
        <a:graphic>
          <a:graphicData uri="http://schemas.openxmlformats.org/presentationml/2006/ole">
            <p:oleObj spid="_x0000_s711703" name="Equation" r:id="rId8" imgW="7099300" imgH="1206500" progId="Equation.3">
              <p:embed/>
            </p:oleObj>
          </a:graphicData>
        </a:graphic>
      </p:graphicFrame>
      <p:graphicFrame>
        <p:nvGraphicFramePr>
          <p:cNvPr id="48138" name="Object 10"/>
          <p:cNvGraphicFramePr>
            <a:graphicFrameLocks noChangeAspect="1"/>
          </p:cNvGraphicFramePr>
          <p:nvPr/>
        </p:nvGraphicFramePr>
        <p:xfrm>
          <a:off x="3657600" y="4483100"/>
          <a:ext cx="668338" cy="536575"/>
        </p:xfrm>
        <a:graphic>
          <a:graphicData uri="http://schemas.openxmlformats.org/presentationml/2006/ole">
            <p:oleObj spid="_x0000_s711704" name="Equation" r:id="rId9" imgW="457249" imgH="371377" progId="Equation.3">
              <p:embed/>
            </p:oleObj>
          </a:graphicData>
        </a:graphic>
      </p:graphicFrame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533400" y="5370513"/>
          <a:ext cx="8215313" cy="479425"/>
        </p:xfrm>
        <a:graphic>
          <a:graphicData uri="http://schemas.openxmlformats.org/presentationml/2006/ole">
            <p:oleObj spid="_x0000_s711705" name="Equation" r:id="rId10" imgW="78359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2385438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3"/>
          <p:cNvGraphicFramePr>
            <a:graphicFrameLocks noChangeAspect="1"/>
          </p:cNvGraphicFramePr>
          <p:nvPr/>
        </p:nvGraphicFramePr>
        <p:xfrm>
          <a:off x="1295400" y="401638"/>
          <a:ext cx="6858000" cy="1011237"/>
        </p:xfrm>
        <a:graphic>
          <a:graphicData uri="http://schemas.openxmlformats.org/presentationml/2006/ole">
            <p:oleObj spid="_x0000_s712716" name="公式" r:id="rId3" imgW="2933813" imgH="485726" progId="Equation.3">
              <p:embed/>
            </p:oleObj>
          </a:graphicData>
        </a:graphic>
      </p:graphicFrame>
      <p:sp>
        <p:nvSpPr>
          <p:cNvPr id="20487" name="Text Box 3"/>
          <p:cNvSpPr txBox="1">
            <a:spLocks noChangeArrowheads="1"/>
          </p:cNvSpPr>
          <p:nvPr/>
        </p:nvSpPr>
        <p:spPr bwMode="auto">
          <a:xfrm>
            <a:off x="457200" y="542925"/>
            <a:ext cx="1014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7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33400" y="14620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1295400" y="1295400"/>
          <a:ext cx="2362200" cy="927100"/>
        </p:xfrm>
        <a:graphic>
          <a:graphicData uri="http://schemas.openxmlformats.org/presentationml/2006/ole">
            <p:oleObj spid="_x0000_s712717" name="公式" r:id="rId4" imgW="1162018" imgH="447838" progId="Equation.3">
              <p:embed/>
            </p:oleObj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776288" y="3352800"/>
          <a:ext cx="6005512" cy="1571625"/>
        </p:xfrm>
        <a:graphic>
          <a:graphicData uri="http://schemas.openxmlformats.org/presentationml/2006/ole">
            <p:oleObj spid="_x0000_s712718" name="公式" r:id="rId5" imgW="3200400" imgH="838200" progId="Equation.3">
              <p:embed/>
            </p:oleObj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788988" y="2286000"/>
          <a:ext cx="6526212" cy="987425"/>
        </p:xfrm>
        <a:graphic>
          <a:graphicData uri="http://schemas.openxmlformats.org/presentationml/2006/ole">
            <p:oleObj spid="_x0000_s712719" name="公式" r:id="rId6" imgW="3086003" imgH="523956" progId="Equation.3">
              <p:embed/>
            </p:oleObj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209800" y="5068888"/>
          <a:ext cx="2514600" cy="896937"/>
        </p:xfrm>
        <a:graphic>
          <a:graphicData uri="http://schemas.openxmlformats.org/presentationml/2006/ole">
            <p:oleObj spid="_x0000_s712720" name="公式" r:id="rId7" imgW="1282700" imgH="457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335499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163638" y="622300"/>
          <a:ext cx="7945437" cy="1293813"/>
        </p:xfrm>
        <a:graphic>
          <a:graphicData uri="http://schemas.openxmlformats.org/presentationml/2006/ole">
            <p:oleObj spid="_x0000_s713740" name="公式" r:id="rId3" imgW="4362418" imgH="704866" progId="Equation.3">
              <p:embed/>
            </p:oleObj>
          </a:graphicData>
        </a:graphic>
      </p:graphicFrame>
      <p:sp>
        <p:nvSpPr>
          <p:cNvPr id="21511" name="Text Box 3"/>
          <p:cNvSpPr txBox="1">
            <a:spLocks noChangeArrowheads="1"/>
          </p:cNvSpPr>
          <p:nvPr/>
        </p:nvSpPr>
        <p:spPr bwMode="auto">
          <a:xfrm>
            <a:off x="323850" y="5492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8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395288" y="19891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1295400" y="2005013"/>
          <a:ext cx="1752600" cy="560387"/>
        </p:xfrm>
        <a:graphic>
          <a:graphicData uri="http://schemas.openxmlformats.org/presentationml/2006/ole">
            <p:oleObj spid="_x0000_s713741" name="公式" r:id="rId4" imgW="781034" imgH="257029" progId="Equation.3">
              <p:embed/>
            </p:oleObj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539750" y="2781300"/>
          <a:ext cx="4929188" cy="501650"/>
        </p:xfrm>
        <a:graphic>
          <a:graphicData uri="http://schemas.openxmlformats.org/presentationml/2006/ole">
            <p:oleObj spid="_x0000_s713742" name="公式" r:id="rId5" imgW="2228704" imgH="228698" progId="Equation.3">
              <p:embed/>
            </p:oleObj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50825" y="3457575"/>
          <a:ext cx="8707438" cy="835025"/>
        </p:xfrm>
        <a:graphic>
          <a:graphicData uri="http://schemas.openxmlformats.org/presentationml/2006/ole">
            <p:oleObj spid="_x0000_s713743" name="公式" r:id="rId6" imgW="5581634" imgH="476169" progId="Equation.3">
              <p:embed/>
            </p:oleObj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684213" y="4495800"/>
          <a:ext cx="3729037" cy="530225"/>
        </p:xfrm>
        <a:graphic>
          <a:graphicData uri="http://schemas.openxmlformats.org/presentationml/2006/ole">
            <p:oleObj spid="_x0000_s713744" name="公式" r:id="rId7" imgW="1752730" imgH="24781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190281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082675" y="668338"/>
          <a:ext cx="7450138" cy="1335087"/>
        </p:xfrm>
        <a:graphic>
          <a:graphicData uri="http://schemas.openxmlformats.org/presentationml/2006/ole">
            <p:oleObj spid="_x0000_s714758" name="公式" r:id="rId3" imgW="3762513" imgH="723981" progId="Equation.3">
              <p:embed/>
            </p:oleObj>
          </a:graphicData>
        </a:graphic>
      </p:graphicFrame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304800" y="82073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9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457200" y="227806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239838" y="2105025"/>
          <a:ext cx="3636962" cy="963613"/>
        </p:xfrm>
        <a:graphic>
          <a:graphicData uri="http://schemas.openxmlformats.org/presentationml/2006/ole">
            <p:oleObj spid="_x0000_s714759" name="公式" r:id="rId4" imgW="1581134" imgH="4382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30038700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1447800" y="188913"/>
          <a:ext cx="4800600" cy="681037"/>
        </p:xfrm>
        <a:graphic>
          <a:graphicData uri="http://schemas.openxmlformats.org/presentationml/2006/ole">
            <p:oleObj spid="_x0000_s715792" name="Equation" r:id="rId3" imgW="1600200" imgH="219140" progId="Equation.3">
              <p:embed/>
            </p:oleObj>
          </a:graphicData>
        </a:graphic>
      </p:graphicFrame>
      <p:sp>
        <p:nvSpPr>
          <p:cNvPr id="23561" name="Text Box 3"/>
          <p:cNvSpPr txBox="1">
            <a:spLocks noChangeArrowheads="1"/>
          </p:cNvSpPr>
          <p:nvPr/>
        </p:nvSpPr>
        <p:spPr bwMode="auto">
          <a:xfrm>
            <a:off x="539750" y="2603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10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93188" name="Text Box 4"/>
          <p:cNvSpPr txBox="1">
            <a:spLocks noChangeArrowheads="1"/>
          </p:cNvSpPr>
          <p:nvPr/>
        </p:nvSpPr>
        <p:spPr bwMode="auto">
          <a:xfrm>
            <a:off x="609600" y="1044575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3189" name="Object 5"/>
          <p:cNvGraphicFramePr>
            <a:graphicFrameLocks noChangeAspect="1"/>
          </p:cNvGraphicFramePr>
          <p:nvPr/>
        </p:nvGraphicFramePr>
        <p:xfrm>
          <a:off x="1676400" y="725488"/>
          <a:ext cx="2174875" cy="1136650"/>
        </p:xfrm>
        <a:graphic>
          <a:graphicData uri="http://schemas.openxmlformats.org/presentationml/2006/ole">
            <p:oleObj spid="_x0000_s715793" name="Equation" r:id="rId4" imgW="819166" imgH="419165" progId="Equation.3">
              <p:embed/>
            </p:oleObj>
          </a:graphicData>
        </a:graphic>
      </p:graphicFrame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4356100" y="1055688"/>
          <a:ext cx="1511300" cy="538162"/>
        </p:xfrm>
        <a:graphic>
          <a:graphicData uri="http://schemas.openxmlformats.org/presentationml/2006/ole">
            <p:oleObj spid="_x0000_s715794" name="Equation" r:id="rId5" imgW="562113" imgH="190467" progId="Equation.3">
              <p:embed/>
            </p:oleObj>
          </a:graphicData>
        </a:graphic>
      </p:graphicFrame>
      <p:graphicFrame>
        <p:nvGraphicFramePr>
          <p:cNvPr id="93191" name="Object 7"/>
          <p:cNvGraphicFramePr>
            <a:graphicFrameLocks noChangeAspect="1"/>
          </p:cNvGraphicFramePr>
          <p:nvPr/>
        </p:nvGraphicFramePr>
        <p:xfrm>
          <a:off x="762000" y="1771650"/>
          <a:ext cx="4602163" cy="1533525"/>
        </p:xfrm>
        <a:graphic>
          <a:graphicData uri="http://schemas.openxmlformats.org/presentationml/2006/ole">
            <p:oleObj spid="_x0000_s715795" name="Equation" r:id="rId6" imgW="1600200" imgH="533400" progId="Equation.3">
              <p:embed/>
            </p:oleObj>
          </a:graphicData>
        </a:graphic>
      </p:graphicFrame>
      <p:graphicFrame>
        <p:nvGraphicFramePr>
          <p:cNvPr id="93192" name="Object 8"/>
          <p:cNvGraphicFramePr>
            <a:graphicFrameLocks noChangeAspect="1"/>
          </p:cNvGraphicFramePr>
          <p:nvPr/>
        </p:nvGraphicFramePr>
        <p:xfrm>
          <a:off x="5943600" y="2003425"/>
          <a:ext cx="1797050" cy="598488"/>
        </p:xfrm>
        <a:graphic>
          <a:graphicData uri="http://schemas.openxmlformats.org/presentationml/2006/ole">
            <p:oleObj spid="_x0000_s715796" name="Equation" r:id="rId7" imgW="609336" imgH="203112" progId="Equation.3">
              <p:embed/>
            </p:oleObj>
          </a:graphicData>
        </a:graphic>
      </p:graphicFrame>
      <p:graphicFrame>
        <p:nvGraphicFramePr>
          <p:cNvPr id="93193" name="Object 9"/>
          <p:cNvGraphicFramePr>
            <a:graphicFrameLocks noChangeAspect="1"/>
          </p:cNvGraphicFramePr>
          <p:nvPr/>
        </p:nvGraphicFramePr>
        <p:xfrm>
          <a:off x="1066800" y="3344863"/>
          <a:ext cx="2928938" cy="666750"/>
        </p:xfrm>
        <a:graphic>
          <a:graphicData uri="http://schemas.openxmlformats.org/presentationml/2006/ole">
            <p:oleObj spid="_x0000_s715797" name="Equation" r:id="rId8" imgW="1002865" imgH="228501" progId="Equation.3">
              <p:embed/>
            </p:oleObj>
          </a:graphicData>
        </a:graphic>
      </p:graphicFrame>
      <p:graphicFrame>
        <p:nvGraphicFramePr>
          <p:cNvPr id="93194" name="Object 10"/>
          <p:cNvGraphicFramePr>
            <a:graphicFrameLocks noChangeAspect="1"/>
          </p:cNvGraphicFramePr>
          <p:nvPr/>
        </p:nvGraphicFramePr>
        <p:xfrm>
          <a:off x="1174750" y="4200525"/>
          <a:ext cx="5989638" cy="1619250"/>
        </p:xfrm>
        <a:graphic>
          <a:graphicData uri="http://schemas.openxmlformats.org/presentationml/2006/ole">
            <p:oleObj spid="_x0000_s715798" name="Equation" r:id="rId9" imgW="4826000" imgH="1308100" progId="Equation.3">
              <p:embed/>
            </p:oleObj>
          </a:graphicData>
        </a:graphic>
      </p:graphicFrame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6084168" y="354013"/>
            <a:ext cx="2940526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lang="en-US" altLang="zh-CN" sz="2800" b="1" dirty="0">
                <a:solidFill>
                  <a:srgbClr val="9900CC"/>
                </a:solidFill>
              </a:rPr>
              <a:t>(</a:t>
            </a:r>
            <a:r>
              <a:rPr lang="zh-CN" altLang="en-US" sz="2800" b="1" dirty="0">
                <a:solidFill>
                  <a:srgbClr val="9900CC"/>
                </a:solidFill>
              </a:rPr>
              <a:t>参见</a:t>
            </a:r>
            <a:r>
              <a:rPr lang="en-US" altLang="zh-CN" sz="2800" b="1" dirty="0" smtClean="0">
                <a:solidFill>
                  <a:srgbClr val="9900CC"/>
                </a:solidFill>
              </a:rPr>
              <a:t>P164:5</a:t>
            </a:r>
            <a:r>
              <a:rPr lang="zh-CN" altLang="en-US" sz="2800" b="1" dirty="0" smtClean="0">
                <a:solidFill>
                  <a:srgbClr val="9900CC"/>
                </a:solidFill>
              </a:rPr>
              <a:t>（</a:t>
            </a:r>
            <a:r>
              <a:rPr lang="en-US" altLang="zh-CN" sz="2800" b="1" dirty="0" smtClean="0">
                <a:solidFill>
                  <a:srgbClr val="9900CC"/>
                </a:solidFill>
              </a:rPr>
              <a:t>2</a:t>
            </a:r>
            <a:r>
              <a:rPr lang="zh-CN" altLang="en-US" sz="2800" b="1" dirty="0" smtClean="0">
                <a:solidFill>
                  <a:srgbClr val="9900CC"/>
                </a:solidFill>
              </a:rPr>
              <a:t>）</a:t>
            </a:r>
            <a:endParaRPr lang="en-US" altLang="zh-CN" sz="2800" b="1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743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0" name="Object 2"/>
          <p:cNvGraphicFramePr>
            <a:graphicFrameLocks noChangeAspect="1"/>
          </p:cNvGraphicFramePr>
          <p:nvPr/>
        </p:nvGraphicFramePr>
        <p:xfrm>
          <a:off x="684213" y="434975"/>
          <a:ext cx="5975350" cy="1698625"/>
        </p:xfrm>
        <a:graphic>
          <a:graphicData uri="http://schemas.openxmlformats.org/presentationml/2006/ole">
            <p:oleObj spid="_x0000_s716820" name="公式" r:id="rId3" imgW="4864100" imgH="1384300" progId="Equation.3">
              <p:embed/>
            </p:oleObj>
          </a:graphicData>
        </a:graphic>
      </p:graphicFrame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833438" y="2227263"/>
          <a:ext cx="4098925" cy="579437"/>
        </p:xfrm>
        <a:graphic>
          <a:graphicData uri="http://schemas.openxmlformats.org/presentationml/2006/ole">
            <p:oleObj spid="_x0000_s716821" name="Equation" r:id="rId4" imgW="1435100" imgH="203200" progId="Equation.3">
              <p:embed/>
            </p:oleObj>
          </a:graphicData>
        </a:graphic>
      </p:graphicFrame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755650" y="2890838"/>
          <a:ext cx="6624638" cy="582612"/>
        </p:xfrm>
        <a:graphic>
          <a:graphicData uri="http://schemas.openxmlformats.org/presentationml/2006/ole">
            <p:oleObj spid="_x0000_s716822" name="公式" r:id="rId5" imgW="5334000" imgH="469900" progId="Equation.3">
              <p:embed/>
            </p:oleObj>
          </a:graphicData>
        </a:graphic>
      </p:graphicFrame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838200" y="3573463"/>
          <a:ext cx="3662363" cy="657225"/>
        </p:xfrm>
        <a:graphic>
          <a:graphicData uri="http://schemas.openxmlformats.org/presentationml/2006/ole">
            <p:oleObj spid="_x0000_s716823" name="Equation" r:id="rId6" imgW="1270000" imgH="228600" progId="Equation.3">
              <p:embed/>
            </p:oleObj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755650" y="5026025"/>
          <a:ext cx="1584325" cy="563563"/>
        </p:xfrm>
        <a:graphic>
          <a:graphicData uri="http://schemas.openxmlformats.org/presentationml/2006/ole">
            <p:oleObj spid="_x0000_s716824" name="Equation" r:id="rId7" imgW="562113" imgH="190467" progId="Equation.3">
              <p:embed/>
            </p:oleObj>
          </a:graphicData>
        </a:graphic>
      </p:graphicFrame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762000" y="4346575"/>
          <a:ext cx="1793875" cy="596900"/>
        </p:xfrm>
        <a:graphic>
          <a:graphicData uri="http://schemas.openxmlformats.org/presentationml/2006/ole">
            <p:oleObj spid="_x0000_s716825" name="Equation" r:id="rId8" imgW="609336" imgH="203112" progId="Equation.3">
              <p:embed/>
            </p:oleObj>
          </a:graphicData>
        </a:graphic>
      </p:graphicFrame>
      <p:graphicFrame>
        <p:nvGraphicFramePr>
          <p:cNvPr id="94216" name="Object 8"/>
          <p:cNvGraphicFramePr>
            <a:graphicFrameLocks noChangeAspect="1"/>
          </p:cNvGraphicFramePr>
          <p:nvPr/>
        </p:nvGraphicFramePr>
        <p:xfrm>
          <a:off x="3048000" y="4340225"/>
          <a:ext cx="2244725" cy="684213"/>
        </p:xfrm>
        <a:graphic>
          <a:graphicData uri="http://schemas.openxmlformats.org/presentationml/2006/ole">
            <p:oleObj spid="_x0000_s716826" name="Equation" r:id="rId9" imgW="749300" imgH="228600" progId="Equation.3">
              <p:embed/>
            </p:oleObj>
          </a:graphicData>
        </a:graphic>
      </p:graphicFrame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2484438" y="5013325"/>
          <a:ext cx="4175125" cy="647700"/>
        </p:xfrm>
        <a:graphic>
          <a:graphicData uri="http://schemas.openxmlformats.org/presentationml/2006/ole">
            <p:oleObj spid="_x0000_s716827" name="Equation" r:id="rId10" imgW="1473200" imgH="228600" progId="Equation.3">
              <p:embed/>
            </p:oleObj>
          </a:graphicData>
        </a:graphic>
      </p:graphicFrame>
      <p:graphicFrame>
        <p:nvGraphicFramePr>
          <p:cNvPr id="94218" name="Object 10"/>
          <p:cNvGraphicFramePr>
            <a:graphicFrameLocks noChangeAspect="1"/>
          </p:cNvGraphicFramePr>
          <p:nvPr/>
        </p:nvGraphicFramePr>
        <p:xfrm>
          <a:off x="6804025" y="5084763"/>
          <a:ext cx="1871663" cy="587375"/>
        </p:xfrm>
        <a:graphic>
          <a:graphicData uri="http://schemas.openxmlformats.org/presentationml/2006/ole">
            <p:oleObj spid="_x0000_s716828" name="Equation" r:id="rId11" imgW="647419" imgH="20311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94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9" name="Text Box 2"/>
          <p:cNvSpPr txBox="1">
            <a:spLocks noChangeArrowheads="1"/>
          </p:cNvSpPr>
          <p:nvPr/>
        </p:nvSpPr>
        <p:spPr bwMode="auto">
          <a:xfrm>
            <a:off x="762000" y="6334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graphicFrame>
        <p:nvGraphicFramePr>
          <p:cNvPr id="25602" name="Object 3"/>
          <p:cNvGraphicFramePr>
            <a:graphicFrameLocks noChangeAspect="1"/>
          </p:cNvGraphicFramePr>
          <p:nvPr/>
        </p:nvGraphicFramePr>
        <p:xfrm>
          <a:off x="1676400" y="404813"/>
          <a:ext cx="4178300" cy="1104900"/>
        </p:xfrm>
        <a:graphic>
          <a:graphicData uri="http://schemas.openxmlformats.org/presentationml/2006/ole">
            <p:oleObj spid="_x0000_s717840" name="公式" r:id="rId3" imgW="4172096" imgH="1095359" progId="Equation.3">
              <p:embed/>
            </p:oleObj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2000" y="17764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1447800" y="185261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分析</a:t>
            </a:r>
            <a:r>
              <a:rPr lang="en-US" altLang="zh-CN" b="1"/>
              <a:t>:</a:t>
            </a:r>
          </a:p>
        </p:txBody>
      </p:sp>
      <p:graphicFrame>
        <p:nvGraphicFramePr>
          <p:cNvPr id="91142" name="Object 6"/>
          <p:cNvGraphicFramePr>
            <a:graphicFrameLocks noChangeAspect="1"/>
          </p:cNvGraphicFramePr>
          <p:nvPr/>
        </p:nvGraphicFramePr>
        <p:xfrm>
          <a:off x="2362200" y="1776413"/>
          <a:ext cx="4833938" cy="665162"/>
        </p:xfrm>
        <a:graphic>
          <a:graphicData uri="http://schemas.openxmlformats.org/presentationml/2006/ole">
            <p:oleObj spid="_x0000_s717841" name="Equation" r:id="rId4" imgW="1675673" imgH="253890" progId="Equation.3">
              <p:embed/>
            </p:oleObj>
          </a:graphicData>
        </a:graphic>
      </p:graphicFrame>
      <p:graphicFrame>
        <p:nvGraphicFramePr>
          <p:cNvPr id="91143" name="Object 7"/>
          <p:cNvGraphicFramePr>
            <a:graphicFrameLocks noChangeAspect="1"/>
          </p:cNvGraphicFramePr>
          <p:nvPr/>
        </p:nvGraphicFramePr>
        <p:xfrm>
          <a:off x="1295400" y="2462213"/>
          <a:ext cx="4038600" cy="946150"/>
        </p:xfrm>
        <a:graphic>
          <a:graphicData uri="http://schemas.openxmlformats.org/presentationml/2006/ole">
            <p:oleObj spid="_x0000_s717842" name="Equation" r:id="rId5" imgW="1447172" imgH="393529" progId="Equation.3">
              <p:embed/>
            </p:oleObj>
          </a:graphicData>
        </a:graphic>
      </p:graphicFrame>
      <p:sp>
        <p:nvSpPr>
          <p:cNvPr id="91144" name="Text Box 8"/>
          <p:cNvSpPr txBox="1">
            <a:spLocks noChangeArrowheads="1"/>
          </p:cNvSpPr>
          <p:nvPr/>
        </p:nvSpPr>
        <p:spPr bwMode="auto">
          <a:xfrm>
            <a:off x="5410200" y="2614613"/>
            <a:ext cx="31242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66"/>
                </a:solidFill>
              </a:rPr>
              <a:t>不能用公式求导</a:t>
            </a:r>
            <a:r>
              <a:rPr lang="en-US" altLang="zh-CN" sz="3200" b="1">
                <a:solidFill>
                  <a:srgbClr val="FF0066"/>
                </a:solidFill>
              </a:rPr>
              <a:t>.</a:t>
            </a:r>
          </a:p>
        </p:txBody>
      </p:sp>
      <p:graphicFrame>
        <p:nvGraphicFramePr>
          <p:cNvPr id="91145" name="Object 9"/>
          <p:cNvGraphicFramePr>
            <a:graphicFrameLocks noChangeAspect="1"/>
          </p:cNvGraphicFramePr>
          <p:nvPr/>
        </p:nvGraphicFramePr>
        <p:xfrm>
          <a:off x="609600" y="3578225"/>
          <a:ext cx="4419600" cy="1009650"/>
        </p:xfrm>
        <a:graphic>
          <a:graphicData uri="http://schemas.openxmlformats.org/presentationml/2006/ole">
            <p:oleObj spid="_x0000_s717843" name="公式" r:id="rId6" imgW="4381500" imgH="1003300" progId="Equation.3">
              <p:embed/>
            </p:oleObj>
          </a:graphicData>
        </a:graphic>
      </p:graphicFrame>
      <p:graphicFrame>
        <p:nvGraphicFramePr>
          <p:cNvPr id="91146" name="Object 10"/>
          <p:cNvGraphicFramePr>
            <a:graphicFrameLocks noChangeAspect="1"/>
          </p:cNvGraphicFramePr>
          <p:nvPr/>
        </p:nvGraphicFramePr>
        <p:xfrm>
          <a:off x="5029200" y="3224213"/>
          <a:ext cx="2971800" cy="1782762"/>
        </p:xfrm>
        <a:graphic>
          <a:graphicData uri="http://schemas.openxmlformats.org/presentationml/2006/ole">
            <p:oleObj spid="_x0000_s717844" name="Equation" r:id="rId7" imgW="1269449" imgH="761669" progId="Equation.3">
              <p:embed/>
            </p:oleObj>
          </a:graphicData>
        </a:graphic>
      </p:graphicFrame>
      <p:graphicFrame>
        <p:nvGraphicFramePr>
          <p:cNvPr id="91147" name="Object 11"/>
          <p:cNvGraphicFramePr>
            <a:graphicFrameLocks noChangeAspect="1"/>
          </p:cNvGraphicFramePr>
          <p:nvPr/>
        </p:nvGraphicFramePr>
        <p:xfrm>
          <a:off x="5181600" y="4824413"/>
          <a:ext cx="561975" cy="296862"/>
        </p:xfrm>
        <a:graphic>
          <a:graphicData uri="http://schemas.openxmlformats.org/presentationml/2006/ole">
            <p:oleObj spid="_x0000_s717845" name="公式" r:id="rId8" imgW="596641" imgH="317362" progId="Equation.3">
              <p:embed/>
            </p:oleObj>
          </a:graphicData>
        </a:graphic>
      </p:graphicFrame>
      <p:graphicFrame>
        <p:nvGraphicFramePr>
          <p:cNvPr id="91148" name="Object 12"/>
          <p:cNvGraphicFramePr>
            <a:graphicFrameLocks noChangeAspect="1"/>
          </p:cNvGraphicFramePr>
          <p:nvPr/>
        </p:nvGraphicFramePr>
        <p:xfrm>
          <a:off x="1473200" y="4867275"/>
          <a:ext cx="1803400" cy="795338"/>
        </p:xfrm>
        <a:graphic>
          <a:graphicData uri="http://schemas.openxmlformats.org/presentationml/2006/ole">
            <p:oleObj spid="_x0000_s717846" name="公式" r:id="rId9" imgW="1955800" imgH="863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0596931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0" grpId="0" autoUpdateAnimBg="0"/>
      <p:bldP spid="91141" grpId="0" autoUpdateAnimBg="0"/>
      <p:bldP spid="91144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1158875" y="188913"/>
          <a:ext cx="6149975" cy="1871662"/>
        </p:xfrm>
        <a:graphic>
          <a:graphicData uri="http://schemas.openxmlformats.org/presentationml/2006/ole">
            <p:oleObj spid="_x0000_s718862" name="Equation" r:id="rId3" imgW="2619221" imgH="790542" progId="Equation.3">
              <p:embed/>
            </p:oleObj>
          </a:graphicData>
        </a:graphic>
      </p:graphicFrame>
      <p:sp>
        <p:nvSpPr>
          <p:cNvPr id="26632" name="Text Box 3"/>
          <p:cNvSpPr txBox="1">
            <a:spLocks noChangeArrowheads="1"/>
          </p:cNvSpPr>
          <p:nvPr/>
        </p:nvSpPr>
        <p:spPr bwMode="auto">
          <a:xfrm>
            <a:off x="250825" y="457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12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304800" y="2362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/>
        </p:nvGraphicFramePr>
        <p:xfrm>
          <a:off x="1136650" y="2205038"/>
          <a:ext cx="1500188" cy="1162050"/>
        </p:xfrm>
        <a:graphic>
          <a:graphicData uri="http://schemas.openxmlformats.org/presentationml/2006/ole">
            <p:oleObj spid="_x0000_s718863" name="Equation" r:id="rId4" imgW="495381" imgH="380935" progId="Equation.3">
              <p:embed/>
            </p:oleObj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803650" y="2433638"/>
          <a:ext cx="1714500" cy="533400"/>
        </p:xfrm>
        <a:graphic>
          <a:graphicData uri="http://schemas.openxmlformats.org/presentationml/2006/ole">
            <p:oleObj spid="_x0000_s718864" name="Equation" r:id="rId5" imgW="562113" imgH="171352" progId="Equation.3">
              <p:embed/>
            </p:oleObj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5027613" y="3140075"/>
          <a:ext cx="3144837" cy="1296988"/>
        </p:xfrm>
        <a:graphic>
          <a:graphicData uri="http://schemas.openxmlformats.org/presentationml/2006/ole">
            <p:oleObj spid="_x0000_s718865" name="Equation" r:id="rId6" imgW="1016000" imgH="419100" progId="Equation.3">
              <p:embed/>
            </p:oleObj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/>
        </p:nvGraphicFramePr>
        <p:xfrm>
          <a:off x="954088" y="4183063"/>
          <a:ext cx="4986337" cy="1406525"/>
        </p:xfrm>
        <a:graphic>
          <a:graphicData uri="http://schemas.openxmlformats.org/presentationml/2006/ole">
            <p:oleObj spid="_x0000_s718866" name="Equation" r:id="rId7" imgW="1574800" imgH="444500" progId="Equation.3">
              <p:embed/>
            </p:oleObj>
          </a:graphicData>
        </a:graphic>
      </p:graphicFrame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831850" y="3463925"/>
          <a:ext cx="3962400" cy="685800"/>
        </p:xfrm>
        <a:graphic>
          <a:graphicData uri="http://schemas.openxmlformats.org/presentationml/2006/ole">
            <p:oleObj spid="_x0000_s718867" name="Equation" r:id="rId8" imgW="1314547" imgH="2191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2870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Text Box 2"/>
          <p:cNvSpPr txBox="1">
            <a:spLocks noChangeArrowheads="1"/>
          </p:cNvSpPr>
          <p:nvPr/>
        </p:nvSpPr>
        <p:spPr bwMode="auto">
          <a:xfrm>
            <a:off x="871538" y="304800"/>
            <a:ext cx="118018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</a:rPr>
              <a:t>2</a:t>
            </a:r>
          </a:p>
        </p:txBody>
      </p:sp>
      <p:graphicFrame>
        <p:nvGraphicFramePr>
          <p:cNvPr id="4098" name="Object 3"/>
          <p:cNvGraphicFramePr>
            <a:graphicFrameLocks noChangeAspect="1"/>
          </p:cNvGraphicFramePr>
          <p:nvPr/>
        </p:nvGraphicFramePr>
        <p:xfrm>
          <a:off x="1887538" y="388938"/>
          <a:ext cx="3733800" cy="469900"/>
        </p:xfrm>
        <a:graphic>
          <a:graphicData uri="http://schemas.openxmlformats.org/presentationml/2006/ole">
            <p:oleObj spid="_x0000_s676128" name="公式" r:id="rId3" imgW="3733800" imgH="469900" progId="Equation.3">
              <p:embed/>
            </p:oleObj>
          </a:graphicData>
        </a:graphic>
      </p:graphicFrame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96938" y="9906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解</a:t>
            </a:r>
          </a:p>
        </p:txBody>
      </p:sp>
      <p:graphicFrame>
        <p:nvGraphicFramePr>
          <p:cNvPr id="9221" name="Object 5"/>
          <p:cNvGraphicFramePr>
            <a:graphicFrameLocks noChangeAspect="1"/>
          </p:cNvGraphicFramePr>
          <p:nvPr/>
        </p:nvGraphicFramePr>
        <p:xfrm>
          <a:off x="1622425" y="1066800"/>
          <a:ext cx="1347788" cy="411163"/>
        </p:xfrm>
        <a:graphic>
          <a:graphicData uri="http://schemas.openxmlformats.org/presentationml/2006/ole">
            <p:oleObj spid="_x0000_s676129" name="公式" r:id="rId4" imgW="1536700" imgH="469900" progId="Equation.3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1524000" y="1738313"/>
          <a:ext cx="1811338" cy="411162"/>
        </p:xfrm>
        <a:graphic>
          <a:graphicData uri="http://schemas.openxmlformats.org/presentationml/2006/ole">
            <p:oleObj spid="_x0000_s676130" name="公式" r:id="rId5" imgW="1968500" imgH="469900" progId="Equation.3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3424238" y="1738313"/>
          <a:ext cx="1892300" cy="411162"/>
        </p:xfrm>
        <a:graphic>
          <a:graphicData uri="http://schemas.openxmlformats.org/presentationml/2006/ole">
            <p:oleObj spid="_x0000_s676131" name="公式" r:id="rId6" imgW="2159000" imgH="469900" progId="Equation.3">
              <p:embed/>
            </p:oleObj>
          </a:graphicData>
        </a:graphic>
      </p:graphicFrame>
      <p:graphicFrame>
        <p:nvGraphicFramePr>
          <p:cNvPr id="9226" name="Object 10"/>
          <p:cNvGraphicFramePr>
            <a:graphicFrameLocks noChangeAspect="1"/>
          </p:cNvGraphicFramePr>
          <p:nvPr/>
        </p:nvGraphicFramePr>
        <p:xfrm>
          <a:off x="1811338" y="3100388"/>
          <a:ext cx="811212" cy="252412"/>
        </p:xfrm>
        <a:graphic>
          <a:graphicData uri="http://schemas.openxmlformats.org/presentationml/2006/ole">
            <p:oleObj spid="_x0000_s676132" name="公式" r:id="rId7" imgW="812447" imgH="253890" progId="Equation.3">
              <p:embed/>
            </p:oleObj>
          </a:graphicData>
        </a:graphic>
      </p:graphicFrame>
      <p:graphicFrame>
        <p:nvGraphicFramePr>
          <p:cNvPr id="9228" name="Object 12"/>
          <p:cNvGraphicFramePr>
            <a:graphicFrameLocks noChangeAspect="1"/>
          </p:cNvGraphicFramePr>
          <p:nvPr/>
        </p:nvGraphicFramePr>
        <p:xfrm>
          <a:off x="4630738" y="2424113"/>
          <a:ext cx="2760662" cy="411162"/>
        </p:xfrm>
        <a:graphic>
          <a:graphicData uri="http://schemas.openxmlformats.org/presentationml/2006/ole">
            <p:oleObj spid="_x0000_s676133" name="公式" r:id="rId8" imgW="3149600" imgH="469900" progId="Equation.3">
              <p:embed/>
            </p:oleObj>
          </a:graphicData>
        </a:graphic>
      </p:graphicFrame>
      <p:graphicFrame>
        <p:nvGraphicFramePr>
          <p:cNvPr id="9229" name="Object 13"/>
          <p:cNvGraphicFramePr>
            <a:graphicFrameLocks noChangeAspect="1"/>
          </p:cNvGraphicFramePr>
          <p:nvPr/>
        </p:nvGraphicFramePr>
        <p:xfrm>
          <a:off x="1524000" y="2393950"/>
          <a:ext cx="3100388" cy="411163"/>
        </p:xfrm>
        <a:graphic>
          <a:graphicData uri="http://schemas.openxmlformats.org/presentationml/2006/ole">
            <p:oleObj spid="_x0000_s676134" name="公式" r:id="rId9" imgW="3035300" imgH="469900" progId="Equation.3">
              <p:embed/>
            </p:oleObj>
          </a:graphicData>
        </a:graphic>
      </p:graphicFrame>
      <p:graphicFrame>
        <p:nvGraphicFramePr>
          <p:cNvPr id="9230" name="Object 14"/>
          <p:cNvGraphicFramePr>
            <a:graphicFrameLocks noChangeAspect="1"/>
          </p:cNvGraphicFramePr>
          <p:nvPr/>
        </p:nvGraphicFramePr>
        <p:xfrm>
          <a:off x="1625600" y="3475038"/>
          <a:ext cx="6070600" cy="446087"/>
        </p:xfrm>
        <a:graphic>
          <a:graphicData uri="http://schemas.openxmlformats.org/presentationml/2006/ole">
            <p:oleObj spid="_x0000_s676135" name="公式" r:id="rId10" imgW="6388100" imgH="469900" progId="Equation.3">
              <p:embed/>
            </p:oleObj>
          </a:graphicData>
        </a:graphic>
      </p:graphicFrame>
      <p:graphicFrame>
        <p:nvGraphicFramePr>
          <p:cNvPr id="9231" name="Object 15"/>
          <p:cNvGraphicFramePr>
            <a:graphicFrameLocks noChangeAspect="1"/>
          </p:cNvGraphicFramePr>
          <p:nvPr/>
        </p:nvGraphicFramePr>
        <p:xfrm>
          <a:off x="1651000" y="4205288"/>
          <a:ext cx="2844800" cy="442912"/>
        </p:xfrm>
        <a:graphic>
          <a:graphicData uri="http://schemas.openxmlformats.org/presentationml/2006/ole">
            <p:oleObj spid="_x0000_s676136" name="公式" r:id="rId11" imgW="2844800" imgH="444500" progId="Equation.3">
              <p:embed/>
            </p:oleObj>
          </a:graphicData>
        </a:graphic>
      </p:graphicFrame>
      <p:graphicFrame>
        <p:nvGraphicFramePr>
          <p:cNvPr id="9232" name="Object 16"/>
          <p:cNvGraphicFramePr>
            <a:graphicFrameLocks noChangeAspect="1"/>
          </p:cNvGraphicFramePr>
          <p:nvPr/>
        </p:nvGraphicFramePr>
        <p:xfrm>
          <a:off x="1622425" y="4864100"/>
          <a:ext cx="1968500" cy="469900"/>
        </p:xfrm>
        <a:graphic>
          <a:graphicData uri="http://schemas.openxmlformats.org/presentationml/2006/ole">
            <p:oleObj spid="_x0000_s676137" name="公式" r:id="rId12" imgW="1968500" imgH="469900" progId="Equation.3">
              <p:embed/>
            </p:oleObj>
          </a:graphicData>
        </a:graphic>
      </p:graphicFrame>
      <p:graphicFrame>
        <p:nvGraphicFramePr>
          <p:cNvPr id="9233" name="Object 17"/>
          <p:cNvGraphicFramePr>
            <a:graphicFrameLocks noChangeAspect="1"/>
          </p:cNvGraphicFramePr>
          <p:nvPr/>
        </p:nvGraphicFramePr>
        <p:xfrm>
          <a:off x="3629025" y="4940300"/>
          <a:ext cx="736600" cy="368300"/>
        </p:xfrm>
        <a:graphic>
          <a:graphicData uri="http://schemas.openxmlformats.org/presentationml/2006/ole">
            <p:oleObj spid="_x0000_s676138" name="公式" r:id="rId13" imgW="736600" imgH="368300" progId="Equation.3">
              <p:embed/>
            </p:oleObj>
          </a:graphicData>
        </a:graphic>
      </p:graphicFrame>
      <p:graphicFrame>
        <p:nvGraphicFramePr>
          <p:cNvPr id="9234" name="Object 18"/>
          <p:cNvGraphicFramePr>
            <a:graphicFrameLocks noChangeAspect="1"/>
          </p:cNvGraphicFramePr>
          <p:nvPr/>
        </p:nvGraphicFramePr>
        <p:xfrm>
          <a:off x="4787900" y="4864100"/>
          <a:ext cx="1879600" cy="469900"/>
        </p:xfrm>
        <a:graphic>
          <a:graphicData uri="http://schemas.openxmlformats.org/presentationml/2006/ole">
            <p:oleObj spid="_x0000_s676139" name="公式" r:id="rId14" imgW="1879600" imgH="469900" progId="Equation.3">
              <p:embed/>
            </p:oleObj>
          </a:graphicData>
        </a:graphic>
      </p:graphicFrame>
      <p:graphicFrame>
        <p:nvGraphicFramePr>
          <p:cNvPr id="9235" name="Object 19"/>
          <p:cNvGraphicFramePr>
            <a:graphicFrameLocks noChangeAspect="1"/>
          </p:cNvGraphicFramePr>
          <p:nvPr/>
        </p:nvGraphicFramePr>
        <p:xfrm>
          <a:off x="6750050" y="4940300"/>
          <a:ext cx="571500" cy="315913"/>
        </p:xfrm>
        <a:graphic>
          <a:graphicData uri="http://schemas.openxmlformats.org/presentationml/2006/ole">
            <p:oleObj spid="_x0000_s676140" name="公式" r:id="rId15" imgW="571252" imgH="317362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443391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/>
          <p:cNvGraphicFramePr>
            <a:graphicFrameLocks noChangeAspect="1"/>
          </p:cNvGraphicFramePr>
          <p:nvPr/>
        </p:nvGraphicFramePr>
        <p:xfrm>
          <a:off x="762000" y="609600"/>
          <a:ext cx="2514600" cy="1682750"/>
        </p:xfrm>
        <a:graphic>
          <a:graphicData uri="http://schemas.openxmlformats.org/presentationml/2006/ole">
            <p:oleObj spid="_x0000_s719878" name="Equation" r:id="rId3" imgW="965200" imgH="647700" progId="Equation.3">
              <p:embed/>
            </p:oleObj>
          </a:graphicData>
        </a:graphic>
      </p:graphicFrame>
      <p:graphicFrame>
        <p:nvGraphicFramePr>
          <p:cNvPr id="96259" name="Object 3"/>
          <p:cNvGraphicFramePr>
            <a:graphicFrameLocks noChangeAspect="1"/>
          </p:cNvGraphicFramePr>
          <p:nvPr/>
        </p:nvGraphicFramePr>
        <p:xfrm>
          <a:off x="3348038" y="1125538"/>
          <a:ext cx="4779962" cy="1254125"/>
        </p:xfrm>
        <a:graphic>
          <a:graphicData uri="http://schemas.openxmlformats.org/presentationml/2006/ole">
            <p:oleObj spid="_x0000_s719879" name="Equation" r:id="rId4" imgW="1688367" imgH="44430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4331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395288" y="333375"/>
          <a:ext cx="8156575" cy="1617663"/>
        </p:xfrm>
        <a:graphic>
          <a:graphicData uri="http://schemas.openxmlformats.org/presentationml/2006/ole">
            <p:oleObj spid="_x0000_s720906" name="公式" r:id="rId3" imgW="4333818" imgH="933564" progId="Equation.3">
              <p:embed/>
            </p:oleObj>
          </a:graphicData>
        </a:graphic>
      </p:graphicFrame>
      <p:sp>
        <p:nvSpPr>
          <p:cNvPr id="35846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15128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补充 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endParaRPr lang="en-US" altLang="zh-CN" sz="2800" b="1">
              <a:solidFill>
                <a:srgbClr val="0000FF"/>
              </a:solidFill>
            </a:endParaRPr>
          </a:p>
        </p:txBody>
      </p:sp>
      <p:sp>
        <p:nvSpPr>
          <p:cNvPr id="90116" name="Text Box 4"/>
          <p:cNvSpPr txBox="1">
            <a:spLocks noChangeArrowheads="1"/>
          </p:cNvSpPr>
          <p:nvPr/>
        </p:nvSpPr>
        <p:spPr bwMode="auto">
          <a:xfrm>
            <a:off x="268288" y="1600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066800" y="1600200"/>
          <a:ext cx="3352800" cy="577850"/>
        </p:xfrm>
        <a:graphic>
          <a:graphicData uri="http://schemas.openxmlformats.org/presentationml/2006/ole">
            <p:oleObj spid="_x0000_s720907" name="公式" r:id="rId4" imgW="1447670" imgH="257029" progId="Equation.3">
              <p:embed/>
            </p:oleObj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604838" y="2174875"/>
          <a:ext cx="6559550" cy="1470025"/>
        </p:xfrm>
        <a:graphic>
          <a:graphicData uri="http://schemas.openxmlformats.org/presentationml/2006/ole">
            <p:oleObj spid="_x0000_s720908" name="公式" r:id="rId5" imgW="3838437" imgH="933564" progId="Equation.3">
              <p:embed/>
            </p:oleObj>
          </a:graphicData>
        </a:graphic>
      </p:graphicFrame>
      <p:graphicFrame>
        <p:nvGraphicFramePr>
          <p:cNvPr id="90119" name="Object 7"/>
          <p:cNvGraphicFramePr>
            <a:graphicFrameLocks noChangeAspect="1"/>
          </p:cNvGraphicFramePr>
          <p:nvPr/>
        </p:nvGraphicFramePr>
        <p:xfrm>
          <a:off x="611188" y="3716338"/>
          <a:ext cx="7273925" cy="1516062"/>
        </p:xfrm>
        <a:graphic>
          <a:graphicData uri="http://schemas.openxmlformats.org/presentationml/2006/ole">
            <p:oleObj spid="_x0000_s720909" name="公式" r:id="rId6" imgW="3952834" imgH="895334" progId="Equation.3">
              <p:embed/>
            </p:oleObj>
          </a:graphicData>
        </a:graphic>
      </p:graphicFrame>
      <p:sp>
        <p:nvSpPr>
          <p:cNvPr id="90120" name="Text Box 8"/>
          <p:cNvSpPr txBox="1">
            <a:spLocks noChangeArrowheads="1"/>
          </p:cNvSpPr>
          <p:nvPr/>
        </p:nvSpPr>
        <p:spPr bwMode="auto">
          <a:xfrm>
            <a:off x="395288" y="5286375"/>
            <a:ext cx="8362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注 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1.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技巧是取对数；   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2.</a:t>
            </a: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也可用第二重要极限求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638018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6" grpId="0" autoUpdateAnimBg="0"/>
      <p:bldP spid="90120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5" name="Text Box 2"/>
          <p:cNvSpPr txBox="1">
            <a:spLocks noChangeArrowheads="1"/>
          </p:cNvSpPr>
          <p:nvPr/>
        </p:nvSpPr>
        <p:spPr bwMode="auto">
          <a:xfrm>
            <a:off x="323850" y="598488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补充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</a:p>
        </p:txBody>
      </p:sp>
      <p:graphicFrame>
        <p:nvGraphicFramePr>
          <p:cNvPr id="36866" name="Object 3"/>
          <p:cNvGraphicFramePr>
            <a:graphicFrameLocks noChangeAspect="1"/>
          </p:cNvGraphicFramePr>
          <p:nvPr/>
        </p:nvGraphicFramePr>
        <p:xfrm>
          <a:off x="1447800" y="369888"/>
          <a:ext cx="6313488" cy="1524000"/>
        </p:xfrm>
        <a:graphic>
          <a:graphicData uri="http://schemas.openxmlformats.org/presentationml/2006/ole">
            <p:oleObj spid="_x0000_s721940" name="公式" r:id="rId3" imgW="6305469" imgH="1514524" progId="Equation.3">
              <p:embed/>
            </p:oleObj>
          </a:graphicData>
        </a:graphic>
      </p:graphicFrame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395536" y="1865313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1295400" y="1914525"/>
          <a:ext cx="2286000" cy="504825"/>
        </p:xfrm>
        <a:graphic>
          <a:graphicData uri="http://schemas.openxmlformats.org/presentationml/2006/ole">
            <p:oleObj spid="_x0000_s721941" name="公式" r:id="rId4" imgW="2304969" imgH="495284" progId="Equation.3">
              <p:embed/>
            </p:oleObj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3835400" y="1817688"/>
          <a:ext cx="4013200" cy="787400"/>
        </p:xfrm>
        <a:graphic>
          <a:graphicData uri="http://schemas.openxmlformats.org/presentationml/2006/ole">
            <p:oleObj spid="_x0000_s721942" name="公式" r:id="rId5" imgW="4381484" imgH="857104" progId="Equation.3">
              <p:embed/>
            </p:oleObj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609600" y="2765425"/>
          <a:ext cx="4397375" cy="809625"/>
        </p:xfrm>
        <a:graphic>
          <a:graphicData uri="http://schemas.openxmlformats.org/presentationml/2006/ole">
            <p:oleObj spid="_x0000_s721943" name="公式" r:id="rId6" imgW="5095786" imgH="933564" progId="Equation.3">
              <p:embed/>
            </p:oleObj>
          </a:graphicData>
        </a:graphic>
      </p:graphicFrame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5046663" y="2765425"/>
          <a:ext cx="1049337" cy="741363"/>
        </p:xfrm>
        <a:graphic>
          <a:graphicData uri="http://schemas.openxmlformats.org/presentationml/2006/ole">
            <p:oleObj spid="_x0000_s721944" name="公式" r:id="rId7" imgW="1209683" imgH="857104" progId="Equation.3">
              <p:embed/>
            </p:oleObj>
          </a:graphicData>
        </a:graphic>
      </p:graphicFrame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6196013" y="2765425"/>
          <a:ext cx="1804987" cy="742950"/>
        </p:xfrm>
        <a:graphic>
          <a:graphicData uri="http://schemas.openxmlformats.org/presentationml/2006/ole">
            <p:oleObj spid="_x0000_s721945" name="公式" r:id="rId8" imgW="2086048" imgH="857104" progId="Equation.3">
              <p:embed/>
            </p:oleObj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838200" y="3984625"/>
          <a:ext cx="1979613" cy="447675"/>
        </p:xfrm>
        <a:graphic>
          <a:graphicData uri="http://schemas.openxmlformats.org/presentationml/2006/ole">
            <p:oleObj spid="_x0000_s721946" name="公式" r:id="rId9" imgW="2285903" imgH="514399" progId="Equation.3">
              <p:embed/>
            </p:oleObj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/>
        </p:nvGraphicFramePr>
        <p:xfrm>
          <a:off x="2889250" y="3832225"/>
          <a:ext cx="1422400" cy="776288"/>
        </p:xfrm>
        <a:graphic>
          <a:graphicData uri="http://schemas.openxmlformats.org/presentationml/2006/ole">
            <p:oleObj spid="_x0000_s721947" name="公式" r:id="rId10" imgW="1638332" imgH="895334" progId="Equation.3">
              <p:embed/>
            </p:oleObj>
          </a:graphicData>
        </a:graphic>
      </p:graphicFrame>
      <p:graphicFrame>
        <p:nvGraphicFramePr>
          <p:cNvPr id="103436" name="Object 12"/>
          <p:cNvGraphicFramePr>
            <a:graphicFrameLocks noChangeAspect="1"/>
          </p:cNvGraphicFramePr>
          <p:nvPr/>
        </p:nvGraphicFramePr>
        <p:xfrm>
          <a:off x="800100" y="4752975"/>
          <a:ext cx="3771900" cy="885825"/>
        </p:xfrm>
        <a:graphic>
          <a:graphicData uri="http://schemas.openxmlformats.org/presentationml/2006/ole">
            <p:oleObj spid="_x0000_s721948" name="公式" r:id="rId11" imgW="4105364" imgH="952337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061340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1295400" y="393700"/>
          <a:ext cx="7024688" cy="1511300"/>
        </p:xfrm>
        <a:graphic>
          <a:graphicData uri="http://schemas.openxmlformats.org/presentationml/2006/ole">
            <p:oleObj spid="_x0000_s722960" name="公式" r:id="rId3" imgW="6858049" imgH="1504966" progId="Equation.3">
              <p:embed/>
            </p:oleObj>
          </a:graphicData>
        </a:graphic>
      </p:graphicFrame>
      <p:sp>
        <p:nvSpPr>
          <p:cNvPr id="37897" name="Text Box 3"/>
          <p:cNvSpPr txBox="1">
            <a:spLocks noChangeArrowheads="1"/>
          </p:cNvSpPr>
          <p:nvPr/>
        </p:nvSpPr>
        <p:spPr bwMode="auto">
          <a:xfrm>
            <a:off x="250825" y="319088"/>
            <a:ext cx="127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补充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3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609600" y="205105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1447800" y="2112963"/>
            <a:ext cx="304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两边取对数</a:t>
            </a:r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3276600" y="1973263"/>
          <a:ext cx="1985963" cy="825500"/>
        </p:xfrm>
        <a:graphic>
          <a:graphicData uri="http://schemas.openxmlformats.org/presentationml/2006/ole">
            <p:oleObj spid="_x0000_s722961" name="公式" r:id="rId4" imgW="2260600" imgH="939800" progId="Equation.3">
              <p:embed/>
            </p:oleObj>
          </a:graphicData>
        </a:graphic>
      </p:graphicFrame>
      <p:graphicFrame>
        <p:nvGraphicFramePr>
          <p:cNvPr id="104455" name="Object 7"/>
          <p:cNvGraphicFramePr>
            <a:graphicFrameLocks noChangeAspect="1"/>
          </p:cNvGraphicFramePr>
          <p:nvPr/>
        </p:nvGraphicFramePr>
        <p:xfrm>
          <a:off x="5638800" y="2192338"/>
          <a:ext cx="2197100" cy="377825"/>
        </p:xfrm>
        <a:graphic>
          <a:graphicData uri="http://schemas.openxmlformats.org/presentationml/2006/ole">
            <p:oleObj spid="_x0000_s722962" name="公式" r:id="rId5" imgW="2501900" imgH="431800" progId="Equation.3">
              <p:embed/>
            </p:oleObj>
          </a:graphicData>
        </a:graphic>
      </p:graphicFrame>
      <p:graphicFrame>
        <p:nvGraphicFramePr>
          <p:cNvPr id="104456" name="Object 8"/>
          <p:cNvGraphicFramePr>
            <a:graphicFrameLocks noChangeAspect="1"/>
          </p:cNvGraphicFramePr>
          <p:nvPr/>
        </p:nvGraphicFramePr>
        <p:xfrm>
          <a:off x="914400" y="3040063"/>
          <a:ext cx="3124200" cy="368300"/>
        </p:xfrm>
        <a:graphic>
          <a:graphicData uri="http://schemas.openxmlformats.org/presentationml/2006/ole">
            <p:oleObj spid="_x0000_s722963" name="公式" r:id="rId6" imgW="3556000" imgH="419100" progId="Equation.3">
              <p:embed/>
            </p:oleObj>
          </a:graphicData>
        </a:graphic>
      </p:graphicFrame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4572000" y="2811463"/>
          <a:ext cx="1739900" cy="825500"/>
        </p:xfrm>
        <a:graphic>
          <a:graphicData uri="http://schemas.openxmlformats.org/presentationml/2006/ole">
            <p:oleObj spid="_x0000_s722964" name="公式" r:id="rId7" imgW="1981200" imgH="939800" progId="Equation.3">
              <p:embed/>
            </p:oleObj>
          </a:graphicData>
        </a:graphic>
      </p:graphicFrame>
      <p:graphicFrame>
        <p:nvGraphicFramePr>
          <p:cNvPr id="104458" name="Object 10"/>
          <p:cNvGraphicFramePr>
            <a:graphicFrameLocks noChangeAspect="1"/>
          </p:cNvGraphicFramePr>
          <p:nvPr/>
        </p:nvGraphicFramePr>
        <p:xfrm>
          <a:off x="990600" y="3560763"/>
          <a:ext cx="4495800" cy="1309687"/>
        </p:xfrm>
        <a:graphic>
          <a:graphicData uri="http://schemas.openxmlformats.org/presentationml/2006/ole">
            <p:oleObj spid="_x0000_s722965" name="公式" r:id="rId8" imgW="4927600" imgH="1435100" progId="Equation.3">
              <p:embed/>
            </p:oleObj>
          </a:graphicData>
        </a:graphic>
      </p:graphicFrame>
      <p:graphicFrame>
        <p:nvGraphicFramePr>
          <p:cNvPr id="104459" name="Object 11"/>
          <p:cNvGraphicFramePr>
            <a:graphicFrameLocks noChangeAspect="1"/>
          </p:cNvGraphicFramePr>
          <p:nvPr/>
        </p:nvGraphicFramePr>
        <p:xfrm>
          <a:off x="1447800" y="4932363"/>
          <a:ext cx="3646488" cy="858837"/>
        </p:xfrm>
        <a:graphic>
          <a:graphicData uri="http://schemas.openxmlformats.org/presentationml/2006/ole">
            <p:oleObj spid="_x0000_s722966" name="公式" r:id="rId9" imgW="4152900" imgH="977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2242453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0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75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utoUpdateAnimBg="0"/>
      <p:bldP spid="104453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3"/>
          <p:cNvSpPr txBox="1">
            <a:spLocks noChangeArrowheads="1"/>
          </p:cNvSpPr>
          <p:nvPr/>
        </p:nvSpPr>
        <p:spPr bwMode="auto">
          <a:xfrm>
            <a:off x="1643042" y="1523044"/>
            <a:ext cx="616589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    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    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       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作   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  </a:t>
            </a:r>
            <a:r>
              <a:rPr lang="zh-CN" altLang="en-US" sz="3600" b="1" dirty="0">
                <a:solidFill>
                  <a:srgbClr val="0000FF"/>
                </a:solidFill>
                <a:ea typeface="隶书" pitchFamily="49" charset="-122"/>
              </a:rPr>
              <a:t>业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P142: 10;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P151: 6, 9-11; </a:t>
            </a:r>
            <a:endParaRPr lang="en-US" altLang="zh-CN" sz="3600" b="1" dirty="0" smtClean="0">
              <a:solidFill>
                <a:srgbClr val="0000FF"/>
              </a:solidFill>
              <a:ea typeface="隶书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P164: 8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, 9(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单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), 10, 11(</a:t>
            </a:r>
            <a:r>
              <a:rPr lang="zh-CN" altLang="en-US" sz="3600" b="1" dirty="0" smtClean="0">
                <a:solidFill>
                  <a:srgbClr val="0000FF"/>
                </a:solidFill>
                <a:ea typeface="隶书" pitchFamily="49" charset="-122"/>
              </a:rPr>
              <a:t>单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), 12</a:t>
            </a:r>
            <a:r>
              <a:rPr lang="en-US" altLang="zh-CN" sz="3600" b="1" dirty="0" smtClean="0">
                <a:solidFill>
                  <a:srgbClr val="0000FF"/>
                </a:solidFill>
                <a:ea typeface="隶书" pitchFamily="49" charset="-122"/>
              </a:rPr>
              <a:t>. </a:t>
            </a:r>
            <a:endParaRPr lang="en-US" altLang="zh-CN" sz="3600" b="1" dirty="0">
              <a:solidFill>
                <a:srgbClr val="0000FF"/>
              </a:solidFill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3965103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85800" y="1452973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3</a:t>
            </a:r>
            <a:endParaRPr lang="en-US" altLang="zh-CN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1643063" y="1557338"/>
          <a:ext cx="3403600" cy="469900"/>
        </p:xfrm>
        <a:graphic>
          <a:graphicData uri="http://schemas.openxmlformats.org/presentationml/2006/ole">
            <p:oleObj spid="_x0000_s677020" name="公式" r:id="rId3" imgW="3403600" imgH="469900" progId="Equation.3">
              <p:embed/>
            </p:oleObj>
          </a:graphicData>
        </a:graphic>
      </p:graphicFrame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8975" y="2227673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解</a:t>
            </a:r>
            <a:endParaRPr lang="zh-CN" altLang="en-US" sz="2800" b="1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131" name="Text Box 5"/>
          <p:cNvSpPr txBox="1">
            <a:spLocks noChangeArrowheads="1"/>
          </p:cNvSpPr>
          <p:nvPr/>
        </p:nvSpPr>
        <p:spPr bwMode="auto">
          <a:xfrm>
            <a:off x="533400" y="413161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注意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:</a:t>
            </a:r>
            <a:endParaRPr lang="en-US" altLang="zh-CN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6326505"/>
              </p:ext>
            </p:extLst>
          </p:nvPr>
        </p:nvGraphicFramePr>
        <p:xfrm>
          <a:off x="1436688" y="2094323"/>
          <a:ext cx="1377950" cy="804863"/>
        </p:xfrm>
        <a:graphic>
          <a:graphicData uri="http://schemas.openxmlformats.org/presentationml/2006/ole">
            <p:oleObj spid="_x0000_s677021" name="公式" r:id="rId4" imgW="1435100" imgH="838200" progId="Equation.3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4227513" y="2139950"/>
          <a:ext cx="2085975" cy="877888"/>
        </p:xfrm>
        <a:graphic>
          <a:graphicData uri="http://schemas.openxmlformats.org/presentationml/2006/ole">
            <p:oleObj spid="_x0000_s677022" name="公式" r:id="rId5" imgW="2171700" imgH="914400" progId="Equation.3">
              <p:embed/>
            </p:oleObj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1805341"/>
              </p:ext>
            </p:extLst>
          </p:nvPr>
        </p:nvGraphicFramePr>
        <p:xfrm>
          <a:off x="1439863" y="3240498"/>
          <a:ext cx="1890712" cy="877888"/>
        </p:xfrm>
        <a:graphic>
          <a:graphicData uri="http://schemas.openxmlformats.org/presentationml/2006/ole">
            <p:oleObj spid="_x0000_s677023" name="公式" r:id="rId6" imgW="1968500" imgH="914400" progId="Equation.3">
              <p:embed/>
            </p:oleObj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4262438" y="3359150"/>
          <a:ext cx="2268537" cy="877888"/>
        </p:xfrm>
        <a:graphic>
          <a:graphicData uri="http://schemas.openxmlformats.org/presentationml/2006/ole">
            <p:oleObj spid="_x0000_s677024" name="公式" r:id="rId7" imgW="2362200" imgH="914400" progId="Equation.3">
              <p:embed/>
            </p:oleObj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78360179"/>
              </p:ext>
            </p:extLst>
          </p:nvPr>
        </p:nvGraphicFramePr>
        <p:xfrm>
          <a:off x="1920875" y="4399373"/>
          <a:ext cx="811213" cy="252413"/>
        </p:xfrm>
        <a:graphic>
          <a:graphicData uri="http://schemas.openxmlformats.org/presentationml/2006/ole">
            <p:oleObj spid="_x0000_s677025" name="公式" r:id="rId8" imgW="812447" imgH="253890" progId="Equation.3">
              <p:embed/>
            </p:oleObj>
          </a:graphicData>
        </a:graphic>
      </p:graphicFrame>
      <p:graphicFrame>
        <p:nvGraphicFramePr>
          <p:cNvPr id="10251" name="Object 11"/>
          <p:cNvGraphicFramePr>
            <a:graphicFrameLocks noChangeAspect="1"/>
          </p:cNvGraphicFramePr>
          <p:nvPr/>
        </p:nvGraphicFramePr>
        <p:xfrm>
          <a:off x="1439863" y="4548188"/>
          <a:ext cx="5940425" cy="938212"/>
        </p:xfrm>
        <a:graphic>
          <a:graphicData uri="http://schemas.openxmlformats.org/presentationml/2006/ole">
            <p:oleObj spid="_x0000_s677026" name="公式" r:id="rId9" imgW="6184900" imgH="977900" progId="Equation.3">
              <p:embed/>
            </p:oleObj>
          </a:graphicData>
        </a:graphic>
      </p:graphicFrame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533400" y="501650"/>
            <a:ext cx="80645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</a:rPr>
              <a:t>     </a:t>
            </a:r>
            <a:r>
              <a:rPr lang="zh-CN" altLang="en-US" sz="2800" b="1" dirty="0">
                <a:ea typeface="宋体" pitchFamily="2" charset="-122"/>
              </a:rPr>
              <a:t>求</a:t>
            </a:r>
            <a:r>
              <a:rPr lang="en-US" altLang="zh-CN" sz="2800" b="1" i="1" dirty="0">
                <a:ea typeface="宋体" pitchFamily="2" charset="-122"/>
              </a:rPr>
              <a:t>n</a:t>
            </a:r>
            <a:r>
              <a:rPr lang="zh-CN" altLang="en-US" sz="2800" b="1" dirty="0">
                <a:ea typeface="宋体" pitchFamily="2" charset="-122"/>
              </a:rPr>
              <a:t>阶导数时</a:t>
            </a:r>
            <a:r>
              <a:rPr lang="en-US" altLang="zh-CN" sz="2800" b="1" dirty="0">
                <a:ea typeface="宋体" pitchFamily="2" charset="-122"/>
              </a:rPr>
              <a:t>,</a:t>
            </a:r>
            <a:r>
              <a:rPr lang="zh-CN" altLang="en-US" sz="2800" b="1" dirty="0">
                <a:ea typeface="宋体" pitchFamily="2" charset="-122"/>
              </a:rPr>
              <a:t>求出</a:t>
            </a:r>
            <a:r>
              <a:rPr lang="en-US" altLang="zh-CN" sz="2800" b="1" dirty="0">
                <a:ea typeface="宋体" pitchFamily="2" charset="-122"/>
              </a:rPr>
              <a:t>1-3</a:t>
            </a:r>
            <a:r>
              <a:rPr lang="zh-CN" altLang="en-US" sz="2800" b="1" dirty="0">
                <a:ea typeface="宋体" pitchFamily="2" charset="-122"/>
              </a:rPr>
              <a:t>或</a:t>
            </a:r>
            <a:r>
              <a:rPr lang="en-US" altLang="zh-CN" sz="2800" b="1" dirty="0">
                <a:ea typeface="宋体" pitchFamily="2" charset="-122"/>
              </a:rPr>
              <a:t>4</a:t>
            </a:r>
            <a:r>
              <a:rPr lang="zh-CN" altLang="en-US" sz="2800" b="1" dirty="0">
                <a:ea typeface="宋体" pitchFamily="2" charset="-122"/>
              </a:rPr>
              <a:t>阶后</a:t>
            </a:r>
            <a:r>
              <a:rPr lang="en-US" altLang="zh-CN" sz="2800" b="1" dirty="0">
                <a:ea typeface="宋体" pitchFamily="2" charset="-122"/>
              </a:rPr>
              <a:t>,</a:t>
            </a:r>
            <a:r>
              <a:rPr lang="zh-CN" altLang="en-US" sz="2800" b="1" dirty="0">
                <a:ea typeface="宋体" pitchFamily="2" charset="-122"/>
              </a:rPr>
              <a:t>不要急于合并</a:t>
            </a:r>
            <a:r>
              <a:rPr lang="en-US" altLang="zh-CN" sz="2800" b="1" dirty="0">
                <a:ea typeface="宋体" pitchFamily="2" charset="-122"/>
              </a:rPr>
              <a:t>,</a:t>
            </a:r>
            <a:r>
              <a:rPr lang="zh-CN" altLang="en-US" sz="2800" b="1" dirty="0">
                <a:ea typeface="宋体" pitchFamily="2" charset="-122"/>
              </a:rPr>
              <a:t>分析结果的规律性</a:t>
            </a:r>
            <a:r>
              <a:rPr lang="en-US" altLang="zh-CN" sz="2800" b="1" dirty="0">
                <a:ea typeface="宋体" pitchFamily="2" charset="-122"/>
              </a:rPr>
              <a:t>,</a:t>
            </a:r>
            <a:r>
              <a:rPr lang="zh-CN" altLang="en-US" sz="2800" b="1" dirty="0">
                <a:ea typeface="宋体" pitchFamily="2" charset="-122"/>
              </a:rPr>
              <a:t>写出</a:t>
            </a:r>
            <a:r>
              <a:rPr lang="en-US" altLang="zh-CN" sz="2800" b="1" i="1" dirty="0">
                <a:ea typeface="宋体" pitchFamily="2" charset="-122"/>
              </a:rPr>
              <a:t>n</a:t>
            </a:r>
            <a:r>
              <a:rPr lang="zh-CN" altLang="en-US" sz="2800" b="1" dirty="0">
                <a:ea typeface="宋体" pitchFamily="2" charset="-122"/>
              </a:rPr>
              <a:t>阶导数</a:t>
            </a:r>
            <a:r>
              <a:rPr lang="en-US" altLang="zh-CN" sz="2800" b="1" dirty="0">
                <a:ea typeface="宋体" pitchFamily="2" charset="-122"/>
              </a:rPr>
              <a:t>.(</a:t>
            </a:r>
            <a:r>
              <a:rPr lang="zh-CN" altLang="en-US" sz="2800" b="1" dirty="0">
                <a:solidFill>
                  <a:srgbClr val="9900FF"/>
                </a:solidFill>
                <a:ea typeface="宋体" pitchFamily="2" charset="-122"/>
              </a:rPr>
              <a:t>数学归纳法证明</a:t>
            </a:r>
            <a:r>
              <a:rPr lang="en-US" altLang="zh-CN" sz="2800" b="1" dirty="0">
                <a:ea typeface="宋体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10824519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4" grpId="0" autoUpdateAnimBg="0"/>
      <p:bldP spid="10253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4</a:t>
            </a:r>
            <a:endParaRPr lang="en-US" altLang="zh-CN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795463" y="444500"/>
          <a:ext cx="2857500" cy="469900"/>
        </p:xfrm>
        <a:graphic>
          <a:graphicData uri="http://schemas.openxmlformats.org/presentationml/2006/ole">
            <p:oleObj spid="_x0000_s678132" name="公式" r:id="rId3" imgW="2857500" imgH="469900" progId="Equation.3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787400" y="1157288"/>
            <a:ext cx="83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解</a:t>
            </a: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468438" y="1195388"/>
          <a:ext cx="1447800" cy="404812"/>
        </p:xfrm>
        <a:graphic>
          <a:graphicData uri="http://schemas.openxmlformats.org/presentationml/2006/ole">
            <p:oleObj spid="_x0000_s678133" name="公式" r:id="rId4" imgW="1447172" imgH="406224" progId="Equation.3">
              <p:embed/>
            </p:oleObj>
          </a:graphicData>
        </a:graphic>
      </p:graphicFrame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3030538" y="990600"/>
          <a:ext cx="1790700" cy="838200"/>
        </p:xfrm>
        <a:graphic>
          <a:graphicData uri="http://schemas.openxmlformats.org/presentationml/2006/ole">
            <p:oleObj spid="_x0000_s678134" name="公式" r:id="rId5" imgW="1790700" imgH="838200" progId="Equation.3">
              <p:embed/>
            </p:oleObj>
          </a:graphicData>
        </a:graphic>
      </p:graphicFrame>
      <p:graphicFrame>
        <p:nvGraphicFramePr>
          <p:cNvPr id="12295" name="Object 7"/>
          <p:cNvGraphicFramePr>
            <a:graphicFrameLocks noChangeAspect="1"/>
          </p:cNvGraphicFramePr>
          <p:nvPr/>
        </p:nvGraphicFramePr>
        <p:xfrm>
          <a:off x="1338263" y="1828800"/>
          <a:ext cx="2368550" cy="838200"/>
        </p:xfrm>
        <a:graphic>
          <a:graphicData uri="http://schemas.openxmlformats.org/presentationml/2006/ole">
            <p:oleObj spid="_x0000_s678135" name="公式" r:id="rId6" imgW="2273300" imgH="838200" progId="Equation.3">
              <p:embed/>
            </p:oleObj>
          </a:graphicData>
        </a:graphic>
      </p:graphicFrame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3808413" y="1828800"/>
          <a:ext cx="2362200" cy="838200"/>
        </p:xfrm>
        <a:graphic>
          <a:graphicData uri="http://schemas.openxmlformats.org/presentationml/2006/ole">
            <p:oleObj spid="_x0000_s678136" name="公式" r:id="rId7" imgW="2362200" imgH="83820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6189663" y="1851025"/>
          <a:ext cx="2171700" cy="838200"/>
        </p:xfrm>
        <a:graphic>
          <a:graphicData uri="http://schemas.openxmlformats.org/presentationml/2006/ole">
            <p:oleObj spid="_x0000_s678137" name="公式" r:id="rId8" imgW="2171700" imgH="838200" progId="Equation.3">
              <p:embed/>
            </p:oleObj>
          </a:graphicData>
        </a:graphic>
      </p:graphicFrame>
      <p:graphicFrame>
        <p:nvGraphicFramePr>
          <p:cNvPr id="12298" name="Object 10"/>
          <p:cNvGraphicFramePr>
            <a:graphicFrameLocks noChangeAspect="1"/>
          </p:cNvGraphicFramePr>
          <p:nvPr/>
        </p:nvGraphicFramePr>
        <p:xfrm>
          <a:off x="1338263" y="2743200"/>
          <a:ext cx="2781300" cy="838200"/>
        </p:xfrm>
        <a:graphic>
          <a:graphicData uri="http://schemas.openxmlformats.org/presentationml/2006/ole">
            <p:oleObj spid="_x0000_s678138" name="公式" r:id="rId9" imgW="2705100" imgH="838200" progId="Equation.3">
              <p:embed/>
            </p:oleObj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4157663" y="2819400"/>
          <a:ext cx="2171700" cy="838200"/>
        </p:xfrm>
        <a:graphic>
          <a:graphicData uri="http://schemas.openxmlformats.org/presentationml/2006/ole">
            <p:oleObj spid="_x0000_s678139" name="公式" r:id="rId10" imgW="2171700" imgH="838200" progId="Equation.3">
              <p:embed/>
            </p:oleObj>
          </a:graphicData>
        </a:graphic>
      </p:graphicFrame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1974850" y="3733800"/>
          <a:ext cx="811213" cy="252413"/>
        </p:xfrm>
        <a:graphic>
          <a:graphicData uri="http://schemas.openxmlformats.org/presentationml/2006/ole">
            <p:oleObj spid="_x0000_s678140" name="公式" r:id="rId11" imgW="812447" imgH="253890" progId="Equation.3">
              <p:embed/>
            </p:oleObj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/>
        </p:nvGraphicFramePr>
        <p:xfrm>
          <a:off x="1338263" y="3886200"/>
          <a:ext cx="3035300" cy="898525"/>
        </p:xfrm>
        <a:graphic>
          <a:graphicData uri="http://schemas.openxmlformats.org/presentationml/2006/ole">
            <p:oleObj spid="_x0000_s678141" name="公式" r:id="rId12" imgW="2832100" imgH="838200" progId="Equation.3">
              <p:embed/>
            </p:oleObj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3224213" y="4724400"/>
          <a:ext cx="3632200" cy="838200"/>
        </p:xfrm>
        <a:graphic>
          <a:graphicData uri="http://schemas.openxmlformats.org/presentationml/2006/ole">
            <p:oleObj spid="_x0000_s678142" name="公式" r:id="rId13" imgW="3632200" imgH="838200" progId="Equation.3">
              <p:embed/>
            </p:oleObj>
          </a:graphicData>
        </a:graphic>
      </p:graphicFrame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1319213" y="48768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ea typeface="宋体" pitchFamily="2" charset="-122"/>
              </a:rPr>
              <a:t>同理可得</a:t>
            </a:r>
          </a:p>
        </p:txBody>
      </p:sp>
    </p:spTree>
    <p:extLst>
      <p:ext uri="{BB962C8B-B14F-4D97-AF65-F5344CB8AC3E}">
        <p14:creationId xmlns:p14="http://schemas.microsoft.com/office/powerpoint/2010/main" xmlns="" val="116364663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ext Box 2"/>
          <p:cNvSpPr txBox="1">
            <a:spLocks noChangeArrowheads="1"/>
          </p:cNvSpPr>
          <p:nvPr/>
        </p:nvSpPr>
        <p:spPr bwMode="auto">
          <a:xfrm>
            <a:off x="762000" y="228600"/>
            <a:ext cx="6934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</a:rPr>
              <a:t>2. 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</a:rPr>
              <a:t>高阶导数的运算法则</a:t>
            </a:r>
            <a:r>
              <a:rPr lang="en-US" altLang="zh-CN" sz="2800" b="1" dirty="0">
                <a:solidFill>
                  <a:srgbClr val="9900FF"/>
                </a:solidFill>
                <a:latin typeface="黑体" pitchFamily="2" charset="-122"/>
              </a:rPr>
              <a:t>(</a:t>
            </a:r>
            <a:r>
              <a:rPr lang="zh-CN" altLang="en-US" sz="2800" b="1" dirty="0">
                <a:solidFill>
                  <a:srgbClr val="9900FF"/>
                </a:solidFill>
                <a:latin typeface="黑体" pitchFamily="2" charset="-122"/>
              </a:rPr>
              <a:t>公式法）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806450" y="1041400"/>
          <a:ext cx="4756150" cy="457200"/>
        </p:xfrm>
        <a:graphic>
          <a:graphicData uri="http://schemas.openxmlformats.org/presentationml/2006/ole">
            <p:oleObj spid="_x0000_s679002" name="公式" r:id="rId3" imgW="4635500" imgH="457200" progId="Equation.3">
              <p:embed/>
            </p:oleObj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609600" y="1676400"/>
          <a:ext cx="3556000" cy="469900"/>
        </p:xfrm>
        <a:graphic>
          <a:graphicData uri="http://schemas.openxmlformats.org/presentationml/2006/ole">
            <p:oleObj spid="_x0000_s679003" name="公式" r:id="rId4" imgW="3556000" imgH="469900" progId="Equation.3">
              <p:embed/>
            </p:oleObj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609600" y="2362200"/>
          <a:ext cx="2667000" cy="469900"/>
        </p:xfrm>
        <a:graphic>
          <a:graphicData uri="http://schemas.openxmlformats.org/presentationml/2006/ole">
            <p:oleObj spid="_x0000_s679004" name="公式" r:id="rId5" imgW="2667000" imgH="469900" progId="Equation.3">
              <p:embed/>
            </p:oleObj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11188" y="2852738"/>
          <a:ext cx="7945437" cy="2892425"/>
        </p:xfrm>
        <a:graphic>
          <a:graphicData uri="http://schemas.openxmlformats.org/presentationml/2006/ole">
            <p:oleObj spid="_x0000_s679005" name="公式" r:id="rId6" imgW="7112000" imgH="2755900" progId="Equation.3">
              <p:embed/>
            </p:oleObj>
          </a:graphicData>
        </a:graphic>
      </p:graphicFrame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5321300" y="5013325"/>
            <a:ext cx="2346325" cy="528638"/>
          </a:xfrm>
          <a:prstGeom prst="rect">
            <a:avLst/>
          </a:prstGeom>
          <a:solidFill>
            <a:srgbClr val="FFFFCC"/>
          </a:solidFill>
          <a:ln w="9525">
            <a:solidFill>
              <a:srgbClr val="66FF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9900CC"/>
                </a:solidFill>
                <a:ea typeface="楷体_GB2312" pitchFamily="49" charset="-122"/>
              </a:rPr>
              <a:t>莱布尼兹公式</a:t>
            </a:r>
          </a:p>
        </p:txBody>
      </p:sp>
      <p:sp>
        <p:nvSpPr>
          <p:cNvPr id="7176" name="Line 9"/>
          <p:cNvSpPr>
            <a:spLocks noChangeShapeType="1"/>
          </p:cNvSpPr>
          <p:nvPr/>
        </p:nvSpPr>
        <p:spPr bwMode="auto">
          <a:xfrm flipH="1">
            <a:off x="4067175" y="5300663"/>
            <a:ext cx="1223963" cy="0"/>
          </a:xfrm>
          <a:prstGeom prst="line">
            <a:avLst/>
          </a:prstGeom>
          <a:noFill/>
          <a:ln w="38100">
            <a:solidFill>
              <a:srgbClr val="99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8402717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2"/>
          <p:cNvSpPr txBox="1">
            <a:spLocks noChangeArrowheads="1"/>
          </p:cNvSpPr>
          <p:nvPr/>
        </p:nvSpPr>
        <p:spPr bwMode="auto">
          <a:xfrm>
            <a:off x="871538" y="457200"/>
            <a:ext cx="103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黑体" pitchFamily="2" charset="-122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黑体" pitchFamily="2" charset="-122"/>
              </a:rPr>
              <a:t>5</a:t>
            </a:r>
            <a:endParaRPr lang="en-US" altLang="zh-CN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8194" name="Object 3"/>
          <p:cNvGraphicFramePr>
            <a:graphicFrameLocks noChangeAspect="1"/>
          </p:cNvGraphicFramePr>
          <p:nvPr/>
        </p:nvGraphicFramePr>
        <p:xfrm>
          <a:off x="1866900" y="533400"/>
          <a:ext cx="3225800" cy="469900"/>
        </p:xfrm>
        <a:graphic>
          <a:graphicData uri="http://schemas.openxmlformats.org/presentationml/2006/ole">
            <p:oleObj spid="_x0000_s680048" name="公式" r:id="rId3" imgW="3225800" imgH="469900" progId="Equation.3">
              <p:embed/>
            </p:oleObj>
          </a:graphicData>
        </a:graphic>
      </p:graphicFrame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896938" y="11557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黑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</a:rPr>
              <a:t>解</a:t>
            </a:r>
            <a:endParaRPr lang="zh-CN" altLang="en-US" sz="2800" b="1">
              <a:solidFill>
                <a:srgbClr val="0000FF"/>
              </a:solidFill>
              <a:ea typeface="宋体" pitchFamily="2" charset="-122"/>
            </a:endParaRP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557338" y="1204913"/>
          <a:ext cx="6465887" cy="469900"/>
        </p:xfrm>
        <a:graphic>
          <a:graphicData uri="http://schemas.openxmlformats.org/presentationml/2006/ole">
            <p:oleObj spid="_x0000_s680049" name="公式" r:id="rId4" imgW="6464300" imgH="469900" progId="Equation.3">
              <p:embed/>
            </p:oleObj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1403350" y="1914525"/>
          <a:ext cx="6408738" cy="1443038"/>
        </p:xfrm>
        <a:graphic>
          <a:graphicData uri="http://schemas.openxmlformats.org/presentationml/2006/ole">
            <p:oleObj spid="_x0000_s680050" name="公式" r:id="rId5" imgW="5727700" imgH="1384300" progId="Equation.3">
              <p:embed/>
            </p:oleObj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287588" y="3514725"/>
          <a:ext cx="4445000" cy="1498600"/>
        </p:xfrm>
        <a:graphic>
          <a:graphicData uri="http://schemas.openxmlformats.org/presentationml/2006/ole">
            <p:oleObj spid="_x0000_s680051" name="公式" r:id="rId6" imgW="4445000" imgH="1498600" progId="Equation.3">
              <p:embed/>
            </p:oleObj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339975" y="5119688"/>
          <a:ext cx="3816350" cy="469900"/>
        </p:xfrm>
        <a:graphic>
          <a:graphicData uri="http://schemas.openxmlformats.org/presentationml/2006/ole">
            <p:oleObj spid="_x0000_s680052" name="公式" r:id="rId7" imgW="3695700" imgH="4699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65621109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659</Words>
  <Application>Microsoft Office PowerPoint</Application>
  <PresentationFormat>全屏显示(4:3)</PresentationFormat>
  <Paragraphs>147</Paragraphs>
  <Slides>54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Office 主题​​</vt:lpstr>
      <vt:lpstr>公式</vt:lpstr>
      <vt:lpstr>Equation</vt:lpstr>
      <vt:lpstr>Document</vt:lpstr>
      <vt:lpstr>Microsoft Office Word 97 - 2003 文档</vt:lpstr>
      <vt:lpstr>文档</vt:lpstr>
      <vt:lpstr>Microsoft 公式 3.0</vt:lpstr>
      <vt:lpstr>第五节    高阶导数和高阶微分</vt:lpstr>
      <vt:lpstr>一、高阶导数的定义</vt:lpstr>
      <vt:lpstr>幻灯片 3</vt:lpstr>
      <vt:lpstr>二、 高阶导数求法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四、小结</vt:lpstr>
      <vt:lpstr>幻灯片 20</vt:lpstr>
      <vt:lpstr>幻灯片 21</vt:lpstr>
      <vt:lpstr>幻灯片 22</vt:lpstr>
      <vt:lpstr>第四章    复习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  <vt:lpstr>幻灯片 43</vt:lpstr>
      <vt:lpstr>幻灯片 44</vt:lpstr>
      <vt:lpstr>幻灯片 45</vt:lpstr>
      <vt:lpstr>幻灯片 46</vt:lpstr>
      <vt:lpstr>幻灯片 47</vt:lpstr>
      <vt:lpstr>幻灯片 48</vt:lpstr>
      <vt:lpstr>幻灯片 49</vt:lpstr>
      <vt:lpstr>幻灯片 50</vt:lpstr>
      <vt:lpstr>幻灯片 51</vt:lpstr>
      <vt:lpstr>幻灯片 52</vt:lpstr>
      <vt:lpstr>幻灯片 53</vt:lpstr>
      <vt:lpstr>幻灯片 54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708</cp:revision>
  <dcterms:created xsi:type="dcterms:W3CDTF">2011-08-03T11:31:34Z</dcterms:created>
  <dcterms:modified xsi:type="dcterms:W3CDTF">2017-10-31T00:02:49Z</dcterms:modified>
</cp:coreProperties>
</file>