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0" r:id="rId13"/>
    <p:sldId id="304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302" r:id="rId27"/>
    <p:sldId id="280" r:id="rId28"/>
    <p:sldId id="281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6" d="100"/>
          <a:sy n="66" d="100"/>
        </p:scale>
        <p:origin x="-1290" y="-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5250"/>
    </p:cViewPr>
  </p:sorterViewPr>
  <p:notesViewPr>
    <p:cSldViewPr>
      <p:cViewPr varScale="1">
        <p:scale>
          <a:sx n="59" d="100"/>
          <a:sy n="59" d="100"/>
        </p:scale>
        <p:origin x="-1974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emf"/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4" Type="http://schemas.openxmlformats.org/officeDocument/2006/relationships/image" Target="../media/image8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Relationship Id="rId4" Type="http://schemas.openxmlformats.org/officeDocument/2006/relationships/image" Target="../media/image92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4" Type="http://schemas.openxmlformats.org/officeDocument/2006/relationships/image" Target="../media/image96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e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9" Type="http://schemas.openxmlformats.org/officeDocument/2006/relationships/image" Target="../media/image11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emf"/><Relationship Id="rId4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e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emf"/><Relationship Id="rId1" Type="http://schemas.openxmlformats.org/officeDocument/2006/relationships/image" Target="../media/image130.wmf"/><Relationship Id="rId4" Type="http://schemas.openxmlformats.org/officeDocument/2006/relationships/image" Target="../media/image13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0.wmf"/><Relationship Id="rId4" Type="http://schemas.openxmlformats.org/officeDocument/2006/relationships/image" Target="../media/image136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emf"/><Relationship Id="rId1" Type="http://schemas.openxmlformats.org/officeDocument/2006/relationships/image" Target="../media/image13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emf"/><Relationship Id="rId1" Type="http://schemas.openxmlformats.org/officeDocument/2006/relationships/image" Target="../media/image139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3" Type="http://schemas.openxmlformats.org/officeDocument/2006/relationships/image" Target="../media/image143.emf"/><Relationship Id="rId7" Type="http://schemas.openxmlformats.org/officeDocument/2006/relationships/image" Target="../media/image147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6" Type="http://schemas.openxmlformats.org/officeDocument/2006/relationships/image" Target="../media/image146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Relationship Id="rId9" Type="http://schemas.openxmlformats.org/officeDocument/2006/relationships/image" Target="../media/image149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Relationship Id="rId6" Type="http://schemas.openxmlformats.org/officeDocument/2006/relationships/image" Target="../media/image155.emf"/><Relationship Id="rId5" Type="http://schemas.openxmlformats.org/officeDocument/2006/relationships/image" Target="../media/image154.emf"/><Relationship Id="rId4" Type="http://schemas.openxmlformats.org/officeDocument/2006/relationships/image" Target="../media/image153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4" Type="http://schemas.openxmlformats.org/officeDocument/2006/relationships/image" Target="../media/image159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4" Type="http://schemas.openxmlformats.org/officeDocument/2006/relationships/image" Target="../media/image166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emf"/><Relationship Id="rId1" Type="http://schemas.openxmlformats.org/officeDocument/2006/relationships/image" Target="../media/image167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image" Target="../media/image171.wmf"/><Relationship Id="rId7" Type="http://schemas.openxmlformats.org/officeDocument/2006/relationships/image" Target="../media/image175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wmf"/><Relationship Id="rId11" Type="http://schemas.openxmlformats.org/officeDocument/2006/relationships/image" Target="../media/image179.wmf"/><Relationship Id="rId5" Type="http://schemas.openxmlformats.org/officeDocument/2006/relationships/image" Target="../media/image173.wmf"/><Relationship Id="rId10" Type="http://schemas.openxmlformats.org/officeDocument/2006/relationships/image" Target="../media/image178.wmf"/><Relationship Id="rId4" Type="http://schemas.openxmlformats.org/officeDocument/2006/relationships/image" Target="../media/image172.wmf"/><Relationship Id="rId9" Type="http://schemas.openxmlformats.org/officeDocument/2006/relationships/image" Target="../media/image17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wmf"/><Relationship Id="rId13" Type="http://schemas.openxmlformats.org/officeDocument/2006/relationships/image" Target="../media/image192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12" Type="http://schemas.openxmlformats.org/officeDocument/2006/relationships/image" Target="../media/image191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11" Type="http://schemas.openxmlformats.org/officeDocument/2006/relationships/image" Target="../media/image190.wmf"/><Relationship Id="rId5" Type="http://schemas.openxmlformats.org/officeDocument/2006/relationships/image" Target="../media/image184.wmf"/><Relationship Id="rId10" Type="http://schemas.openxmlformats.org/officeDocument/2006/relationships/image" Target="../media/image189.wmf"/><Relationship Id="rId4" Type="http://schemas.openxmlformats.org/officeDocument/2006/relationships/image" Target="../media/image183.wmf"/><Relationship Id="rId9" Type="http://schemas.openxmlformats.org/officeDocument/2006/relationships/image" Target="../media/image188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image" Target="../media/image214.wmf"/><Relationship Id="rId18" Type="http://schemas.openxmlformats.org/officeDocument/2006/relationships/image" Target="../media/image219.wmf"/><Relationship Id="rId3" Type="http://schemas.openxmlformats.org/officeDocument/2006/relationships/image" Target="../media/image204.wmf"/><Relationship Id="rId21" Type="http://schemas.openxmlformats.org/officeDocument/2006/relationships/image" Target="../media/image222.wmf"/><Relationship Id="rId7" Type="http://schemas.openxmlformats.org/officeDocument/2006/relationships/image" Target="../media/image208.wmf"/><Relationship Id="rId12" Type="http://schemas.openxmlformats.org/officeDocument/2006/relationships/image" Target="../media/image213.wmf"/><Relationship Id="rId17" Type="http://schemas.openxmlformats.org/officeDocument/2006/relationships/image" Target="../media/image218.wmf"/><Relationship Id="rId2" Type="http://schemas.openxmlformats.org/officeDocument/2006/relationships/image" Target="../media/image203.wmf"/><Relationship Id="rId16" Type="http://schemas.openxmlformats.org/officeDocument/2006/relationships/image" Target="../media/image217.wmf"/><Relationship Id="rId20" Type="http://schemas.openxmlformats.org/officeDocument/2006/relationships/image" Target="../media/image221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11" Type="http://schemas.openxmlformats.org/officeDocument/2006/relationships/image" Target="../media/image212.wmf"/><Relationship Id="rId5" Type="http://schemas.openxmlformats.org/officeDocument/2006/relationships/image" Target="../media/image206.wmf"/><Relationship Id="rId15" Type="http://schemas.openxmlformats.org/officeDocument/2006/relationships/image" Target="../media/image216.wmf"/><Relationship Id="rId10" Type="http://schemas.openxmlformats.org/officeDocument/2006/relationships/image" Target="../media/image211.wmf"/><Relationship Id="rId19" Type="http://schemas.openxmlformats.org/officeDocument/2006/relationships/image" Target="../media/image220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Relationship Id="rId14" Type="http://schemas.openxmlformats.org/officeDocument/2006/relationships/image" Target="../media/image215.wmf"/><Relationship Id="rId22" Type="http://schemas.openxmlformats.org/officeDocument/2006/relationships/image" Target="../media/image223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2" Type="http://schemas.openxmlformats.org/officeDocument/2006/relationships/image" Target="../media/image209.wmf"/><Relationship Id="rId1" Type="http://schemas.openxmlformats.org/officeDocument/2006/relationships/image" Target="../media/image202.wmf"/><Relationship Id="rId6" Type="http://schemas.openxmlformats.org/officeDocument/2006/relationships/image" Target="../media/image227.emf"/><Relationship Id="rId5" Type="http://schemas.openxmlformats.org/officeDocument/2006/relationships/image" Target="../media/image226.emf"/><Relationship Id="rId4" Type="http://schemas.openxmlformats.org/officeDocument/2006/relationships/image" Target="../media/image22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8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D3FC9-EBCF-47D1-AA1F-17BD94AF78CE}" type="datetimeFigureOut">
              <a:rPr lang="zh-CN" altLang="en-US" smtClean="0"/>
              <a:pPr/>
              <a:t>2017-11-21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77A8B-F577-41A3-8AD9-9FD368B7A74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0621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2017-11-21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9" r:id="rId7"/>
    <p:sldLayoutId id="2147483860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Microsoft_Office_Word_97_-_2003___3.doc"/><Relationship Id="rId4" Type="http://schemas.openxmlformats.org/officeDocument/2006/relationships/oleObject" Target="../embeddings/Microsoft_Office_Word_97_-_2003___2.doc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5.doc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Microsoft_Office_Word_97_-_2003___4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oleObject" Target="../embeddings/Microsoft_Office_Word_97_-_2003___6.doc"/><Relationship Id="rId7" Type="http://schemas.openxmlformats.org/officeDocument/2006/relationships/oleObject" Target="../embeddings/Microsoft_Office_Word_97_-_2003___8.doc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Microsoft_Office_Word_97_-_2003___7.doc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8.bin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6.bin"/><Relationship Id="rId9" Type="http://schemas.openxmlformats.org/officeDocument/2006/relationships/oleObject" Target="../embeddings/oleObject6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7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87.bin"/><Relationship Id="rId5" Type="http://schemas.openxmlformats.org/officeDocument/2006/relationships/oleObject" Target="../embeddings/oleObject86.bin"/><Relationship Id="rId4" Type="http://schemas.openxmlformats.org/officeDocument/2006/relationships/oleObject" Target="../embeddings/oleObject8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1.bin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0.bin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0.bin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5.bin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4.bin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18.bin"/><Relationship Id="rId5" Type="http://schemas.openxmlformats.org/officeDocument/2006/relationships/oleObject" Target="../embeddings/oleObject117.bin"/><Relationship Id="rId4" Type="http://schemas.openxmlformats.org/officeDocument/2006/relationships/oleObject" Target="../embeddings/oleObject1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oleObject" Target="../embeddings/oleObject12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3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13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36.bin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5.bin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4.bin"/><Relationship Id="rId9" Type="http://schemas.openxmlformats.org/officeDocument/2006/relationships/oleObject" Target="../embeddings/oleObject13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45.bin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51.bin"/><Relationship Id="rId5" Type="http://schemas.openxmlformats.org/officeDocument/2006/relationships/oleObject" Target="../embeddings/oleObject150.bin"/><Relationship Id="rId4" Type="http://schemas.openxmlformats.org/officeDocument/2006/relationships/oleObject" Target="../embeddings/oleObject14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6.vml"/><Relationship Id="rId5" Type="http://schemas.openxmlformats.org/officeDocument/2006/relationships/oleObject" Target="../embeddings/oleObject154.bin"/><Relationship Id="rId4" Type="http://schemas.openxmlformats.org/officeDocument/2006/relationships/oleObject" Target="../embeddings/oleObject15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58.bin"/><Relationship Id="rId5" Type="http://schemas.openxmlformats.org/officeDocument/2006/relationships/oleObject" Target="../embeddings/oleObject157.bin"/><Relationship Id="rId4" Type="http://schemas.openxmlformats.org/officeDocument/2006/relationships/oleObject" Target="../embeddings/oleObject15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8.vml"/><Relationship Id="rId4" Type="http://schemas.openxmlformats.org/officeDocument/2006/relationships/oleObject" Target="../embeddings/oleObject16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5.bin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64.bin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3.bin"/><Relationship Id="rId10" Type="http://schemas.openxmlformats.org/officeDocument/2006/relationships/oleObject" Target="../embeddings/oleObject168.bin"/><Relationship Id="rId4" Type="http://schemas.openxmlformats.org/officeDocument/2006/relationships/oleObject" Target="../embeddings/oleObject162.bin"/><Relationship Id="rId9" Type="http://schemas.openxmlformats.org/officeDocument/2006/relationships/oleObject" Target="../embeddings/oleObject167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13" Type="http://schemas.openxmlformats.org/officeDocument/2006/relationships/oleObject" Target="../embeddings/oleObject182.bin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6.bin"/><Relationship Id="rId12" Type="http://schemas.openxmlformats.org/officeDocument/2006/relationships/oleObject" Target="../embeddings/oleObject18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75.bin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84.bin"/><Relationship Id="rId10" Type="http://schemas.openxmlformats.org/officeDocument/2006/relationships/oleObject" Target="../embeddings/oleObject179.bin"/><Relationship Id="rId4" Type="http://schemas.openxmlformats.org/officeDocument/2006/relationships/oleObject" Target="../embeddings/oleObject173.bin"/><Relationship Id="rId9" Type="http://schemas.openxmlformats.org/officeDocument/2006/relationships/oleObject" Target="../embeddings/oleObject178.bin"/><Relationship Id="rId14" Type="http://schemas.openxmlformats.org/officeDocument/2006/relationships/oleObject" Target="../embeddings/oleObject18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88.bin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87.bin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6.bin"/><Relationship Id="rId9" Type="http://schemas.openxmlformats.org/officeDocument/2006/relationships/oleObject" Target="../embeddings/oleObject191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13" Type="http://schemas.openxmlformats.org/officeDocument/2006/relationships/oleObject" Target="../embeddings/oleObject204.bin"/><Relationship Id="rId18" Type="http://schemas.openxmlformats.org/officeDocument/2006/relationships/oleObject" Target="../embeddings/oleObject209.bin"/><Relationship Id="rId26" Type="http://schemas.openxmlformats.org/officeDocument/2006/relationships/oleObject" Target="../embeddings/oleObject217.bin"/><Relationship Id="rId39" Type="http://schemas.openxmlformats.org/officeDocument/2006/relationships/oleObject" Target="../embeddings/oleObject230.bin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12.bin"/><Relationship Id="rId34" Type="http://schemas.openxmlformats.org/officeDocument/2006/relationships/oleObject" Target="../embeddings/oleObject225.bin"/><Relationship Id="rId42" Type="http://schemas.openxmlformats.org/officeDocument/2006/relationships/oleObject" Target="../embeddings/oleObject233.bin"/><Relationship Id="rId7" Type="http://schemas.openxmlformats.org/officeDocument/2006/relationships/oleObject" Target="../embeddings/oleObject198.bin"/><Relationship Id="rId12" Type="http://schemas.openxmlformats.org/officeDocument/2006/relationships/oleObject" Target="../embeddings/oleObject203.bin"/><Relationship Id="rId17" Type="http://schemas.openxmlformats.org/officeDocument/2006/relationships/oleObject" Target="../embeddings/oleObject208.bin"/><Relationship Id="rId25" Type="http://schemas.openxmlformats.org/officeDocument/2006/relationships/oleObject" Target="../embeddings/oleObject216.bin"/><Relationship Id="rId33" Type="http://schemas.openxmlformats.org/officeDocument/2006/relationships/oleObject" Target="../embeddings/oleObject224.bin"/><Relationship Id="rId38" Type="http://schemas.openxmlformats.org/officeDocument/2006/relationships/oleObject" Target="../embeddings/oleObject229.bin"/><Relationship Id="rId2" Type="http://schemas.openxmlformats.org/officeDocument/2006/relationships/slideLayout" Target="../slideLayouts/slideLayout9.xml"/><Relationship Id="rId16" Type="http://schemas.openxmlformats.org/officeDocument/2006/relationships/oleObject" Target="../embeddings/oleObject207.bin"/><Relationship Id="rId20" Type="http://schemas.openxmlformats.org/officeDocument/2006/relationships/oleObject" Target="../embeddings/oleObject211.bin"/><Relationship Id="rId29" Type="http://schemas.openxmlformats.org/officeDocument/2006/relationships/oleObject" Target="../embeddings/oleObject220.bin"/><Relationship Id="rId41" Type="http://schemas.openxmlformats.org/officeDocument/2006/relationships/oleObject" Target="../embeddings/oleObject232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97.bin"/><Relationship Id="rId11" Type="http://schemas.openxmlformats.org/officeDocument/2006/relationships/oleObject" Target="../embeddings/oleObject202.bin"/><Relationship Id="rId24" Type="http://schemas.openxmlformats.org/officeDocument/2006/relationships/oleObject" Target="../embeddings/oleObject215.bin"/><Relationship Id="rId32" Type="http://schemas.openxmlformats.org/officeDocument/2006/relationships/oleObject" Target="../embeddings/oleObject223.bin"/><Relationship Id="rId37" Type="http://schemas.openxmlformats.org/officeDocument/2006/relationships/oleObject" Target="../embeddings/oleObject228.bin"/><Relationship Id="rId40" Type="http://schemas.openxmlformats.org/officeDocument/2006/relationships/oleObject" Target="../embeddings/oleObject231.bin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4.bin"/><Relationship Id="rId28" Type="http://schemas.openxmlformats.org/officeDocument/2006/relationships/oleObject" Target="../embeddings/oleObject219.bin"/><Relationship Id="rId36" Type="http://schemas.openxmlformats.org/officeDocument/2006/relationships/oleObject" Target="../embeddings/oleObject227.bin"/><Relationship Id="rId10" Type="http://schemas.openxmlformats.org/officeDocument/2006/relationships/oleObject" Target="../embeddings/oleObject201.bin"/><Relationship Id="rId19" Type="http://schemas.openxmlformats.org/officeDocument/2006/relationships/oleObject" Target="../embeddings/oleObject210.bin"/><Relationship Id="rId31" Type="http://schemas.openxmlformats.org/officeDocument/2006/relationships/oleObject" Target="../embeddings/oleObject222.bin"/><Relationship Id="rId4" Type="http://schemas.openxmlformats.org/officeDocument/2006/relationships/oleObject" Target="../embeddings/oleObject195.bin"/><Relationship Id="rId9" Type="http://schemas.openxmlformats.org/officeDocument/2006/relationships/oleObject" Target="../embeddings/oleObject200.bin"/><Relationship Id="rId14" Type="http://schemas.openxmlformats.org/officeDocument/2006/relationships/oleObject" Target="../embeddings/oleObject205.bin"/><Relationship Id="rId22" Type="http://schemas.openxmlformats.org/officeDocument/2006/relationships/oleObject" Target="../embeddings/oleObject213.bin"/><Relationship Id="rId27" Type="http://schemas.openxmlformats.org/officeDocument/2006/relationships/oleObject" Target="../embeddings/oleObject218.bin"/><Relationship Id="rId30" Type="http://schemas.openxmlformats.org/officeDocument/2006/relationships/oleObject" Target="../embeddings/oleObject221.bin"/><Relationship Id="rId35" Type="http://schemas.openxmlformats.org/officeDocument/2006/relationships/oleObject" Target="../embeddings/oleObject22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37.bin"/><Relationship Id="rId5" Type="http://schemas.openxmlformats.org/officeDocument/2006/relationships/oleObject" Target="../embeddings/oleObject236.bin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2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1000" y="990600"/>
            <a:ext cx="7543800" cy="11430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第五章   习题课</a:t>
            </a:r>
            <a:endParaRPr lang="zh-CN" altLang="en-US" sz="4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590800" y="2286000"/>
            <a:ext cx="40386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一</a:t>
            </a: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、基本内容</a:t>
            </a:r>
          </a:p>
          <a:p>
            <a:pPr>
              <a:spcBef>
                <a:spcPct val="50000"/>
              </a:spcBef>
            </a:pPr>
            <a:endParaRPr lang="zh-CN" altLang="en-US" sz="4000" b="1" dirty="0">
              <a:solidFill>
                <a:srgbClr val="9900CC"/>
              </a:solidFill>
              <a:ea typeface="隶书" pitchFamily="49" charset="-122"/>
            </a:endParaRP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590800" y="3232150"/>
            <a:ext cx="403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9900CC"/>
                </a:solidFill>
                <a:ea typeface="隶书" pitchFamily="49" charset="-122"/>
              </a:rPr>
              <a:t>二、例题习题</a:t>
            </a:r>
          </a:p>
        </p:txBody>
      </p:sp>
    </p:spTree>
    <p:extLst>
      <p:ext uri="{BB962C8B-B14F-4D97-AF65-F5344CB8AC3E}">
        <p14:creationId xmlns:p14="http://schemas.microsoft.com/office/powerpoint/2010/main" xmlns="" val="376140750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53975" y="4048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扩展</a:t>
            </a:r>
            <a:endParaRPr lang="zh-CN" altLang="en-US" sz="32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8963" name="Text Box 3"/>
          <p:cNvSpPr txBox="1">
            <a:spLocks noChangeArrowheads="1"/>
          </p:cNvSpPr>
          <p:nvPr/>
        </p:nvSpPr>
        <p:spPr bwMode="auto">
          <a:xfrm>
            <a:off x="0" y="1773238"/>
            <a:ext cx="95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661988" y="304800"/>
          <a:ext cx="8374062" cy="1468438"/>
        </p:xfrm>
        <a:graphic>
          <a:graphicData uri="http://schemas.openxmlformats.org/presentationml/2006/ole">
            <p:oleObj spid="_x0000_s1010702" name="公式" r:id="rId3" imgW="8267700" imgH="1689100" progId="Equation.3">
              <p:embed/>
            </p:oleObj>
          </a:graphicData>
        </a:graphic>
      </p:graphicFrame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1142976" y="1857364"/>
          <a:ext cx="6786563" cy="1866900"/>
        </p:xfrm>
        <a:graphic>
          <a:graphicData uri="http://schemas.openxmlformats.org/presentationml/2006/ole">
            <p:oleObj spid="_x0000_s1010703" name="公式" r:id="rId4" imgW="6832440" imgH="2145960" progId="Equation.3">
              <p:embed/>
            </p:oleObj>
          </a:graphicData>
        </a:graphic>
      </p:graphicFrame>
      <p:graphicFrame>
        <p:nvGraphicFramePr>
          <p:cNvPr id="1010704" name="Object 16"/>
          <p:cNvGraphicFramePr>
            <a:graphicFrameLocks noChangeAspect="1"/>
          </p:cNvGraphicFramePr>
          <p:nvPr/>
        </p:nvGraphicFramePr>
        <p:xfrm>
          <a:off x="928662" y="3857628"/>
          <a:ext cx="7316787" cy="2606675"/>
        </p:xfrm>
        <a:graphic>
          <a:graphicData uri="http://schemas.openxmlformats.org/presentationml/2006/ole">
            <p:oleObj spid="_x0000_s1010704" name="公式" r:id="rId5" imgW="7365960" imgH="29970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5479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933450" y="404813"/>
          <a:ext cx="7526338" cy="1825625"/>
        </p:xfrm>
        <a:graphic>
          <a:graphicData uri="http://schemas.openxmlformats.org/presentationml/2006/ole">
            <p:oleObj spid="_x0000_s1011732" name="公式" r:id="rId3" imgW="7797800" imgH="1892300" progId="Equation.3">
              <p:embed/>
            </p:oleObj>
          </a:graphicData>
        </a:graphic>
      </p:graphicFrame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250825" y="5429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32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3130" name="Text Box 10"/>
          <p:cNvSpPr txBox="1">
            <a:spLocks noChangeArrowheads="1"/>
          </p:cNvSpPr>
          <p:nvPr/>
        </p:nvSpPr>
        <p:spPr bwMode="auto">
          <a:xfrm>
            <a:off x="160338" y="2057400"/>
            <a:ext cx="666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3492500" y="1460500"/>
            <a:ext cx="5580063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已知极限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平均值极限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)+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重要极限</a:t>
            </a:r>
          </a:p>
        </p:txBody>
      </p:sp>
      <p:graphicFrame>
        <p:nvGraphicFramePr>
          <p:cNvPr id="133132" name="Object 12"/>
          <p:cNvGraphicFramePr>
            <a:graphicFrameLocks noChangeAspect="1"/>
          </p:cNvGraphicFramePr>
          <p:nvPr/>
        </p:nvGraphicFramePr>
        <p:xfrm>
          <a:off x="250825" y="2270125"/>
          <a:ext cx="8785225" cy="2433638"/>
        </p:xfrm>
        <a:graphic>
          <a:graphicData uri="http://schemas.openxmlformats.org/presentationml/2006/ole">
            <p:oleObj spid="_x0000_s1011733" name="公式" r:id="rId4" imgW="9575800" imgH="2654300" progId="Equation.3">
              <p:embed/>
            </p:oleObj>
          </a:graphicData>
        </a:graphic>
      </p:graphicFrame>
      <p:graphicFrame>
        <p:nvGraphicFramePr>
          <p:cNvPr id="133133" name="Object 13"/>
          <p:cNvGraphicFramePr>
            <a:graphicFrameLocks noChangeAspect="1"/>
          </p:cNvGraphicFramePr>
          <p:nvPr/>
        </p:nvGraphicFramePr>
        <p:xfrm>
          <a:off x="323850" y="4879975"/>
          <a:ext cx="6624638" cy="925513"/>
        </p:xfrm>
        <a:graphic>
          <a:graphicData uri="http://schemas.openxmlformats.org/presentationml/2006/ole">
            <p:oleObj spid="_x0000_s1011734" name="公式" r:id="rId5" imgW="6896100" imgH="965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9843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/>
      <p:bldP spid="1331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798513" y="476250"/>
          <a:ext cx="6797675" cy="1230313"/>
        </p:xfrm>
        <a:graphic>
          <a:graphicData uri="http://schemas.openxmlformats.org/presentationml/2006/ole">
            <p:oleObj spid="_x0000_s1046542" name="公式" r:id="rId3" imgW="7086600" imgH="1282700" progId="Equation.3">
              <p:embed/>
            </p:oleObj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468313" y="1700213"/>
          <a:ext cx="8027987" cy="430212"/>
        </p:xfrm>
        <a:graphic>
          <a:graphicData uri="http://schemas.openxmlformats.org/presentationml/2006/ole">
            <p:oleObj spid="_x0000_s1046543" name="公式" r:id="rId4" imgW="7874000" imgH="444500" progId="Equation.3">
              <p:embed/>
            </p:oleObj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0257280"/>
              </p:ext>
            </p:extLst>
          </p:nvPr>
        </p:nvGraphicFramePr>
        <p:xfrm>
          <a:off x="369888" y="2339975"/>
          <a:ext cx="5978525" cy="1185863"/>
        </p:xfrm>
        <a:graphic>
          <a:graphicData uri="http://schemas.openxmlformats.org/presentationml/2006/ole">
            <p:oleObj spid="_x0000_s1046544" name="Equation" r:id="rId5" imgW="6591240" imgH="1307880" progId="Equation.3">
              <p:embed/>
            </p:oleObj>
          </a:graphicData>
        </a:graphic>
      </p:graphicFrame>
      <p:sp>
        <p:nvSpPr>
          <p:cNvPr id="96268" name="Text Box 12"/>
          <p:cNvSpPr txBox="1">
            <a:spLocks noChangeArrowheads="1"/>
          </p:cNvSpPr>
          <p:nvPr/>
        </p:nvSpPr>
        <p:spPr bwMode="auto">
          <a:xfrm>
            <a:off x="381000" y="457200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 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96269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6372225" y="2862263"/>
          <a:ext cx="1873250" cy="566737"/>
        </p:xfrm>
        <a:graphic>
          <a:graphicData uri="http://schemas.openxmlformats.org/presentationml/2006/ole">
            <p:oleObj spid="_x0000_s1046545" name="公式" r:id="rId6" imgW="2057400" imgH="622300" progId="Equation.3">
              <p:embed/>
            </p:oleObj>
          </a:graphicData>
        </a:graphic>
      </p:graphicFrame>
      <p:graphicFrame>
        <p:nvGraphicFramePr>
          <p:cNvPr id="96274" name="Object 18"/>
          <p:cNvGraphicFramePr>
            <a:graphicFrameLocks noChangeAspect="1"/>
          </p:cNvGraphicFramePr>
          <p:nvPr/>
        </p:nvGraphicFramePr>
        <p:xfrm>
          <a:off x="111125" y="3433763"/>
          <a:ext cx="8813800" cy="738187"/>
        </p:xfrm>
        <a:graphic>
          <a:graphicData uri="http://schemas.openxmlformats.org/presentationml/2006/ole">
            <p:oleObj spid="_x0000_s1046546" name="公式" r:id="rId7" imgW="10007600" imgH="838200" progId="Equation.3">
              <p:embed/>
            </p:oleObj>
          </a:graphicData>
        </a:graphic>
      </p:graphicFrame>
      <p:graphicFrame>
        <p:nvGraphicFramePr>
          <p:cNvPr id="96282" name="Object 26"/>
          <p:cNvGraphicFramePr>
            <a:graphicFrameLocks noChangeAspect="1"/>
          </p:cNvGraphicFramePr>
          <p:nvPr/>
        </p:nvGraphicFramePr>
        <p:xfrm>
          <a:off x="258763" y="4186238"/>
          <a:ext cx="8489950" cy="1690687"/>
        </p:xfrm>
        <a:graphic>
          <a:graphicData uri="http://schemas.openxmlformats.org/presentationml/2006/ole">
            <p:oleObj spid="_x0000_s1046547" name="公式" r:id="rId8" imgW="8864600" imgH="1765300" progId="Equation.3">
              <p:embed/>
            </p:oleObj>
          </a:graphicData>
        </a:graphic>
      </p:graphicFrame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76858" y="2201490"/>
            <a:ext cx="666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716016" y="5229200"/>
            <a:ext cx="3239740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导数应用</a:t>
            </a:r>
            <a:r>
              <a:rPr lang="en-US" altLang="zh-CN" sz="2800" b="1" dirty="0" smtClean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 dirty="0" smtClean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泰勒公式</a:t>
            </a:r>
            <a:endParaRPr lang="zh-CN" altLang="en-US" sz="2800" b="1" dirty="0">
              <a:solidFill>
                <a:srgbClr val="99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574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428596" y="357166"/>
          <a:ext cx="3429024" cy="846104"/>
        </p:xfrm>
        <a:graphic>
          <a:graphicData uri="http://schemas.openxmlformats.org/presentationml/2006/ole">
            <p:oleObj spid="_x0000_s1067010" name="公式" r:id="rId3" imgW="3695700" imgH="914400" progId="Equation.3">
              <p:embed/>
            </p:oleObj>
          </a:graphicData>
        </a:graphic>
      </p:graphicFrame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684213" y="1433513"/>
            <a:ext cx="2952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200">
                <a:ea typeface="宋体" charset="-122"/>
              </a:rPr>
              <a:t>   </a:t>
            </a:r>
            <a:endParaRPr lang="en-US" altLang="zh-CN" sz="1100">
              <a:ea typeface="宋体" charset="-122"/>
            </a:endParaRPr>
          </a:p>
          <a:p>
            <a:pPr eaLnBrk="0" hangingPunct="0"/>
            <a:endParaRPr lang="en-US" altLang="zh-CN" sz="2400">
              <a:ea typeface="宋体" charset="-122"/>
            </a:endParaRPr>
          </a:p>
        </p:txBody>
      </p:sp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500035" y="1142984"/>
          <a:ext cx="7643866" cy="3155095"/>
        </p:xfrm>
        <a:graphic>
          <a:graphicData uri="http://schemas.openxmlformats.org/presentationml/2006/ole">
            <p:oleObj spid="_x0000_s1067011" name="公式" r:id="rId4" imgW="8635680" imgH="3568680" progId="Equation.3">
              <p:embed/>
            </p:oleObj>
          </a:graphicData>
        </a:graphic>
      </p:graphicFrame>
      <p:graphicFrame>
        <p:nvGraphicFramePr>
          <p:cNvPr id="107532" name="Object 12"/>
          <p:cNvGraphicFramePr>
            <a:graphicFrameLocks noGrp="1" noChangeAspect="1"/>
          </p:cNvGraphicFramePr>
          <p:nvPr>
            <p:ph/>
          </p:nvPr>
        </p:nvGraphicFramePr>
        <p:xfrm>
          <a:off x="571473" y="4572009"/>
          <a:ext cx="5286412" cy="903268"/>
        </p:xfrm>
        <a:graphic>
          <a:graphicData uri="http://schemas.openxmlformats.org/presentationml/2006/ole">
            <p:oleObj spid="_x0000_s1067012" name="公式" r:id="rId5" imgW="5346700" imgH="9144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20232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323850" y="328613"/>
            <a:ext cx="4695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ea typeface="黑体" pitchFamily="2" charset="-122"/>
              </a:rPr>
              <a:t>(</a:t>
            </a:r>
            <a:r>
              <a:rPr lang="zh-CN" altLang="en-US" sz="3200" b="1" dirty="0">
                <a:solidFill>
                  <a:schemeClr val="accent2"/>
                </a:solidFill>
                <a:ea typeface="黑体" pitchFamily="2" charset="-122"/>
              </a:rPr>
              <a:t>二</a:t>
            </a:r>
            <a:r>
              <a:rPr lang="en-US" altLang="zh-CN" sz="3200" b="1" dirty="0">
                <a:solidFill>
                  <a:schemeClr val="accent2"/>
                </a:solidFill>
                <a:ea typeface="黑体" pitchFamily="2" charset="-122"/>
              </a:rPr>
              <a:t>)  </a:t>
            </a:r>
            <a:r>
              <a:rPr lang="zh-CN" altLang="en-US" sz="3200" b="1" dirty="0">
                <a:solidFill>
                  <a:schemeClr val="accent2"/>
                </a:solidFill>
                <a:ea typeface="黑体" pitchFamily="2" charset="-122"/>
              </a:rPr>
              <a:t>概念与性质理解</a:t>
            </a:r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9258488"/>
              </p:ext>
            </p:extLst>
          </p:nvPr>
        </p:nvGraphicFramePr>
        <p:xfrm>
          <a:off x="638175" y="3095575"/>
          <a:ext cx="6597650" cy="887413"/>
        </p:xfrm>
        <a:graphic>
          <a:graphicData uri="http://schemas.openxmlformats.org/presentationml/2006/ole">
            <p:oleObj spid="_x0000_s1012756" name="文档" r:id="rId3" imgW="6557029" imgH="886830" progId="Word.Document.8">
              <p:embed/>
            </p:oleObj>
          </a:graphicData>
        </a:graphic>
      </p:graphicFrame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692150" y="2973338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ea typeface="黑体" pitchFamily="2" charset="-122"/>
              </a:rPr>
              <a:t>(2)</a:t>
            </a:r>
            <a:endParaRPr lang="en-US" altLang="zh-CN" sz="3200" b="1" dirty="0">
              <a:ea typeface="黑体" pitchFamily="2" charset="-122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684213" y="1052736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/>
              <a:t>(1) </a:t>
            </a:r>
            <a:r>
              <a:rPr lang="zh-CN" altLang="en-US" sz="2800" b="1" dirty="0"/>
              <a:t>下命题正确吗？</a:t>
            </a:r>
          </a:p>
        </p:txBody>
      </p:sp>
      <p:graphicFrame>
        <p:nvGraphicFramePr>
          <p:cNvPr id="1187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2270183"/>
              </p:ext>
            </p:extLst>
          </p:nvPr>
        </p:nvGraphicFramePr>
        <p:xfrm>
          <a:off x="760413" y="1524224"/>
          <a:ext cx="6858000" cy="1371600"/>
        </p:xfrm>
        <a:graphic>
          <a:graphicData uri="http://schemas.openxmlformats.org/presentationml/2006/ole">
            <p:oleObj spid="_x0000_s1012757" name="文档" r:id="rId4" imgW="6675245" imgH="1380039" progId="Word.Document.8">
              <p:embed/>
            </p:oleObj>
          </a:graphicData>
        </a:graphic>
      </p:graphicFrame>
      <p:graphicFrame>
        <p:nvGraphicFramePr>
          <p:cNvPr id="1187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8853875"/>
              </p:ext>
            </p:extLst>
          </p:nvPr>
        </p:nvGraphicFramePr>
        <p:xfrm>
          <a:off x="682625" y="4260527"/>
          <a:ext cx="6919913" cy="1090613"/>
        </p:xfrm>
        <a:graphic>
          <a:graphicData uri="http://schemas.openxmlformats.org/presentationml/2006/ole">
            <p:oleObj spid="_x0000_s1012758" name="文档" r:id="rId5" imgW="6530514" imgH="1187878" progId="Word.Document.8">
              <p:embed/>
            </p:oleObj>
          </a:graphicData>
        </a:graphic>
      </p:graphicFrame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684213" y="4255765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ea typeface="黑体" pitchFamily="2" charset="-122"/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xmlns="" val="134162874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解答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1066800" y="12192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(1) </a:t>
            </a:r>
            <a:r>
              <a:rPr lang="zh-CN" altLang="en-US" sz="2800" b="1"/>
              <a:t>不正确．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755650" y="21669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反例</a:t>
            </a:r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/>
        </p:nvGraphicFramePr>
        <p:xfrm>
          <a:off x="1763713" y="1774825"/>
          <a:ext cx="4824412" cy="1438275"/>
        </p:xfrm>
        <a:graphic>
          <a:graphicData uri="http://schemas.openxmlformats.org/presentationml/2006/ole">
            <p:oleObj spid="_x0000_s1013798" name="公式" r:id="rId3" imgW="2514600" imgH="749300" progId="Equation.3">
              <p:embed/>
            </p:oleObj>
          </a:graphicData>
        </a:graphic>
      </p:graphicFrame>
      <p:graphicFrame>
        <p:nvGraphicFramePr>
          <p:cNvPr id="119814" name="Object 6"/>
          <p:cNvGraphicFramePr>
            <a:graphicFrameLocks noChangeAspect="1"/>
          </p:cNvGraphicFramePr>
          <p:nvPr/>
        </p:nvGraphicFramePr>
        <p:xfrm>
          <a:off x="1143000" y="3408363"/>
          <a:ext cx="2057400" cy="630237"/>
        </p:xfrm>
        <a:graphic>
          <a:graphicData uri="http://schemas.openxmlformats.org/presentationml/2006/ole">
            <p:oleObj spid="_x0000_s1013799" name="文档" r:id="rId4" imgW="1962054" imgH="601942" progId="Word.Document.8">
              <p:embed/>
            </p:oleObj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2971800" y="3557588"/>
          <a:ext cx="2235200" cy="404812"/>
        </p:xfrm>
        <a:graphic>
          <a:graphicData uri="http://schemas.openxmlformats.org/presentationml/2006/ole">
            <p:oleObj spid="_x0000_s1013800" name="公式" r:id="rId5" imgW="2234230" imgH="406224" progId="Equation.3">
              <p:embed/>
            </p:oleObj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5257800" y="3244850"/>
          <a:ext cx="2019300" cy="889000"/>
        </p:xfrm>
        <a:graphic>
          <a:graphicData uri="http://schemas.openxmlformats.org/presentationml/2006/ole">
            <p:oleObj spid="_x0000_s1013801" name="公式" r:id="rId6" imgW="2019300" imgH="889000" progId="Equation.3">
              <p:embed/>
            </p:oleObj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7315200" y="3568700"/>
          <a:ext cx="520700" cy="330200"/>
        </p:xfrm>
        <a:graphic>
          <a:graphicData uri="http://schemas.openxmlformats.org/presentationml/2006/ole">
            <p:oleObj spid="_x0000_s1013802" name="公式" r:id="rId7" imgW="520474" imgH="330057" progId="Equation.3">
              <p:embed/>
            </p:oleObj>
          </a:graphicData>
        </a:graphic>
      </p:graphicFrame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1187450" y="4252913"/>
          <a:ext cx="5113338" cy="623887"/>
        </p:xfrm>
        <a:graphic>
          <a:graphicData uri="http://schemas.openxmlformats.org/presentationml/2006/ole">
            <p:oleObj spid="_x0000_s1013803" name="文档" r:id="rId8" imgW="4673089" imgH="601942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142273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  <p:bldP spid="1198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539750" y="685800"/>
          <a:ext cx="2057400" cy="630238"/>
        </p:xfrm>
        <a:graphic>
          <a:graphicData uri="http://schemas.openxmlformats.org/presentationml/2006/ole">
            <p:oleObj spid="_x0000_s1014822" name="文档" r:id="rId3" imgW="1962054" imgH="601942" progId="Word.Document.8">
              <p:embed/>
            </p:oleObj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539750" y="2438400"/>
          <a:ext cx="2286000" cy="596900"/>
        </p:xfrm>
        <a:graphic>
          <a:graphicData uri="http://schemas.openxmlformats.org/presentationml/2006/ole">
            <p:oleObj spid="_x0000_s1014823" name="文档" r:id="rId4" imgW="2182613" imgH="592752" progId="Word.Document.8">
              <p:embed/>
            </p:oleObj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463550" y="3284538"/>
          <a:ext cx="2717800" cy="838200"/>
        </p:xfrm>
        <a:graphic>
          <a:graphicData uri="http://schemas.openxmlformats.org/presentationml/2006/ole">
            <p:oleObj spid="_x0000_s1014824" name="公式" r:id="rId5" imgW="2717800" imgH="838200" progId="Equation.3">
              <p:embed/>
            </p:oleObj>
          </a:graphicData>
        </a:graphic>
      </p:graphicFrame>
      <p:grpSp>
        <p:nvGrpSpPr>
          <p:cNvPr id="120837" name="Group 5"/>
          <p:cNvGrpSpPr>
            <a:grpSpLocks/>
          </p:cNvGrpSpPr>
          <p:nvPr/>
        </p:nvGrpSpPr>
        <p:grpSpPr bwMode="auto">
          <a:xfrm>
            <a:off x="3435350" y="3294063"/>
            <a:ext cx="4953000" cy="889000"/>
            <a:chOff x="2304" y="2112"/>
            <a:chExt cx="3120" cy="560"/>
          </a:xfrm>
        </p:grpSpPr>
        <p:graphicFrame>
          <p:nvGraphicFramePr>
            <p:cNvPr id="120838" name="Object 6"/>
            <p:cNvGraphicFramePr>
              <a:graphicFrameLocks noChangeAspect="1"/>
            </p:cNvGraphicFramePr>
            <p:nvPr/>
          </p:nvGraphicFramePr>
          <p:xfrm>
            <a:off x="2304" y="2112"/>
            <a:ext cx="528" cy="560"/>
          </p:xfrm>
          <a:graphic>
            <a:graphicData uri="http://schemas.openxmlformats.org/presentationml/2006/ole">
              <p:oleObj spid="_x0000_s1014825" name="公式" r:id="rId6" imgW="838200" imgH="889000" progId="Equation.3">
                <p:embed/>
              </p:oleObj>
            </a:graphicData>
          </a:graphic>
        </p:graphicFrame>
        <p:sp>
          <p:nvSpPr>
            <p:cNvPr id="120839" name="Text Box 7"/>
            <p:cNvSpPr txBox="1">
              <a:spLocks noChangeArrowheads="1"/>
            </p:cNvSpPr>
            <p:nvPr/>
          </p:nvSpPr>
          <p:spPr bwMode="auto">
            <a:xfrm>
              <a:off x="2832" y="2256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在</a:t>
              </a:r>
              <a:r>
                <a:rPr lang="en-US" altLang="zh-CN" sz="2800" b="1"/>
                <a:t>–1</a:t>
              </a:r>
              <a:r>
                <a:rPr lang="zh-CN" altLang="en-US" sz="2800" b="1"/>
                <a:t>和</a:t>
              </a:r>
              <a:r>
                <a:rPr lang="en-US" altLang="zh-CN" sz="2800" b="1"/>
                <a:t>1</a:t>
              </a:r>
              <a:r>
                <a:rPr lang="zh-CN" altLang="en-US" sz="2800" b="1"/>
                <a:t>之间振荡</a:t>
              </a:r>
            </a:p>
          </p:txBody>
        </p:sp>
      </p:grp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469900" y="4287838"/>
          <a:ext cx="5867400" cy="476250"/>
        </p:xfrm>
        <a:graphic>
          <a:graphicData uri="http://schemas.openxmlformats.org/presentationml/2006/ole">
            <p:oleObj spid="_x0000_s1014826" name="文档" r:id="rId7" imgW="5486400" imgH="449580" progId="Word.Document.8">
              <p:embed/>
            </p:oleObj>
          </a:graphicData>
        </a:graphic>
      </p:graphicFrame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469900" y="4960938"/>
            <a:ext cx="281621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故命题不成立．</a:t>
            </a:r>
          </a:p>
        </p:txBody>
      </p:sp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463550" y="1371600"/>
          <a:ext cx="4483100" cy="889000"/>
        </p:xfrm>
        <a:graphic>
          <a:graphicData uri="http://schemas.openxmlformats.org/presentationml/2006/ole">
            <p:oleObj spid="_x0000_s1014827" name="公式" r:id="rId8" imgW="4483100" imgH="889000" progId="Equation.3">
              <p:embed/>
            </p:oleObj>
          </a:graphicData>
        </a:graphic>
      </p:graphicFrame>
      <p:grpSp>
        <p:nvGrpSpPr>
          <p:cNvPr id="120843" name="Group 11"/>
          <p:cNvGrpSpPr>
            <a:grpSpLocks/>
          </p:cNvGrpSpPr>
          <p:nvPr/>
        </p:nvGrpSpPr>
        <p:grpSpPr bwMode="auto">
          <a:xfrm>
            <a:off x="5314950" y="549275"/>
            <a:ext cx="3505200" cy="2819400"/>
            <a:chOff x="3504" y="480"/>
            <a:chExt cx="2160" cy="1488"/>
          </a:xfrm>
        </p:grpSpPr>
        <p:pic>
          <p:nvPicPr>
            <p:cNvPr id="120844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480"/>
              <a:ext cx="2160" cy="1488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234176" dir="2963922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>
              <a:off x="3504" y="480"/>
              <a:ext cx="2160" cy="1488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234176" dir="2963922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25906251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2"/>
          <p:cNvSpPr txBox="1">
            <a:spLocks noChangeArrowheads="1"/>
          </p:cNvSpPr>
          <p:nvPr/>
        </p:nvSpPr>
        <p:spPr bwMode="auto">
          <a:xfrm>
            <a:off x="539750" y="804863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(2) </a:t>
            </a:r>
            <a:r>
              <a:rPr lang="zh-CN" altLang="en-US" sz="2800" b="1" dirty="0">
                <a:solidFill>
                  <a:srgbClr val="0000FF"/>
                </a:solidFill>
              </a:rPr>
              <a:t>不能断定</a:t>
            </a:r>
            <a:r>
              <a:rPr lang="en-US" altLang="zh-CN" sz="2800" b="1" dirty="0">
                <a:solidFill>
                  <a:srgbClr val="0000FF"/>
                </a:solidFill>
              </a:rPr>
              <a:t>.</a:t>
            </a:r>
          </a:p>
        </p:txBody>
      </p:sp>
      <p:grpSp>
        <p:nvGrpSpPr>
          <p:cNvPr id="121859" name="Group 3"/>
          <p:cNvGrpSpPr>
            <a:grpSpLocks/>
          </p:cNvGrpSpPr>
          <p:nvPr/>
        </p:nvGrpSpPr>
        <p:grpSpPr bwMode="auto">
          <a:xfrm>
            <a:off x="2755900" y="333375"/>
            <a:ext cx="5200650" cy="1498600"/>
            <a:chOff x="2236" y="1632"/>
            <a:chExt cx="3276" cy="944"/>
          </a:xfrm>
        </p:grpSpPr>
        <p:sp>
          <p:nvSpPr>
            <p:cNvPr id="121860" name="Text Box 4"/>
            <p:cNvSpPr txBox="1">
              <a:spLocks noChangeArrowheads="1"/>
            </p:cNvSpPr>
            <p:nvPr/>
          </p:nvSpPr>
          <p:spPr bwMode="auto">
            <a:xfrm>
              <a:off x="2236" y="1920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例</a:t>
              </a:r>
            </a:p>
          </p:txBody>
        </p:sp>
        <p:graphicFrame>
          <p:nvGraphicFramePr>
            <p:cNvPr id="121861" name="Object 5"/>
            <p:cNvGraphicFramePr>
              <a:graphicFrameLocks noChangeAspect="1"/>
            </p:cNvGraphicFramePr>
            <p:nvPr/>
          </p:nvGraphicFramePr>
          <p:xfrm>
            <a:off x="2544" y="1632"/>
            <a:ext cx="2968" cy="944"/>
          </p:xfrm>
          <a:graphic>
            <a:graphicData uri="http://schemas.openxmlformats.org/presentationml/2006/ole">
              <p:oleObj spid="_x0000_s1015876" name="公式" r:id="rId3" imgW="4711700" imgH="1498600" progId="Equation.3">
                <p:embed/>
              </p:oleObj>
            </a:graphicData>
          </a:graphic>
        </p:graphicFrame>
      </p:grpSp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768350" y="2054225"/>
          <a:ext cx="1143000" cy="415925"/>
        </p:xfrm>
        <a:graphic>
          <a:graphicData uri="http://schemas.openxmlformats.org/presentationml/2006/ole">
            <p:oleObj spid="_x0000_s1015877" name="公式" r:id="rId4" imgW="1180588" imgH="431613" progId="Equation.3">
              <p:embed/>
            </p:oleObj>
          </a:graphicData>
        </a:graphic>
      </p:graphicFrame>
      <p:graphicFrame>
        <p:nvGraphicFramePr>
          <p:cNvPr id="121863" name="Object 7"/>
          <p:cNvGraphicFramePr>
            <a:graphicFrameLocks noChangeAspect="1"/>
          </p:cNvGraphicFramePr>
          <p:nvPr/>
        </p:nvGraphicFramePr>
        <p:xfrm>
          <a:off x="2000250" y="1806575"/>
          <a:ext cx="3111500" cy="803275"/>
        </p:xfrm>
        <a:graphic>
          <a:graphicData uri="http://schemas.openxmlformats.org/presentationml/2006/ole">
            <p:oleObj spid="_x0000_s1015878" name="公式" r:id="rId5" imgW="3441700" imgH="889000" progId="Equation.3">
              <p:embed/>
            </p:oleObj>
          </a:graphicData>
        </a:graphic>
      </p:graphicFrame>
      <p:graphicFrame>
        <p:nvGraphicFramePr>
          <p:cNvPr id="121864" name="Object 8"/>
          <p:cNvGraphicFramePr>
            <a:graphicFrameLocks noChangeAspect="1"/>
          </p:cNvGraphicFramePr>
          <p:nvPr/>
        </p:nvGraphicFramePr>
        <p:xfrm>
          <a:off x="5187950" y="2085975"/>
          <a:ext cx="914400" cy="282575"/>
        </p:xfrm>
        <a:graphic>
          <a:graphicData uri="http://schemas.openxmlformats.org/presentationml/2006/ole">
            <p:oleObj spid="_x0000_s1015879" name="公式" r:id="rId6" imgW="1066800" imgH="330200" progId="Equation.3">
              <p:embed/>
            </p:oleObj>
          </a:graphicData>
        </a:graphic>
      </p:graphicFrame>
      <p:graphicFrame>
        <p:nvGraphicFramePr>
          <p:cNvPr id="121865" name="Object 9"/>
          <p:cNvGraphicFramePr>
            <a:graphicFrameLocks noChangeAspect="1"/>
          </p:cNvGraphicFramePr>
          <p:nvPr/>
        </p:nvGraphicFramePr>
        <p:xfrm>
          <a:off x="641350" y="2635250"/>
          <a:ext cx="2946400" cy="1127125"/>
        </p:xfrm>
        <a:graphic>
          <a:graphicData uri="http://schemas.openxmlformats.org/presentationml/2006/ole">
            <p:oleObj spid="_x0000_s1015880" name="公式" r:id="rId7" imgW="1727200" imgH="660400" progId="Equation.3">
              <p:embed/>
            </p:oleObj>
          </a:graphicData>
        </a:graphic>
      </p:graphicFrame>
      <p:graphicFrame>
        <p:nvGraphicFramePr>
          <p:cNvPr id="121866" name="Object 10"/>
          <p:cNvGraphicFramePr>
            <a:graphicFrameLocks noChangeAspect="1"/>
          </p:cNvGraphicFramePr>
          <p:nvPr/>
        </p:nvGraphicFramePr>
        <p:xfrm>
          <a:off x="3740150" y="2574925"/>
          <a:ext cx="4741863" cy="1111250"/>
        </p:xfrm>
        <a:graphic>
          <a:graphicData uri="http://schemas.openxmlformats.org/presentationml/2006/ole">
            <p:oleObj spid="_x0000_s1015881" name="公式" r:id="rId8" imgW="2819400" imgH="660400" progId="Equation.3">
              <p:embed/>
            </p:oleObj>
          </a:graphicData>
        </a:graphic>
      </p:graphicFrame>
      <p:graphicFrame>
        <p:nvGraphicFramePr>
          <p:cNvPr id="121867" name="Object 11"/>
          <p:cNvGraphicFramePr>
            <a:graphicFrameLocks noChangeAspect="1"/>
          </p:cNvGraphicFramePr>
          <p:nvPr/>
        </p:nvGraphicFramePr>
        <p:xfrm>
          <a:off x="692150" y="3609975"/>
          <a:ext cx="4191000" cy="790575"/>
        </p:xfrm>
        <a:graphic>
          <a:graphicData uri="http://schemas.openxmlformats.org/presentationml/2006/ole">
            <p:oleObj spid="_x0000_s1015882" name="公式" r:id="rId9" imgW="2349500" imgH="444500" progId="Equation.3">
              <p:embed/>
            </p:oleObj>
          </a:graphicData>
        </a:graphic>
      </p:graphicFrame>
      <p:graphicFrame>
        <p:nvGraphicFramePr>
          <p:cNvPr id="121868" name="Object 12"/>
          <p:cNvGraphicFramePr>
            <a:graphicFrameLocks noChangeAspect="1"/>
          </p:cNvGraphicFramePr>
          <p:nvPr/>
        </p:nvGraphicFramePr>
        <p:xfrm>
          <a:off x="647700" y="4508500"/>
          <a:ext cx="6521450" cy="549275"/>
        </p:xfrm>
        <a:graphic>
          <a:graphicData uri="http://schemas.openxmlformats.org/presentationml/2006/ole">
            <p:oleObj spid="_x0000_s1015883" name="公式" r:id="rId10" imgW="3314700" imgH="279400" progId="Equation.3">
              <p:embed/>
            </p:oleObj>
          </a:graphicData>
        </a:graphic>
      </p:graphicFrame>
      <p:grpSp>
        <p:nvGrpSpPr>
          <p:cNvPr id="121869" name="Group 13"/>
          <p:cNvGrpSpPr>
            <a:grpSpLocks/>
          </p:cNvGrpSpPr>
          <p:nvPr/>
        </p:nvGrpSpPr>
        <p:grpSpPr bwMode="auto">
          <a:xfrm>
            <a:off x="615950" y="5057775"/>
            <a:ext cx="7162800" cy="946150"/>
            <a:chOff x="768" y="2400"/>
            <a:chExt cx="4512" cy="596"/>
          </a:xfrm>
        </p:grpSpPr>
        <p:sp>
          <p:nvSpPr>
            <p:cNvPr id="121870" name="Text Box 14"/>
            <p:cNvSpPr txBox="1">
              <a:spLocks noChangeArrowheads="1"/>
            </p:cNvSpPr>
            <p:nvPr/>
          </p:nvSpPr>
          <p:spPr bwMode="auto">
            <a:xfrm>
              <a:off x="768" y="2400"/>
              <a:ext cx="451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由于   可以任意大，故在             点的任何邻域内，         都不单调递增．</a:t>
              </a:r>
            </a:p>
          </p:txBody>
        </p:sp>
        <p:graphicFrame>
          <p:nvGraphicFramePr>
            <p:cNvPr id="121871" name="Object 15"/>
            <p:cNvGraphicFramePr>
              <a:graphicFrameLocks noChangeAspect="1"/>
            </p:cNvGraphicFramePr>
            <p:nvPr/>
          </p:nvGraphicFramePr>
          <p:xfrm>
            <a:off x="1296" y="2456"/>
            <a:ext cx="159" cy="208"/>
          </p:xfrm>
          <a:graphic>
            <a:graphicData uri="http://schemas.openxmlformats.org/presentationml/2006/ole">
              <p:oleObj spid="_x0000_s1015884" name="公式" r:id="rId11" imgW="253890" imgH="330057" progId="Equation.3">
                <p:embed/>
              </p:oleObj>
            </a:graphicData>
          </a:graphic>
        </p:graphicFrame>
        <p:graphicFrame>
          <p:nvGraphicFramePr>
            <p:cNvPr id="121872" name="Object 16"/>
            <p:cNvGraphicFramePr>
              <a:graphicFrameLocks noChangeAspect="1"/>
            </p:cNvGraphicFramePr>
            <p:nvPr/>
          </p:nvGraphicFramePr>
          <p:xfrm>
            <a:off x="3312" y="2428"/>
            <a:ext cx="616" cy="288"/>
          </p:xfrm>
          <a:graphic>
            <a:graphicData uri="http://schemas.openxmlformats.org/presentationml/2006/ole">
              <p:oleObj spid="_x0000_s1015885" name="公式" r:id="rId12" imgW="977900" imgH="457200" progId="Equation.3">
                <p:embed/>
              </p:oleObj>
            </a:graphicData>
          </a:graphic>
        </p:graphicFrame>
        <p:graphicFrame>
          <p:nvGraphicFramePr>
            <p:cNvPr id="121873" name="Object 17"/>
            <p:cNvGraphicFramePr>
              <a:graphicFrameLocks noChangeAspect="1"/>
            </p:cNvGraphicFramePr>
            <p:nvPr/>
          </p:nvGraphicFramePr>
          <p:xfrm>
            <a:off x="1440" y="2736"/>
            <a:ext cx="528" cy="255"/>
          </p:xfrm>
          <a:graphic>
            <a:graphicData uri="http://schemas.openxmlformats.org/presentationml/2006/ole">
              <p:oleObj spid="_x0000_s1015886" name="公式" r:id="rId13" imgW="837836" imgH="406224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30318900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3276600" y="609600"/>
            <a:ext cx="12192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6600" b="1">
                <a:solidFill>
                  <a:srgbClr val="FF0000"/>
                </a:solidFill>
              </a:rPr>
              <a:t>？</a:t>
            </a:r>
            <a:endParaRPr lang="zh-CN" altLang="en-US" sz="6600" b="1"/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1143000" y="2057400"/>
          <a:ext cx="5576888" cy="865188"/>
        </p:xfrm>
        <a:graphic>
          <a:graphicData uri="http://schemas.openxmlformats.org/presentationml/2006/ole">
            <p:oleObj spid="_x0000_s1016840" name="公式" r:id="rId3" imgW="5727700" imgH="889000" progId="Equation.3">
              <p:embed/>
            </p:oleObj>
          </a:graphicData>
        </a:graphic>
      </p:graphicFrame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143000" y="14478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因为</a:t>
            </a:r>
          </a:p>
        </p:txBody>
      </p:sp>
      <p:sp>
        <p:nvSpPr>
          <p:cNvPr id="122886" name="Text Box 6"/>
          <p:cNvSpPr txBox="1">
            <a:spLocks noChangeArrowheads="1"/>
          </p:cNvSpPr>
          <p:nvPr/>
        </p:nvSpPr>
        <p:spPr bwMode="auto">
          <a:xfrm>
            <a:off x="1143000" y="3048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在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zh-CN" altLang="en-US" sz="2800" b="1" dirty="0">
                <a:solidFill>
                  <a:srgbClr val="0000FF"/>
                </a:solidFill>
              </a:rPr>
              <a:t>处不连续</a:t>
            </a:r>
            <a:r>
              <a:rPr lang="en-US" altLang="zh-CN" sz="2800" b="1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731242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utoUpdateAnimBg="0"/>
      <p:bldP spid="122885" grpId="0" autoUpdateAnimBg="0"/>
      <p:bldP spid="12288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990600" y="1484313"/>
            <a:ext cx="286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</a:rPr>
              <a:t>(3) </a:t>
            </a:r>
            <a:r>
              <a:rPr lang="zh-CN" altLang="en-US" sz="2800" b="1" dirty="0">
                <a:solidFill>
                  <a:srgbClr val="0000FF"/>
                </a:solidFill>
              </a:rPr>
              <a:t>结论不成立</a:t>
            </a:r>
            <a:r>
              <a:rPr lang="en-US" altLang="zh-CN" sz="2800" b="1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971550" y="211772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因为最值点不一定是内点</a:t>
            </a:r>
            <a:r>
              <a:rPr lang="en-US" altLang="zh-CN" sz="28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grpSp>
        <p:nvGrpSpPr>
          <p:cNvPr id="123908" name="Group 4"/>
          <p:cNvGrpSpPr>
            <a:grpSpLocks/>
          </p:cNvGrpSpPr>
          <p:nvPr/>
        </p:nvGrpSpPr>
        <p:grpSpPr bwMode="auto">
          <a:xfrm>
            <a:off x="990600" y="2927350"/>
            <a:ext cx="4572000" cy="519113"/>
            <a:chOff x="768" y="1872"/>
            <a:chExt cx="2880" cy="327"/>
          </a:xfrm>
        </p:grpSpPr>
        <p:sp>
          <p:nvSpPr>
            <p:cNvPr id="123909" name="Text Box 5"/>
            <p:cNvSpPr txBox="1">
              <a:spLocks noChangeArrowheads="1"/>
            </p:cNvSpPr>
            <p:nvPr/>
          </p:nvSpPr>
          <p:spPr bwMode="auto">
            <a:xfrm>
              <a:off x="768" y="1872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例</a:t>
              </a:r>
            </a:p>
          </p:txBody>
        </p:sp>
        <p:graphicFrame>
          <p:nvGraphicFramePr>
            <p:cNvPr id="123910" name="Object 6"/>
            <p:cNvGraphicFramePr>
              <a:graphicFrameLocks noChangeAspect="1"/>
            </p:cNvGraphicFramePr>
            <p:nvPr/>
          </p:nvGraphicFramePr>
          <p:xfrm>
            <a:off x="1248" y="1940"/>
            <a:ext cx="1312" cy="255"/>
          </p:xfrm>
          <a:graphic>
            <a:graphicData uri="http://schemas.openxmlformats.org/presentationml/2006/ole">
              <p:oleObj spid="_x0000_s1017882" name="公式" r:id="rId3" imgW="2082800" imgH="406400" progId="Equation.3">
                <p:embed/>
              </p:oleObj>
            </a:graphicData>
          </a:graphic>
        </p:graphicFrame>
        <p:graphicFrame>
          <p:nvGraphicFramePr>
            <p:cNvPr id="123911" name="Object 7"/>
            <p:cNvGraphicFramePr>
              <a:graphicFrameLocks noChangeAspect="1"/>
            </p:cNvGraphicFramePr>
            <p:nvPr/>
          </p:nvGraphicFramePr>
          <p:xfrm>
            <a:off x="2832" y="1940"/>
            <a:ext cx="816" cy="255"/>
          </p:xfrm>
          <a:graphic>
            <a:graphicData uri="http://schemas.openxmlformats.org/presentationml/2006/ole">
              <p:oleObj spid="_x0000_s1017883" name="公式" r:id="rId4" imgW="1294838" imgH="406224" progId="Equation.3">
                <p:embed/>
              </p:oleObj>
            </a:graphicData>
          </a:graphic>
        </p:graphicFrame>
      </p:grpSp>
      <p:grpSp>
        <p:nvGrpSpPr>
          <p:cNvPr id="123912" name="Group 8"/>
          <p:cNvGrpSpPr>
            <a:grpSpLocks/>
          </p:cNvGrpSpPr>
          <p:nvPr/>
        </p:nvGrpSpPr>
        <p:grpSpPr bwMode="auto">
          <a:xfrm>
            <a:off x="1066800" y="3917950"/>
            <a:ext cx="5638800" cy="519113"/>
            <a:chOff x="816" y="2496"/>
            <a:chExt cx="3552" cy="327"/>
          </a:xfrm>
        </p:grpSpPr>
        <p:sp>
          <p:nvSpPr>
            <p:cNvPr id="123913" name="Text Box 9"/>
            <p:cNvSpPr txBox="1">
              <a:spLocks noChangeArrowheads="1"/>
            </p:cNvSpPr>
            <p:nvPr/>
          </p:nvSpPr>
          <p:spPr bwMode="auto">
            <a:xfrm>
              <a:off x="816" y="2496"/>
              <a:ext cx="30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在           有最小值，但</a:t>
              </a:r>
            </a:p>
          </p:txBody>
        </p:sp>
        <p:graphicFrame>
          <p:nvGraphicFramePr>
            <p:cNvPr id="123914" name="Object 10"/>
            <p:cNvGraphicFramePr>
              <a:graphicFrameLocks noChangeAspect="1"/>
            </p:cNvGraphicFramePr>
            <p:nvPr/>
          </p:nvGraphicFramePr>
          <p:xfrm>
            <a:off x="1132" y="2564"/>
            <a:ext cx="528" cy="208"/>
          </p:xfrm>
          <a:graphic>
            <a:graphicData uri="http://schemas.openxmlformats.org/presentationml/2006/ole">
              <p:oleObj spid="_x0000_s1017884" name="公式" r:id="rId5" imgW="838200" imgH="330200" progId="Equation.3">
                <p:embed/>
              </p:oleObj>
            </a:graphicData>
          </a:graphic>
        </p:graphicFrame>
        <p:graphicFrame>
          <p:nvGraphicFramePr>
            <p:cNvPr id="123915" name="Object 11"/>
            <p:cNvGraphicFramePr>
              <a:graphicFrameLocks noChangeAspect="1"/>
            </p:cNvGraphicFramePr>
            <p:nvPr/>
          </p:nvGraphicFramePr>
          <p:xfrm>
            <a:off x="3120" y="2544"/>
            <a:ext cx="1248" cy="271"/>
          </p:xfrm>
          <a:graphic>
            <a:graphicData uri="http://schemas.openxmlformats.org/presentationml/2006/ole">
              <p:oleObj spid="_x0000_s1017885" name="公式" r:id="rId6" imgW="1981200" imgH="43180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42495906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  <p:bldP spid="12390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838200" y="838200"/>
            <a:ext cx="251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、中值定理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857224" y="196850"/>
            <a:ext cx="403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一</a:t>
            </a:r>
            <a:r>
              <a:rPr lang="zh-CN" altLang="en-US" sz="3200" b="1" dirty="0" smtClean="0">
                <a:solidFill>
                  <a:srgbClr val="0000FF"/>
                </a:solidFill>
                <a:ea typeface="黑体" pitchFamily="2" charset="-122"/>
              </a:rPr>
              <a:t>、基本内容</a:t>
            </a:r>
            <a:endParaRPr lang="zh-CN" altLang="en-US" sz="3200" b="1" dirty="0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911225" y="2308225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、洛必达法则</a:t>
            </a:r>
          </a:p>
        </p:txBody>
      </p:sp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3730625" y="2209800"/>
          <a:ext cx="990600" cy="754063"/>
        </p:xfrm>
        <a:graphic>
          <a:graphicData uri="http://schemas.openxmlformats.org/presentationml/2006/ole">
            <p:oleObj spid="_x0000_s1002510" name="公式" r:id="rId3" imgW="571646" imgH="438280" progId="Equation.3">
              <p:embed/>
            </p:oleObj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4416425" y="2309813"/>
          <a:ext cx="3736975" cy="501650"/>
        </p:xfrm>
        <a:graphic>
          <a:graphicData uri="http://schemas.openxmlformats.org/presentationml/2006/ole">
            <p:oleObj spid="_x0000_s1002511" name="公式" r:id="rId4" imgW="2076515" imgH="266586" progId="Equation.3">
              <p:embed/>
            </p:oleObj>
          </a:graphicData>
        </a:graphic>
      </p:graphicFrame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914400" y="411480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、证明不等式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914400" y="2971800"/>
            <a:ext cx="441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、函数作图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92" name="Rectangle 24"/>
          <p:cNvSpPr>
            <a:spLocks noChangeArrowheads="1"/>
          </p:cNvSpPr>
          <p:nvPr/>
        </p:nvSpPr>
        <p:spPr bwMode="auto">
          <a:xfrm>
            <a:off x="838200" y="1371600"/>
            <a:ext cx="7331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   </a:t>
            </a: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罗尔定理、拉格朗日中值定理、柯西中值</a:t>
            </a:r>
          </a:p>
          <a:p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定理、泰勒中值定理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1489075" y="4648200"/>
            <a:ext cx="672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中值定理、单调性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、凸性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、极值、最值</a:t>
            </a:r>
          </a:p>
        </p:txBody>
      </p:sp>
      <p:sp>
        <p:nvSpPr>
          <p:cNvPr id="7194" name="Rectangle 26"/>
          <p:cNvSpPr>
            <a:spLocks noChangeArrowheads="1"/>
          </p:cNvSpPr>
          <p:nvPr/>
        </p:nvSpPr>
        <p:spPr bwMode="auto">
          <a:xfrm>
            <a:off x="1444625" y="3595688"/>
            <a:ext cx="670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单调性、极值、最值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、凸性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拐点</a:t>
            </a:r>
            <a:endParaRPr lang="zh-CN" altLang="en-US" sz="28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990600" y="5043488"/>
            <a:ext cx="381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200" b="1">
                <a:latin typeface="黑体" pitchFamily="2" charset="-122"/>
                <a:ea typeface="黑体" pitchFamily="2" charset="-122"/>
              </a:rPr>
              <a:t>、方程根的讨论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1565275" y="55768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存在性、个数</a:t>
            </a:r>
          </a:p>
        </p:txBody>
      </p:sp>
    </p:spTree>
    <p:extLst>
      <p:ext uri="{BB962C8B-B14F-4D97-AF65-F5344CB8AC3E}">
        <p14:creationId xmlns:p14="http://schemas.microsoft.com/office/powerpoint/2010/main" xmlns="" val="13919871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026"/>
          <p:cNvSpPr txBox="1">
            <a:spLocks noChangeArrowheads="1"/>
          </p:cNvSpPr>
          <p:nvPr/>
        </p:nvSpPr>
        <p:spPr bwMode="auto">
          <a:xfrm>
            <a:off x="381000" y="14017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69636" name="Text Box 1028"/>
          <p:cNvSpPr txBox="1">
            <a:spLocks noChangeArrowheads="1"/>
          </p:cNvSpPr>
          <p:nvPr/>
        </p:nvSpPr>
        <p:spPr bwMode="auto">
          <a:xfrm>
            <a:off x="428596" y="3124202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69637" name="Object 1029"/>
          <p:cNvGraphicFramePr>
            <a:graphicFrameLocks noChangeAspect="1"/>
          </p:cNvGraphicFramePr>
          <p:nvPr/>
        </p:nvGraphicFramePr>
        <p:xfrm>
          <a:off x="609600" y="4005263"/>
          <a:ext cx="7707313" cy="1543050"/>
        </p:xfrm>
        <a:graphic>
          <a:graphicData uri="http://schemas.openxmlformats.org/presentationml/2006/ole">
            <p:oleObj spid="_x0000_s1018900" name="公式" r:id="rId3" imgW="6858000" imgH="1574800" progId="Equation.3">
              <p:embed/>
            </p:oleObj>
          </a:graphicData>
        </a:graphic>
      </p:graphicFrame>
      <p:sp>
        <p:nvSpPr>
          <p:cNvPr id="69643" name="Text Box 1035"/>
          <p:cNvSpPr txBox="1">
            <a:spLocks noChangeArrowheads="1"/>
          </p:cNvSpPr>
          <p:nvPr/>
        </p:nvSpPr>
        <p:spPr bwMode="auto">
          <a:xfrm>
            <a:off x="304800" y="1524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有关中值定理的证明题</a:t>
            </a:r>
          </a:p>
        </p:txBody>
      </p:sp>
      <p:sp>
        <p:nvSpPr>
          <p:cNvPr id="69644" name="Text Box 1036"/>
          <p:cNvSpPr txBox="1">
            <a:spLocks noChangeArrowheads="1"/>
          </p:cNvSpPr>
          <p:nvPr/>
        </p:nvSpPr>
        <p:spPr bwMode="auto">
          <a:xfrm>
            <a:off x="457200" y="762000"/>
            <a:ext cx="728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、直接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导数定义用；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、构造辅助函数；</a:t>
            </a:r>
          </a:p>
        </p:txBody>
      </p:sp>
      <p:graphicFrame>
        <p:nvGraphicFramePr>
          <p:cNvPr id="69645" name="Object 1037"/>
          <p:cNvGraphicFramePr>
            <a:graphicFrameLocks noChangeAspect="1"/>
          </p:cNvGraphicFramePr>
          <p:nvPr/>
        </p:nvGraphicFramePr>
        <p:xfrm>
          <a:off x="611188" y="1484313"/>
          <a:ext cx="7391400" cy="1443037"/>
        </p:xfrm>
        <a:graphic>
          <a:graphicData uri="http://schemas.openxmlformats.org/presentationml/2006/ole">
            <p:oleObj spid="_x0000_s1018901" name="公式" r:id="rId4" imgW="3924235" imgH="800100" progId="Equation.3">
              <p:embed/>
            </p:oleObj>
          </a:graphicData>
        </a:graphic>
      </p:graphicFrame>
      <p:graphicFrame>
        <p:nvGraphicFramePr>
          <p:cNvPr id="69646" name="Object 1038"/>
          <p:cNvGraphicFramePr>
            <a:graphicFrameLocks noChangeAspect="1"/>
          </p:cNvGraphicFramePr>
          <p:nvPr/>
        </p:nvGraphicFramePr>
        <p:xfrm>
          <a:off x="1403350" y="3132138"/>
          <a:ext cx="7207250" cy="1211262"/>
        </p:xfrm>
        <a:graphic>
          <a:graphicData uri="http://schemas.openxmlformats.org/presentationml/2006/ole">
            <p:oleObj spid="_x0000_s1018902" name="Equation" r:id="rId5" imgW="7480300" imgH="1295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116435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autoUpdateAnimBg="0"/>
      <p:bldP spid="69636" grpId="0" autoUpdateAnimBg="0"/>
      <p:bldP spid="696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50825" y="381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468313" y="357166"/>
          <a:ext cx="7696200" cy="1395412"/>
        </p:xfrm>
        <a:graphic>
          <a:graphicData uri="http://schemas.openxmlformats.org/presentationml/2006/ole">
            <p:oleObj spid="_x0000_s1019918" name="公式" r:id="rId3" imgW="3981434" imgH="714424" progId="Equation.3">
              <p:embed/>
            </p:oleObj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证法</a:t>
            </a:r>
          </a:p>
        </p:txBody>
      </p:sp>
      <p:graphicFrame>
        <p:nvGraphicFramePr>
          <p:cNvPr id="70661" name="Object 5"/>
          <p:cNvGraphicFramePr>
            <a:graphicFrameLocks noChangeAspect="1"/>
          </p:cNvGraphicFramePr>
          <p:nvPr/>
        </p:nvGraphicFramePr>
        <p:xfrm>
          <a:off x="1676400" y="1928813"/>
          <a:ext cx="3638550" cy="585787"/>
        </p:xfrm>
        <a:graphic>
          <a:graphicData uri="http://schemas.openxmlformats.org/presentationml/2006/ole">
            <p:oleObj spid="_x0000_s1019919" name="公式" r:id="rId4" imgW="1733663" imgH="266586" progId="Equation.3">
              <p:embed/>
            </p:oleObj>
          </a:graphicData>
        </a:graphic>
      </p:graphicFrame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533400" y="2528888"/>
            <a:ext cx="822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注：</a:t>
            </a:r>
            <a:r>
              <a:rPr lang="en-US" altLang="zh-CN" sz="2800" b="1" i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)=</a:t>
            </a:r>
            <a:r>
              <a:rPr lang="en-US" altLang="zh-CN" sz="2800" b="1" i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 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和 </a:t>
            </a:r>
            <a:r>
              <a:rPr lang="en-US" altLang="zh-CN" sz="2800" b="1" i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)= - </a:t>
            </a:r>
            <a:r>
              <a:rPr lang="en-US" altLang="zh-CN" sz="2800" b="1" i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x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</a:rPr>
              <a:t>为其特殊形式且是常见形式</a:t>
            </a:r>
            <a:r>
              <a:rPr lang="en-US" altLang="zh-CN" sz="2800" b="1" dirty="0">
                <a:solidFill>
                  <a:srgbClr val="9900FF"/>
                </a:solidFill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441122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026"/>
          <p:cNvSpPr txBox="1">
            <a:spLocks noChangeArrowheads="1"/>
          </p:cNvSpPr>
          <p:nvPr/>
        </p:nvSpPr>
        <p:spPr bwMode="auto">
          <a:xfrm>
            <a:off x="533400" y="381000"/>
            <a:ext cx="151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练习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1</a:t>
            </a:r>
          </a:p>
        </p:txBody>
      </p:sp>
      <p:graphicFrame>
        <p:nvGraphicFramePr>
          <p:cNvPr id="73731" name="Object 1027"/>
          <p:cNvGraphicFramePr>
            <a:graphicFrameLocks noChangeAspect="1"/>
          </p:cNvGraphicFramePr>
          <p:nvPr/>
        </p:nvGraphicFramePr>
        <p:xfrm>
          <a:off x="971550" y="404813"/>
          <a:ext cx="7129463" cy="1819275"/>
        </p:xfrm>
        <a:graphic>
          <a:graphicData uri="http://schemas.openxmlformats.org/presentationml/2006/ole">
            <p:oleObj spid="_x0000_s1020954" name="Equation" r:id="rId3" imgW="6800850" imgH="1733664" progId="Equation.3">
              <p:embed/>
            </p:oleObj>
          </a:graphicData>
        </a:graphic>
      </p:graphicFrame>
      <p:sp>
        <p:nvSpPr>
          <p:cNvPr id="73732" name="Text Box 1028"/>
          <p:cNvSpPr txBox="1">
            <a:spLocks noChangeArrowheads="1"/>
          </p:cNvSpPr>
          <p:nvPr/>
        </p:nvSpPr>
        <p:spPr bwMode="auto">
          <a:xfrm>
            <a:off x="533400" y="23495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提示</a:t>
            </a:r>
          </a:p>
        </p:txBody>
      </p:sp>
      <p:graphicFrame>
        <p:nvGraphicFramePr>
          <p:cNvPr id="73733" name="Object 1029"/>
          <p:cNvGraphicFramePr>
            <a:graphicFrameLocks noChangeAspect="1"/>
          </p:cNvGraphicFramePr>
          <p:nvPr/>
        </p:nvGraphicFramePr>
        <p:xfrm>
          <a:off x="1530350" y="2420938"/>
          <a:ext cx="3833813" cy="509587"/>
        </p:xfrm>
        <a:graphic>
          <a:graphicData uri="http://schemas.openxmlformats.org/presentationml/2006/ole">
            <p:oleObj spid="_x0000_s1020955" name="Equation" r:id="rId4" imgW="3257599" imgH="419165" progId="Equation.3">
              <p:embed/>
            </p:oleObj>
          </a:graphicData>
        </a:graphic>
      </p:graphicFrame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395288" y="3284538"/>
            <a:ext cx="123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练习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2</a:t>
            </a:r>
          </a:p>
        </p:txBody>
      </p:sp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1476375" y="3284538"/>
          <a:ext cx="7010400" cy="2081212"/>
        </p:xfrm>
        <a:graphic>
          <a:graphicData uri="http://schemas.openxmlformats.org/presentationml/2006/ole">
            <p:oleObj spid="_x0000_s1020956" name="Equation" r:id="rId5" imgW="3457453" imgH="1019240" progId="Equation.3">
              <p:embed/>
            </p:oleObj>
          </a:graphicData>
        </a:graphic>
      </p:graphicFrame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1692275" y="5445125"/>
          <a:ext cx="6119813" cy="504825"/>
        </p:xfrm>
        <a:graphic>
          <a:graphicData uri="http://schemas.openxmlformats.org/presentationml/2006/ole">
            <p:oleObj spid="_x0000_s1020957" name="公式" r:id="rId6" imgW="4934063" imgH="400050" progId="Equation.3">
              <p:embed/>
            </p:oleObj>
          </a:graphicData>
        </a:graphic>
      </p:graphicFrame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684213" y="54308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提示</a:t>
            </a:r>
          </a:p>
        </p:txBody>
      </p:sp>
    </p:spTree>
    <p:extLst>
      <p:ext uri="{BB962C8B-B14F-4D97-AF65-F5344CB8AC3E}">
        <p14:creationId xmlns:p14="http://schemas.microsoft.com/office/powerpoint/2010/main" xmlns="" val="7783028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utoUpdateAnimBg="0"/>
      <p:bldP spid="7271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1026"/>
          <p:cNvSpPr txBox="1">
            <a:spLocks noChangeArrowheads="1"/>
          </p:cNvSpPr>
          <p:nvPr/>
        </p:nvSpPr>
        <p:spPr bwMode="auto">
          <a:xfrm>
            <a:off x="485775" y="381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72707" name="Object 1027"/>
          <p:cNvGraphicFramePr>
            <a:graphicFrameLocks noChangeAspect="1"/>
          </p:cNvGraphicFramePr>
          <p:nvPr/>
        </p:nvGraphicFramePr>
        <p:xfrm>
          <a:off x="950913" y="457200"/>
          <a:ext cx="6934200" cy="1381125"/>
        </p:xfrm>
        <a:graphic>
          <a:graphicData uri="http://schemas.openxmlformats.org/presentationml/2006/ole">
            <p:oleObj spid="_x0000_s1021978" name="Equation" r:id="rId3" imgW="6572396" imgH="1361945" progId="Equation.3">
              <p:embed/>
            </p:oleObj>
          </a:graphicData>
        </a:graphic>
      </p:graphicFrame>
      <p:sp>
        <p:nvSpPr>
          <p:cNvPr id="72708" name="Text Box 1028"/>
          <p:cNvSpPr txBox="1">
            <a:spLocks noChangeArrowheads="1"/>
          </p:cNvSpPr>
          <p:nvPr/>
        </p:nvSpPr>
        <p:spPr bwMode="auto">
          <a:xfrm>
            <a:off x="533400" y="19812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证法</a:t>
            </a:r>
          </a:p>
        </p:txBody>
      </p:sp>
      <p:graphicFrame>
        <p:nvGraphicFramePr>
          <p:cNvPr id="72709" name="Object 1029"/>
          <p:cNvGraphicFramePr>
            <a:graphicFrameLocks noChangeAspect="1"/>
          </p:cNvGraphicFramePr>
          <p:nvPr/>
        </p:nvGraphicFramePr>
        <p:xfrm>
          <a:off x="1565275" y="1959419"/>
          <a:ext cx="3363915" cy="540887"/>
        </p:xfrm>
        <a:graphic>
          <a:graphicData uri="http://schemas.openxmlformats.org/presentationml/2006/ole">
            <p:oleObj spid="_x0000_s1021979" name="Equation" r:id="rId4" imgW="3076470" imgH="485726" progId="Equation.3">
              <p:embed/>
            </p:oleObj>
          </a:graphicData>
        </a:graphic>
      </p:graphicFrame>
      <p:sp>
        <p:nvSpPr>
          <p:cNvPr id="72712" name="Text Box 1032"/>
          <p:cNvSpPr txBox="1">
            <a:spLocks noChangeArrowheads="1"/>
          </p:cNvSpPr>
          <p:nvPr/>
        </p:nvSpPr>
        <p:spPr bwMode="auto">
          <a:xfrm>
            <a:off x="609600" y="2743200"/>
            <a:ext cx="1154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练习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3</a:t>
            </a:r>
          </a:p>
        </p:txBody>
      </p:sp>
      <p:graphicFrame>
        <p:nvGraphicFramePr>
          <p:cNvPr id="72713" name="Object 1033"/>
          <p:cNvGraphicFramePr>
            <a:graphicFrameLocks noChangeAspect="1"/>
          </p:cNvGraphicFramePr>
          <p:nvPr/>
        </p:nvGraphicFramePr>
        <p:xfrm>
          <a:off x="685800" y="3352800"/>
          <a:ext cx="7716838" cy="1887538"/>
        </p:xfrm>
        <a:graphic>
          <a:graphicData uri="http://schemas.openxmlformats.org/presentationml/2006/ole">
            <p:oleObj spid="_x0000_s1021980" name="Equation" r:id="rId5" imgW="7153234" imgH="1743221" progId="Equation.3">
              <p:embed/>
            </p:oleObj>
          </a:graphicData>
        </a:graphic>
      </p:graphicFrame>
      <p:sp>
        <p:nvSpPr>
          <p:cNvPr id="72714" name="Text Box 1034"/>
          <p:cNvSpPr txBox="1">
            <a:spLocks noChangeArrowheads="1"/>
          </p:cNvSpPr>
          <p:nvPr/>
        </p:nvSpPr>
        <p:spPr bwMode="auto">
          <a:xfrm>
            <a:off x="609600" y="52578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提示</a:t>
            </a:r>
          </a:p>
        </p:txBody>
      </p:sp>
      <p:graphicFrame>
        <p:nvGraphicFramePr>
          <p:cNvPr id="72715" name="Object 1035"/>
          <p:cNvGraphicFramePr>
            <a:graphicFrameLocks noChangeAspect="1"/>
          </p:cNvGraphicFramePr>
          <p:nvPr/>
        </p:nvGraphicFramePr>
        <p:xfrm>
          <a:off x="1619250" y="5257800"/>
          <a:ext cx="4176713" cy="544513"/>
        </p:xfrm>
        <a:graphic>
          <a:graphicData uri="http://schemas.openxmlformats.org/presentationml/2006/ole">
            <p:oleObj spid="_x0000_s1021981" name="Equation" r:id="rId6" imgW="3800645" imgH="48572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396496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  <p:bldP spid="72712" grpId="0" autoUpdateAnimBg="0"/>
      <p:bldP spid="7271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85775" y="5334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71683" name="Object 3"/>
          <p:cNvGraphicFramePr>
            <a:graphicFrameLocks noChangeAspect="1"/>
          </p:cNvGraphicFramePr>
          <p:nvPr/>
        </p:nvGraphicFramePr>
        <p:xfrm>
          <a:off x="609600" y="619125"/>
          <a:ext cx="8259763" cy="981075"/>
        </p:xfrm>
        <a:graphic>
          <a:graphicData uri="http://schemas.openxmlformats.org/presentationml/2006/ole">
            <p:oleObj spid="_x0000_s1023002" name="公式" r:id="rId3" imgW="4267087" imgH="495284" progId="Equation.3">
              <p:embed/>
            </p:oleObj>
          </a:graphicData>
        </a:graphic>
      </p:graphicFrame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09600" y="1905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证法</a:t>
            </a:r>
          </a:p>
        </p:txBody>
      </p: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2428875" y="1928813"/>
          <a:ext cx="2284413" cy="585787"/>
        </p:xfrm>
        <a:graphic>
          <a:graphicData uri="http://schemas.openxmlformats.org/presentationml/2006/ole">
            <p:oleObj spid="_x0000_s1023003" name="公式" r:id="rId4" imgW="1085753" imgH="266586" progId="Equation.3">
              <p:embed/>
            </p:oleObj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762000" y="2667000"/>
          <a:ext cx="7696200" cy="479425"/>
        </p:xfrm>
        <a:graphic>
          <a:graphicData uri="http://schemas.openxmlformats.org/presentationml/2006/ole">
            <p:oleObj spid="_x0000_s1023004" name="Equation" r:id="rId5" imgW="6648320" imgH="419165" progId="Equation.3">
              <p:embed/>
            </p:oleObj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609600" y="3276600"/>
          <a:ext cx="8078788" cy="687388"/>
        </p:xfrm>
        <a:graphic>
          <a:graphicData uri="http://schemas.openxmlformats.org/presentationml/2006/ole">
            <p:oleObj spid="_x0000_s1023005" name="Equation" r:id="rId6" imgW="8296186" imgH="72398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224051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341313" y="3333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152641" name="Object 65"/>
          <p:cNvGraphicFramePr>
            <a:graphicFrameLocks noChangeAspect="1"/>
          </p:cNvGraphicFramePr>
          <p:nvPr/>
        </p:nvGraphicFramePr>
        <p:xfrm>
          <a:off x="500034" y="357166"/>
          <a:ext cx="8215370" cy="1374775"/>
        </p:xfrm>
        <a:graphic>
          <a:graphicData uri="http://schemas.openxmlformats.org/presentationml/2006/ole">
            <p:oleObj spid="_x0000_s1024056" name="公式" r:id="rId3" imgW="7981934" imgH="1409733" progId="Equation.3">
              <p:embed/>
            </p:oleObj>
          </a:graphicData>
        </a:graphic>
      </p:graphicFrame>
      <p:sp>
        <p:nvSpPr>
          <p:cNvPr id="152642" name="Text Box 66"/>
          <p:cNvSpPr txBox="1">
            <a:spLocks noChangeArrowheads="1"/>
          </p:cNvSpPr>
          <p:nvPr/>
        </p:nvSpPr>
        <p:spPr bwMode="auto">
          <a:xfrm>
            <a:off x="107950" y="18303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152643" name="Object 67"/>
          <p:cNvGraphicFramePr>
            <a:graphicFrameLocks noChangeAspect="1"/>
          </p:cNvGraphicFramePr>
          <p:nvPr/>
        </p:nvGraphicFramePr>
        <p:xfrm>
          <a:off x="3781425" y="1960563"/>
          <a:ext cx="1727200" cy="400050"/>
        </p:xfrm>
        <a:graphic>
          <a:graphicData uri="http://schemas.openxmlformats.org/presentationml/2006/ole">
            <p:oleObj spid="_x0000_s1024057" name="公式" r:id="rId4" imgW="1726451" imgH="406224" progId="Equation.3">
              <p:embed/>
            </p:oleObj>
          </a:graphicData>
        </a:graphic>
      </p:graphicFrame>
      <p:sp>
        <p:nvSpPr>
          <p:cNvPr id="152645" name="Rectangle 69"/>
          <p:cNvSpPr>
            <a:spLocks noChangeArrowheads="1"/>
          </p:cNvSpPr>
          <p:nvPr/>
        </p:nvSpPr>
        <p:spPr bwMode="auto">
          <a:xfrm>
            <a:off x="1187450" y="1844675"/>
            <a:ext cx="1247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>
                <a:cs typeface="Times New Roman" pitchFamily="18" charset="0"/>
              </a:rPr>
              <a:t>由于当</a:t>
            </a:r>
            <a:endParaRPr lang="zh-CN" altLang="en-US" sz="2800" b="1"/>
          </a:p>
        </p:txBody>
      </p:sp>
      <p:sp>
        <p:nvSpPr>
          <p:cNvPr id="152646" name="Rectangle 70"/>
          <p:cNvSpPr>
            <a:spLocks noChangeArrowheads="1"/>
          </p:cNvSpPr>
          <p:nvPr/>
        </p:nvSpPr>
        <p:spPr bwMode="auto">
          <a:xfrm>
            <a:off x="3028950" y="1901825"/>
            <a:ext cx="98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2800" b="1">
                <a:cs typeface="Times New Roman" pitchFamily="18" charset="0"/>
              </a:rPr>
              <a:t> </a:t>
            </a:r>
            <a:r>
              <a:rPr lang="zh-CN" altLang="en-US" sz="2800" b="1">
                <a:cs typeface="Times New Roman" pitchFamily="18" charset="0"/>
              </a:rPr>
              <a:t>时，</a:t>
            </a:r>
            <a:endParaRPr lang="zh-CN" altLang="en-US" sz="2800" b="1"/>
          </a:p>
        </p:txBody>
      </p:sp>
      <p:sp>
        <p:nvSpPr>
          <p:cNvPr id="152650" name="Rectangle 74"/>
          <p:cNvSpPr>
            <a:spLocks noChangeArrowheads="1"/>
          </p:cNvSpPr>
          <p:nvPr/>
        </p:nvSpPr>
        <p:spPr bwMode="auto">
          <a:xfrm>
            <a:off x="5435600" y="1901825"/>
            <a:ext cx="89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zh-CN" altLang="en-US" sz="2800" b="1">
                <a:cs typeface="Times New Roman" pitchFamily="18" charset="0"/>
              </a:rPr>
              <a:t>因此</a:t>
            </a:r>
            <a:endParaRPr lang="zh-CN" altLang="en-US" sz="2800" b="1"/>
          </a:p>
        </p:txBody>
      </p:sp>
      <p:graphicFrame>
        <p:nvGraphicFramePr>
          <p:cNvPr id="152653" name="Object 77"/>
          <p:cNvGraphicFramePr>
            <a:graphicFrameLocks noChangeAspect="1"/>
          </p:cNvGraphicFramePr>
          <p:nvPr/>
        </p:nvGraphicFramePr>
        <p:xfrm>
          <a:off x="2339975" y="2060575"/>
          <a:ext cx="952500" cy="312738"/>
        </p:xfrm>
        <a:graphic>
          <a:graphicData uri="http://schemas.openxmlformats.org/presentationml/2006/ole">
            <p:oleObj spid="_x0000_s1024058" name="公式" r:id="rId5" imgW="952087" imgH="317362" progId="Equation.3">
              <p:embed/>
            </p:oleObj>
          </a:graphicData>
        </a:graphic>
      </p:graphicFrame>
      <p:graphicFrame>
        <p:nvGraphicFramePr>
          <p:cNvPr id="152654" name="Object 78"/>
          <p:cNvGraphicFramePr>
            <a:graphicFrameLocks noChangeAspect="1"/>
          </p:cNvGraphicFramePr>
          <p:nvPr/>
        </p:nvGraphicFramePr>
        <p:xfrm>
          <a:off x="6300788" y="1989138"/>
          <a:ext cx="2487612" cy="417512"/>
        </p:xfrm>
        <a:graphic>
          <a:graphicData uri="http://schemas.openxmlformats.org/presentationml/2006/ole">
            <p:oleObj spid="_x0000_s1024059" name="公式" r:id="rId6" imgW="2095500" imgH="419100" progId="Equation.3">
              <p:embed/>
            </p:oleObj>
          </a:graphicData>
        </a:graphic>
      </p:graphicFrame>
      <p:graphicFrame>
        <p:nvGraphicFramePr>
          <p:cNvPr id="152655" name="Object 79"/>
          <p:cNvGraphicFramePr>
            <a:graphicFrameLocks noChangeAspect="1"/>
          </p:cNvGraphicFramePr>
          <p:nvPr/>
        </p:nvGraphicFramePr>
        <p:xfrm>
          <a:off x="539750" y="2565400"/>
          <a:ext cx="3149600" cy="400050"/>
        </p:xfrm>
        <a:graphic>
          <a:graphicData uri="http://schemas.openxmlformats.org/presentationml/2006/ole">
            <p:oleObj spid="_x0000_s1024060" name="公式" r:id="rId7" imgW="3149600" imgH="406400" progId="Equation.3">
              <p:embed/>
            </p:oleObj>
          </a:graphicData>
        </a:graphic>
      </p:graphicFrame>
      <p:graphicFrame>
        <p:nvGraphicFramePr>
          <p:cNvPr id="152656" name="Object 80"/>
          <p:cNvGraphicFramePr>
            <a:graphicFrameLocks noChangeAspect="1"/>
          </p:cNvGraphicFramePr>
          <p:nvPr/>
        </p:nvGraphicFramePr>
        <p:xfrm>
          <a:off x="3702050" y="2559050"/>
          <a:ext cx="4757738" cy="406400"/>
        </p:xfrm>
        <a:graphic>
          <a:graphicData uri="http://schemas.openxmlformats.org/presentationml/2006/ole">
            <p:oleObj spid="_x0000_s1024061" name="公式" r:id="rId8" imgW="4902200" imgH="419100" progId="Equation.3">
              <p:embed/>
            </p:oleObj>
          </a:graphicData>
        </a:graphic>
      </p:graphicFrame>
      <p:graphicFrame>
        <p:nvGraphicFramePr>
          <p:cNvPr id="152657" name="Object 81"/>
          <p:cNvGraphicFramePr>
            <a:graphicFrameLocks noChangeAspect="1"/>
          </p:cNvGraphicFramePr>
          <p:nvPr/>
        </p:nvGraphicFramePr>
        <p:xfrm>
          <a:off x="860425" y="3087688"/>
          <a:ext cx="6303963" cy="409575"/>
        </p:xfrm>
        <a:graphic>
          <a:graphicData uri="http://schemas.openxmlformats.org/presentationml/2006/ole">
            <p:oleObj spid="_x0000_s1024062" name="公式" r:id="rId9" imgW="6159500" imgH="431800" progId="Equation.3">
              <p:embed/>
            </p:oleObj>
          </a:graphicData>
        </a:graphic>
      </p:graphicFrame>
      <p:graphicFrame>
        <p:nvGraphicFramePr>
          <p:cNvPr id="152658" name="Object 82"/>
          <p:cNvGraphicFramePr>
            <a:graphicFrameLocks noChangeAspect="1"/>
          </p:cNvGraphicFramePr>
          <p:nvPr/>
        </p:nvGraphicFramePr>
        <p:xfrm>
          <a:off x="611188" y="3573463"/>
          <a:ext cx="7129462" cy="1538287"/>
        </p:xfrm>
        <a:graphic>
          <a:graphicData uri="http://schemas.openxmlformats.org/presentationml/2006/ole">
            <p:oleObj spid="_x0000_s1024063" name="公式" r:id="rId10" imgW="3886200" imgH="850900" progId="Equation.3">
              <p:embed/>
            </p:oleObj>
          </a:graphicData>
        </a:graphic>
      </p:graphicFrame>
      <p:graphicFrame>
        <p:nvGraphicFramePr>
          <p:cNvPr id="152659" name="Object 83"/>
          <p:cNvGraphicFramePr>
            <a:graphicFrameLocks noChangeAspect="1"/>
          </p:cNvGraphicFramePr>
          <p:nvPr/>
        </p:nvGraphicFramePr>
        <p:xfrm>
          <a:off x="611188" y="5184775"/>
          <a:ext cx="7632700" cy="760413"/>
        </p:xfrm>
        <a:graphic>
          <a:graphicData uri="http://schemas.openxmlformats.org/presentationml/2006/ole">
            <p:oleObj spid="_x0000_s1024064" name="公式" r:id="rId11" imgW="7239000" imgH="774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7352550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2" grpId="0" autoUpdateAnimBg="0"/>
      <p:bldP spid="152645" grpId="0"/>
      <p:bldP spid="152646" grpId="0"/>
      <p:bldP spid="1526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3" name="Text Box 2"/>
          <p:cNvSpPr txBox="1">
            <a:spLocks noChangeArrowheads="1"/>
          </p:cNvSpPr>
          <p:nvPr/>
        </p:nvSpPr>
        <p:spPr bwMode="auto">
          <a:xfrm>
            <a:off x="106363" y="26035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898525" y="357166"/>
          <a:ext cx="7489825" cy="1733550"/>
        </p:xfrm>
        <a:graphic>
          <a:graphicData uri="http://schemas.openxmlformats.org/presentationml/2006/ole">
            <p:oleObj spid="_x0000_s1048583" name="公式" r:id="rId3" imgW="7200900" imgH="1790700" progId="Equation.3">
              <p:embed/>
            </p:oleObj>
          </a:graphicData>
        </a:graphic>
      </p:graphicFrame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127000" y="21336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4579" name="Object 5"/>
          <p:cNvGraphicFramePr>
            <a:graphicFrameLocks noChangeAspect="1"/>
          </p:cNvGraphicFramePr>
          <p:nvPr/>
        </p:nvGraphicFramePr>
        <p:xfrm>
          <a:off x="574675" y="2214554"/>
          <a:ext cx="8569325" cy="1203325"/>
        </p:xfrm>
        <a:graphic>
          <a:graphicData uri="http://schemas.openxmlformats.org/presentationml/2006/ole">
            <p:oleObj spid="_x0000_s1048584" name="公式" r:id="rId4" imgW="8597900" imgH="1282700" progId="Equation.3">
              <p:embed/>
            </p:oleObj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/>
        </p:nvGraphicFramePr>
        <p:xfrm>
          <a:off x="241299" y="3357562"/>
          <a:ext cx="6759593" cy="2017713"/>
        </p:xfrm>
        <a:graphic>
          <a:graphicData uri="http://schemas.openxmlformats.org/presentationml/2006/ole">
            <p:oleObj spid="_x0000_s1048585" name="公式" r:id="rId5" imgW="7264080" imgH="2197080" progId="Equation.3">
              <p:embed/>
            </p:oleObj>
          </a:graphicData>
        </a:graphic>
      </p:graphicFrame>
      <p:graphicFrame>
        <p:nvGraphicFramePr>
          <p:cNvPr id="24581" name="Object 8"/>
          <p:cNvGraphicFramePr>
            <a:graphicFrameLocks noChangeAspect="1"/>
          </p:cNvGraphicFramePr>
          <p:nvPr/>
        </p:nvGraphicFramePr>
        <p:xfrm>
          <a:off x="2771775" y="4597400"/>
          <a:ext cx="5942013" cy="812800"/>
        </p:xfrm>
        <a:graphic>
          <a:graphicData uri="http://schemas.openxmlformats.org/presentationml/2006/ole">
            <p:oleObj spid="_x0000_s1048586" name="公式" r:id="rId6" imgW="6311900" imgH="927100" progId="Equation.3">
              <p:embed/>
            </p:oleObj>
          </a:graphicData>
        </a:graphic>
      </p:graphicFrame>
      <p:graphicFrame>
        <p:nvGraphicFramePr>
          <p:cNvPr id="24582" name="Object 9"/>
          <p:cNvGraphicFramePr>
            <a:graphicFrameLocks noChangeAspect="1"/>
          </p:cNvGraphicFramePr>
          <p:nvPr/>
        </p:nvGraphicFramePr>
        <p:xfrm>
          <a:off x="250825" y="5318125"/>
          <a:ext cx="8559800" cy="898525"/>
        </p:xfrm>
        <a:graphic>
          <a:graphicData uri="http://schemas.openxmlformats.org/presentationml/2006/ole">
            <p:oleObj spid="_x0000_s1048587" name="公式" r:id="rId7" imgW="8229600" imgH="927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8703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642950" y="649717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四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) </a:t>
            </a: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不等式的证明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95351" y="1259317"/>
            <a:ext cx="497205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、单调性；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、中值定理</a:t>
            </a:r>
            <a:r>
              <a:rPr lang="en-US" altLang="zh-CN" sz="2800" b="1" dirty="0" smtClean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、极值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最值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);4</a:t>
            </a:r>
            <a:r>
              <a:rPr lang="zh-CN" altLang="en-US" sz="2800" b="1" dirty="0" smtClean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、凸性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364548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5292725" y="1700213"/>
            <a:ext cx="574675" cy="504825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1476375" y="260350"/>
          <a:ext cx="6335713" cy="896938"/>
        </p:xfrm>
        <a:graphic>
          <a:graphicData uri="http://schemas.openxmlformats.org/presentationml/2006/ole">
            <p:oleObj spid="_x0000_s1027128" name="公式" r:id="rId3" imgW="5918200" imgH="838200" progId="Equation.3">
              <p:embed/>
            </p:oleObj>
          </a:graphicData>
        </a:graphic>
      </p:graphicFrame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1447800" y="1093788"/>
          <a:ext cx="4419600" cy="1119187"/>
        </p:xfrm>
        <a:graphic>
          <a:graphicData uri="http://schemas.openxmlformats.org/presentationml/2006/ole">
            <p:oleObj spid="_x0000_s1027129" name="Equation" r:id="rId4" imgW="1854200" imgH="469900" progId="Equation.3">
              <p:embed/>
            </p:oleObj>
          </a:graphicData>
        </a:graphic>
      </p:graphicFrame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1295400" y="2246313"/>
          <a:ext cx="4618038" cy="487362"/>
        </p:xfrm>
        <a:graphic>
          <a:graphicData uri="http://schemas.openxmlformats.org/presentationml/2006/ole">
            <p:oleObj spid="_x0000_s1027130" name="Equation" r:id="rId5" imgW="2882900" imgH="304800" progId="Equation.3">
              <p:embed/>
            </p:oleObj>
          </a:graphicData>
        </a:graphic>
      </p:graphicFrame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1447800" y="2822575"/>
          <a:ext cx="3622675" cy="487363"/>
        </p:xfrm>
        <a:graphic>
          <a:graphicData uri="http://schemas.openxmlformats.org/presentationml/2006/ole">
            <p:oleObj spid="_x0000_s1027131" name="Equation" r:id="rId6" imgW="2260600" imgH="304800" progId="Equation.3">
              <p:embed/>
            </p:oleObj>
          </a:graphicData>
        </a:graphic>
      </p:graphicFrame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4606925" y="3346450"/>
          <a:ext cx="3925888" cy="514350"/>
        </p:xfrm>
        <a:graphic>
          <a:graphicData uri="http://schemas.openxmlformats.org/presentationml/2006/ole">
            <p:oleObj spid="_x0000_s1027132" name="Equation" r:id="rId7" imgW="1637589" imgH="215806" progId="Equation.3">
              <p:embed/>
            </p:oleObj>
          </a:graphicData>
        </a:graphic>
      </p:graphicFrame>
      <p:graphicFrame>
        <p:nvGraphicFramePr>
          <p:cNvPr id="150536" name="Object 8"/>
          <p:cNvGraphicFramePr>
            <a:graphicFrameLocks noChangeAspect="1"/>
          </p:cNvGraphicFramePr>
          <p:nvPr/>
        </p:nvGraphicFramePr>
        <p:xfrm>
          <a:off x="1052513" y="3973513"/>
          <a:ext cx="4456112" cy="446087"/>
        </p:xfrm>
        <a:graphic>
          <a:graphicData uri="http://schemas.openxmlformats.org/presentationml/2006/ole">
            <p:oleObj spid="_x0000_s1027133" name="Equation" r:id="rId8" imgW="2781300" imgH="279400" progId="Equation.3">
              <p:embed/>
            </p:oleObj>
          </a:graphicData>
        </a:graphic>
      </p:graphicFrame>
      <p:graphicFrame>
        <p:nvGraphicFramePr>
          <p:cNvPr id="150537" name="Object 9"/>
          <p:cNvGraphicFramePr>
            <a:graphicFrameLocks noChangeAspect="1"/>
          </p:cNvGraphicFramePr>
          <p:nvPr/>
        </p:nvGraphicFramePr>
        <p:xfrm>
          <a:off x="1128713" y="4614874"/>
          <a:ext cx="5156200" cy="528638"/>
        </p:xfrm>
        <a:graphic>
          <a:graphicData uri="http://schemas.openxmlformats.org/presentationml/2006/ole">
            <p:oleObj spid="_x0000_s1027134" name="Equation" r:id="rId9" imgW="2108200" imgH="215900" progId="Equation.3">
              <p:embed/>
            </p:oleObj>
          </a:graphicData>
        </a:graphic>
      </p:graphicFrame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747713" y="5257800"/>
          <a:ext cx="5086350" cy="466725"/>
        </p:xfrm>
        <a:graphic>
          <a:graphicData uri="http://schemas.openxmlformats.org/presentationml/2006/ole">
            <p:oleObj spid="_x0000_s1027135" name="Equation" r:id="rId10" imgW="3175000" imgH="292100" progId="Equation.3">
              <p:embed/>
            </p:oleObj>
          </a:graphicData>
        </a:graphic>
      </p:graphicFrame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5724525" y="5229225"/>
            <a:ext cx="287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即（*）式成立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333375" y="105251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977900" y="3325813"/>
          <a:ext cx="3810000" cy="569912"/>
        </p:xfrm>
        <a:graphic>
          <a:graphicData uri="http://schemas.openxmlformats.org/presentationml/2006/ole">
            <p:oleObj spid="_x0000_s1027136" name="Equation" r:id="rId11" imgW="1524000" imgH="228600" progId="Equation.3">
              <p:embed/>
            </p:oleObj>
          </a:graphicData>
        </a:graphic>
      </p:graphicFrame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468313" y="40481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50543" name="Rectangle 15"/>
          <p:cNvSpPr>
            <a:spLocks noChangeArrowheads="1"/>
          </p:cNvSpPr>
          <p:nvPr/>
        </p:nvSpPr>
        <p:spPr bwMode="auto">
          <a:xfrm>
            <a:off x="5580063" y="1100138"/>
            <a:ext cx="2155825" cy="528637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变形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单调性</a:t>
            </a:r>
          </a:p>
        </p:txBody>
      </p:sp>
    </p:spTree>
    <p:extLst>
      <p:ext uri="{BB962C8B-B14F-4D97-AF65-F5344CB8AC3E}">
        <p14:creationId xmlns:p14="http://schemas.microsoft.com/office/powerpoint/2010/main" xmlns="" val="619963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nimBg="1"/>
      <p:bldP spid="150539" grpId="0"/>
      <p:bldP spid="150540" grpId="0"/>
      <p:bldP spid="1505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>
            <a:spLocks noChangeArrowheads="1"/>
          </p:cNvSpPr>
          <p:nvPr/>
        </p:nvSpPr>
        <p:spPr bwMode="auto">
          <a:xfrm>
            <a:off x="404813" y="6207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404813" y="129063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证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9900CC"/>
                </a:solidFill>
                <a:ea typeface="楷体_GB2312" pitchFamily="49" charset="-122"/>
              </a:rPr>
              <a:t>中值定理</a:t>
            </a:r>
            <a:r>
              <a:rPr lang="en-US" altLang="zh-CN" sz="2800" b="1" dirty="0">
                <a:solidFill>
                  <a:schemeClr val="accent2"/>
                </a:solidFill>
                <a:ea typeface="黑体" pitchFamily="2" charset="-122"/>
              </a:rPr>
              <a:t>)</a:t>
            </a: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1238250" y="666750"/>
          <a:ext cx="6862763" cy="519113"/>
        </p:xfrm>
        <a:graphic>
          <a:graphicData uri="http://schemas.openxmlformats.org/presentationml/2006/ole">
            <p:oleObj spid="_x0000_s1029146" name="Equation" r:id="rId3" imgW="6191412" imgH="485726" progId="Equation.3">
              <p:embed/>
            </p:oleObj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633413" y="1787525"/>
          <a:ext cx="6731000" cy="1165225"/>
        </p:xfrm>
        <a:graphic>
          <a:graphicData uri="http://schemas.openxmlformats.org/presentationml/2006/ole">
            <p:oleObj spid="_x0000_s1029147" name="Equation" r:id="rId4" imgW="6985000" imgH="1244600" progId="Equation.3">
              <p:embed/>
            </p:oleObj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633413" y="3638550"/>
          <a:ext cx="7416800" cy="1630363"/>
        </p:xfrm>
        <a:graphic>
          <a:graphicData uri="http://schemas.openxmlformats.org/presentationml/2006/ole">
            <p:oleObj spid="_x0000_s1029148" name="Equation" r:id="rId5" imgW="7696200" imgH="1739900" progId="Equation.3">
              <p:embed/>
            </p:oleObj>
          </a:graphicData>
        </a:graphic>
      </p:graphicFrame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633413" y="3105150"/>
          <a:ext cx="4137025" cy="403225"/>
        </p:xfrm>
        <a:graphic>
          <a:graphicData uri="http://schemas.openxmlformats.org/presentationml/2006/ole">
            <p:oleObj spid="_x0000_s1029149" name="Equation" r:id="rId6" imgW="42926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5906925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747714" y="486771"/>
            <a:ext cx="4038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二、例题</a:t>
            </a: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609600" y="1254125"/>
            <a:ext cx="381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一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求极限的方法</a:t>
            </a:r>
          </a:p>
        </p:txBody>
      </p:sp>
      <p:sp>
        <p:nvSpPr>
          <p:cNvPr id="128013" name="Text Box 13"/>
          <p:cNvSpPr txBox="1">
            <a:spLocks noChangeArrowheads="1"/>
          </p:cNvSpPr>
          <p:nvPr/>
        </p:nvSpPr>
        <p:spPr bwMode="auto">
          <a:xfrm>
            <a:off x="685800" y="1914525"/>
            <a:ext cx="8153400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、已知重要极限；</a:t>
            </a: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2*</a:t>
            </a: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、洛必达法则；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、泰勒公式；    </a:t>
            </a: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、无穷小量的性质与</a:t>
            </a: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替换；</a:t>
            </a: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、极限存在准则；</a:t>
            </a: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、各种定义及运算法则；</a:t>
            </a:r>
          </a:p>
        </p:txBody>
      </p:sp>
      <p:graphicFrame>
        <p:nvGraphicFramePr>
          <p:cNvPr id="128014" name="Object 14"/>
          <p:cNvGraphicFramePr>
            <a:graphicFrameLocks noChangeAspect="1"/>
          </p:cNvGraphicFramePr>
          <p:nvPr/>
        </p:nvGraphicFramePr>
        <p:xfrm>
          <a:off x="2981325" y="2451100"/>
          <a:ext cx="498475" cy="762000"/>
        </p:xfrm>
        <a:graphic>
          <a:graphicData uri="http://schemas.openxmlformats.org/presentationml/2006/ole">
            <p:oleObj spid="_x0000_s1003528" name="Equation" r:id="rId3" imgW="476315" imgH="723981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951389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2" grpId="0" autoUpdateAnimBg="0"/>
      <p:bldP spid="128013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2"/>
          <p:cNvSpPr txBox="1">
            <a:spLocks noChangeArrowheads="1"/>
          </p:cNvSpPr>
          <p:nvPr/>
        </p:nvSpPr>
        <p:spPr bwMode="auto">
          <a:xfrm>
            <a:off x="381000" y="7651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381000" y="140652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证</a:t>
            </a:r>
            <a:r>
              <a:rPr lang="en-US" altLang="zh-CN" sz="2800" b="1" dirty="0" smtClean="0">
                <a:solidFill>
                  <a:srgbClr val="0000FF"/>
                </a:solidFill>
                <a:ea typeface="黑体" pitchFamily="2" charset="-122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9900CC"/>
                </a:solidFill>
                <a:ea typeface="楷体_GB2312" pitchFamily="49" charset="-122"/>
              </a:rPr>
              <a:t>极值</a:t>
            </a:r>
            <a:r>
              <a:rPr lang="en-US" altLang="zh-CN" sz="2800" b="1" dirty="0">
                <a:solidFill>
                  <a:schemeClr val="accent2"/>
                </a:solidFill>
                <a:ea typeface="黑体" pitchFamily="2" charset="-122"/>
              </a:rPr>
              <a:t>)</a:t>
            </a: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1214438" y="811213"/>
          <a:ext cx="6862762" cy="519112"/>
        </p:xfrm>
        <a:graphic>
          <a:graphicData uri="http://schemas.openxmlformats.org/presentationml/2006/ole">
            <p:oleObj spid="_x0000_s1030182" name="Equation" r:id="rId3" imgW="6191412" imgH="485726" progId="Equation.3">
              <p:embed/>
            </p:oleObj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2273300" y="1449388"/>
          <a:ext cx="4737100" cy="463550"/>
        </p:xfrm>
        <a:graphic>
          <a:graphicData uri="http://schemas.openxmlformats.org/presentationml/2006/ole">
            <p:oleObj spid="_x0000_s1030183" name="Equation" r:id="rId4" imgW="4914900" imgH="495300" progId="Equation.3">
              <p:embed/>
            </p:oleObj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533400" y="1939925"/>
          <a:ext cx="6705600" cy="1390650"/>
        </p:xfrm>
        <a:graphic>
          <a:graphicData uri="http://schemas.openxmlformats.org/presentationml/2006/ole">
            <p:oleObj spid="_x0000_s1030184" name="Equation" r:id="rId5" imgW="7340600" imgH="1485900" progId="Equation.3">
              <p:embed/>
            </p:oleObj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633413" y="5133975"/>
          <a:ext cx="7443787" cy="463550"/>
        </p:xfrm>
        <a:graphic>
          <a:graphicData uri="http://schemas.openxmlformats.org/presentationml/2006/ole">
            <p:oleObj spid="_x0000_s1030185" name="Equation" r:id="rId6" imgW="7721600" imgH="495300" progId="Equation.3">
              <p:embed/>
            </p:oleObj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609600" y="3311525"/>
          <a:ext cx="6881813" cy="760413"/>
        </p:xfrm>
        <a:graphic>
          <a:graphicData uri="http://schemas.openxmlformats.org/presentationml/2006/ole">
            <p:oleObj spid="_x0000_s1030186" name="Equation" r:id="rId7" imgW="8153400" imgH="812800" progId="Equation.3">
              <p:embed/>
            </p:oleObj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655638" y="4168775"/>
          <a:ext cx="8259762" cy="819150"/>
        </p:xfrm>
        <a:graphic>
          <a:graphicData uri="http://schemas.openxmlformats.org/presentationml/2006/ole">
            <p:oleObj spid="_x0000_s1030187" name="Equation" r:id="rId8" imgW="8407400" imgH="8763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778411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autoUpdateAnimBg="0"/>
      <p:bldP spid="7782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179388" y="2222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64867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1174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证明</a:t>
            </a:r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012825" y="317500"/>
          <a:ext cx="5414963" cy="1230313"/>
        </p:xfrm>
        <a:graphic>
          <a:graphicData uri="http://schemas.openxmlformats.org/presentationml/2006/ole">
            <p:oleObj spid="_x0000_s1031194" name="公式" r:id="rId3" imgW="5397500" imgH="1231900" progId="Equation.3">
              <p:embed/>
            </p:oleObj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490538" y="2635250"/>
          <a:ext cx="7694612" cy="1730375"/>
        </p:xfrm>
        <a:graphic>
          <a:graphicData uri="http://schemas.openxmlformats.org/presentationml/2006/ole">
            <p:oleObj spid="_x0000_s1031195" name="公式" r:id="rId4" imgW="8077265" imgH="1819340" progId="Equation.3">
              <p:embed/>
            </p:oleObj>
          </a:graphicData>
        </a:graphic>
      </p:graphicFrame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5891213" y="869950"/>
            <a:ext cx="903109" cy="525401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 smtClean="0">
                <a:solidFill>
                  <a:srgbClr val="9900CC"/>
                </a:solidFill>
                <a:ea typeface="楷体_GB2312" pitchFamily="49" charset="-122"/>
              </a:rPr>
              <a:t>凸性</a:t>
            </a:r>
            <a:endParaRPr lang="zh-CN" altLang="en-US" sz="2800" b="1" dirty="0">
              <a:solidFill>
                <a:srgbClr val="9900CC"/>
              </a:solidFill>
              <a:ea typeface="楷体_GB2312" pitchFamily="49" charset="-122"/>
            </a:endParaRPr>
          </a:p>
        </p:txBody>
      </p:sp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1127125" y="1668463"/>
          <a:ext cx="7788275" cy="1255712"/>
        </p:xfrm>
        <a:graphic>
          <a:graphicData uri="http://schemas.openxmlformats.org/presentationml/2006/ole">
            <p:oleObj spid="_x0000_s1031196" name="公式" r:id="rId5" imgW="7480300" imgH="1257300" progId="Equation.3">
              <p:embed/>
            </p:oleObj>
          </a:graphicData>
        </a:graphic>
      </p:graphicFrame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539750" y="4581525"/>
          <a:ext cx="8080375" cy="901700"/>
        </p:xfrm>
        <a:graphic>
          <a:graphicData uri="http://schemas.openxmlformats.org/presentationml/2006/ole">
            <p:oleObj spid="_x0000_s1031197" name="公式" r:id="rId6" imgW="7759700" imgH="9017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1446175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7" grpId="0" autoUpdateAnimBg="0"/>
      <p:bldP spid="16487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228600" y="71414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1062038" y="139700"/>
          <a:ext cx="5414962" cy="1230313"/>
        </p:xfrm>
        <a:graphic>
          <a:graphicData uri="http://schemas.openxmlformats.org/presentationml/2006/ole">
            <p:oleObj spid="_x0000_s1032212" name="公式" r:id="rId3" imgW="5397500" imgH="1231900" progId="Equation.3">
              <p:embed/>
            </p:oleObj>
          </a:graphicData>
        </a:graphic>
      </p:graphicFrame>
      <p:graphicFrame>
        <p:nvGraphicFramePr>
          <p:cNvPr id="165897" name="Object 9"/>
          <p:cNvGraphicFramePr>
            <a:graphicFrameLocks noChangeAspect="1"/>
          </p:cNvGraphicFramePr>
          <p:nvPr/>
        </p:nvGraphicFramePr>
        <p:xfrm>
          <a:off x="214313" y="1547813"/>
          <a:ext cx="8482012" cy="1655762"/>
        </p:xfrm>
        <a:graphic>
          <a:graphicData uri="http://schemas.openxmlformats.org/presentationml/2006/ole">
            <p:oleObj spid="_x0000_s1032213" name="公式" r:id="rId4" imgW="8420040" imgH="1714320" progId="Equation.3">
              <p:embed/>
            </p:oleObj>
          </a:graphicData>
        </a:graphic>
      </p:graphicFrame>
      <p:graphicFrame>
        <p:nvGraphicFramePr>
          <p:cNvPr id="165898" name="Object 10"/>
          <p:cNvGraphicFramePr>
            <a:graphicFrameLocks noChangeAspect="1"/>
          </p:cNvGraphicFramePr>
          <p:nvPr/>
        </p:nvGraphicFramePr>
        <p:xfrm>
          <a:off x="241328" y="5214950"/>
          <a:ext cx="8331200" cy="444500"/>
        </p:xfrm>
        <a:graphic>
          <a:graphicData uri="http://schemas.openxmlformats.org/presentationml/2006/ole">
            <p:oleObj spid="_x0000_s1032214" name="公式" r:id="rId5" imgW="8001000" imgH="444500" progId="Equation.3">
              <p:embed/>
            </p:oleObj>
          </a:graphicData>
        </a:graphic>
      </p:graphicFrame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6043613" y="765175"/>
            <a:ext cx="903109" cy="525401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ea typeface="楷体_GB2312" pitchFamily="49" charset="-122"/>
              </a:rPr>
              <a:t>凸</a:t>
            </a:r>
            <a:r>
              <a:rPr lang="zh-CN" altLang="en-US" sz="2800" b="1" dirty="0" smtClean="0">
                <a:solidFill>
                  <a:srgbClr val="9900CC"/>
                </a:solidFill>
                <a:ea typeface="楷体_GB2312" pitchFamily="49" charset="-122"/>
              </a:rPr>
              <a:t>性</a:t>
            </a:r>
            <a:endParaRPr lang="zh-CN" altLang="en-US" sz="2800" b="1" dirty="0">
              <a:solidFill>
                <a:srgbClr val="9900CC"/>
              </a:solidFill>
              <a:ea typeface="楷体_GB2312" pitchFamily="49" charset="-122"/>
            </a:endParaRPr>
          </a:p>
        </p:txBody>
      </p:sp>
      <p:graphicFrame>
        <p:nvGraphicFramePr>
          <p:cNvPr id="1032215" name="Object 23"/>
          <p:cNvGraphicFramePr>
            <a:graphicFrameLocks noChangeAspect="1"/>
          </p:cNvGraphicFramePr>
          <p:nvPr/>
        </p:nvGraphicFramePr>
        <p:xfrm>
          <a:off x="428625" y="3405188"/>
          <a:ext cx="7715250" cy="1654175"/>
        </p:xfrm>
        <a:graphic>
          <a:graphicData uri="http://schemas.openxmlformats.org/presentationml/2006/ole">
            <p:oleObj spid="_x0000_s1032215" name="公式" r:id="rId6" imgW="7657920" imgH="17143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198938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066800" y="404813"/>
            <a:ext cx="160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9900CC"/>
                </a:solidFill>
                <a:ea typeface="黑体" pitchFamily="2" charset="-122"/>
              </a:rPr>
              <a:t>练习</a:t>
            </a:r>
            <a:r>
              <a:rPr lang="en-US" altLang="zh-CN" sz="3200" b="1">
                <a:solidFill>
                  <a:srgbClr val="9900CC"/>
                </a:solidFill>
                <a:ea typeface="黑体" pitchFamily="2" charset="-122"/>
              </a:rPr>
              <a:t>4</a:t>
            </a: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1042988" y="1014413"/>
          <a:ext cx="5757862" cy="1911350"/>
        </p:xfrm>
        <a:graphic>
          <a:graphicData uri="http://schemas.openxmlformats.org/presentationml/2006/ole">
            <p:oleObj spid="_x0000_s1033230" name="公式" r:id="rId3" imgW="4813300" imgH="1714500" progId="Equation.3">
              <p:embed/>
            </p:oleObj>
          </a:graphicData>
        </a:graphic>
      </p:graphicFrame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971550" y="2982913"/>
            <a:ext cx="410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提示：取对数后再变形</a:t>
            </a:r>
            <a:r>
              <a:rPr lang="en-US" altLang="zh-CN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1042988" y="3406775"/>
          <a:ext cx="6842125" cy="1793875"/>
        </p:xfrm>
        <a:graphic>
          <a:graphicData uri="http://schemas.openxmlformats.org/presentationml/2006/ole">
            <p:oleObj spid="_x0000_s1033231" name="公式" r:id="rId4" imgW="6210138" imgH="162887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980575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Grp="1" noChangeArrowheads="1"/>
          </p:cNvSpPr>
          <p:nvPr>
            <p:ph type="title" idx="4294967295"/>
          </p:nvPr>
        </p:nvSpPr>
        <p:spPr bwMode="auto">
          <a:xfrm>
            <a:off x="228600" y="228600"/>
            <a:ext cx="4775448" cy="79501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五）泰勒公式的运用</a:t>
            </a: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254000" y="1333500"/>
          <a:ext cx="7975600" cy="1827213"/>
        </p:xfrm>
        <a:graphic>
          <a:graphicData uri="http://schemas.openxmlformats.org/presentationml/2006/ole">
            <p:oleObj spid="_x0000_s1034254" name="公式" r:id="rId3" imgW="4305219" imgH="1124031" progId="Equation.3">
              <p:embed/>
            </p:oleObj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304800" y="3140075"/>
          <a:ext cx="7620000" cy="2193925"/>
        </p:xfrm>
        <a:graphic>
          <a:graphicData uri="http://schemas.openxmlformats.org/presentationml/2006/ole">
            <p:oleObj spid="_x0000_s1034255" name="公式" r:id="rId4" imgW="4181629" imgH="1361945" progId="Equation.3">
              <p:embed/>
            </p:oleObj>
          </a:graphicData>
        </a:graphic>
      </p:graphicFrame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6200" y="5410200"/>
            <a:ext cx="891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泰勒公式运用的三要点：展函数，展目标，展点</a:t>
            </a:r>
            <a:r>
              <a:rPr lang="en-US" altLang="zh-CN" sz="28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28600" y="762000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</a:rPr>
              <a:t>目的</a:t>
            </a:r>
            <a:r>
              <a:rPr lang="en-US" altLang="zh-CN" sz="2800" b="1">
                <a:solidFill>
                  <a:srgbClr val="9900CC"/>
                </a:solidFill>
              </a:rPr>
              <a:t>:  </a:t>
            </a:r>
            <a:r>
              <a:rPr lang="zh-CN" altLang="en-US" sz="2800" b="1">
                <a:solidFill>
                  <a:srgbClr val="9900CC"/>
                </a:solidFill>
              </a:rPr>
              <a:t>学习泰勒公式的使用特点</a:t>
            </a:r>
            <a:r>
              <a:rPr lang="en-US" altLang="zh-CN" sz="2800" b="1">
                <a:solidFill>
                  <a:srgbClr val="9900CC"/>
                </a:solidFill>
              </a:rPr>
              <a:t>.</a:t>
            </a:r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flipH="1" flipV="1">
            <a:off x="357158" y="4357694"/>
            <a:ext cx="4175124" cy="1223961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flipH="1" flipV="1">
            <a:off x="971031" y="4346810"/>
            <a:ext cx="5256734" cy="1225330"/>
          </a:xfrm>
          <a:prstGeom prst="straightConnector1">
            <a:avLst/>
          </a:prstGeom>
          <a:noFill/>
          <a:ln w="38100" algn="ctr">
            <a:solidFill>
              <a:srgbClr val="FFC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 flipH="1" flipV="1">
            <a:off x="2214546" y="4348176"/>
            <a:ext cx="5328815" cy="1223964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19068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 autoUpdateAnimBg="0"/>
      <p:bldP spid="7885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381000" y="381000"/>
          <a:ext cx="8151813" cy="1425575"/>
        </p:xfrm>
        <a:graphic>
          <a:graphicData uri="http://schemas.openxmlformats.org/presentationml/2006/ole">
            <p:oleObj spid="_x0000_s1035320" name="Equation" r:id="rId3" imgW="7305764" imgH="1295384" progId="Equation.3">
              <p:embed/>
            </p:oleObj>
          </a:graphicData>
        </a:graphic>
      </p:graphicFrame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76200" y="19050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ea typeface="黑体" pitchFamily="2" charset="-122"/>
              </a:rPr>
              <a:t>证    </a:t>
            </a:r>
            <a:endParaRPr lang="zh-CN" altLang="en-US" sz="2800" b="1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649288" y="1979613"/>
          <a:ext cx="8113712" cy="458787"/>
        </p:xfrm>
        <a:graphic>
          <a:graphicData uri="http://schemas.openxmlformats.org/presentationml/2006/ole">
            <p:oleObj spid="_x0000_s1035321" name="公式" r:id="rId4" imgW="4410083" imgH="257029" progId="Equation.3">
              <p:embed/>
            </p:oleObj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609600" y="2514600"/>
          <a:ext cx="5199063" cy="479425"/>
        </p:xfrm>
        <a:graphic>
          <a:graphicData uri="http://schemas.openxmlformats.org/presentationml/2006/ole">
            <p:oleObj spid="_x0000_s1035322" name="公式" r:id="rId5" imgW="2619221" imgH="257029" progId="Equation.3">
              <p:embed/>
            </p:oleObj>
          </a:graphicData>
        </a:graphic>
      </p:graphicFrame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609600" y="3048000"/>
          <a:ext cx="5222875" cy="479425"/>
        </p:xfrm>
        <a:graphic>
          <a:graphicData uri="http://schemas.openxmlformats.org/presentationml/2006/ole">
            <p:oleObj spid="_x0000_s1035323" name="公式" r:id="rId6" imgW="2628754" imgH="257029" progId="Equation.3">
              <p:embed/>
            </p:oleObj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5848350" y="2514600"/>
          <a:ext cx="2762250" cy="479425"/>
        </p:xfrm>
        <a:graphic>
          <a:graphicData uri="http://schemas.openxmlformats.org/presentationml/2006/ole">
            <p:oleObj spid="_x0000_s1035324" name="公式" r:id="rId7" imgW="1390812" imgH="257029" progId="Equation.3">
              <p:embed/>
            </p:oleObj>
          </a:graphicData>
        </a:graphic>
      </p:graphicFrame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5824538" y="3048000"/>
          <a:ext cx="2786062" cy="479425"/>
        </p:xfrm>
        <a:graphic>
          <a:graphicData uri="http://schemas.openxmlformats.org/presentationml/2006/ole">
            <p:oleObj spid="_x0000_s1035325" name="公式" r:id="rId8" imgW="1400345" imgH="257029" progId="Equation.3">
              <p:embed/>
            </p:oleObj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609600" y="3505200"/>
          <a:ext cx="8534400" cy="869950"/>
        </p:xfrm>
        <a:graphic>
          <a:graphicData uri="http://schemas.openxmlformats.org/presentationml/2006/ole">
            <p:oleObj spid="_x0000_s1035326" name="公式" r:id="rId9" imgW="4419616" imgH="476169" progId="Equation.3">
              <p:embed/>
            </p:oleObj>
          </a:graphicData>
        </a:graphic>
      </p:graphicFrame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3268663" y="4419600"/>
          <a:ext cx="5722937" cy="479425"/>
        </p:xfrm>
        <a:graphic>
          <a:graphicData uri="http://schemas.openxmlformats.org/presentationml/2006/ole">
            <p:oleObj spid="_x0000_s1035327" name="公式" r:id="rId10" imgW="2962413" imgH="257029" progId="Equation.3">
              <p:embed/>
            </p:oleObj>
          </a:graphicData>
        </a:graphic>
      </p:graphicFrame>
      <p:graphicFrame>
        <p:nvGraphicFramePr>
          <p:cNvPr id="79884" name="Object 12"/>
          <p:cNvGraphicFramePr>
            <a:graphicFrameLocks noChangeAspect="1"/>
          </p:cNvGraphicFramePr>
          <p:nvPr/>
        </p:nvGraphicFramePr>
        <p:xfrm>
          <a:off x="304800" y="5062538"/>
          <a:ext cx="7772400" cy="957262"/>
        </p:xfrm>
        <a:graphic>
          <a:graphicData uri="http://schemas.openxmlformats.org/presentationml/2006/ole">
            <p:oleObj spid="_x0000_s1035328" name="公式" r:id="rId11" imgW="3657649" imgH="495284" progId="Equation.3">
              <p:embed/>
            </p:oleObj>
          </a:graphicData>
        </a:graphic>
      </p:graphicFrame>
      <p:sp>
        <p:nvSpPr>
          <p:cNvPr id="79885" name="Text Box 13"/>
          <p:cNvSpPr txBox="1">
            <a:spLocks noChangeArrowheads="1"/>
          </p:cNvSpPr>
          <p:nvPr/>
        </p:nvSpPr>
        <p:spPr bwMode="auto">
          <a:xfrm>
            <a:off x="304800" y="3048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69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1026"/>
          <p:cNvGraphicFramePr>
            <a:graphicFrameLocks noChangeAspect="1"/>
          </p:cNvGraphicFramePr>
          <p:nvPr/>
        </p:nvGraphicFramePr>
        <p:xfrm>
          <a:off x="503238" y="454025"/>
          <a:ext cx="7192962" cy="1087438"/>
        </p:xfrm>
        <a:graphic>
          <a:graphicData uri="http://schemas.openxmlformats.org/presentationml/2006/ole">
            <p:oleObj spid="_x0000_s1036326" name="Equation" r:id="rId3" imgW="6543797" imgH="1161920" progId="Equation.3">
              <p:embed/>
            </p:oleObj>
          </a:graphicData>
        </a:graphic>
      </p:graphicFrame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228600" y="17526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ea typeface="黑体" pitchFamily="2" charset="-122"/>
              </a:rPr>
              <a:t>证    </a:t>
            </a:r>
            <a:endParaRPr lang="zh-CN" altLang="en-US" sz="2800" b="1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80901" name="Object 1029"/>
          <p:cNvGraphicFramePr>
            <a:graphicFrameLocks noChangeAspect="1"/>
          </p:cNvGraphicFramePr>
          <p:nvPr/>
        </p:nvGraphicFramePr>
        <p:xfrm>
          <a:off x="838200" y="1600200"/>
          <a:ext cx="7772400" cy="812800"/>
        </p:xfrm>
        <a:graphic>
          <a:graphicData uri="http://schemas.openxmlformats.org/presentationml/2006/ole">
            <p:oleObj spid="_x0000_s1036327" name="公式" r:id="rId4" imgW="4105364" imgH="457054" progId="Equation.3">
              <p:embed/>
            </p:oleObj>
          </a:graphicData>
        </a:graphic>
      </p:graphicFrame>
      <p:graphicFrame>
        <p:nvGraphicFramePr>
          <p:cNvPr id="80902" name="Object 1030"/>
          <p:cNvGraphicFramePr>
            <a:graphicFrameLocks noChangeAspect="1"/>
          </p:cNvGraphicFramePr>
          <p:nvPr/>
        </p:nvGraphicFramePr>
        <p:xfrm>
          <a:off x="457200" y="5443538"/>
          <a:ext cx="7010400" cy="957262"/>
        </p:xfrm>
        <a:graphic>
          <a:graphicData uri="http://schemas.openxmlformats.org/presentationml/2006/ole">
            <p:oleObj spid="_x0000_s1036328" name="公式" r:id="rId5" imgW="3562318" imgH="495284" progId="Equation.3">
              <p:embed/>
            </p:oleObj>
          </a:graphicData>
        </a:graphic>
      </p:graphicFrame>
      <p:graphicFrame>
        <p:nvGraphicFramePr>
          <p:cNvPr id="80903" name="Object 1031"/>
          <p:cNvGraphicFramePr>
            <a:graphicFrameLocks noChangeAspect="1"/>
          </p:cNvGraphicFramePr>
          <p:nvPr/>
        </p:nvGraphicFramePr>
        <p:xfrm>
          <a:off x="933450" y="2311400"/>
          <a:ext cx="7677150" cy="812800"/>
        </p:xfrm>
        <a:graphic>
          <a:graphicData uri="http://schemas.openxmlformats.org/presentationml/2006/ole">
            <p:oleObj spid="_x0000_s1036329" name="公式" r:id="rId6" imgW="4057699" imgH="457054" progId="Equation.3">
              <p:embed/>
            </p:oleObj>
          </a:graphicData>
        </a:graphic>
      </p:graphicFrame>
      <p:graphicFrame>
        <p:nvGraphicFramePr>
          <p:cNvPr id="80904" name="Object 1032"/>
          <p:cNvGraphicFramePr>
            <a:graphicFrameLocks noChangeAspect="1"/>
          </p:cNvGraphicFramePr>
          <p:nvPr/>
        </p:nvGraphicFramePr>
        <p:xfrm>
          <a:off x="808038" y="2971800"/>
          <a:ext cx="8107362" cy="765175"/>
        </p:xfrm>
        <a:graphic>
          <a:graphicData uri="http://schemas.openxmlformats.org/presentationml/2006/ole">
            <p:oleObj spid="_x0000_s1036330" name="公式" r:id="rId7" imgW="4457749" imgH="438280" progId="Equation.3">
              <p:embed/>
            </p:oleObj>
          </a:graphicData>
        </a:graphic>
      </p:graphicFrame>
      <p:graphicFrame>
        <p:nvGraphicFramePr>
          <p:cNvPr id="80905" name="Object 1033"/>
          <p:cNvGraphicFramePr>
            <a:graphicFrameLocks noChangeAspect="1"/>
          </p:cNvGraphicFramePr>
          <p:nvPr/>
        </p:nvGraphicFramePr>
        <p:xfrm>
          <a:off x="838200" y="3643313"/>
          <a:ext cx="6934200" cy="1843087"/>
        </p:xfrm>
        <a:graphic>
          <a:graphicData uri="http://schemas.openxmlformats.org/presentationml/2006/ole">
            <p:oleObj spid="_x0000_s1036331" name="公式" r:id="rId8" imgW="3533718" imgH="1057129" progId="Equation.3">
              <p:embed/>
            </p:oleObj>
          </a:graphicData>
        </a:graphic>
      </p:graphicFrame>
      <p:sp>
        <p:nvSpPr>
          <p:cNvPr id="80906" name="Text Box 1034"/>
          <p:cNvSpPr txBox="1">
            <a:spLocks noChangeArrowheads="1"/>
          </p:cNvSpPr>
          <p:nvPr/>
        </p:nvSpPr>
        <p:spPr bwMode="auto">
          <a:xfrm>
            <a:off x="304800" y="381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032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304800" y="492125"/>
          <a:ext cx="8515350" cy="1239838"/>
        </p:xfrm>
        <a:graphic>
          <a:graphicData uri="http://schemas.openxmlformats.org/presentationml/2006/ole">
            <p:oleObj spid="_x0000_s1037338" name="公式" r:id="rId3" imgW="8553580" imgH="1295384" progId="Equation.3">
              <p:embed/>
            </p:oleObj>
          </a:graphicData>
        </a:graphic>
      </p:graphicFrame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39688" y="1916113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ea typeface="黑体" pitchFamily="2" charset="-122"/>
              </a:rPr>
              <a:t>证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明</a:t>
            </a:r>
            <a:r>
              <a:rPr lang="zh-CN" altLang="zh-CN" sz="2800" b="1">
                <a:solidFill>
                  <a:srgbClr val="0000FF"/>
                </a:solidFill>
                <a:ea typeface="黑体" pitchFamily="2" charset="-122"/>
              </a:rPr>
              <a:t>    </a:t>
            </a:r>
            <a:endParaRPr lang="zh-CN" altLang="en-US" sz="2800" b="1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166917" name="Object 5"/>
          <p:cNvGraphicFramePr>
            <a:graphicFrameLocks noChangeAspect="1"/>
          </p:cNvGraphicFramePr>
          <p:nvPr/>
        </p:nvGraphicFramePr>
        <p:xfrm>
          <a:off x="1116013" y="1787525"/>
          <a:ext cx="7200900" cy="1563688"/>
        </p:xfrm>
        <a:graphic>
          <a:graphicData uri="http://schemas.openxmlformats.org/presentationml/2006/ole">
            <p:oleObj spid="_x0000_s1037339" name="公式" r:id="rId4" imgW="8362918" imgH="1714549" progId="Equation.3">
              <p:embed/>
            </p:oleObj>
          </a:graphicData>
        </a:graphic>
      </p:graphicFrame>
      <p:sp>
        <p:nvSpPr>
          <p:cNvPr id="166921" name="Text Box 9"/>
          <p:cNvSpPr txBox="1">
            <a:spLocks noChangeArrowheads="1"/>
          </p:cNvSpPr>
          <p:nvPr/>
        </p:nvSpPr>
        <p:spPr bwMode="auto">
          <a:xfrm>
            <a:off x="250825" y="4048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166922" name="Object 10"/>
          <p:cNvGraphicFramePr>
            <a:graphicFrameLocks noChangeAspect="1"/>
          </p:cNvGraphicFramePr>
          <p:nvPr/>
        </p:nvGraphicFramePr>
        <p:xfrm>
          <a:off x="1116013" y="3357563"/>
          <a:ext cx="7272337" cy="1577975"/>
        </p:xfrm>
        <a:graphic>
          <a:graphicData uri="http://schemas.openxmlformats.org/presentationml/2006/ole">
            <p:oleObj spid="_x0000_s1037340" name="公式" r:id="rId5" imgW="8362918" imgH="1714549" progId="Equation.3">
              <p:embed/>
            </p:oleObj>
          </a:graphicData>
        </a:graphic>
      </p:graphicFrame>
      <p:graphicFrame>
        <p:nvGraphicFramePr>
          <p:cNvPr id="166923" name="Object 11"/>
          <p:cNvGraphicFramePr>
            <a:graphicFrameLocks noChangeAspect="1"/>
          </p:cNvGraphicFramePr>
          <p:nvPr/>
        </p:nvGraphicFramePr>
        <p:xfrm>
          <a:off x="414338" y="4797425"/>
          <a:ext cx="8261350" cy="1247775"/>
        </p:xfrm>
        <a:graphic>
          <a:graphicData uri="http://schemas.openxmlformats.org/presentationml/2006/ole">
            <p:oleObj spid="_x0000_s1037341" name="公式" r:id="rId6" imgW="9096286" imgH="129538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2546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304800" y="492125"/>
          <a:ext cx="8515350" cy="1239838"/>
        </p:xfrm>
        <a:graphic>
          <a:graphicData uri="http://schemas.openxmlformats.org/presentationml/2006/ole">
            <p:oleObj spid="_x0000_s1038356" name="公式" r:id="rId3" imgW="8553580" imgH="1295384" progId="Equation.3">
              <p:embed/>
            </p:oleObj>
          </a:graphicData>
        </a:graphic>
      </p:graphicFrame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250825" y="4048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468313" y="1844675"/>
          <a:ext cx="8204200" cy="1246188"/>
        </p:xfrm>
        <a:graphic>
          <a:graphicData uri="http://schemas.openxmlformats.org/presentationml/2006/ole">
            <p:oleObj spid="_x0000_s1038357" name="公式" r:id="rId4" imgW="9029554" imgH="1295384" progId="Equation.3">
              <p:embed/>
            </p:oleObj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36268483"/>
              </p:ext>
            </p:extLst>
          </p:nvPr>
        </p:nvGraphicFramePr>
        <p:xfrm>
          <a:off x="500034" y="3286124"/>
          <a:ext cx="6858048" cy="1887538"/>
        </p:xfrm>
        <a:graphic>
          <a:graphicData uri="http://schemas.openxmlformats.org/presentationml/2006/ole">
            <p:oleObj spid="_x0000_s1038358" name="公式" r:id="rId5" imgW="7441920" imgH="21081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89746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5352977"/>
              </p:ext>
            </p:extLst>
          </p:nvPr>
        </p:nvGraphicFramePr>
        <p:xfrm>
          <a:off x="539750" y="168275"/>
          <a:ext cx="3960242" cy="452438"/>
        </p:xfrm>
        <a:graphic>
          <a:graphicData uri="http://schemas.openxmlformats.org/presentationml/2006/ole">
            <p:oleObj spid="_x0000_s1039386" name="公式" r:id="rId3" imgW="3152734" imgH="409608" progId="Equation.3">
              <p:embed/>
            </p:oleObj>
          </a:graphicData>
        </a:graphic>
      </p:graphicFrame>
      <p:sp>
        <p:nvSpPr>
          <p:cNvPr id="163843" name="Text Box 3"/>
          <p:cNvSpPr txBox="1">
            <a:spLocks noChangeArrowheads="1"/>
          </p:cNvSpPr>
          <p:nvPr/>
        </p:nvSpPr>
        <p:spPr bwMode="auto">
          <a:xfrm>
            <a:off x="228600" y="7635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ea typeface="黑体" pitchFamily="2" charset="-122"/>
              </a:rPr>
              <a:t>证    </a:t>
            </a:r>
            <a:endParaRPr lang="zh-CN" altLang="en-US" sz="2800" b="1">
              <a:solidFill>
                <a:srgbClr val="0000FF"/>
              </a:solidFill>
              <a:ea typeface="黑体" pitchFamily="2" charset="-122"/>
            </a:endParaRPr>
          </a:p>
        </p:txBody>
      </p:sp>
      <p:sp>
        <p:nvSpPr>
          <p:cNvPr id="163850" name="Text Box 10"/>
          <p:cNvSpPr txBox="1">
            <a:spLocks noChangeArrowheads="1"/>
          </p:cNvSpPr>
          <p:nvPr/>
        </p:nvSpPr>
        <p:spPr bwMode="auto">
          <a:xfrm>
            <a:off x="304800" y="101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163851" name="Object 11"/>
          <p:cNvGraphicFramePr>
            <a:graphicFrameLocks noChangeAspect="1"/>
          </p:cNvGraphicFramePr>
          <p:nvPr/>
        </p:nvGraphicFramePr>
        <p:xfrm>
          <a:off x="1001713" y="515938"/>
          <a:ext cx="7281862" cy="1041400"/>
        </p:xfrm>
        <a:graphic>
          <a:graphicData uri="http://schemas.openxmlformats.org/presentationml/2006/ole">
            <p:oleObj spid="_x0000_s1039387" name="公式" r:id="rId4" imgW="6324535" imgH="981010" progId="Equation.3">
              <p:embed/>
            </p:oleObj>
          </a:graphicData>
        </a:graphic>
      </p:graphicFrame>
      <p:graphicFrame>
        <p:nvGraphicFramePr>
          <p:cNvPr id="163852" name="Object 12"/>
          <p:cNvGraphicFramePr>
            <a:graphicFrameLocks noChangeAspect="1"/>
          </p:cNvGraphicFramePr>
          <p:nvPr/>
        </p:nvGraphicFramePr>
        <p:xfrm>
          <a:off x="323850" y="1531938"/>
          <a:ext cx="7667625" cy="2833687"/>
        </p:xfrm>
        <a:graphic>
          <a:graphicData uri="http://schemas.openxmlformats.org/presentationml/2006/ole">
            <p:oleObj spid="_x0000_s1039388" name="公式" r:id="rId5" imgW="7448420" imgH="3000375" progId="Equation.3">
              <p:embed/>
            </p:oleObj>
          </a:graphicData>
        </a:graphic>
      </p:graphicFrame>
      <p:graphicFrame>
        <p:nvGraphicFramePr>
          <p:cNvPr id="163853" name="Object 13"/>
          <p:cNvGraphicFramePr>
            <a:graphicFrameLocks noChangeAspect="1"/>
          </p:cNvGraphicFramePr>
          <p:nvPr/>
        </p:nvGraphicFramePr>
        <p:xfrm>
          <a:off x="430213" y="4437063"/>
          <a:ext cx="7165975" cy="1516062"/>
        </p:xfrm>
        <a:graphic>
          <a:graphicData uri="http://schemas.openxmlformats.org/presentationml/2006/ole">
            <p:oleObj spid="_x0000_s1039389" name="公式" r:id="rId6" imgW="7305764" imgH="167631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4084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1484313"/>
            <a:ext cx="666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927100" y="1347788"/>
          <a:ext cx="4697413" cy="909637"/>
        </p:xfrm>
        <a:graphic>
          <a:graphicData uri="http://schemas.openxmlformats.org/presentationml/2006/ole">
            <p:oleObj spid="_x0000_s1004588" name="公式" r:id="rId3" imgW="4724400" imgH="914400" progId="Equation.3">
              <p:embed/>
            </p:oleObj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5722938" y="1390650"/>
          <a:ext cx="3241675" cy="885825"/>
        </p:xfrm>
        <a:graphic>
          <a:graphicData uri="http://schemas.openxmlformats.org/presentationml/2006/ole">
            <p:oleObj spid="_x0000_s1004589" name="公式" r:id="rId4" imgW="3390900" imgH="927100" progId="Equation.3">
              <p:embed/>
            </p:oleObj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701675" y="3487738"/>
          <a:ext cx="8189913" cy="1454150"/>
        </p:xfrm>
        <a:graphic>
          <a:graphicData uri="http://schemas.openxmlformats.org/presentationml/2006/ole">
            <p:oleObj spid="_x0000_s1004590" name="公式" r:id="rId5" imgW="4864100" imgH="863600" progId="Equation.3">
              <p:embed/>
            </p:oleObj>
          </a:graphicData>
        </a:graphic>
      </p:graphicFrame>
      <p:graphicFrame>
        <p:nvGraphicFramePr>
          <p:cNvPr id="130054" name="Object 6"/>
          <p:cNvGraphicFramePr>
            <a:graphicFrameLocks noChangeAspect="1"/>
          </p:cNvGraphicFramePr>
          <p:nvPr/>
        </p:nvGraphicFramePr>
        <p:xfrm>
          <a:off x="755650" y="4924425"/>
          <a:ext cx="546100" cy="736600"/>
        </p:xfrm>
        <a:graphic>
          <a:graphicData uri="http://schemas.openxmlformats.org/presentationml/2006/ole">
            <p:oleObj spid="_x0000_s1004591" name="Equation" r:id="rId6" imgW="545863" imgH="736280" progId="Equation.3">
              <p:embed/>
            </p:oleObj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708025" y="2501900"/>
          <a:ext cx="3471863" cy="923925"/>
        </p:xfrm>
        <a:graphic>
          <a:graphicData uri="http://schemas.openxmlformats.org/presentationml/2006/ole">
            <p:oleObj spid="_x0000_s1004592" name="公式" r:id="rId7" imgW="3530600" imgH="939800" progId="Equation.3">
              <p:embed/>
            </p:oleObj>
          </a:graphicData>
        </a:graphic>
      </p:graphicFrame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4211638" y="2492375"/>
          <a:ext cx="3573462" cy="1023938"/>
        </p:xfrm>
        <a:graphic>
          <a:graphicData uri="http://schemas.openxmlformats.org/presentationml/2006/ole">
            <p:oleObj spid="_x0000_s1004593" name="公式" r:id="rId8" imgW="1993900" imgH="571500" progId="Equation.3">
              <p:embed/>
            </p:oleObj>
          </a:graphicData>
        </a:graphic>
      </p:graphicFrame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250825" y="3079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30059" name="Object 11"/>
          <p:cNvGraphicFramePr>
            <a:graphicFrameLocks noChangeAspect="1"/>
          </p:cNvGraphicFramePr>
          <p:nvPr/>
        </p:nvGraphicFramePr>
        <p:xfrm>
          <a:off x="1184275" y="115888"/>
          <a:ext cx="3027363" cy="1020762"/>
        </p:xfrm>
        <a:graphic>
          <a:graphicData uri="http://schemas.openxmlformats.org/presentationml/2006/ole">
            <p:oleObj spid="_x0000_s1004594" name="公式" r:id="rId9" imgW="3276600" imgH="1104900" progId="Equation.3">
              <p:embed/>
            </p:oleObj>
          </a:graphicData>
        </a:graphic>
      </p:graphicFrame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4356100" y="404813"/>
            <a:ext cx="2879725" cy="528637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泰勒公式</a:t>
            </a: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无穷小</a:t>
            </a:r>
          </a:p>
        </p:txBody>
      </p:sp>
    </p:spTree>
    <p:extLst>
      <p:ext uri="{BB962C8B-B14F-4D97-AF65-F5344CB8AC3E}">
        <p14:creationId xmlns:p14="http://schemas.microsoft.com/office/powerpoint/2010/main" xmlns="" val="15468586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539750" y="501636"/>
          <a:ext cx="7993063" cy="998538"/>
        </p:xfrm>
        <a:graphic>
          <a:graphicData uri="http://schemas.openxmlformats.org/presentationml/2006/ole">
            <p:oleObj spid="_x0000_s1040398" name="公式" r:id="rId3" imgW="7877070" imgH="1047913" progId="Equation.3">
              <p:embed/>
            </p:oleObj>
          </a:graphicData>
        </a:graphic>
      </p:graphicFrame>
      <p:sp>
        <p:nvSpPr>
          <p:cNvPr id="169987" name="Text Box 3"/>
          <p:cNvSpPr txBox="1">
            <a:spLocks noChangeArrowheads="1"/>
          </p:cNvSpPr>
          <p:nvPr/>
        </p:nvSpPr>
        <p:spPr bwMode="auto">
          <a:xfrm>
            <a:off x="39688" y="162877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zh-CN" altLang="zh-CN" sz="2800" b="1">
                <a:solidFill>
                  <a:srgbClr val="0000FF"/>
                </a:solidFill>
                <a:ea typeface="黑体" pitchFamily="2" charset="-122"/>
              </a:rPr>
              <a:t>证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明</a:t>
            </a:r>
            <a:r>
              <a:rPr lang="zh-CN" altLang="zh-CN" sz="2800" b="1">
                <a:solidFill>
                  <a:srgbClr val="0000FF"/>
                </a:solidFill>
                <a:ea typeface="黑体" pitchFamily="2" charset="-122"/>
              </a:rPr>
              <a:t>    </a:t>
            </a:r>
            <a:endParaRPr lang="zh-CN" altLang="en-US" sz="2800" b="1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1152525" y="1700213"/>
          <a:ext cx="7812088" cy="3197225"/>
        </p:xfrm>
        <a:graphic>
          <a:graphicData uri="http://schemas.openxmlformats.org/presentationml/2006/ole">
            <p:oleObj spid="_x0000_s1040399" name="公式" r:id="rId4" imgW="9067687" imgH="3524331" progId="Equation.3">
              <p:embed/>
            </p:oleObj>
          </a:graphicData>
        </a:graphic>
      </p:graphicFrame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250825" y="40481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085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41313" y="7874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357158" y="642918"/>
          <a:ext cx="7827962" cy="1262063"/>
        </p:xfrm>
        <a:graphic>
          <a:graphicData uri="http://schemas.openxmlformats.org/presentationml/2006/ole">
            <p:oleObj spid="_x0000_s1041476" name="公式" r:id="rId3" imgW="7505640" imgH="1257120" progId="Equation.3">
              <p:embed/>
            </p:oleObj>
          </a:graphicData>
        </a:graphic>
      </p:graphicFrame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68313" y="22161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190625" y="2292350"/>
          <a:ext cx="1739900" cy="430213"/>
        </p:xfrm>
        <a:graphic>
          <a:graphicData uri="http://schemas.openxmlformats.org/presentationml/2006/ole">
            <p:oleObj spid="_x0000_s1041477" name="公式" r:id="rId4" imgW="1739900" imgH="431800" progId="Equation.3">
              <p:embed/>
            </p:oleObj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3019425" y="2305050"/>
          <a:ext cx="1092200" cy="368300"/>
        </p:xfrm>
        <a:graphic>
          <a:graphicData uri="http://schemas.openxmlformats.org/presentationml/2006/ole">
            <p:oleObj spid="_x0000_s1041478" name="公式" r:id="rId5" imgW="1091726" imgH="368140" progId="Equation.3">
              <p:embed/>
            </p:oleObj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127125" y="2901950"/>
          <a:ext cx="4203700" cy="419100"/>
        </p:xfrm>
        <a:graphic>
          <a:graphicData uri="http://schemas.openxmlformats.org/presentationml/2006/ole">
            <p:oleObj spid="_x0000_s1041479" name="公式" r:id="rId6" imgW="4203700" imgH="419100" progId="Equation.3">
              <p:embed/>
            </p:oleObj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835025" y="3435350"/>
          <a:ext cx="3327400" cy="838200"/>
        </p:xfrm>
        <a:graphic>
          <a:graphicData uri="http://schemas.openxmlformats.org/presentationml/2006/ole">
            <p:oleObj spid="_x0000_s1041480" name="公式" r:id="rId7" imgW="3327400" imgH="838200" progId="Equation.3">
              <p:embed/>
            </p:oleObj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4187825" y="3663950"/>
          <a:ext cx="1384300" cy="392113"/>
        </p:xfrm>
        <a:graphic>
          <a:graphicData uri="http://schemas.openxmlformats.org/presentationml/2006/ole">
            <p:oleObj spid="_x0000_s1041481" name="公式" r:id="rId8" imgW="1384300" imgH="393700" progId="Equation.3">
              <p:embed/>
            </p:oleObj>
          </a:graphicData>
        </a:graphic>
      </p:graphicFrame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5940425" y="351155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奇函数</a:t>
            </a:r>
          </a:p>
        </p:txBody>
      </p:sp>
      <p:graphicFrame>
        <p:nvGraphicFramePr>
          <p:cNvPr id="40972" name="Object 12"/>
          <p:cNvGraphicFramePr>
            <a:graphicFrameLocks noChangeAspect="1"/>
          </p:cNvGraphicFramePr>
          <p:nvPr/>
        </p:nvGraphicFramePr>
        <p:xfrm>
          <a:off x="1444625" y="4654550"/>
          <a:ext cx="838200" cy="404813"/>
        </p:xfrm>
        <a:graphic>
          <a:graphicData uri="http://schemas.openxmlformats.org/presentationml/2006/ole">
            <p:oleObj spid="_x0000_s1041482" name="公式" r:id="rId9" imgW="837836" imgH="406224" progId="Equation.3">
              <p:embed/>
            </p:oleObj>
          </a:graphicData>
        </a:graphic>
      </p:graphicFrame>
      <p:graphicFrame>
        <p:nvGraphicFramePr>
          <p:cNvPr id="40973" name="Object 13"/>
          <p:cNvGraphicFramePr>
            <a:graphicFrameLocks noChangeAspect="1"/>
          </p:cNvGraphicFramePr>
          <p:nvPr/>
        </p:nvGraphicFramePr>
        <p:xfrm>
          <a:off x="2409825" y="4387850"/>
          <a:ext cx="2082800" cy="952500"/>
        </p:xfrm>
        <a:graphic>
          <a:graphicData uri="http://schemas.openxmlformats.org/presentationml/2006/ole">
            <p:oleObj spid="_x0000_s1041483" name="公式" r:id="rId10" imgW="2082800" imgH="952500" progId="Equation.3">
              <p:embed/>
            </p:oleObj>
          </a:graphicData>
        </a:graphic>
      </p:graphicFrame>
      <p:graphicFrame>
        <p:nvGraphicFramePr>
          <p:cNvPr id="40974" name="Object 14"/>
          <p:cNvGraphicFramePr>
            <a:graphicFrameLocks noChangeAspect="1"/>
          </p:cNvGraphicFramePr>
          <p:nvPr/>
        </p:nvGraphicFramePr>
        <p:xfrm>
          <a:off x="4568825" y="4425950"/>
          <a:ext cx="1981200" cy="952500"/>
        </p:xfrm>
        <a:graphic>
          <a:graphicData uri="http://schemas.openxmlformats.org/presentationml/2006/ole">
            <p:oleObj spid="_x0000_s1041484" name="公式" r:id="rId11" imgW="1981200" imgH="952500" progId="Equation.3">
              <p:embed/>
            </p:oleObj>
          </a:graphicData>
        </a:graphic>
      </p:graphicFrame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835025" y="5492750"/>
          <a:ext cx="1409700" cy="430213"/>
        </p:xfrm>
        <a:graphic>
          <a:graphicData uri="http://schemas.openxmlformats.org/presentationml/2006/ole">
            <p:oleObj spid="_x0000_s1041485" name="公式" r:id="rId12" imgW="1409088" imgH="431613" progId="Equation.3">
              <p:embed/>
            </p:oleObj>
          </a:graphicData>
        </a:graphic>
      </p:graphicFrame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2663825" y="5492750"/>
          <a:ext cx="2743200" cy="457200"/>
        </p:xfrm>
        <a:graphic>
          <a:graphicData uri="http://schemas.openxmlformats.org/presentationml/2006/ole">
            <p:oleObj spid="_x0000_s1041486" name="公式" r:id="rId13" imgW="2743200" imgH="457200" progId="Equation.3">
              <p:embed/>
            </p:oleObj>
          </a:graphicData>
        </a:graphic>
      </p:graphicFrame>
      <p:sp>
        <p:nvSpPr>
          <p:cNvPr id="45084" name="Text Box 1052"/>
          <p:cNvSpPr txBox="1">
            <a:spLocks noChangeArrowheads="1"/>
          </p:cNvSpPr>
          <p:nvPr/>
        </p:nvSpPr>
        <p:spPr bwMode="auto">
          <a:xfrm>
            <a:off x="228600" y="228600"/>
            <a:ext cx="25431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黑体" pitchFamily="2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六）其他</a:t>
            </a:r>
          </a:p>
        </p:txBody>
      </p:sp>
    </p:spTree>
    <p:extLst>
      <p:ext uri="{BB962C8B-B14F-4D97-AF65-F5344CB8AC3E}">
        <p14:creationId xmlns:p14="http://schemas.microsoft.com/office/powerpoint/2010/main" xmlns="" val="9477577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7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106488" y="952500"/>
          <a:ext cx="392112" cy="404813"/>
        </p:xfrm>
        <a:graphic>
          <a:graphicData uri="http://schemas.openxmlformats.org/presentationml/2006/ole">
            <p:oleObj spid="_x0000_s1042512" name="公式" r:id="rId3" imgW="393359" imgH="406048" progId="Equation.3">
              <p:embed/>
            </p:oleObj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574800" y="762000"/>
          <a:ext cx="1905000" cy="952500"/>
        </p:xfrm>
        <a:graphic>
          <a:graphicData uri="http://schemas.openxmlformats.org/presentationml/2006/ole">
            <p:oleObj spid="_x0000_s1042513" name="公式" r:id="rId4" imgW="1905000" imgH="952500" progId="Equation.3">
              <p:embed/>
            </p:oleObj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3606800" y="781050"/>
          <a:ext cx="3035300" cy="914400"/>
        </p:xfrm>
        <a:graphic>
          <a:graphicData uri="http://schemas.openxmlformats.org/presentationml/2006/ole">
            <p:oleObj spid="_x0000_s1042514" name="公式" r:id="rId5" imgW="3035300" imgH="914400" progId="Equation.3">
              <p:embed/>
            </p:oleObj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117600" y="1943100"/>
          <a:ext cx="1460500" cy="430213"/>
        </p:xfrm>
        <a:graphic>
          <a:graphicData uri="http://schemas.openxmlformats.org/presentationml/2006/ole">
            <p:oleObj spid="_x0000_s1042515" name="公式" r:id="rId6" imgW="1459866" imgH="431613" progId="Equation.3">
              <p:embed/>
            </p:oleObj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2794000" y="1970088"/>
          <a:ext cx="4521200" cy="430212"/>
        </p:xfrm>
        <a:graphic>
          <a:graphicData uri="http://schemas.openxmlformats.org/presentationml/2006/ole">
            <p:oleObj spid="_x0000_s1042516" name="公式" r:id="rId7" imgW="4216400" imgH="431800" progId="Equation.3">
              <p:embed/>
            </p:oleObj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965200" y="2617788"/>
          <a:ext cx="2311400" cy="544512"/>
        </p:xfrm>
        <a:graphic>
          <a:graphicData uri="http://schemas.openxmlformats.org/presentationml/2006/ole">
            <p:oleObj spid="_x0000_s1042517" name="公式" r:id="rId8" imgW="2311400" imgH="546100" progId="Equation.3">
              <p:embed/>
            </p:oleObj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3479800" y="2628900"/>
          <a:ext cx="2921000" cy="430213"/>
        </p:xfrm>
        <a:graphic>
          <a:graphicData uri="http://schemas.openxmlformats.org/presentationml/2006/ole">
            <p:oleObj spid="_x0000_s1042518" name="公式" r:id="rId9" imgW="2921000" imgH="431800" progId="Equation.3">
              <p:embed/>
            </p:oleObj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1117600" y="3379788"/>
          <a:ext cx="2324100" cy="544512"/>
        </p:xfrm>
        <a:graphic>
          <a:graphicData uri="http://schemas.openxmlformats.org/presentationml/2006/ole">
            <p:oleObj spid="_x0000_s1042519" name="公式" r:id="rId10" imgW="2323092" imgH="545863" progId="Equation.3">
              <p:embed/>
            </p:oleObj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3695700" y="3379788"/>
          <a:ext cx="1892300" cy="544512"/>
        </p:xfrm>
        <a:graphic>
          <a:graphicData uri="http://schemas.openxmlformats.org/presentationml/2006/ole">
            <p:oleObj spid="_x0000_s1042520" name="公式" r:id="rId11" imgW="1892300" imgH="546100" progId="Equation.3">
              <p:embed/>
            </p:oleObj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1193800" y="4141788"/>
          <a:ext cx="5054600" cy="430212"/>
        </p:xfrm>
        <a:graphic>
          <a:graphicData uri="http://schemas.openxmlformats.org/presentationml/2006/ole">
            <p:oleObj spid="_x0000_s1042521" name="公式" r:id="rId12" imgW="4800600" imgH="431800" progId="Equation.3">
              <p:embed/>
            </p:oleObj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219200" y="4827588"/>
          <a:ext cx="2120900" cy="544512"/>
        </p:xfrm>
        <a:graphic>
          <a:graphicData uri="http://schemas.openxmlformats.org/presentationml/2006/ole">
            <p:oleObj spid="_x0000_s1042522" name="公式" r:id="rId13" imgW="2120900" imgH="546100" progId="Equation.3">
              <p:embed/>
            </p:oleObj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3632200" y="4827588"/>
          <a:ext cx="2019300" cy="544512"/>
        </p:xfrm>
        <a:graphic>
          <a:graphicData uri="http://schemas.openxmlformats.org/presentationml/2006/ole">
            <p:oleObj spid="_x0000_s1042523" name="公式" r:id="rId14" imgW="2019300" imgH="546100" progId="Equation.3">
              <p:embed/>
            </p:oleObj>
          </a:graphicData>
        </a:graphic>
      </p:graphicFrame>
      <p:graphicFrame>
        <p:nvGraphicFramePr>
          <p:cNvPr id="41998" name="Object 14"/>
          <p:cNvGraphicFramePr>
            <a:graphicFrameLocks noChangeAspect="1"/>
          </p:cNvGraphicFramePr>
          <p:nvPr/>
        </p:nvGraphicFramePr>
        <p:xfrm>
          <a:off x="1130300" y="5513388"/>
          <a:ext cx="5270500" cy="430212"/>
        </p:xfrm>
        <a:graphic>
          <a:graphicData uri="http://schemas.openxmlformats.org/presentationml/2006/ole">
            <p:oleObj spid="_x0000_s1042524" name="公式" r:id="rId15" imgW="50165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487757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1026"/>
          <p:cNvGraphicFramePr>
            <a:graphicFrameLocks noChangeAspect="1"/>
          </p:cNvGraphicFramePr>
          <p:nvPr/>
        </p:nvGraphicFramePr>
        <p:xfrm>
          <a:off x="965200" y="1066800"/>
          <a:ext cx="1676400" cy="838200"/>
        </p:xfrm>
        <a:graphic>
          <a:graphicData uri="http://schemas.openxmlformats.org/presentationml/2006/ole">
            <p:oleObj spid="_x0000_s1043512" name="公式" r:id="rId3" imgW="1676400" imgH="838200" progId="Equation.3">
              <p:embed/>
            </p:oleObj>
          </a:graphicData>
        </a:graphic>
      </p:graphicFrame>
      <p:graphicFrame>
        <p:nvGraphicFramePr>
          <p:cNvPr id="43011" name="Object 1027"/>
          <p:cNvGraphicFramePr>
            <a:graphicFrameLocks noChangeAspect="1"/>
          </p:cNvGraphicFramePr>
          <p:nvPr/>
        </p:nvGraphicFramePr>
        <p:xfrm>
          <a:off x="2717800" y="1066800"/>
          <a:ext cx="2832100" cy="838200"/>
        </p:xfrm>
        <a:graphic>
          <a:graphicData uri="http://schemas.openxmlformats.org/presentationml/2006/ole">
            <p:oleObj spid="_x0000_s1043513" name="公式" r:id="rId4" imgW="2832100" imgH="838200" progId="Equation.3">
              <p:embed/>
            </p:oleObj>
          </a:graphicData>
        </a:graphic>
      </p:graphicFrame>
      <p:graphicFrame>
        <p:nvGraphicFramePr>
          <p:cNvPr id="43012" name="Object 1028"/>
          <p:cNvGraphicFramePr>
            <a:graphicFrameLocks noChangeAspect="1"/>
          </p:cNvGraphicFramePr>
          <p:nvPr/>
        </p:nvGraphicFramePr>
        <p:xfrm>
          <a:off x="5613400" y="1371600"/>
          <a:ext cx="558800" cy="368300"/>
        </p:xfrm>
        <a:graphic>
          <a:graphicData uri="http://schemas.openxmlformats.org/presentationml/2006/ole">
            <p:oleObj spid="_x0000_s1043514" name="公式" r:id="rId5" imgW="558800" imgH="368300" progId="Equation.3">
              <p:embed/>
            </p:oleObj>
          </a:graphicData>
        </a:graphic>
      </p:graphicFrame>
      <p:graphicFrame>
        <p:nvGraphicFramePr>
          <p:cNvPr id="43013" name="Object 1029"/>
          <p:cNvGraphicFramePr>
            <a:graphicFrameLocks noChangeAspect="1"/>
          </p:cNvGraphicFramePr>
          <p:nvPr/>
        </p:nvGraphicFramePr>
        <p:xfrm>
          <a:off x="1244600" y="2209800"/>
          <a:ext cx="2260600" cy="544513"/>
        </p:xfrm>
        <a:graphic>
          <a:graphicData uri="http://schemas.openxmlformats.org/presentationml/2006/ole">
            <p:oleObj spid="_x0000_s1043515" name="公式" r:id="rId6" imgW="2260600" imgH="546100" progId="Equation.3">
              <p:embed/>
            </p:oleObj>
          </a:graphicData>
        </a:graphic>
      </p:graphicFrame>
      <p:graphicFrame>
        <p:nvGraphicFramePr>
          <p:cNvPr id="43014" name="Object 1030"/>
          <p:cNvGraphicFramePr>
            <a:graphicFrameLocks noChangeAspect="1"/>
          </p:cNvGraphicFramePr>
          <p:nvPr/>
        </p:nvGraphicFramePr>
        <p:xfrm>
          <a:off x="3581400" y="2209800"/>
          <a:ext cx="1854200" cy="544513"/>
        </p:xfrm>
        <a:graphic>
          <a:graphicData uri="http://schemas.openxmlformats.org/presentationml/2006/ole">
            <p:oleObj spid="_x0000_s1043516" name="公式" r:id="rId7" imgW="1853396" imgH="545863" progId="Equation.3">
              <p:embed/>
            </p:oleObj>
          </a:graphicData>
        </a:graphic>
      </p:graphicFrame>
      <p:graphicFrame>
        <p:nvGraphicFramePr>
          <p:cNvPr id="43015" name="Object 1031"/>
          <p:cNvGraphicFramePr>
            <a:graphicFrameLocks noChangeAspect="1"/>
          </p:cNvGraphicFramePr>
          <p:nvPr/>
        </p:nvGraphicFramePr>
        <p:xfrm>
          <a:off x="5499100" y="1981200"/>
          <a:ext cx="1739900" cy="838200"/>
        </p:xfrm>
        <a:graphic>
          <a:graphicData uri="http://schemas.openxmlformats.org/presentationml/2006/ole">
            <p:oleObj spid="_x0000_s1043517" name="公式" r:id="rId8" imgW="1739900" imgH="838200" progId="Equation.3">
              <p:embed/>
            </p:oleObj>
          </a:graphicData>
        </a:graphic>
      </p:graphicFrame>
      <p:graphicFrame>
        <p:nvGraphicFramePr>
          <p:cNvPr id="43016" name="Object 1032"/>
          <p:cNvGraphicFramePr>
            <a:graphicFrameLocks noChangeAspect="1"/>
          </p:cNvGraphicFramePr>
          <p:nvPr/>
        </p:nvGraphicFramePr>
        <p:xfrm>
          <a:off x="7304088" y="2209800"/>
          <a:ext cx="582612" cy="368300"/>
        </p:xfrm>
        <a:graphic>
          <a:graphicData uri="http://schemas.openxmlformats.org/presentationml/2006/ole">
            <p:oleObj spid="_x0000_s1043518" name="公式" r:id="rId9" imgW="583947" imgH="368140" progId="Equation.3">
              <p:embed/>
            </p:oleObj>
          </a:graphicData>
        </a:graphic>
      </p:graphicFrame>
      <p:graphicFrame>
        <p:nvGraphicFramePr>
          <p:cNvPr id="43017" name="Object 1033"/>
          <p:cNvGraphicFramePr>
            <a:graphicFrameLocks noChangeAspect="1"/>
          </p:cNvGraphicFramePr>
          <p:nvPr/>
        </p:nvGraphicFramePr>
        <p:xfrm>
          <a:off x="965200" y="3048000"/>
          <a:ext cx="5283200" cy="442913"/>
        </p:xfrm>
        <a:graphic>
          <a:graphicData uri="http://schemas.openxmlformats.org/presentationml/2006/ole">
            <p:oleObj spid="_x0000_s1043519" name="公式" r:id="rId10" imgW="5283200" imgH="444500" progId="Equation.3">
              <p:embed/>
            </p:oleObj>
          </a:graphicData>
        </a:graphic>
      </p:graphicFrame>
      <p:graphicFrame>
        <p:nvGraphicFramePr>
          <p:cNvPr id="43018" name="Object 1034"/>
          <p:cNvGraphicFramePr>
            <a:graphicFrameLocks noChangeAspect="1"/>
          </p:cNvGraphicFramePr>
          <p:nvPr/>
        </p:nvGraphicFramePr>
        <p:xfrm>
          <a:off x="990600" y="3917950"/>
          <a:ext cx="7543800" cy="1016000"/>
        </p:xfrm>
        <a:graphic>
          <a:graphicData uri="http://schemas.openxmlformats.org/presentationml/2006/ole">
            <p:oleObj spid="_x0000_s1043520" name="公式" r:id="rId11" imgW="7124700" imgH="1016000" progId="Equation.3">
              <p:embed/>
            </p:oleObj>
          </a:graphicData>
        </a:graphic>
      </p:graphicFrame>
      <p:sp>
        <p:nvSpPr>
          <p:cNvPr id="43115" name="Text Box 1131"/>
          <p:cNvSpPr txBox="1">
            <a:spLocks noChangeArrowheads="1"/>
          </p:cNvSpPr>
          <p:nvPr/>
        </p:nvSpPr>
        <p:spPr bwMode="auto">
          <a:xfrm>
            <a:off x="990600" y="511968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列表如下</a:t>
            </a:r>
            <a:r>
              <a:rPr lang="en-US" altLang="zh-CN" sz="2800" b="1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13747219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4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88" name="Object 56"/>
          <p:cNvGraphicFramePr>
            <a:graphicFrameLocks noChangeAspect="1"/>
          </p:cNvGraphicFramePr>
          <p:nvPr/>
        </p:nvGraphicFramePr>
        <p:xfrm>
          <a:off x="511175" y="666750"/>
          <a:ext cx="252413" cy="239713"/>
        </p:xfrm>
        <a:graphic>
          <a:graphicData uri="http://schemas.openxmlformats.org/presentationml/2006/ole">
            <p:oleObj spid="_x0000_s1044722" name="公式" r:id="rId3" imgW="253890" imgH="241195" progId="Equation.3">
              <p:embed/>
            </p:oleObj>
          </a:graphicData>
        </a:graphic>
      </p:graphicFrame>
      <p:graphicFrame>
        <p:nvGraphicFramePr>
          <p:cNvPr id="44089" name="Object 57"/>
          <p:cNvGraphicFramePr>
            <a:graphicFrameLocks noChangeAspect="1"/>
          </p:cNvGraphicFramePr>
          <p:nvPr/>
        </p:nvGraphicFramePr>
        <p:xfrm>
          <a:off x="1041400" y="628650"/>
          <a:ext cx="1320800" cy="406400"/>
        </p:xfrm>
        <a:graphic>
          <a:graphicData uri="http://schemas.openxmlformats.org/presentationml/2006/ole">
            <p:oleObj spid="_x0000_s1044723" name="公式" r:id="rId4" imgW="1485900" imgH="457200" progId="Equation.3">
              <p:embed/>
            </p:oleObj>
          </a:graphicData>
        </a:graphic>
      </p:graphicFrame>
      <p:graphicFrame>
        <p:nvGraphicFramePr>
          <p:cNvPr id="44090" name="Object 58"/>
          <p:cNvGraphicFramePr>
            <a:graphicFrameLocks noChangeAspect="1"/>
          </p:cNvGraphicFramePr>
          <p:nvPr/>
        </p:nvGraphicFramePr>
        <p:xfrm>
          <a:off x="7302500" y="652463"/>
          <a:ext cx="609600" cy="349250"/>
        </p:xfrm>
        <a:graphic>
          <a:graphicData uri="http://schemas.openxmlformats.org/presentationml/2006/ole">
            <p:oleObj spid="_x0000_s1044724" name="公式" r:id="rId5" imgW="685800" imgH="393700" progId="Equation.3">
              <p:embed/>
            </p:oleObj>
          </a:graphicData>
        </a:graphic>
      </p:graphicFrame>
      <p:graphicFrame>
        <p:nvGraphicFramePr>
          <p:cNvPr id="44091" name="Object 59"/>
          <p:cNvGraphicFramePr>
            <a:graphicFrameLocks noChangeAspect="1"/>
          </p:cNvGraphicFramePr>
          <p:nvPr/>
        </p:nvGraphicFramePr>
        <p:xfrm>
          <a:off x="3308350" y="628650"/>
          <a:ext cx="1241425" cy="406400"/>
        </p:xfrm>
        <a:graphic>
          <a:graphicData uri="http://schemas.openxmlformats.org/presentationml/2006/ole">
            <p:oleObj spid="_x0000_s1044725" name="公式" r:id="rId6" imgW="1397000" imgH="457200" progId="Equation.3">
              <p:embed/>
            </p:oleObj>
          </a:graphicData>
        </a:graphic>
      </p:graphicFrame>
      <p:graphicFrame>
        <p:nvGraphicFramePr>
          <p:cNvPr id="44092" name="Object 60"/>
          <p:cNvGraphicFramePr>
            <a:graphicFrameLocks noChangeAspect="1"/>
          </p:cNvGraphicFramePr>
          <p:nvPr/>
        </p:nvGraphicFramePr>
        <p:xfrm>
          <a:off x="2438400" y="609600"/>
          <a:ext cx="654050" cy="347663"/>
        </p:xfrm>
        <a:graphic>
          <a:graphicData uri="http://schemas.openxmlformats.org/presentationml/2006/ole">
            <p:oleObj spid="_x0000_s1044726" name="公式" r:id="rId7" imgW="736280" imgH="393529" progId="Equation.3">
              <p:embed/>
            </p:oleObj>
          </a:graphicData>
        </a:graphic>
      </p:graphicFrame>
      <p:graphicFrame>
        <p:nvGraphicFramePr>
          <p:cNvPr id="44093" name="Object 61"/>
          <p:cNvGraphicFramePr>
            <a:graphicFrameLocks noChangeAspect="1"/>
          </p:cNvGraphicFramePr>
          <p:nvPr/>
        </p:nvGraphicFramePr>
        <p:xfrm>
          <a:off x="5530850" y="641350"/>
          <a:ext cx="812800" cy="349250"/>
        </p:xfrm>
        <a:graphic>
          <a:graphicData uri="http://schemas.openxmlformats.org/presentationml/2006/ole">
            <p:oleObj spid="_x0000_s1044727" name="公式" r:id="rId8" imgW="914400" imgH="393700" progId="Equation.3">
              <p:embed/>
            </p:oleObj>
          </a:graphicData>
        </a:graphic>
      </p:graphicFrame>
      <p:graphicFrame>
        <p:nvGraphicFramePr>
          <p:cNvPr id="44094" name="Object 62"/>
          <p:cNvGraphicFramePr>
            <a:graphicFrameLocks noChangeAspect="1"/>
          </p:cNvGraphicFramePr>
          <p:nvPr/>
        </p:nvGraphicFramePr>
        <p:xfrm>
          <a:off x="533400" y="1219200"/>
          <a:ext cx="261938" cy="322263"/>
        </p:xfrm>
        <a:graphic>
          <a:graphicData uri="http://schemas.openxmlformats.org/presentationml/2006/ole">
            <p:oleObj spid="_x0000_s1044728" name="公式" r:id="rId9" imgW="330057" imgH="406224" progId="Equation.3">
              <p:embed/>
            </p:oleObj>
          </a:graphicData>
        </a:graphic>
      </p:graphicFrame>
      <p:graphicFrame>
        <p:nvGraphicFramePr>
          <p:cNvPr id="44095" name="Object 63"/>
          <p:cNvGraphicFramePr>
            <a:graphicFrameLocks noChangeAspect="1"/>
          </p:cNvGraphicFramePr>
          <p:nvPr/>
        </p:nvGraphicFramePr>
        <p:xfrm>
          <a:off x="522288" y="2667000"/>
          <a:ext cx="200025" cy="250825"/>
        </p:xfrm>
        <a:graphic>
          <a:graphicData uri="http://schemas.openxmlformats.org/presentationml/2006/ole">
            <p:oleObj spid="_x0000_s1044729" name="公式" r:id="rId10" imgW="253780" imgH="317225" progId="Equation.3">
              <p:embed/>
            </p:oleObj>
          </a:graphicData>
        </a:graphic>
      </p:graphicFrame>
      <p:graphicFrame>
        <p:nvGraphicFramePr>
          <p:cNvPr id="44096" name="Object 64"/>
          <p:cNvGraphicFramePr>
            <a:graphicFrameLocks noChangeAspect="1"/>
          </p:cNvGraphicFramePr>
          <p:nvPr/>
        </p:nvGraphicFramePr>
        <p:xfrm>
          <a:off x="1524000" y="1238250"/>
          <a:ext cx="300038" cy="285750"/>
        </p:xfrm>
        <a:graphic>
          <a:graphicData uri="http://schemas.openxmlformats.org/presentationml/2006/ole">
            <p:oleObj spid="_x0000_s1044730" name="公式" r:id="rId11" imgW="253890" imgH="241195" progId="Equation.3">
              <p:embed/>
            </p:oleObj>
          </a:graphicData>
        </a:graphic>
      </p:graphicFrame>
      <p:graphicFrame>
        <p:nvGraphicFramePr>
          <p:cNvPr id="44097" name="Object 65"/>
          <p:cNvGraphicFramePr>
            <a:graphicFrameLocks noChangeAspect="1"/>
          </p:cNvGraphicFramePr>
          <p:nvPr/>
        </p:nvGraphicFramePr>
        <p:xfrm>
          <a:off x="7486650" y="1296988"/>
          <a:ext cx="285750" cy="104775"/>
        </p:xfrm>
        <a:graphic>
          <a:graphicData uri="http://schemas.openxmlformats.org/presentationml/2006/ole">
            <p:oleObj spid="_x0000_s1044731" name="公式" r:id="rId12" imgW="240986" imgH="88784" progId="Equation.3">
              <p:embed/>
            </p:oleObj>
          </a:graphicData>
        </a:graphic>
      </p:graphicFrame>
      <p:grpSp>
        <p:nvGrpSpPr>
          <p:cNvPr id="44136" name="Group 104"/>
          <p:cNvGrpSpPr>
            <a:grpSpLocks/>
          </p:cNvGrpSpPr>
          <p:nvPr/>
        </p:nvGrpSpPr>
        <p:grpSpPr bwMode="auto">
          <a:xfrm>
            <a:off x="304800" y="533400"/>
            <a:ext cx="7772400" cy="2590800"/>
            <a:chOff x="576" y="2256"/>
            <a:chExt cx="4896" cy="1632"/>
          </a:xfrm>
        </p:grpSpPr>
        <p:sp>
          <p:nvSpPr>
            <p:cNvPr id="44102" name="Line 70"/>
            <p:cNvSpPr>
              <a:spLocks noChangeShapeType="1"/>
            </p:cNvSpPr>
            <p:nvPr/>
          </p:nvSpPr>
          <p:spPr bwMode="auto">
            <a:xfrm>
              <a:off x="576" y="2256"/>
              <a:ext cx="0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4" name="Line 72"/>
            <p:cNvSpPr>
              <a:spLocks noChangeShapeType="1"/>
            </p:cNvSpPr>
            <p:nvPr/>
          </p:nvSpPr>
          <p:spPr bwMode="auto">
            <a:xfrm>
              <a:off x="576" y="2256"/>
              <a:ext cx="48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5" name="Line 73"/>
            <p:cNvSpPr>
              <a:spLocks noChangeShapeType="1"/>
            </p:cNvSpPr>
            <p:nvPr/>
          </p:nvSpPr>
          <p:spPr bwMode="auto">
            <a:xfrm>
              <a:off x="5472" y="2256"/>
              <a:ext cx="0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6" name="Line 74"/>
            <p:cNvSpPr>
              <a:spLocks noChangeShapeType="1"/>
            </p:cNvSpPr>
            <p:nvPr/>
          </p:nvSpPr>
          <p:spPr bwMode="auto">
            <a:xfrm>
              <a:off x="576" y="2600"/>
              <a:ext cx="4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7" name="Line 75"/>
            <p:cNvSpPr>
              <a:spLocks noChangeShapeType="1"/>
            </p:cNvSpPr>
            <p:nvPr/>
          </p:nvSpPr>
          <p:spPr bwMode="auto">
            <a:xfrm>
              <a:off x="576" y="2986"/>
              <a:ext cx="4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8" name="Line 76"/>
            <p:cNvSpPr>
              <a:spLocks noChangeShapeType="1"/>
            </p:cNvSpPr>
            <p:nvPr/>
          </p:nvSpPr>
          <p:spPr bwMode="auto">
            <a:xfrm>
              <a:off x="576" y="3373"/>
              <a:ext cx="4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9" name="Line 77"/>
            <p:cNvSpPr>
              <a:spLocks noChangeShapeType="1"/>
            </p:cNvSpPr>
            <p:nvPr/>
          </p:nvSpPr>
          <p:spPr bwMode="auto">
            <a:xfrm>
              <a:off x="576" y="3888"/>
              <a:ext cx="489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0" name="Line 78"/>
            <p:cNvSpPr>
              <a:spLocks noChangeShapeType="1"/>
            </p:cNvSpPr>
            <p:nvPr/>
          </p:nvSpPr>
          <p:spPr bwMode="auto">
            <a:xfrm>
              <a:off x="1042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1" name="Line 79"/>
            <p:cNvSpPr>
              <a:spLocks noChangeShapeType="1"/>
            </p:cNvSpPr>
            <p:nvPr/>
          </p:nvSpPr>
          <p:spPr bwMode="auto">
            <a:xfrm>
              <a:off x="1872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2" name="Line 80"/>
            <p:cNvSpPr>
              <a:spLocks noChangeShapeType="1"/>
            </p:cNvSpPr>
            <p:nvPr/>
          </p:nvSpPr>
          <p:spPr bwMode="auto">
            <a:xfrm>
              <a:off x="2400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3" name="Line 81"/>
            <p:cNvSpPr>
              <a:spLocks noChangeShapeType="1"/>
            </p:cNvSpPr>
            <p:nvPr/>
          </p:nvSpPr>
          <p:spPr bwMode="auto">
            <a:xfrm>
              <a:off x="3817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4" name="Line 82"/>
            <p:cNvSpPr>
              <a:spLocks noChangeShapeType="1"/>
            </p:cNvSpPr>
            <p:nvPr/>
          </p:nvSpPr>
          <p:spPr bwMode="auto">
            <a:xfrm>
              <a:off x="4429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5" name="Line 83"/>
            <p:cNvSpPr>
              <a:spLocks noChangeShapeType="1"/>
            </p:cNvSpPr>
            <p:nvPr/>
          </p:nvSpPr>
          <p:spPr bwMode="auto">
            <a:xfrm>
              <a:off x="4848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6" name="Line 84"/>
            <p:cNvSpPr>
              <a:spLocks noChangeShapeType="1"/>
            </p:cNvSpPr>
            <p:nvPr/>
          </p:nvSpPr>
          <p:spPr bwMode="auto">
            <a:xfrm>
              <a:off x="3351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4117" name="Object 85"/>
          <p:cNvGraphicFramePr>
            <a:graphicFrameLocks noChangeAspect="1"/>
          </p:cNvGraphicFramePr>
          <p:nvPr/>
        </p:nvGraphicFramePr>
        <p:xfrm>
          <a:off x="523875" y="1828800"/>
          <a:ext cx="312738" cy="322263"/>
        </p:xfrm>
        <a:graphic>
          <a:graphicData uri="http://schemas.openxmlformats.org/presentationml/2006/ole">
            <p:oleObj spid="_x0000_s1044732" name="公式" r:id="rId13" imgW="393359" imgH="406048" progId="Equation.3">
              <p:embed/>
            </p:oleObj>
          </a:graphicData>
        </a:graphic>
      </p:graphicFrame>
      <p:graphicFrame>
        <p:nvGraphicFramePr>
          <p:cNvPr id="44118" name="Object 86"/>
          <p:cNvGraphicFramePr>
            <a:graphicFrameLocks noChangeAspect="1"/>
          </p:cNvGraphicFramePr>
          <p:nvPr/>
        </p:nvGraphicFramePr>
        <p:xfrm>
          <a:off x="4845050" y="663575"/>
          <a:ext cx="406400" cy="269875"/>
        </p:xfrm>
        <a:graphic>
          <a:graphicData uri="http://schemas.openxmlformats.org/presentationml/2006/ole">
            <p:oleObj spid="_x0000_s1044733" name="公式" r:id="rId14" imgW="457002" imgH="304668" progId="Equation.3">
              <p:embed/>
            </p:oleObj>
          </a:graphicData>
        </a:graphic>
      </p:graphicFrame>
      <p:graphicFrame>
        <p:nvGraphicFramePr>
          <p:cNvPr id="44119" name="Object 87"/>
          <p:cNvGraphicFramePr>
            <a:graphicFrameLocks noChangeAspect="1"/>
          </p:cNvGraphicFramePr>
          <p:nvPr/>
        </p:nvGraphicFramePr>
        <p:xfrm>
          <a:off x="6678613" y="690563"/>
          <a:ext cx="179387" cy="280987"/>
        </p:xfrm>
        <a:graphic>
          <a:graphicData uri="http://schemas.openxmlformats.org/presentationml/2006/ole">
            <p:oleObj spid="_x0000_s1044734" name="公式" r:id="rId15" imgW="203024" imgH="317225" progId="Equation.3">
              <p:embed/>
            </p:oleObj>
          </a:graphicData>
        </a:graphic>
      </p:graphicFrame>
      <p:graphicFrame>
        <p:nvGraphicFramePr>
          <p:cNvPr id="44120" name="Object 88"/>
          <p:cNvGraphicFramePr>
            <a:graphicFrameLocks noChangeAspect="1"/>
          </p:cNvGraphicFramePr>
          <p:nvPr/>
        </p:nvGraphicFramePr>
        <p:xfrm>
          <a:off x="3829050" y="1341438"/>
          <a:ext cx="285750" cy="104775"/>
        </p:xfrm>
        <a:graphic>
          <a:graphicData uri="http://schemas.openxmlformats.org/presentationml/2006/ole">
            <p:oleObj spid="_x0000_s1044735" name="公式" r:id="rId16" imgW="240986" imgH="88784" progId="Equation.3">
              <p:embed/>
            </p:oleObj>
          </a:graphicData>
        </a:graphic>
      </p:graphicFrame>
      <p:graphicFrame>
        <p:nvGraphicFramePr>
          <p:cNvPr id="44121" name="Object 89"/>
          <p:cNvGraphicFramePr>
            <a:graphicFrameLocks noChangeAspect="1"/>
          </p:cNvGraphicFramePr>
          <p:nvPr/>
        </p:nvGraphicFramePr>
        <p:xfrm>
          <a:off x="3829050" y="1951038"/>
          <a:ext cx="285750" cy="104775"/>
        </p:xfrm>
        <a:graphic>
          <a:graphicData uri="http://schemas.openxmlformats.org/presentationml/2006/ole">
            <p:oleObj spid="_x0000_s1044736" name="公式" r:id="rId17" imgW="240986" imgH="88784" progId="Equation.3">
              <p:embed/>
            </p:oleObj>
          </a:graphicData>
        </a:graphic>
      </p:graphicFrame>
      <p:graphicFrame>
        <p:nvGraphicFramePr>
          <p:cNvPr id="44123" name="Object 91"/>
          <p:cNvGraphicFramePr>
            <a:graphicFrameLocks noChangeAspect="1"/>
          </p:cNvGraphicFramePr>
          <p:nvPr/>
        </p:nvGraphicFramePr>
        <p:xfrm>
          <a:off x="5791200" y="1847850"/>
          <a:ext cx="300038" cy="285750"/>
        </p:xfrm>
        <a:graphic>
          <a:graphicData uri="http://schemas.openxmlformats.org/presentationml/2006/ole">
            <p:oleObj spid="_x0000_s1044737" name="公式" r:id="rId18" imgW="253890" imgH="241195" progId="Equation.3">
              <p:embed/>
            </p:oleObj>
          </a:graphicData>
        </a:graphic>
      </p:graphicFrame>
      <p:sp>
        <p:nvSpPr>
          <p:cNvPr id="44125" name="Arc 93"/>
          <p:cNvSpPr>
            <a:spLocks/>
          </p:cNvSpPr>
          <p:nvPr/>
        </p:nvSpPr>
        <p:spPr bwMode="auto">
          <a:xfrm>
            <a:off x="3733800" y="25908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26" name="Arc 94"/>
          <p:cNvSpPr>
            <a:spLocks/>
          </p:cNvSpPr>
          <p:nvPr/>
        </p:nvSpPr>
        <p:spPr bwMode="auto">
          <a:xfrm>
            <a:off x="1524000" y="2590800"/>
            <a:ext cx="396875" cy="304800"/>
          </a:xfrm>
          <a:custGeom>
            <a:avLst/>
            <a:gdLst>
              <a:gd name="G0" fmla="+- 21148 0 0"/>
              <a:gd name="G1" fmla="+- 21600 0 0"/>
              <a:gd name="G2" fmla="+- 21600 0 0"/>
              <a:gd name="T0" fmla="*/ 0 w 28134"/>
              <a:gd name="T1" fmla="*/ 17203 h 21600"/>
              <a:gd name="T2" fmla="*/ 28134 w 28134"/>
              <a:gd name="T3" fmla="*/ 1161 h 21600"/>
              <a:gd name="T4" fmla="*/ 21148 w 2813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134" h="21600" fill="none" extrusionOk="0">
                <a:moveTo>
                  <a:pt x="0" y="17203"/>
                </a:moveTo>
                <a:cubicBezTo>
                  <a:pt x="2083" y="7182"/>
                  <a:pt x="10913" y="-1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</a:path>
              <a:path w="28134" h="21600" stroke="0" extrusionOk="0">
                <a:moveTo>
                  <a:pt x="0" y="17203"/>
                </a:moveTo>
                <a:cubicBezTo>
                  <a:pt x="2083" y="7182"/>
                  <a:pt x="10913" y="-1"/>
                  <a:pt x="21148" y="0"/>
                </a:cubicBezTo>
                <a:cubicBezTo>
                  <a:pt x="23524" y="0"/>
                  <a:pt x="25885" y="392"/>
                  <a:pt x="28134" y="1160"/>
                </a:cubicBezTo>
                <a:lnTo>
                  <a:pt x="21148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28" name="Arc 96"/>
          <p:cNvSpPr>
            <a:spLocks/>
          </p:cNvSpPr>
          <p:nvPr/>
        </p:nvSpPr>
        <p:spPr bwMode="auto">
          <a:xfrm>
            <a:off x="5715000" y="2514600"/>
            <a:ext cx="411163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9129 w 29129"/>
              <a:gd name="T1" fmla="*/ 20355 h 21709"/>
              <a:gd name="T2" fmla="*/ 0 w 29129"/>
              <a:gd name="T3" fmla="*/ 0 h 21709"/>
              <a:gd name="T4" fmla="*/ 21600 w 29129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30" name="Text Box 98"/>
          <p:cNvSpPr txBox="1">
            <a:spLocks noChangeArrowheads="1"/>
          </p:cNvSpPr>
          <p:nvPr/>
        </p:nvSpPr>
        <p:spPr bwMode="auto">
          <a:xfrm>
            <a:off x="2286000" y="2362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极大值</a:t>
            </a:r>
            <a:endParaRPr lang="zh-CN" altLang="en-US" sz="1800" b="1">
              <a:solidFill>
                <a:schemeClr val="accent2"/>
              </a:solidFill>
            </a:endParaRPr>
          </a:p>
        </p:txBody>
      </p:sp>
      <p:graphicFrame>
        <p:nvGraphicFramePr>
          <p:cNvPr id="44133" name="Object 101"/>
          <p:cNvGraphicFramePr>
            <a:graphicFrameLocks noChangeAspect="1"/>
          </p:cNvGraphicFramePr>
          <p:nvPr/>
        </p:nvGraphicFramePr>
        <p:xfrm>
          <a:off x="6629400" y="1828800"/>
          <a:ext cx="201613" cy="315913"/>
        </p:xfrm>
        <a:graphic>
          <a:graphicData uri="http://schemas.openxmlformats.org/presentationml/2006/ole">
            <p:oleObj spid="_x0000_s1044738" name="公式" r:id="rId19" imgW="203024" imgH="317225" progId="Equation.3">
              <p:embed/>
            </p:oleObj>
          </a:graphicData>
        </a:graphic>
      </p:graphicFrame>
      <p:sp>
        <p:nvSpPr>
          <p:cNvPr id="44134" name="Text Box 102"/>
          <p:cNvSpPr txBox="1">
            <a:spLocks noChangeArrowheads="1"/>
          </p:cNvSpPr>
          <p:nvPr/>
        </p:nvSpPr>
        <p:spPr bwMode="auto">
          <a:xfrm>
            <a:off x="6400800" y="23622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拐点</a:t>
            </a:r>
            <a:endParaRPr lang="zh-CN" altLang="en-US" sz="1800" b="1">
              <a:solidFill>
                <a:schemeClr val="accent2"/>
              </a:solidFill>
            </a:endParaRPr>
          </a:p>
        </p:txBody>
      </p:sp>
      <p:graphicFrame>
        <p:nvGraphicFramePr>
          <p:cNvPr id="44137" name="Object 105"/>
          <p:cNvGraphicFramePr>
            <a:graphicFrameLocks noChangeAspect="1"/>
          </p:cNvGraphicFramePr>
          <p:nvPr/>
        </p:nvGraphicFramePr>
        <p:xfrm>
          <a:off x="2590800" y="1219200"/>
          <a:ext cx="201613" cy="315913"/>
        </p:xfrm>
        <a:graphic>
          <a:graphicData uri="http://schemas.openxmlformats.org/presentationml/2006/ole">
            <p:oleObj spid="_x0000_s1044739" name="公式" r:id="rId20" imgW="203024" imgH="317225" progId="Equation.3">
              <p:embed/>
            </p:oleObj>
          </a:graphicData>
        </a:graphic>
      </p:graphicFrame>
      <p:graphicFrame>
        <p:nvGraphicFramePr>
          <p:cNvPr id="44138" name="Object 106"/>
          <p:cNvGraphicFramePr>
            <a:graphicFrameLocks noChangeAspect="1"/>
          </p:cNvGraphicFramePr>
          <p:nvPr/>
        </p:nvGraphicFramePr>
        <p:xfrm>
          <a:off x="6656388" y="1219200"/>
          <a:ext cx="201612" cy="315913"/>
        </p:xfrm>
        <a:graphic>
          <a:graphicData uri="http://schemas.openxmlformats.org/presentationml/2006/ole">
            <p:oleObj spid="_x0000_s1044740" name="公式" r:id="rId21" imgW="203024" imgH="317225" progId="Equation.3">
              <p:embed/>
            </p:oleObj>
          </a:graphicData>
        </a:graphic>
      </p:graphicFrame>
      <p:graphicFrame>
        <p:nvGraphicFramePr>
          <p:cNvPr id="44139" name="Object 107"/>
          <p:cNvGraphicFramePr>
            <a:graphicFrameLocks noChangeAspect="1"/>
          </p:cNvGraphicFramePr>
          <p:nvPr/>
        </p:nvGraphicFramePr>
        <p:xfrm>
          <a:off x="5791200" y="1341438"/>
          <a:ext cx="285750" cy="104775"/>
        </p:xfrm>
        <a:graphic>
          <a:graphicData uri="http://schemas.openxmlformats.org/presentationml/2006/ole">
            <p:oleObj spid="_x0000_s1044741" name="公式" r:id="rId22" imgW="240986" imgH="88784" progId="Equation.3">
              <p:embed/>
            </p:oleObj>
          </a:graphicData>
        </a:graphic>
      </p:graphicFrame>
      <p:graphicFrame>
        <p:nvGraphicFramePr>
          <p:cNvPr id="44140" name="Object 108"/>
          <p:cNvGraphicFramePr>
            <a:graphicFrameLocks noChangeAspect="1"/>
          </p:cNvGraphicFramePr>
          <p:nvPr/>
        </p:nvGraphicFramePr>
        <p:xfrm>
          <a:off x="1524000" y="1951038"/>
          <a:ext cx="285750" cy="104775"/>
        </p:xfrm>
        <a:graphic>
          <a:graphicData uri="http://schemas.openxmlformats.org/presentationml/2006/ole">
            <p:oleObj spid="_x0000_s1044742" name="公式" r:id="rId23" imgW="240986" imgH="88784" progId="Equation.3">
              <p:embed/>
            </p:oleObj>
          </a:graphicData>
        </a:graphic>
      </p:graphicFrame>
      <p:graphicFrame>
        <p:nvGraphicFramePr>
          <p:cNvPr id="44141" name="Object 109"/>
          <p:cNvGraphicFramePr>
            <a:graphicFrameLocks noChangeAspect="1"/>
          </p:cNvGraphicFramePr>
          <p:nvPr/>
        </p:nvGraphicFramePr>
        <p:xfrm>
          <a:off x="7467600" y="1874838"/>
          <a:ext cx="285750" cy="104775"/>
        </p:xfrm>
        <a:graphic>
          <a:graphicData uri="http://schemas.openxmlformats.org/presentationml/2006/ole">
            <p:oleObj spid="_x0000_s1044743" name="公式" r:id="rId24" imgW="240986" imgH="88784" progId="Equation.3">
              <p:embed/>
            </p:oleObj>
          </a:graphicData>
        </a:graphic>
      </p:graphicFrame>
      <p:sp>
        <p:nvSpPr>
          <p:cNvPr id="44142" name="Arc 110"/>
          <p:cNvSpPr>
            <a:spLocks/>
          </p:cNvSpPr>
          <p:nvPr/>
        </p:nvSpPr>
        <p:spPr bwMode="auto">
          <a:xfrm>
            <a:off x="7467600" y="2590800"/>
            <a:ext cx="304800" cy="3048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143" name="Object 111"/>
          <p:cNvGraphicFramePr>
            <a:graphicFrameLocks noChangeAspect="1"/>
          </p:cNvGraphicFramePr>
          <p:nvPr/>
        </p:nvGraphicFramePr>
        <p:xfrm>
          <a:off x="511175" y="3409950"/>
          <a:ext cx="252413" cy="239713"/>
        </p:xfrm>
        <a:graphic>
          <a:graphicData uri="http://schemas.openxmlformats.org/presentationml/2006/ole">
            <p:oleObj spid="_x0000_s1044744" name="公式" r:id="rId25" imgW="253890" imgH="241195" progId="Equation.3">
              <p:embed/>
            </p:oleObj>
          </a:graphicData>
        </a:graphic>
      </p:graphicFrame>
      <p:graphicFrame>
        <p:nvGraphicFramePr>
          <p:cNvPr id="44146" name="Object 114"/>
          <p:cNvGraphicFramePr>
            <a:graphicFrameLocks noChangeAspect="1"/>
          </p:cNvGraphicFramePr>
          <p:nvPr/>
        </p:nvGraphicFramePr>
        <p:xfrm>
          <a:off x="3048000" y="3352800"/>
          <a:ext cx="417513" cy="349250"/>
        </p:xfrm>
        <a:graphic>
          <a:graphicData uri="http://schemas.openxmlformats.org/presentationml/2006/ole">
            <p:oleObj spid="_x0000_s1044745" name="公式" r:id="rId26" imgW="469696" imgH="393529" progId="Equation.3">
              <p:embed/>
            </p:oleObj>
          </a:graphicData>
        </a:graphic>
      </p:graphicFrame>
      <p:graphicFrame>
        <p:nvGraphicFramePr>
          <p:cNvPr id="44147" name="Object 115"/>
          <p:cNvGraphicFramePr>
            <a:graphicFrameLocks noChangeAspect="1"/>
          </p:cNvGraphicFramePr>
          <p:nvPr/>
        </p:nvGraphicFramePr>
        <p:xfrm>
          <a:off x="1314450" y="3392488"/>
          <a:ext cx="157163" cy="268287"/>
        </p:xfrm>
        <a:graphic>
          <a:graphicData uri="http://schemas.openxmlformats.org/presentationml/2006/ole">
            <p:oleObj spid="_x0000_s1044746" name="公式" r:id="rId27" imgW="177569" imgH="304404" progId="Equation.3">
              <p:embed/>
            </p:oleObj>
          </a:graphicData>
        </a:graphic>
      </p:graphicFrame>
      <p:graphicFrame>
        <p:nvGraphicFramePr>
          <p:cNvPr id="44149" name="Object 117"/>
          <p:cNvGraphicFramePr>
            <a:graphicFrameLocks noChangeAspect="1"/>
          </p:cNvGraphicFramePr>
          <p:nvPr/>
        </p:nvGraphicFramePr>
        <p:xfrm>
          <a:off x="533400" y="3962400"/>
          <a:ext cx="261938" cy="322263"/>
        </p:xfrm>
        <a:graphic>
          <a:graphicData uri="http://schemas.openxmlformats.org/presentationml/2006/ole">
            <p:oleObj spid="_x0000_s1044747" name="公式" r:id="rId28" imgW="330057" imgH="406224" progId="Equation.3">
              <p:embed/>
            </p:oleObj>
          </a:graphicData>
        </a:graphic>
      </p:graphicFrame>
      <p:graphicFrame>
        <p:nvGraphicFramePr>
          <p:cNvPr id="44150" name="Object 118"/>
          <p:cNvGraphicFramePr>
            <a:graphicFrameLocks noChangeAspect="1"/>
          </p:cNvGraphicFramePr>
          <p:nvPr/>
        </p:nvGraphicFramePr>
        <p:xfrm>
          <a:off x="522288" y="5410200"/>
          <a:ext cx="200025" cy="250825"/>
        </p:xfrm>
        <a:graphic>
          <a:graphicData uri="http://schemas.openxmlformats.org/presentationml/2006/ole">
            <p:oleObj spid="_x0000_s1044748" name="公式" r:id="rId29" imgW="253780" imgH="317225" progId="Equation.3">
              <p:embed/>
            </p:oleObj>
          </a:graphicData>
        </a:graphic>
      </p:graphicFrame>
      <p:graphicFrame>
        <p:nvGraphicFramePr>
          <p:cNvPr id="44151" name="Object 119"/>
          <p:cNvGraphicFramePr>
            <a:graphicFrameLocks noChangeAspect="1"/>
          </p:cNvGraphicFramePr>
          <p:nvPr/>
        </p:nvGraphicFramePr>
        <p:xfrm>
          <a:off x="2133600" y="4591050"/>
          <a:ext cx="300038" cy="285750"/>
        </p:xfrm>
        <a:graphic>
          <a:graphicData uri="http://schemas.openxmlformats.org/presentationml/2006/ole">
            <p:oleObj spid="_x0000_s1044749" name="公式" r:id="rId30" imgW="253890" imgH="241195" progId="Equation.3">
              <p:embed/>
            </p:oleObj>
          </a:graphicData>
        </a:graphic>
      </p:graphicFrame>
      <p:graphicFrame>
        <p:nvGraphicFramePr>
          <p:cNvPr id="44168" name="Object 136"/>
          <p:cNvGraphicFramePr>
            <a:graphicFrameLocks noChangeAspect="1"/>
          </p:cNvGraphicFramePr>
          <p:nvPr/>
        </p:nvGraphicFramePr>
        <p:xfrm>
          <a:off x="523875" y="4572000"/>
          <a:ext cx="312738" cy="322263"/>
        </p:xfrm>
        <a:graphic>
          <a:graphicData uri="http://schemas.openxmlformats.org/presentationml/2006/ole">
            <p:oleObj spid="_x0000_s1044750" name="公式" r:id="rId31" imgW="393359" imgH="406048" progId="Equation.3">
              <p:embed/>
            </p:oleObj>
          </a:graphicData>
        </a:graphic>
      </p:graphicFrame>
      <p:sp>
        <p:nvSpPr>
          <p:cNvPr id="44178" name="Text Box 146"/>
          <p:cNvSpPr txBox="1">
            <a:spLocks noChangeArrowheads="1"/>
          </p:cNvSpPr>
          <p:nvPr/>
        </p:nvSpPr>
        <p:spPr bwMode="auto">
          <a:xfrm>
            <a:off x="2819400" y="5257800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</a:rPr>
              <a:t>极小值</a:t>
            </a:r>
            <a:endParaRPr lang="zh-CN" altLang="en-US" sz="1800" b="1">
              <a:solidFill>
                <a:schemeClr val="accent2"/>
              </a:solidFill>
            </a:endParaRPr>
          </a:p>
        </p:txBody>
      </p:sp>
      <p:graphicFrame>
        <p:nvGraphicFramePr>
          <p:cNvPr id="44183" name="Object 151"/>
          <p:cNvGraphicFramePr>
            <a:graphicFrameLocks noChangeAspect="1"/>
          </p:cNvGraphicFramePr>
          <p:nvPr/>
        </p:nvGraphicFramePr>
        <p:xfrm>
          <a:off x="3151188" y="3962400"/>
          <a:ext cx="201612" cy="315913"/>
        </p:xfrm>
        <a:graphic>
          <a:graphicData uri="http://schemas.openxmlformats.org/presentationml/2006/ole">
            <p:oleObj spid="_x0000_s1044751" name="公式" r:id="rId32" imgW="203024" imgH="317225" progId="Equation.3">
              <p:embed/>
            </p:oleObj>
          </a:graphicData>
        </a:graphic>
      </p:graphicFrame>
      <p:graphicFrame>
        <p:nvGraphicFramePr>
          <p:cNvPr id="44186" name="Object 154"/>
          <p:cNvGraphicFramePr>
            <a:graphicFrameLocks noChangeAspect="1"/>
          </p:cNvGraphicFramePr>
          <p:nvPr/>
        </p:nvGraphicFramePr>
        <p:xfrm>
          <a:off x="2133600" y="4008438"/>
          <a:ext cx="285750" cy="104775"/>
        </p:xfrm>
        <a:graphic>
          <a:graphicData uri="http://schemas.openxmlformats.org/presentationml/2006/ole">
            <p:oleObj spid="_x0000_s1044752" name="公式" r:id="rId33" imgW="240986" imgH="88784" progId="Equation.3">
              <p:embed/>
            </p:oleObj>
          </a:graphicData>
        </a:graphic>
      </p:graphicFrame>
      <p:graphicFrame>
        <p:nvGraphicFramePr>
          <p:cNvPr id="44189" name="Object 157"/>
          <p:cNvGraphicFramePr>
            <a:graphicFrameLocks noChangeAspect="1"/>
          </p:cNvGraphicFramePr>
          <p:nvPr/>
        </p:nvGraphicFramePr>
        <p:xfrm>
          <a:off x="1828800" y="3352800"/>
          <a:ext cx="868363" cy="406400"/>
        </p:xfrm>
        <a:graphic>
          <a:graphicData uri="http://schemas.openxmlformats.org/presentationml/2006/ole">
            <p:oleObj spid="_x0000_s1044753" name="公式" r:id="rId34" imgW="977900" imgH="457200" progId="Equation.3">
              <p:embed/>
            </p:oleObj>
          </a:graphicData>
        </a:graphic>
      </p:graphicFrame>
      <p:graphicFrame>
        <p:nvGraphicFramePr>
          <p:cNvPr id="44190" name="Object 158"/>
          <p:cNvGraphicFramePr>
            <a:graphicFrameLocks noChangeAspect="1"/>
          </p:cNvGraphicFramePr>
          <p:nvPr/>
        </p:nvGraphicFramePr>
        <p:xfrm>
          <a:off x="3825875" y="3324225"/>
          <a:ext cx="1127125" cy="407988"/>
        </p:xfrm>
        <a:graphic>
          <a:graphicData uri="http://schemas.openxmlformats.org/presentationml/2006/ole">
            <p:oleObj spid="_x0000_s1044754" name="公式" r:id="rId35" imgW="1270000" imgH="457200" progId="Equation.3">
              <p:embed/>
            </p:oleObj>
          </a:graphicData>
        </a:graphic>
      </p:graphicFrame>
      <p:grpSp>
        <p:nvGrpSpPr>
          <p:cNvPr id="44192" name="Group 160"/>
          <p:cNvGrpSpPr>
            <a:grpSpLocks/>
          </p:cNvGrpSpPr>
          <p:nvPr/>
        </p:nvGrpSpPr>
        <p:grpSpPr bwMode="auto">
          <a:xfrm>
            <a:off x="304800" y="3276600"/>
            <a:ext cx="4800600" cy="2590800"/>
            <a:chOff x="576" y="2256"/>
            <a:chExt cx="3024" cy="1632"/>
          </a:xfrm>
        </p:grpSpPr>
        <p:sp>
          <p:nvSpPr>
            <p:cNvPr id="44154" name="Line 122"/>
            <p:cNvSpPr>
              <a:spLocks noChangeShapeType="1"/>
            </p:cNvSpPr>
            <p:nvPr/>
          </p:nvSpPr>
          <p:spPr bwMode="auto">
            <a:xfrm>
              <a:off x="576" y="2256"/>
              <a:ext cx="0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6" name="Line 124"/>
            <p:cNvSpPr>
              <a:spLocks noChangeShapeType="1"/>
            </p:cNvSpPr>
            <p:nvPr/>
          </p:nvSpPr>
          <p:spPr bwMode="auto">
            <a:xfrm>
              <a:off x="3600" y="2256"/>
              <a:ext cx="0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7" name="Line 125"/>
            <p:cNvSpPr>
              <a:spLocks noChangeShapeType="1"/>
            </p:cNvSpPr>
            <p:nvPr/>
          </p:nvSpPr>
          <p:spPr bwMode="auto">
            <a:xfrm>
              <a:off x="576" y="2600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8" name="Line 126"/>
            <p:cNvSpPr>
              <a:spLocks noChangeShapeType="1"/>
            </p:cNvSpPr>
            <p:nvPr/>
          </p:nvSpPr>
          <p:spPr bwMode="auto">
            <a:xfrm>
              <a:off x="576" y="2986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59" name="Line 127"/>
            <p:cNvSpPr>
              <a:spLocks noChangeShapeType="1"/>
            </p:cNvSpPr>
            <p:nvPr/>
          </p:nvSpPr>
          <p:spPr bwMode="auto">
            <a:xfrm>
              <a:off x="57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60" name="Line 128"/>
            <p:cNvSpPr>
              <a:spLocks noChangeShapeType="1"/>
            </p:cNvSpPr>
            <p:nvPr/>
          </p:nvSpPr>
          <p:spPr bwMode="auto">
            <a:xfrm>
              <a:off x="576" y="3888"/>
              <a:ext cx="30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61" name="Line 129"/>
            <p:cNvSpPr>
              <a:spLocks noChangeShapeType="1"/>
            </p:cNvSpPr>
            <p:nvPr/>
          </p:nvSpPr>
          <p:spPr bwMode="auto">
            <a:xfrm>
              <a:off x="1042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62" name="Line 130"/>
            <p:cNvSpPr>
              <a:spLocks noChangeShapeType="1"/>
            </p:cNvSpPr>
            <p:nvPr/>
          </p:nvSpPr>
          <p:spPr bwMode="auto">
            <a:xfrm>
              <a:off x="1464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63" name="Line 131"/>
            <p:cNvSpPr>
              <a:spLocks noChangeShapeType="1"/>
            </p:cNvSpPr>
            <p:nvPr/>
          </p:nvSpPr>
          <p:spPr bwMode="auto">
            <a:xfrm>
              <a:off x="2208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67" name="Line 135"/>
            <p:cNvSpPr>
              <a:spLocks noChangeShapeType="1"/>
            </p:cNvSpPr>
            <p:nvPr/>
          </p:nvSpPr>
          <p:spPr bwMode="auto">
            <a:xfrm>
              <a:off x="2688" y="2256"/>
              <a:ext cx="0" cy="16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91" name="Line 159"/>
            <p:cNvSpPr>
              <a:spLocks noChangeShapeType="1"/>
            </p:cNvSpPr>
            <p:nvPr/>
          </p:nvSpPr>
          <p:spPr bwMode="auto">
            <a:xfrm>
              <a:off x="576" y="2256"/>
              <a:ext cx="302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4193" name="Object 161"/>
          <p:cNvGraphicFramePr>
            <a:graphicFrameLocks noChangeAspect="1"/>
          </p:cNvGraphicFramePr>
          <p:nvPr/>
        </p:nvGraphicFramePr>
        <p:xfrm>
          <a:off x="4267200" y="3981450"/>
          <a:ext cx="300038" cy="285750"/>
        </p:xfrm>
        <a:graphic>
          <a:graphicData uri="http://schemas.openxmlformats.org/presentationml/2006/ole">
            <p:oleObj spid="_x0000_s1044755" name="公式" r:id="rId36" imgW="253890" imgH="241195" progId="Equation.3">
              <p:embed/>
            </p:oleObj>
          </a:graphicData>
        </a:graphic>
      </p:graphicFrame>
      <p:graphicFrame>
        <p:nvGraphicFramePr>
          <p:cNvPr id="44194" name="Object 162"/>
          <p:cNvGraphicFramePr>
            <a:graphicFrameLocks noChangeAspect="1"/>
          </p:cNvGraphicFramePr>
          <p:nvPr/>
        </p:nvGraphicFramePr>
        <p:xfrm>
          <a:off x="4267200" y="4591050"/>
          <a:ext cx="300038" cy="285750"/>
        </p:xfrm>
        <a:graphic>
          <a:graphicData uri="http://schemas.openxmlformats.org/presentationml/2006/ole">
            <p:oleObj spid="_x0000_s1044756" name="公式" r:id="rId37" imgW="253890" imgH="241195" progId="Equation.3">
              <p:embed/>
            </p:oleObj>
          </a:graphicData>
        </a:graphic>
      </p:graphicFrame>
      <p:sp>
        <p:nvSpPr>
          <p:cNvPr id="44195" name="Arc 163"/>
          <p:cNvSpPr>
            <a:spLocks/>
          </p:cNvSpPr>
          <p:nvPr/>
        </p:nvSpPr>
        <p:spPr bwMode="auto">
          <a:xfrm>
            <a:off x="4191000" y="5257800"/>
            <a:ext cx="304800" cy="346075"/>
          </a:xfrm>
          <a:custGeom>
            <a:avLst/>
            <a:gdLst>
              <a:gd name="G0" fmla="+- 0 0 0"/>
              <a:gd name="G1" fmla="+- 2931 0 0"/>
              <a:gd name="G2" fmla="+- 21600 0 0"/>
              <a:gd name="T0" fmla="*/ 21400 w 21600"/>
              <a:gd name="T1" fmla="*/ 0 h 24531"/>
              <a:gd name="T2" fmla="*/ 0 w 21600"/>
              <a:gd name="T3" fmla="*/ 24531 h 24531"/>
              <a:gd name="T4" fmla="*/ 0 w 21600"/>
              <a:gd name="T5" fmla="*/ 2931 h 24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531" fill="none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0"/>
                  <a:pt x="0" y="24531"/>
                </a:cubicBezTo>
              </a:path>
              <a:path w="21600" h="24531" stroke="0" extrusionOk="0">
                <a:moveTo>
                  <a:pt x="21400" y="-1"/>
                </a:moveTo>
                <a:cubicBezTo>
                  <a:pt x="21533" y="971"/>
                  <a:pt x="21600" y="1950"/>
                  <a:pt x="21600" y="2931"/>
                </a:cubicBezTo>
                <a:cubicBezTo>
                  <a:pt x="21600" y="14860"/>
                  <a:pt x="11929" y="24530"/>
                  <a:pt x="0" y="24531"/>
                </a:cubicBezTo>
                <a:lnTo>
                  <a:pt x="0" y="2931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196" name="Arc 164"/>
          <p:cNvSpPr>
            <a:spLocks/>
          </p:cNvSpPr>
          <p:nvPr/>
        </p:nvSpPr>
        <p:spPr bwMode="auto">
          <a:xfrm>
            <a:off x="2057400" y="5257800"/>
            <a:ext cx="411163" cy="306388"/>
          </a:xfrm>
          <a:custGeom>
            <a:avLst/>
            <a:gdLst>
              <a:gd name="G0" fmla="+- 21600 0 0"/>
              <a:gd name="G1" fmla="+- 109 0 0"/>
              <a:gd name="G2" fmla="+- 21600 0 0"/>
              <a:gd name="T0" fmla="*/ 29129 w 29129"/>
              <a:gd name="T1" fmla="*/ 20355 h 21709"/>
              <a:gd name="T2" fmla="*/ 0 w 29129"/>
              <a:gd name="T3" fmla="*/ 0 h 21709"/>
              <a:gd name="T4" fmla="*/ 21600 w 29129"/>
              <a:gd name="T5" fmla="*/ 109 h 2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129" h="21709" fill="none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</a:path>
              <a:path w="29129" h="21709" stroke="0" extrusionOk="0">
                <a:moveTo>
                  <a:pt x="29128" y="20354"/>
                </a:moveTo>
                <a:cubicBezTo>
                  <a:pt x="26719" y="21250"/>
                  <a:pt x="24170" y="21708"/>
                  <a:pt x="21600" y="21709"/>
                </a:cubicBezTo>
                <a:cubicBezTo>
                  <a:pt x="9670" y="21709"/>
                  <a:pt x="0" y="12038"/>
                  <a:pt x="0" y="109"/>
                </a:cubicBezTo>
                <a:cubicBezTo>
                  <a:pt x="-1" y="72"/>
                  <a:pt x="0" y="36"/>
                  <a:pt x="0" y="0"/>
                </a:cubicBezTo>
                <a:lnTo>
                  <a:pt x="21600" y="109"/>
                </a:ln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 type="triangl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197" name="Object 165"/>
          <p:cNvGraphicFramePr>
            <a:graphicFrameLocks noChangeAspect="1"/>
          </p:cNvGraphicFramePr>
          <p:nvPr/>
        </p:nvGraphicFramePr>
        <p:xfrm>
          <a:off x="5292725" y="3587750"/>
          <a:ext cx="2403475" cy="482600"/>
        </p:xfrm>
        <a:graphic>
          <a:graphicData uri="http://schemas.openxmlformats.org/presentationml/2006/ole">
            <p:oleObj spid="_x0000_s1044757" name="Equation" r:id="rId38" imgW="2590800" imgH="520700" progId="Equation.3">
              <p:embed/>
            </p:oleObj>
          </a:graphicData>
        </a:graphic>
      </p:graphicFrame>
      <p:graphicFrame>
        <p:nvGraphicFramePr>
          <p:cNvPr id="44198" name="Object 166"/>
          <p:cNvGraphicFramePr>
            <a:graphicFrameLocks noChangeAspect="1"/>
          </p:cNvGraphicFramePr>
          <p:nvPr/>
        </p:nvGraphicFramePr>
        <p:xfrm>
          <a:off x="7839075" y="3476625"/>
          <a:ext cx="923925" cy="714375"/>
        </p:xfrm>
        <a:graphic>
          <a:graphicData uri="http://schemas.openxmlformats.org/presentationml/2006/ole">
            <p:oleObj spid="_x0000_s1044758" name="公式" r:id="rId39" imgW="1066800" imgH="825500" progId="Equation.3">
              <p:embed/>
            </p:oleObj>
          </a:graphicData>
        </a:graphic>
      </p:graphicFrame>
      <p:graphicFrame>
        <p:nvGraphicFramePr>
          <p:cNvPr id="44199" name="Object 167"/>
          <p:cNvGraphicFramePr>
            <a:graphicFrameLocks noChangeAspect="1"/>
          </p:cNvGraphicFramePr>
          <p:nvPr/>
        </p:nvGraphicFramePr>
        <p:xfrm>
          <a:off x="5334000" y="4419600"/>
          <a:ext cx="2416175" cy="515938"/>
        </p:xfrm>
        <a:graphic>
          <a:graphicData uri="http://schemas.openxmlformats.org/presentationml/2006/ole">
            <p:oleObj spid="_x0000_s1044759" name="Equation" r:id="rId40" imgW="2438400" imgH="520700" progId="Equation.3">
              <p:embed/>
            </p:oleObj>
          </a:graphicData>
        </a:graphic>
      </p:graphicFrame>
      <p:graphicFrame>
        <p:nvGraphicFramePr>
          <p:cNvPr id="44200" name="Object 168"/>
          <p:cNvGraphicFramePr>
            <a:graphicFrameLocks noChangeAspect="1"/>
          </p:cNvGraphicFramePr>
          <p:nvPr/>
        </p:nvGraphicFramePr>
        <p:xfrm>
          <a:off x="7916863" y="4314825"/>
          <a:ext cx="693737" cy="714375"/>
        </p:xfrm>
        <a:graphic>
          <a:graphicData uri="http://schemas.openxmlformats.org/presentationml/2006/ole">
            <p:oleObj spid="_x0000_s1044760" name="公式" r:id="rId41" imgW="800100" imgH="825500" progId="Equation.3">
              <p:embed/>
            </p:oleObj>
          </a:graphicData>
        </a:graphic>
      </p:graphicFrame>
      <p:graphicFrame>
        <p:nvGraphicFramePr>
          <p:cNvPr id="44201" name="Object 169"/>
          <p:cNvGraphicFramePr>
            <a:graphicFrameLocks noChangeAspect="1"/>
          </p:cNvGraphicFramePr>
          <p:nvPr/>
        </p:nvGraphicFramePr>
        <p:xfrm>
          <a:off x="5334000" y="5181600"/>
          <a:ext cx="1828800" cy="407988"/>
        </p:xfrm>
        <a:graphic>
          <a:graphicData uri="http://schemas.openxmlformats.org/presentationml/2006/ole">
            <p:oleObj spid="_x0000_s1044761" name="公式" r:id="rId42" imgW="19304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270555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25" grpId="0" animBg="1"/>
      <p:bldP spid="44126" grpId="0" animBg="1"/>
      <p:bldP spid="44128" grpId="0" animBg="1"/>
      <p:bldP spid="44130" grpId="0" autoUpdateAnimBg="0"/>
      <p:bldP spid="44134" grpId="0" autoUpdateAnimBg="0"/>
      <p:bldP spid="44142" grpId="0" animBg="1"/>
      <p:bldP spid="44178" grpId="0" autoUpdateAnimBg="0"/>
      <p:bldP spid="44195" grpId="0" animBg="1"/>
      <p:bldP spid="4419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79" name="Group 1047"/>
          <p:cNvGrpSpPr>
            <a:grpSpLocks/>
          </p:cNvGrpSpPr>
          <p:nvPr/>
        </p:nvGrpSpPr>
        <p:grpSpPr bwMode="auto">
          <a:xfrm>
            <a:off x="1314450" y="1695450"/>
            <a:ext cx="3657600" cy="3848100"/>
            <a:chOff x="924" y="924"/>
            <a:chExt cx="2304" cy="2424"/>
          </a:xfrm>
        </p:grpSpPr>
        <p:sp>
          <p:nvSpPr>
            <p:cNvPr id="45063" name="Arc 1031"/>
            <p:cNvSpPr>
              <a:spLocks/>
            </p:cNvSpPr>
            <p:nvPr/>
          </p:nvSpPr>
          <p:spPr bwMode="auto">
            <a:xfrm>
              <a:off x="2064" y="2160"/>
              <a:ext cx="576" cy="105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4" name="Arc 1032"/>
            <p:cNvSpPr>
              <a:spLocks/>
            </p:cNvSpPr>
            <p:nvPr/>
          </p:nvSpPr>
          <p:spPr bwMode="auto">
            <a:xfrm>
              <a:off x="1488" y="1089"/>
              <a:ext cx="576" cy="1071"/>
            </a:xfrm>
            <a:custGeom>
              <a:avLst/>
              <a:gdLst>
                <a:gd name="G0" fmla="+- 21600 0 0"/>
                <a:gd name="G1" fmla="+- 314 0 0"/>
                <a:gd name="G2" fmla="+- 21600 0 0"/>
                <a:gd name="T0" fmla="*/ 21600 w 21600"/>
                <a:gd name="T1" fmla="*/ 21914 h 21914"/>
                <a:gd name="T2" fmla="*/ 2 w 21600"/>
                <a:gd name="T3" fmla="*/ 0 h 21914"/>
                <a:gd name="T4" fmla="*/ 21600 w 21600"/>
                <a:gd name="T5" fmla="*/ 314 h 21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914" fill="none" extrusionOk="0">
                  <a:moveTo>
                    <a:pt x="21600" y="21914"/>
                  </a:moveTo>
                  <a:cubicBezTo>
                    <a:pt x="9670" y="21914"/>
                    <a:pt x="0" y="12243"/>
                    <a:pt x="0" y="314"/>
                  </a:cubicBezTo>
                  <a:cubicBezTo>
                    <a:pt x="-1" y="209"/>
                    <a:pt x="0" y="104"/>
                    <a:pt x="2" y="0"/>
                  </a:cubicBezTo>
                </a:path>
                <a:path w="21600" h="21914" stroke="0" extrusionOk="0">
                  <a:moveTo>
                    <a:pt x="21600" y="21914"/>
                  </a:moveTo>
                  <a:cubicBezTo>
                    <a:pt x="9670" y="21914"/>
                    <a:pt x="0" y="12243"/>
                    <a:pt x="0" y="314"/>
                  </a:cubicBezTo>
                  <a:cubicBezTo>
                    <a:pt x="-1" y="209"/>
                    <a:pt x="0" y="104"/>
                    <a:pt x="2" y="0"/>
                  </a:cubicBezTo>
                  <a:lnTo>
                    <a:pt x="21600" y="314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Freeform 1034"/>
            <p:cNvSpPr>
              <a:spLocks/>
            </p:cNvSpPr>
            <p:nvPr/>
          </p:nvSpPr>
          <p:spPr bwMode="auto">
            <a:xfrm>
              <a:off x="924" y="3012"/>
              <a:ext cx="432" cy="336"/>
            </a:xfrm>
            <a:custGeom>
              <a:avLst/>
              <a:gdLst>
                <a:gd name="T0" fmla="*/ 0 w 400"/>
                <a:gd name="T1" fmla="*/ 304 h 304"/>
                <a:gd name="T2" fmla="*/ 336 w 400"/>
                <a:gd name="T3" fmla="*/ 16 h 304"/>
                <a:gd name="T4" fmla="*/ 384 w 400"/>
                <a:gd name="T5" fmla="*/ 20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" h="304">
                  <a:moveTo>
                    <a:pt x="0" y="304"/>
                  </a:moveTo>
                  <a:cubicBezTo>
                    <a:pt x="136" y="168"/>
                    <a:pt x="272" y="32"/>
                    <a:pt x="336" y="16"/>
                  </a:cubicBezTo>
                  <a:cubicBezTo>
                    <a:pt x="400" y="0"/>
                    <a:pt x="376" y="176"/>
                    <a:pt x="384" y="208"/>
                  </a:cubicBezTo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8" name="Freeform 1036"/>
            <p:cNvSpPr>
              <a:spLocks/>
            </p:cNvSpPr>
            <p:nvPr/>
          </p:nvSpPr>
          <p:spPr bwMode="auto">
            <a:xfrm rot="-10647287">
              <a:off x="2796" y="924"/>
              <a:ext cx="432" cy="336"/>
            </a:xfrm>
            <a:custGeom>
              <a:avLst/>
              <a:gdLst>
                <a:gd name="T0" fmla="*/ 0 w 400"/>
                <a:gd name="T1" fmla="*/ 304 h 304"/>
                <a:gd name="T2" fmla="*/ 336 w 400"/>
                <a:gd name="T3" fmla="*/ 16 h 304"/>
                <a:gd name="T4" fmla="*/ 384 w 400"/>
                <a:gd name="T5" fmla="*/ 208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" h="304">
                  <a:moveTo>
                    <a:pt x="0" y="304"/>
                  </a:moveTo>
                  <a:cubicBezTo>
                    <a:pt x="136" y="168"/>
                    <a:pt x="272" y="32"/>
                    <a:pt x="336" y="16"/>
                  </a:cubicBezTo>
                  <a:cubicBezTo>
                    <a:pt x="400" y="0"/>
                    <a:pt x="376" y="176"/>
                    <a:pt x="384" y="208"/>
                  </a:cubicBezTo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5076" name="Group 1044"/>
          <p:cNvGrpSpPr>
            <a:grpSpLocks/>
          </p:cNvGrpSpPr>
          <p:nvPr/>
        </p:nvGrpSpPr>
        <p:grpSpPr bwMode="auto">
          <a:xfrm>
            <a:off x="762000" y="952500"/>
            <a:ext cx="5334000" cy="4762500"/>
            <a:chOff x="576" y="456"/>
            <a:chExt cx="3360" cy="3000"/>
          </a:xfrm>
        </p:grpSpPr>
        <p:sp>
          <p:nvSpPr>
            <p:cNvPr id="45058" name="Line 1026"/>
            <p:cNvSpPr>
              <a:spLocks noChangeShapeType="1"/>
            </p:cNvSpPr>
            <p:nvPr/>
          </p:nvSpPr>
          <p:spPr bwMode="auto">
            <a:xfrm>
              <a:off x="576" y="2160"/>
              <a:ext cx="3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59" name="Line 1027"/>
            <p:cNvSpPr>
              <a:spLocks noChangeShapeType="1"/>
            </p:cNvSpPr>
            <p:nvPr/>
          </p:nvSpPr>
          <p:spPr bwMode="auto">
            <a:xfrm flipV="1">
              <a:off x="2064" y="672"/>
              <a:ext cx="0" cy="27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69" name="Object 1037"/>
            <p:cNvGraphicFramePr>
              <a:graphicFrameLocks noChangeAspect="1"/>
            </p:cNvGraphicFramePr>
            <p:nvPr/>
          </p:nvGraphicFramePr>
          <p:xfrm>
            <a:off x="3777" y="2064"/>
            <a:ext cx="159" cy="151"/>
          </p:xfrm>
          <a:graphic>
            <a:graphicData uri="http://schemas.openxmlformats.org/presentationml/2006/ole">
              <p:oleObj spid="_x0000_s1045542" name="公式" r:id="rId3" imgW="253890" imgH="241195" progId="Equation.3">
                <p:embed/>
              </p:oleObj>
            </a:graphicData>
          </a:graphic>
        </p:graphicFrame>
        <p:graphicFrame>
          <p:nvGraphicFramePr>
            <p:cNvPr id="45070" name="Object 1038"/>
            <p:cNvGraphicFramePr>
              <a:graphicFrameLocks noChangeAspect="1"/>
            </p:cNvGraphicFramePr>
            <p:nvPr/>
          </p:nvGraphicFramePr>
          <p:xfrm>
            <a:off x="1968" y="456"/>
            <a:ext cx="159" cy="199"/>
          </p:xfrm>
          <a:graphic>
            <a:graphicData uri="http://schemas.openxmlformats.org/presentationml/2006/ole">
              <p:oleObj spid="_x0000_s1045543" name="公式" r:id="rId4" imgW="253780" imgH="317225" progId="Equation.3">
                <p:embed/>
              </p:oleObj>
            </a:graphicData>
          </a:graphic>
        </p:graphicFrame>
        <p:graphicFrame>
          <p:nvGraphicFramePr>
            <p:cNvPr id="45071" name="Object 1039"/>
            <p:cNvGraphicFramePr>
              <a:graphicFrameLocks noChangeAspect="1"/>
            </p:cNvGraphicFramePr>
            <p:nvPr/>
          </p:nvGraphicFramePr>
          <p:xfrm>
            <a:off x="2088" y="2208"/>
            <a:ext cx="135" cy="151"/>
          </p:xfrm>
          <a:graphic>
            <a:graphicData uri="http://schemas.openxmlformats.org/presentationml/2006/ole">
              <p:oleObj spid="_x0000_s1045544" name="公式" r:id="rId5" imgW="215713" imgH="241091" progId="Equation.3">
                <p:embed/>
              </p:oleObj>
            </a:graphicData>
          </a:graphic>
        </p:graphicFrame>
      </p:grpSp>
      <p:grpSp>
        <p:nvGrpSpPr>
          <p:cNvPr id="45078" name="Group 1046"/>
          <p:cNvGrpSpPr>
            <a:grpSpLocks/>
          </p:cNvGrpSpPr>
          <p:nvPr/>
        </p:nvGrpSpPr>
        <p:grpSpPr bwMode="auto">
          <a:xfrm>
            <a:off x="1143000" y="1676400"/>
            <a:ext cx="3962400" cy="3962400"/>
            <a:chOff x="816" y="912"/>
            <a:chExt cx="2496" cy="2496"/>
          </a:xfrm>
        </p:grpSpPr>
        <p:sp>
          <p:nvSpPr>
            <p:cNvPr id="45062" name="Line 1030"/>
            <p:cNvSpPr>
              <a:spLocks noChangeShapeType="1"/>
            </p:cNvSpPr>
            <p:nvPr/>
          </p:nvSpPr>
          <p:spPr bwMode="auto">
            <a:xfrm flipH="1">
              <a:off x="816" y="912"/>
              <a:ext cx="2496" cy="24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2" name="Object 1040"/>
            <p:cNvGraphicFramePr>
              <a:graphicFrameLocks noChangeAspect="1"/>
            </p:cNvGraphicFramePr>
            <p:nvPr/>
          </p:nvGraphicFramePr>
          <p:xfrm>
            <a:off x="2112" y="1498"/>
            <a:ext cx="480" cy="179"/>
          </p:xfrm>
          <a:graphic>
            <a:graphicData uri="http://schemas.openxmlformats.org/presentationml/2006/ole">
              <p:oleObj spid="_x0000_s1045545" name="公式" r:id="rId6" imgW="838232" imgH="304816" progId="Equation.3">
                <p:embed/>
              </p:oleObj>
            </a:graphicData>
          </a:graphic>
        </p:graphicFrame>
      </p:grpSp>
      <p:grpSp>
        <p:nvGrpSpPr>
          <p:cNvPr id="45077" name="Group 1045"/>
          <p:cNvGrpSpPr>
            <a:grpSpLocks/>
          </p:cNvGrpSpPr>
          <p:nvPr/>
        </p:nvGrpSpPr>
        <p:grpSpPr bwMode="auto">
          <a:xfrm>
            <a:off x="1624013" y="1676400"/>
            <a:ext cx="2876550" cy="3905250"/>
            <a:chOff x="1119" y="912"/>
            <a:chExt cx="1812" cy="2460"/>
          </a:xfrm>
        </p:grpSpPr>
        <p:sp>
          <p:nvSpPr>
            <p:cNvPr id="45060" name="Line 1028"/>
            <p:cNvSpPr>
              <a:spLocks noChangeShapeType="1"/>
            </p:cNvSpPr>
            <p:nvPr/>
          </p:nvSpPr>
          <p:spPr bwMode="auto">
            <a:xfrm>
              <a:off x="1392" y="924"/>
              <a:ext cx="0" cy="24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1" name="Line 1029"/>
            <p:cNvSpPr>
              <a:spLocks noChangeShapeType="1"/>
            </p:cNvSpPr>
            <p:nvPr/>
          </p:nvSpPr>
          <p:spPr bwMode="auto">
            <a:xfrm>
              <a:off x="2760" y="912"/>
              <a:ext cx="0" cy="24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3" name="Object 1041"/>
            <p:cNvGraphicFramePr>
              <a:graphicFrameLocks noChangeAspect="1"/>
            </p:cNvGraphicFramePr>
            <p:nvPr/>
          </p:nvGraphicFramePr>
          <p:xfrm>
            <a:off x="1119" y="2208"/>
            <a:ext cx="258" cy="172"/>
          </p:xfrm>
          <a:graphic>
            <a:graphicData uri="http://schemas.openxmlformats.org/presentationml/2006/ole">
              <p:oleObj spid="_x0000_s1045546" name="公式" r:id="rId7" imgW="447716" imgH="295259" progId="Equation.3">
                <p:embed/>
              </p:oleObj>
            </a:graphicData>
          </a:graphic>
        </p:graphicFrame>
        <p:graphicFrame>
          <p:nvGraphicFramePr>
            <p:cNvPr id="45074" name="Object 1042"/>
            <p:cNvGraphicFramePr>
              <a:graphicFrameLocks noChangeAspect="1"/>
            </p:cNvGraphicFramePr>
            <p:nvPr/>
          </p:nvGraphicFramePr>
          <p:xfrm>
            <a:off x="2832" y="2208"/>
            <a:ext cx="99" cy="172"/>
          </p:xfrm>
          <a:graphic>
            <a:graphicData uri="http://schemas.openxmlformats.org/presentationml/2006/ole">
              <p:oleObj spid="_x0000_s1045547" name="公式" r:id="rId8" imgW="171596" imgH="295259" progId="Equation.3">
                <p:embed/>
              </p:oleObj>
            </a:graphicData>
          </a:graphic>
        </p:graphicFrame>
      </p:grpSp>
      <p:sp>
        <p:nvSpPr>
          <p:cNvPr id="45075" name="Text Box 1043"/>
          <p:cNvSpPr txBox="1">
            <a:spLocks noChangeArrowheads="1"/>
          </p:cNvSpPr>
          <p:nvPr/>
        </p:nvSpPr>
        <p:spPr bwMode="auto">
          <a:xfrm>
            <a:off x="762000" y="8524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作图</a:t>
            </a:r>
          </a:p>
        </p:txBody>
      </p:sp>
      <p:pic>
        <p:nvPicPr>
          <p:cNvPr id="45082" name="Picture 105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762000"/>
            <a:ext cx="3276600" cy="22352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266751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61925" y="1628775"/>
            <a:ext cx="666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828675" y="1681849"/>
          <a:ext cx="8172481" cy="470802"/>
        </p:xfrm>
        <a:graphic>
          <a:graphicData uri="http://schemas.openxmlformats.org/presentationml/2006/ole">
            <p:oleObj spid="_x0000_s1005600" name="公式" r:id="rId3" imgW="8597900" imgH="495300" progId="Equation.3">
              <p:embed/>
            </p:oleObj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4786314" y="3717925"/>
          <a:ext cx="787400" cy="838200"/>
        </p:xfrm>
        <a:graphic>
          <a:graphicData uri="http://schemas.openxmlformats.org/presentationml/2006/ole">
            <p:oleObj spid="_x0000_s1005601" name="公式" r:id="rId4" imgW="787400" imgH="838200" progId="Equation.3">
              <p:embed/>
            </p:oleObj>
          </a:graphicData>
        </a:graphic>
      </p:graphicFrame>
      <p:sp>
        <p:nvSpPr>
          <p:cNvPr id="131081" name="Text Box 9"/>
          <p:cNvSpPr txBox="1">
            <a:spLocks noChangeArrowheads="1"/>
          </p:cNvSpPr>
          <p:nvPr/>
        </p:nvSpPr>
        <p:spPr bwMode="auto">
          <a:xfrm>
            <a:off x="107950" y="5334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1023938" y="333375"/>
          <a:ext cx="2252662" cy="927100"/>
        </p:xfrm>
        <a:graphic>
          <a:graphicData uri="http://schemas.openxmlformats.org/presentationml/2006/ole">
            <p:oleObj spid="_x0000_s1005602" name="公式" r:id="rId5" imgW="2438400" imgH="1003300" progId="Equation.3">
              <p:embed/>
            </p:oleObj>
          </a:graphicData>
        </a:graphic>
      </p:graphicFrame>
      <p:graphicFrame>
        <p:nvGraphicFramePr>
          <p:cNvPr id="131084" name="Object 12"/>
          <p:cNvGraphicFramePr>
            <a:graphicFrameLocks noChangeAspect="1"/>
          </p:cNvGraphicFramePr>
          <p:nvPr/>
        </p:nvGraphicFramePr>
        <p:xfrm>
          <a:off x="900113" y="2373860"/>
          <a:ext cx="5529275" cy="902739"/>
        </p:xfrm>
        <a:graphic>
          <a:graphicData uri="http://schemas.openxmlformats.org/presentationml/2006/ole">
            <p:oleObj spid="_x0000_s1005603" name="公式" r:id="rId6" imgW="6146800" imgH="1003300" progId="Equation.3">
              <p:embed/>
            </p:oleObj>
          </a:graphicData>
        </a:graphic>
      </p:graphicFrame>
      <p:graphicFrame>
        <p:nvGraphicFramePr>
          <p:cNvPr id="131085" name="Object 13"/>
          <p:cNvGraphicFramePr>
            <a:graphicFrameLocks noChangeAspect="1"/>
          </p:cNvGraphicFramePr>
          <p:nvPr/>
        </p:nvGraphicFramePr>
        <p:xfrm>
          <a:off x="1068388" y="3397156"/>
          <a:ext cx="3646488" cy="1184369"/>
        </p:xfrm>
        <a:graphic>
          <a:graphicData uri="http://schemas.openxmlformats.org/presentationml/2006/ole">
            <p:oleObj spid="_x0000_s1005604" name="公式" r:id="rId7" imgW="4025900" imgH="1308100" progId="Equation.3">
              <p:embed/>
            </p:oleObj>
          </a:graphicData>
        </a:graphic>
      </p:graphicFrame>
      <p:sp>
        <p:nvSpPr>
          <p:cNvPr id="131086" name="Text Box 14"/>
          <p:cNvSpPr txBox="1">
            <a:spLocks noChangeArrowheads="1"/>
          </p:cNvSpPr>
          <p:nvPr/>
        </p:nvSpPr>
        <p:spPr bwMode="auto">
          <a:xfrm>
            <a:off x="3635375" y="536575"/>
            <a:ext cx="3332163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中值定理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无穷小</a:t>
            </a:r>
          </a:p>
        </p:txBody>
      </p:sp>
    </p:spTree>
    <p:extLst>
      <p:ext uri="{BB962C8B-B14F-4D97-AF65-F5344CB8AC3E}">
        <p14:creationId xmlns:p14="http://schemas.microsoft.com/office/powerpoint/2010/main" xmlns="" val="20928975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231775" y="677863"/>
            <a:ext cx="1460500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 </a:t>
            </a:r>
            <a:r>
              <a:rPr lang="zh-CN" altLang="en-US" sz="2800" b="1">
                <a:solidFill>
                  <a:srgbClr val="0000FF"/>
                </a:solidFill>
                <a:latin typeface="宋体" charset="-122"/>
              </a:rPr>
              <a:t>求</a:t>
            </a:r>
          </a:p>
        </p:txBody>
      </p:sp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1646238" y="549275"/>
          <a:ext cx="3267075" cy="812800"/>
        </p:xfrm>
        <a:graphic>
          <a:graphicData uri="http://schemas.openxmlformats.org/presentationml/2006/ole">
            <p:oleObj spid="_x0000_s1006624" name="公式" r:id="rId3" imgW="3257599" imgH="838330" progId="Equation.3">
              <p:embed/>
            </p:oleObj>
          </a:graphicData>
        </a:graphic>
      </p:graphicFrame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1042988" y="2276475"/>
          <a:ext cx="4392612" cy="954088"/>
        </p:xfrm>
        <a:graphic>
          <a:graphicData uri="http://schemas.openxmlformats.org/presentationml/2006/ole">
            <p:oleObj spid="_x0000_s1006625" name="公式" r:id="rId4" imgW="4514947" imgH="971452" progId="Equation.3">
              <p:embed/>
            </p:oleObj>
          </a:graphicData>
        </a:graphic>
      </p:graphicFrame>
      <p:graphicFrame>
        <p:nvGraphicFramePr>
          <p:cNvPr id="132109" name="Object 13"/>
          <p:cNvGraphicFramePr>
            <a:graphicFrameLocks noChangeAspect="1"/>
          </p:cNvGraphicFramePr>
          <p:nvPr/>
        </p:nvGraphicFramePr>
        <p:xfrm>
          <a:off x="1062038" y="1484313"/>
          <a:ext cx="3267075" cy="812800"/>
        </p:xfrm>
        <a:graphic>
          <a:graphicData uri="http://schemas.openxmlformats.org/presentationml/2006/ole">
            <p:oleObj spid="_x0000_s1006626" name="公式" r:id="rId5" imgW="3257599" imgH="838330" progId="Equation.3">
              <p:embed/>
            </p:oleObj>
          </a:graphicData>
        </a:graphic>
      </p:graphicFrame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250825" y="1554163"/>
            <a:ext cx="666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32111" name="Object 15"/>
          <p:cNvGraphicFramePr>
            <a:graphicFrameLocks noChangeAspect="1"/>
          </p:cNvGraphicFramePr>
          <p:nvPr/>
        </p:nvGraphicFramePr>
        <p:xfrm>
          <a:off x="971550" y="3067050"/>
          <a:ext cx="7834313" cy="1065213"/>
        </p:xfrm>
        <a:graphic>
          <a:graphicData uri="http://schemas.openxmlformats.org/presentationml/2006/ole">
            <p:oleObj spid="_x0000_s1006627" name="公式" r:id="rId6" imgW="8058199" imgH="1085801" progId="Equation.3">
              <p:embed/>
            </p:oleObj>
          </a:graphicData>
        </a:graphic>
      </p:graphicFrame>
      <p:graphicFrame>
        <p:nvGraphicFramePr>
          <p:cNvPr id="132112" name="Object 16"/>
          <p:cNvGraphicFramePr>
            <a:graphicFrameLocks noChangeAspect="1"/>
          </p:cNvGraphicFramePr>
          <p:nvPr/>
        </p:nvGraphicFramePr>
        <p:xfrm>
          <a:off x="977900" y="4319588"/>
          <a:ext cx="641350" cy="693737"/>
        </p:xfrm>
        <a:graphic>
          <a:graphicData uri="http://schemas.openxmlformats.org/presentationml/2006/ole">
            <p:oleObj spid="_x0000_s1006628" name="公式" r:id="rId7" imgW="647570" imgH="704866" progId="Equation.3">
              <p:embed/>
            </p:oleObj>
          </a:graphicData>
        </a:graphic>
      </p:graphicFrame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5127625" y="679450"/>
            <a:ext cx="2900363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重要极限</a:t>
            </a:r>
            <a:r>
              <a:rPr lang="en-US" altLang="zh-CN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无穷小</a:t>
            </a:r>
          </a:p>
        </p:txBody>
      </p:sp>
    </p:spTree>
    <p:extLst>
      <p:ext uri="{BB962C8B-B14F-4D97-AF65-F5344CB8AC3E}">
        <p14:creationId xmlns:p14="http://schemas.microsoft.com/office/powerpoint/2010/main" xmlns="" val="240759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10" grpId="0"/>
      <p:bldP spid="1321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53975" y="5429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32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-36513" y="1912938"/>
            <a:ext cx="955676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1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429124" y="548326"/>
            <a:ext cx="3654425" cy="523220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泰勒公式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 dirty="0" smtClean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洛必达法则</a:t>
            </a:r>
            <a:endParaRPr lang="zh-CN" altLang="en-US" sz="2800" b="1" dirty="0">
              <a:solidFill>
                <a:srgbClr val="9900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0" y="3148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928662" y="3786190"/>
          <a:ext cx="6575425" cy="1147763"/>
        </p:xfrm>
        <a:graphic>
          <a:graphicData uri="http://schemas.openxmlformats.org/presentationml/2006/ole">
            <p:oleObj spid="_x0000_s1007636" name="公式" r:id="rId3" imgW="6514920" imgH="1155600" progId="Equation.3">
              <p:embed/>
            </p:oleObj>
          </a:graphicData>
        </a:graphic>
      </p:graphicFrame>
      <p:graphicFrame>
        <p:nvGraphicFramePr>
          <p:cNvPr id="138252" name="Object 12"/>
          <p:cNvGraphicFramePr>
            <a:graphicFrameLocks noChangeAspect="1"/>
          </p:cNvGraphicFramePr>
          <p:nvPr/>
        </p:nvGraphicFramePr>
        <p:xfrm>
          <a:off x="846138" y="115888"/>
          <a:ext cx="3313112" cy="1169987"/>
        </p:xfrm>
        <a:graphic>
          <a:graphicData uri="http://schemas.openxmlformats.org/presentationml/2006/ole">
            <p:oleObj spid="_x0000_s1007637" name="公式" r:id="rId4" imgW="2730500" imgH="1206500" progId="Equation.3">
              <p:embed/>
            </p:oleObj>
          </a:graphicData>
        </a:graphic>
      </p:graphicFrame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-17463" y="4221163"/>
            <a:ext cx="955676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2</a:t>
            </a:r>
          </a:p>
        </p:txBody>
      </p:sp>
      <p:graphicFrame>
        <p:nvGraphicFramePr>
          <p:cNvPr id="138254" name="Object 14"/>
          <p:cNvGraphicFramePr>
            <a:graphicFrameLocks noChangeAspect="1"/>
          </p:cNvGraphicFramePr>
          <p:nvPr/>
        </p:nvGraphicFramePr>
        <p:xfrm>
          <a:off x="785786" y="1357298"/>
          <a:ext cx="7778750" cy="1357313"/>
        </p:xfrm>
        <a:graphic>
          <a:graphicData uri="http://schemas.openxmlformats.org/presentationml/2006/ole">
            <p:oleObj spid="_x0000_s1007638" name="公式" r:id="rId5" imgW="8966160" imgH="1422360" progId="Equation.3">
              <p:embed/>
            </p:oleObj>
          </a:graphicData>
        </a:graphic>
      </p:graphicFrame>
      <p:graphicFrame>
        <p:nvGraphicFramePr>
          <p:cNvPr id="1007639" name="Object 23"/>
          <p:cNvGraphicFramePr>
            <a:graphicFrameLocks noChangeAspect="1"/>
          </p:cNvGraphicFramePr>
          <p:nvPr/>
        </p:nvGraphicFramePr>
        <p:xfrm>
          <a:off x="1498610" y="2857496"/>
          <a:ext cx="4430712" cy="885825"/>
        </p:xfrm>
        <a:graphic>
          <a:graphicData uri="http://schemas.openxmlformats.org/presentationml/2006/ole">
            <p:oleObj spid="_x0000_s1007639" name="公式" r:id="rId6" imgW="5105160" imgH="927000" progId="Equation.3">
              <p:embed/>
            </p:oleObj>
          </a:graphicData>
        </a:graphic>
      </p:graphicFrame>
      <p:graphicFrame>
        <p:nvGraphicFramePr>
          <p:cNvPr id="1007640" name="Object 24"/>
          <p:cNvGraphicFramePr>
            <a:graphicFrameLocks noChangeAspect="1"/>
          </p:cNvGraphicFramePr>
          <p:nvPr/>
        </p:nvGraphicFramePr>
        <p:xfrm>
          <a:off x="1792296" y="5072074"/>
          <a:ext cx="3922712" cy="846137"/>
        </p:xfrm>
        <a:graphic>
          <a:graphicData uri="http://schemas.openxmlformats.org/presentationml/2006/ole">
            <p:oleObj spid="_x0000_s1007640" name="公式" r:id="rId7" imgW="3886200" imgH="8506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2421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0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0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/>
      <p:bldP spid="138245" grpId="0" animBg="1"/>
      <p:bldP spid="1382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53975" y="2603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32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71438" y="2333625"/>
            <a:ext cx="955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-36513" y="280511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539750" y="357166"/>
          <a:ext cx="7778750" cy="1795462"/>
        </p:xfrm>
        <a:graphic>
          <a:graphicData uri="http://schemas.openxmlformats.org/presentationml/2006/ole">
            <p:oleObj spid="_x0000_s1008654" name="公式" r:id="rId3" imgW="7747000" imgH="1866900" progId="Equation.3">
              <p:embed/>
            </p:oleObj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790605" y="2428868"/>
          <a:ext cx="8139113" cy="417513"/>
        </p:xfrm>
        <a:graphic>
          <a:graphicData uri="http://schemas.openxmlformats.org/presentationml/2006/ole">
            <p:oleObj spid="_x0000_s1008655" name="公式" r:id="rId4" imgW="8038800" imgH="431640" progId="Equation.3">
              <p:embed/>
            </p:oleObj>
          </a:graphicData>
        </a:graphic>
      </p:graphicFrame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2843213" y="1676400"/>
            <a:ext cx="2160587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中值的极限</a:t>
            </a:r>
          </a:p>
        </p:txBody>
      </p:sp>
      <p:graphicFrame>
        <p:nvGraphicFramePr>
          <p:cNvPr id="1008656" name="Object 16"/>
          <p:cNvGraphicFramePr>
            <a:graphicFrameLocks noChangeAspect="1"/>
          </p:cNvGraphicFramePr>
          <p:nvPr/>
        </p:nvGraphicFramePr>
        <p:xfrm>
          <a:off x="857224" y="3143248"/>
          <a:ext cx="6572296" cy="1327150"/>
        </p:xfrm>
        <a:graphic>
          <a:graphicData uri="http://schemas.openxmlformats.org/presentationml/2006/ole">
            <p:oleObj spid="_x0000_s1008656" name="公式" r:id="rId5" imgW="6337080" imgH="1371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775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/>
      <p:bldP spid="1597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53975" y="2603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32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71438" y="1989138"/>
            <a:ext cx="95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4572000" y="5972197"/>
            <a:ext cx="2538413" cy="528637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泰勒公式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-36513" y="280511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539750" y="404813"/>
          <a:ext cx="7561263" cy="1595437"/>
        </p:xfrm>
        <a:graphic>
          <a:graphicData uri="http://schemas.openxmlformats.org/presentationml/2006/ole">
            <p:oleObj spid="_x0000_s1009684" name="公式" r:id="rId3" imgW="7747000" imgH="1866900" progId="Equation.3">
              <p:embed/>
            </p:oleObj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1009680" y="3460760"/>
          <a:ext cx="7920038" cy="1468438"/>
        </p:xfrm>
        <a:graphic>
          <a:graphicData uri="http://schemas.openxmlformats.org/presentationml/2006/ole">
            <p:oleObj spid="_x0000_s1009685" name="公式" r:id="rId4" imgW="8458200" imgH="1638000" progId="Equation.3">
              <p:embed/>
            </p:oleObj>
          </a:graphicData>
        </a:graphic>
      </p:graphicFrame>
      <p:sp>
        <p:nvSpPr>
          <p:cNvPr id="160777" name="Text Box 9"/>
          <p:cNvSpPr txBox="1">
            <a:spLocks noChangeArrowheads="1"/>
          </p:cNvSpPr>
          <p:nvPr/>
        </p:nvSpPr>
        <p:spPr bwMode="auto">
          <a:xfrm>
            <a:off x="5781704" y="2828924"/>
            <a:ext cx="2933700" cy="5286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洛必达法则</a:t>
            </a:r>
            <a:r>
              <a:rPr lang="en-US" altLang="zh-CN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800" b="1" dirty="0">
                <a:solidFill>
                  <a:srgbClr val="9900CC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44425" y="3552830"/>
            <a:ext cx="955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另解</a:t>
            </a:r>
          </a:p>
        </p:txBody>
      </p:sp>
      <p:graphicFrame>
        <p:nvGraphicFramePr>
          <p:cNvPr id="160779" name="Object 11"/>
          <p:cNvGraphicFramePr>
            <a:graphicFrameLocks noChangeAspect="1"/>
          </p:cNvGraphicFramePr>
          <p:nvPr/>
        </p:nvGraphicFramePr>
        <p:xfrm>
          <a:off x="703263" y="1927226"/>
          <a:ext cx="7413625" cy="1573212"/>
        </p:xfrm>
        <a:graphic>
          <a:graphicData uri="http://schemas.openxmlformats.org/presentationml/2006/ole">
            <p:oleObj spid="_x0000_s1009686" name="公式" r:id="rId5" imgW="7734240" imgH="1714320" progId="Equation.3">
              <p:embed/>
            </p:oleObj>
          </a:graphicData>
        </a:graphic>
      </p:graphicFrame>
      <p:graphicFrame>
        <p:nvGraphicFramePr>
          <p:cNvPr id="1009687" name="Object 23"/>
          <p:cNvGraphicFramePr>
            <a:graphicFrameLocks noChangeAspect="1"/>
          </p:cNvGraphicFramePr>
          <p:nvPr/>
        </p:nvGraphicFramePr>
        <p:xfrm>
          <a:off x="793770" y="4918097"/>
          <a:ext cx="6707188" cy="1582737"/>
        </p:xfrm>
        <a:graphic>
          <a:graphicData uri="http://schemas.openxmlformats.org/presentationml/2006/ole">
            <p:oleObj spid="_x0000_s1009687" name="公式" r:id="rId6" imgW="7162560" imgH="17650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1122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7" grpId="0" animBg="1"/>
      <p:bldP spid="16077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3867</TotalTime>
  <Words>495</Words>
  <Application>Microsoft Office PowerPoint</Application>
  <PresentationFormat>全屏显示(4:3)</PresentationFormat>
  <Paragraphs>133</Paragraphs>
  <Slides>45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50" baseType="lpstr">
      <vt:lpstr>Office 主题​​</vt:lpstr>
      <vt:lpstr>公式</vt:lpstr>
      <vt:lpstr>Equation</vt:lpstr>
      <vt:lpstr>文档</vt:lpstr>
      <vt:lpstr>Microsoft 公式 3.0</vt:lpstr>
      <vt:lpstr>第五章   习题课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(五）泰勒公式的运用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856</cp:revision>
  <dcterms:created xsi:type="dcterms:W3CDTF">2011-08-03T11:31:34Z</dcterms:created>
  <dcterms:modified xsi:type="dcterms:W3CDTF">2017-11-21T10:43:55Z</dcterms:modified>
</cp:coreProperties>
</file>