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Default Extension="dotx" ContentType="application/vnd.openxmlformats-officedocument.wordprocessingml.template"/>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929" r:id="rId2"/>
    <p:sldId id="1001" r:id="rId3"/>
    <p:sldId id="1002" r:id="rId4"/>
    <p:sldId id="1082" r:id="rId5"/>
    <p:sldId id="1147" r:id="rId6"/>
    <p:sldId id="1148" r:id="rId7"/>
    <p:sldId id="1004" r:id="rId8"/>
    <p:sldId id="1005" r:id="rId9"/>
    <p:sldId id="1006" r:id="rId10"/>
    <p:sldId id="1007" r:id="rId11"/>
    <p:sldId id="1008" r:id="rId12"/>
    <p:sldId id="1083" r:id="rId13"/>
    <p:sldId id="1084" r:id="rId14"/>
    <p:sldId id="1009" r:id="rId15"/>
    <p:sldId id="1010" r:id="rId16"/>
    <p:sldId id="1011" r:id="rId17"/>
    <p:sldId id="1012" r:id="rId18"/>
    <p:sldId id="1013" r:id="rId19"/>
    <p:sldId id="1149" r:id="rId20"/>
    <p:sldId id="1015" r:id="rId21"/>
    <p:sldId id="1120" r:id="rId22"/>
    <p:sldId id="1121" r:id="rId23"/>
    <p:sldId id="1122" r:id="rId24"/>
    <p:sldId id="1117" r:id="rId25"/>
    <p:sldId id="1118" r:id="rId26"/>
    <p:sldId id="1123" r:id="rId27"/>
    <p:sldId id="1119" r:id="rId28"/>
    <p:sldId id="1124" r:id="rId29"/>
    <p:sldId id="1146" r:id="rId30"/>
    <p:sldId id="1139" r:id="rId31"/>
    <p:sldId id="1140" r:id="rId32"/>
    <p:sldId id="1141" r:id="rId33"/>
    <p:sldId id="1142" r:id="rId34"/>
    <p:sldId id="1143" r:id="rId35"/>
    <p:sldId id="1144" r:id="rId36"/>
    <p:sldId id="1145"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900FF"/>
    <a:srgbClr val="0000FF"/>
    <a:srgbClr val="9933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inimized" horzBarState="maximized">
    <p:restoredLeft sz="15620"/>
    <p:restoredTop sz="95993" autoAdjust="0"/>
  </p:normalViewPr>
  <p:slideViewPr>
    <p:cSldViewPr>
      <p:cViewPr varScale="1">
        <p:scale>
          <a:sx n="88" d="100"/>
          <a:sy n="88" d="100"/>
        </p:scale>
        <p:origin x="-936" y="-144"/>
      </p:cViewPr>
      <p:guideLst>
        <p:guide orient="horz" pos="2160"/>
        <p:guide pos="2880"/>
      </p:guideLst>
    </p:cSldViewPr>
  </p:slideViewPr>
  <p:notesTextViewPr>
    <p:cViewPr>
      <p:scale>
        <a:sx n="1" d="1"/>
        <a:sy n="1" d="1"/>
      </p:scale>
      <p:origin x="0" y="0"/>
    </p:cViewPr>
  </p:notesTextViewPr>
  <p:sorterViewPr>
    <p:cViewPr>
      <p:scale>
        <a:sx n="75" d="100"/>
        <a:sy n="75" d="100"/>
      </p:scale>
      <p:origin x="0" y="426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4.emf"/><Relationship Id="rId2" Type="http://schemas.openxmlformats.org/officeDocument/2006/relationships/image" Target="../media/image73.emf"/><Relationship Id="rId1" Type="http://schemas.openxmlformats.org/officeDocument/2006/relationships/image" Target="../media/image72.emf"/><Relationship Id="rId4" Type="http://schemas.openxmlformats.org/officeDocument/2006/relationships/image" Target="../media/image75.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image" Target="../media/image77.emf"/><Relationship Id="rId1" Type="http://schemas.openxmlformats.org/officeDocument/2006/relationships/image" Target="../media/image76.emf"/><Relationship Id="rId4" Type="http://schemas.openxmlformats.org/officeDocument/2006/relationships/image" Target="../media/image7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image" Target="../media/image80.emf"/><Relationship Id="rId5" Type="http://schemas.openxmlformats.org/officeDocument/2006/relationships/image" Target="../media/image84.wmf"/><Relationship Id="rId4" Type="http://schemas.openxmlformats.org/officeDocument/2006/relationships/image" Target="../media/image83.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image" Target="../media/image91.wmf"/><Relationship Id="rId18" Type="http://schemas.openxmlformats.org/officeDocument/2006/relationships/image" Target="../media/image96.wmf"/><Relationship Id="rId3" Type="http://schemas.openxmlformats.org/officeDocument/2006/relationships/image" Target="../media/image86.emf"/><Relationship Id="rId7" Type="http://schemas.openxmlformats.org/officeDocument/2006/relationships/image" Target="../media/image7.wmf"/><Relationship Id="rId12" Type="http://schemas.openxmlformats.org/officeDocument/2006/relationships/image" Target="../media/image32.wmf"/><Relationship Id="rId17" Type="http://schemas.openxmlformats.org/officeDocument/2006/relationships/image" Target="../media/image95.wmf"/><Relationship Id="rId2" Type="http://schemas.openxmlformats.org/officeDocument/2006/relationships/image" Target="../media/image28.wmf"/><Relationship Id="rId16" Type="http://schemas.openxmlformats.org/officeDocument/2006/relationships/image" Target="../media/image94.wmf"/><Relationship Id="rId20" Type="http://schemas.openxmlformats.org/officeDocument/2006/relationships/image" Target="../media/image98.wmf"/><Relationship Id="rId1" Type="http://schemas.openxmlformats.org/officeDocument/2006/relationships/image" Target="../media/image27.wmf"/><Relationship Id="rId6" Type="http://schemas.openxmlformats.org/officeDocument/2006/relationships/image" Target="../media/image5.wmf"/><Relationship Id="rId11" Type="http://schemas.openxmlformats.org/officeDocument/2006/relationships/image" Target="../media/image90.wmf"/><Relationship Id="rId5" Type="http://schemas.openxmlformats.org/officeDocument/2006/relationships/image" Target="../media/image88.emf"/><Relationship Id="rId15" Type="http://schemas.openxmlformats.org/officeDocument/2006/relationships/image" Target="../media/image93.emf"/><Relationship Id="rId10" Type="http://schemas.openxmlformats.org/officeDocument/2006/relationships/image" Target="../media/image89.wmf"/><Relationship Id="rId19" Type="http://schemas.openxmlformats.org/officeDocument/2006/relationships/image" Target="../media/image97.wmf"/><Relationship Id="rId4" Type="http://schemas.openxmlformats.org/officeDocument/2006/relationships/image" Target="../media/image87.emf"/><Relationship Id="rId9" Type="http://schemas.openxmlformats.org/officeDocument/2006/relationships/image" Target="../media/image8.wmf"/><Relationship Id="rId14" Type="http://schemas.openxmlformats.org/officeDocument/2006/relationships/image" Target="../media/image92.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5" Type="http://schemas.openxmlformats.org/officeDocument/2006/relationships/image" Target="../media/image103.emf"/><Relationship Id="rId4" Type="http://schemas.openxmlformats.org/officeDocument/2006/relationships/image" Target="../media/image102.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 Id="rId5" Type="http://schemas.openxmlformats.org/officeDocument/2006/relationships/image" Target="../media/image108.wmf"/><Relationship Id="rId4" Type="http://schemas.openxmlformats.org/officeDocument/2006/relationships/image" Target="../media/image107.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17.vml.rels><?xml version="1.0" encoding="UTF-8" standalone="yes"?>
<Relationships xmlns="http://schemas.openxmlformats.org/package/2006/relationships"><Relationship Id="rId8" Type="http://schemas.openxmlformats.org/officeDocument/2006/relationships/image" Target="../media/image118.wmf"/><Relationship Id="rId3" Type="http://schemas.openxmlformats.org/officeDocument/2006/relationships/image" Target="../media/image113.wmf"/><Relationship Id="rId7" Type="http://schemas.openxmlformats.org/officeDocument/2006/relationships/image" Target="../media/image117.wmf"/><Relationship Id="rId2" Type="http://schemas.openxmlformats.org/officeDocument/2006/relationships/image" Target="../media/image112.emf"/><Relationship Id="rId1" Type="http://schemas.openxmlformats.org/officeDocument/2006/relationships/image" Target="../media/image111.wmf"/><Relationship Id="rId6" Type="http://schemas.openxmlformats.org/officeDocument/2006/relationships/image" Target="../media/image116.wmf"/><Relationship Id="rId11" Type="http://schemas.openxmlformats.org/officeDocument/2006/relationships/image" Target="../media/image121.wmf"/><Relationship Id="rId5" Type="http://schemas.openxmlformats.org/officeDocument/2006/relationships/image" Target="../media/image115.wmf"/><Relationship Id="rId10" Type="http://schemas.openxmlformats.org/officeDocument/2006/relationships/image" Target="../media/image120.wmf"/><Relationship Id="rId4" Type="http://schemas.openxmlformats.org/officeDocument/2006/relationships/image" Target="../media/image114.wmf"/><Relationship Id="rId9" Type="http://schemas.openxmlformats.org/officeDocument/2006/relationships/image" Target="../media/image11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29.wmf"/><Relationship Id="rId3" Type="http://schemas.openxmlformats.org/officeDocument/2006/relationships/image" Target="../media/image124.wmf"/><Relationship Id="rId7" Type="http://schemas.openxmlformats.org/officeDocument/2006/relationships/image" Target="../media/image128.wmf"/><Relationship Id="rId12" Type="http://schemas.openxmlformats.org/officeDocument/2006/relationships/image" Target="../media/image133.emf"/><Relationship Id="rId2" Type="http://schemas.openxmlformats.org/officeDocument/2006/relationships/image" Target="../media/image123.emf"/><Relationship Id="rId1" Type="http://schemas.openxmlformats.org/officeDocument/2006/relationships/image" Target="../media/image122.wmf"/><Relationship Id="rId6" Type="http://schemas.openxmlformats.org/officeDocument/2006/relationships/image" Target="../media/image127.wmf"/><Relationship Id="rId11" Type="http://schemas.openxmlformats.org/officeDocument/2006/relationships/image" Target="../media/image132.wmf"/><Relationship Id="rId5" Type="http://schemas.openxmlformats.org/officeDocument/2006/relationships/image" Target="../media/image126.wmf"/><Relationship Id="rId10" Type="http://schemas.openxmlformats.org/officeDocument/2006/relationships/image" Target="../media/image131.wmf"/><Relationship Id="rId4" Type="http://schemas.openxmlformats.org/officeDocument/2006/relationships/image" Target="../media/image125.wmf"/><Relationship Id="rId9" Type="http://schemas.openxmlformats.org/officeDocument/2006/relationships/image" Target="../media/image13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35.emf"/><Relationship Id="rId1" Type="http://schemas.openxmlformats.org/officeDocument/2006/relationships/image" Target="../media/image13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5" Type="http://schemas.openxmlformats.org/officeDocument/2006/relationships/image" Target="../media/image9.wmf"/><Relationship Id="rId4"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8" Type="http://schemas.openxmlformats.org/officeDocument/2006/relationships/image" Target="../media/image91.wmf"/><Relationship Id="rId13" Type="http://schemas.openxmlformats.org/officeDocument/2006/relationships/image" Target="../media/image145.wmf"/><Relationship Id="rId3" Type="http://schemas.openxmlformats.org/officeDocument/2006/relationships/image" Target="../media/image139.wmf"/><Relationship Id="rId7" Type="http://schemas.openxmlformats.org/officeDocument/2006/relationships/image" Target="../media/image32.wmf"/><Relationship Id="rId12" Type="http://schemas.openxmlformats.org/officeDocument/2006/relationships/image" Target="../media/image144.wmf"/><Relationship Id="rId17" Type="http://schemas.openxmlformats.org/officeDocument/2006/relationships/image" Target="../media/image149.emf"/><Relationship Id="rId2" Type="http://schemas.openxmlformats.org/officeDocument/2006/relationships/image" Target="../media/image138.emf"/><Relationship Id="rId16" Type="http://schemas.openxmlformats.org/officeDocument/2006/relationships/image" Target="../media/image148.emf"/><Relationship Id="rId1" Type="http://schemas.openxmlformats.org/officeDocument/2006/relationships/image" Target="../media/image137.emf"/><Relationship Id="rId6" Type="http://schemas.openxmlformats.org/officeDocument/2006/relationships/image" Target="../media/image90.wmf"/><Relationship Id="rId11" Type="http://schemas.openxmlformats.org/officeDocument/2006/relationships/image" Target="../media/image143.emf"/><Relationship Id="rId5" Type="http://schemas.openxmlformats.org/officeDocument/2006/relationships/image" Target="../media/image140.wmf"/><Relationship Id="rId15" Type="http://schemas.openxmlformats.org/officeDocument/2006/relationships/image" Target="../media/image147.wmf"/><Relationship Id="rId10" Type="http://schemas.openxmlformats.org/officeDocument/2006/relationships/image" Target="../media/image142.emf"/><Relationship Id="rId4" Type="http://schemas.openxmlformats.org/officeDocument/2006/relationships/image" Target="../media/image89.wmf"/><Relationship Id="rId9" Type="http://schemas.openxmlformats.org/officeDocument/2006/relationships/image" Target="../media/image141.emf"/><Relationship Id="rId14" Type="http://schemas.openxmlformats.org/officeDocument/2006/relationships/image" Target="../media/image14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7.wmf"/><Relationship Id="rId7" Type="http://schemas.openxmlformats.org/officeDocument/2006/relationships/image" Target="../media/image155.wmf"/><Relationship Id="rId2" Type="http://schemas.openxmlformats.org/officeDocument/2006/relationships/image" Target="../media/image151.wmf"/><Relationship Id="rId1" Type="http://schemas.openxmlformats.org/officeDocument/2006/relationships/image" Target="../media/image150.wmf"/><Relationship Id="rId6" Type="http://schemas.openxmlformats.org/officeDocument/2006/relationships/image" Target="../media/image154.wmf"/><Relationship Id="rId5" Type="http://schemas.openxmlformats.org/officeDocument/2006/relationships/image" Target="../media/image153.wmf"/><Relationship Id="rId4" Type="http://schemas.openxmlformats.org/officeDocument/2006/relationships/image" Target="../media/image15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57.emf"/><Relationship Id="rId1" Type="http://schemas.openxmlformats.org/officeDocument/2006/relationships/image" Target="../media/image156.e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159.emf"/><Relationship Id="rId1" Type="http://schemas.openxmlformats.org/officeDocument/2006/relationships/image" Target="../media/image158.emf"/></Relationships>
</file>

<file path=ppt/drawings/_rels/vmlDrawing24.vml.rels><?xml version="1.0" encoding="UTF-8" standalone="yes"?>
<Relationships xmlns="http://schemas.openxmlformats.org/package/2006/relationships"><Relationship Id="rId8" Type="http://schemas.openxmlformats.org/officeDocument/2006/relationships/image" Target="../media/image167.emf"/><Relationship Id="rId3" Type="http://schemas.openxmlformats.org/officeDocument/2006/relationships/image" Target="../media/image162.wmf"/><Relationship Id="rId7" Type="http://schemas.openxmlformats.org/officeDocument/2006/relationships/image" Target="../media/image166.wmf"/><Relationship Id="rId2" Type="http://schemas.openxmlformats.org/officeDocument/2006/relationships/image" Target="../media/image161.wmf"/><Relationship Id="rId1" Type="http://schemas.openxmlformats.org/officeDocument/2006/relationships/image" Target="../media/image160.wmf"/><Relationship Id="rId6" Type="http://schemas.openxmlformats.org/officeDocument/2006/relationships/image" Target="../media/image165.wmf"/><Relationship Id="rId5" Type="http://schemas.openxmlformats.org/officeDocument/2006/relationships/image" Target="../media/image164.wmf"/><Relationship Id="rId4" Type="http://schemas.openxmlformats.org/officeDocument/2006/relationships/image" Target="../media/image163.e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70.emf"/><Relationship Id="rId2" Type="http://schemas.openxmlformats.org/officeDocument/2006/relationships/image" Target="../media/image169.emf"/><Relationship Id="rId1" Type="http://schemas.openxmlformats.org/officeDocument/2006/relationships/image" Target="../media/image168.e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73.wmf"/><Relationship Id="rId2" Type="http://schemas.openxmlformats.org/officeDocument/2006/relationships/image" Target="../media/image172.wmf"/><Relationship Id="rId1" Type="http://schemas.openxmlformats.org/officeDocument/2006/relationships/image" Target="../media/image171.wmf"/><Relationship Id="rId5" Type="http://schemas.openxmlformats.org/officeDocument/2006/relationships/image" Target="../media/image175.wmf"/><Relationship Id="rId4" Type="http://schemas.openxmlformats.org/officeDocument/2006/relationships/image" Target="../media/image174.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178.wmf"/><Relationship Id="rId2" Type="http://schemas.openxmlformats.org/officeDocument/2006/relationships/image" Target="../media/image177.wmf"/><Relationship Id="rId1" Type="http://schemas.openxmlformats.org/officeDocument/2006/relationships/image" Target="../media/image176.wmf"/><Relationship Id="rId5" Type="http://schemas.openxmlformats.org/officeDocument/2006/relationships/image" Target="../media/image180.wmf"/><Relationship Id="rId4" Type="http://schemas.openxmlformats.org/officeDocument/2006/relationships/image" Target="../media/image179.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182.emf"/><Relationship Id="rId1" Type="http://schemas.openxmlformats.org/officeDocument/2006/relationships/image" Target="../media/image18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85.wmf"/><Relationship Id="rId2" Type="http://schemas.openxmlformats.org/officeDocument/2006/relationships/image" Target="../media/image184.wmf"/><Relationship Id="rId1" Type="http://schemas.openxmlformats.org/officeDocument/2006/relationships/image" Target="../media/image18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image" Target="../media/image10.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emf"/><Relationship Id="rId7" Type="http://schemas.openxmlformats.org/officeDocument/2006/relationships/image" Target="../media/image20.wmf"/><Relationship Id="rId12" Type="http://schemas.openxmlformats.org/officeDocument/2006/relationships/image" Target="../media/image25.wmf"/><Relationship Id="rId2" Type="http://schemas.openxmlformats.org/officeDocument/2006/relationships/image" Target="../media/image15.emf"/><Relationship Id="rId1" Type="http://schemas.openxmlformats.org/officeDocument/2006/relationships/image" Target="../media/image14.emf"/><Relationship Id="rId6" Type="http://schemas.openxmlformats.org/officeDocument/2006/relationships/image" Target="../media/image19.wmf"/><Relationship Id="rId11" Type="http://schemas.openxmlformats.org/officeDocument/2006/relationships/image" Target="../media/image24.wmf"/><Relationship Id="rId5" Type="http://schemas.openxmlformats.org/officeDocument/2006/relationships/image" Target="../media/image18.wmf"/><Relationship Id="rId10" Type="http://schemas.openxmlformats.org/officeDocument/2006/relationships/image" Target="../media/image23.wmf"/><Relationship Id="rId4" Type="http://schemas.openxmlformats.org/officeDocument/2006/relationships/image" Target="../media/image17.emf"/><Relationship Id="rId9"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29.emf"/><Relationship Id="rId7" Type="http://schemas.openxmlformats.org/officeDocument/2006/relationships/image" Target="../media/image7.wmf"/><Relationship Id="rId2" Type="http://schemas.openxmlformats.org/officeDocument/2006/relationships/image" Target="../media/image28.wmf"/><Relationship Id="rId1" Type="http://schemas.openxmlformats.org/officeDocument/2006/relationships/image" Target="../media/image27.wmf"/><Relationship Id="rId6" Type="http://schemas.openxmlformats.org/officeDocument/2006/relationships/image" Target="../media/image6.wmf"/><Relationship Id="rId5" Type="http://schemas.openxmlformats.org/officeDocument/2006/relationships/image" Target="../media/image5.wmf"/><Relationship Id="rId10" Type="http://schemas.openxmlformats.org/officeDocument/2006/relationships/image" Target="../media/image32.wmf"/><Relationship Id="rId4" Type="http://schemas.openxmlformats.org/officeDocument/2006/relationships/image" Target="../media/image30.emf"/><Relationship Id="rId9"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image" Target="../media/image45.wmf"/><Relationship Id="rId3" Type="http://schemas.openxmlformats.org/officeDocument/2006/relationships/image" Target="../media/image35.wmf"/><Relationship Id="rId7" Type="http://schemas.openxmlformats.org/officeDocument/2006/relationships/image" Target="../media/image39.wmf"/><Relationship Id="rId12" Type="http://schemas.openxmlformats.org/officeDocument/2006/relationships/image" Target="../media/image44.wmf"/><Relationship Id="rId2" Type="http://schemas.openxmlformats.org/officeDocument/2006/relationships/image" Target="../media/image34.wmf"/><Relationship Id="rId1" Type="http://schemas.openxmlformats.org/officeDocument/2006/relationships/image" Target="../media/image33.emf"/><Relationship Id="rId6" Type="http://schemas.openxmlformats.org/officeDocument/2006/relationships/image" Target="../media/image38.wmf"/><Relationship Id="rId11" Type="http://schemas.openxmlformats.org/officeDocument/2006/relationships/image" Target="../media/image43.w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36.wmf"/><Relationship Id="rId9" Type="http://schemas.openxmlformats.org/officeDocument/2006/relationships/image" Target="../media/image41.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emf"/><Relationship Id="rId5" Type="http://schemas.openxmlformats.org/officeDocument/2006/relationships/image" Target="../media/image50.emf"/><Relationship Id="rId4" Type="http://schemas.openxmlformats.org/officeDocument/2006/relationships/image" Target="../media/image49.e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image" Target="../media/image63.wmf"/><Relationship Id="rId3" Type="http://schemas.openxmlformats.org/officeDocument/2006/relationships/image" Target="../media/image53.wmf"/><Relationship Id="rId7" Type="http://schemas.openxmlformats.org/officeDocument/2006/relationships/image" Target="../media/image57.wmf"/><Relationship Id="rId12" Type="http://schemas.openxmlformats.org/officeDocument/2006/relationships/image" Target="../media/image62.wmf"/><Relationship Id="rId2" Type="http://schemas.openxmlformats.org/officeDocument/2006/relationships/image" Target="../media/image52.emf"/><Relationship Id="rId1" Type="http://schemas.openxmlformats.org/officeDocument/2006/relationships/image" Target="../media/image51.wmf"/><Relationship Id="rId6" Type="http://schemas.openxmlformats.org/officeDocument/2006/relationships/image" Target="../media/image56.wmf"/><Relationship Id="rId11" Type="http://schemas.openxmlformats.org/officeDocument/2006/relationships/image" Target="../media/image61.wmf"/><Relationship Id="rId5" Type="http://schemas.openxmlformats.org/officeDocument/2006/relationships/image" Target="../media/image55.wmf"/><Relationship Id="rId10" Type="http://schemas.openxmlformats.org/officeDocument/2006/relationships/image" Target="../media/image60.wmf"/><Relationship Id="rId4" Type="http://schemas.openxmlformats.org/officeDocument/2006/relationships/image" Target="../media/image54.wmf"/><Relationship Id="rId9" Type="http://schemas.openxmlformats.org/officeDocument/2006/relationships/image" Target="../media/image59.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1.wmf"/><Relationship Id="rId3" Type="http://schemas.openxmlformats.org/officeDocument/2006/relationships/image" Target="../media/image66.wmf"/><Relationship Id="rId7" Type="http://schemas.openxmlformats.org/officeDocument/2006/relationships/image" Target="../media/image70.wmf"/><Relationship Id="rId2" Type="http://schemas.openxmlformats.org/officeDocument/2006/relationships/image" Target="../media/image65.wmf"/><Relationship Id="rId1" Type="http://schemas.openxmlformats.org/officeDocument/2006/relationships/image" Target="../media/image64.wmf"/><Relationship Id="rId6" Type="http://schemas.openxmlformats.org/officeDocument/2006/relationships/image" Target="../media/image69.wmf"/><Relationship Id="rId5" Type="http://schemas.openxmlformats.org/officeDocument/2006/relationships/image" Target="../media/image68.wmf"/><Relationship Id="rId4" Type="http://schemas.openxmlformats.org/officeDocument/2006/relationships/image" Target="../media/image6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09EA2063-D2F8-45A0-ADD8-5DBE4D6E31FD}" type="datetimeFigureOut">
              <a:rPr lang="zh-CN" altLang="en-US"/>
              <a:pPr>
                <a:defRPr/>
              </a:pPr>
              <a:t>2017-11-11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88B12A27-35E0-4088-9BD5-32DC85D3DD38}" type="slidenum">
              <a:rPr lang="zh-CN" altLang="en-US"/>
              <a:pPr>
                <a:defRPr/>
              </a:pPr>
              <a:t>‹#›</a:t>
            </a:fld>
            <a:endParaRPr lang="zh-CN" altLang="en-US"/>
          </a:p>
        </p:txBody>
      </p:sp>
    </p:spTree>
    <p:extLst>
      <p:ext uri="{BB962C8B-B14F-4D97-AF65-F5344CB8AC3E}">
        <p14:creationId xmlns:p14="http://schemas.microsoft.com/office/powerpoint/2010/main" xmlns="" val="37961484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12"/>
          <p:cNvSpPr>
            <a:spLocks noChangeArrowheads="1"/>
          </p:cNvSpPr>
          <p:nvPr userDrawn="1"/>
        </p:nvSpPr>
        <p:spPr bwMode="auto">
          <a:xfrm>
            <a:off x="7467600" y="90488"/>
            <a:ext cx="1447800" cy="304800"/>
          </a:xfrm>
          <a:prstGeom prst="rect">
            <a:avLst/>
          </a:prstGeom>
          <a:solidFill>
            <a:srgbClr val="FFC000"/>
          </a:solidFill>
          <a:ln w="9525">
            <a:solidFill>
              <a:srgbClr val="FF3300"/>
            </a:solidFill>
            <a:miter lim="800000"/>
            <a:headEnd/>
            <a:tailEnd/>
          </a:ln>
          <a:effectLst>
            <a:outerShdw dist="35921" dir="2700000" algn="ctr" rotWithShape="0">
              <a:schemeClr val="bg2"/>
            </a:outerShdw>
          </a:effectLst>
        </p:spPr>
        <p:txBody>
          <a:bodyPr wrap="none" lIns="90000" tIns="46800" rIns="90000" bIns="46800" anchor="ctr"/>
          <a:lstStyle/>
          <a:p>
            <a:endParaRPr lang="zh-CN" altLang="en-US">
              <a:solidFill>
                <a:srgbClr val="FFC000"/>
              </a:solidFill>
            </a:endParaRPr>
          </a:p>
        </p:txBody>
      </p:sp>
      <p:sp>
        <p:nvSpPr>
          <p:cNvPr id="3" name="Text Box 13"/>
          <p:cNvSpPr txBox="1">
            <a:spLocks noChangeArrowheads="1"/>
          </p:cNvSpPr>
          <p:nvPr userDrawn="1"/>
        </p:nvSpPr>
        <p:spPr bwMode="auto">
          <a:xfrm>
            <a:off x="7391400" y="-26988"/>
            <a:ext cx="1828800" cy="525463"/>
          </a:xfrm>
          <a:prstGeom prst="rect">
            <a:avLst/>
          </a:prstGeom>
          <a:noFill/>
          <a:ln>
            <a:noFill/>
          </a:ln>
          <a:effectLst>
            <a:outerShdw dist="35921" dir="2700000" algn="ctr" rotWithShape="0">
              <a:schemeClr val="bg2">
                <a:lumMod val="90000"/>
                <a:alpha val="72000"/>
              </a:scheme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lIns="90000" tIns="46800" rIns="90000" bIns="46800">
            <a:spAutoFit/>
          </a:bodyPr>
          <a:lstStyle/>
          <a:p>
            <a:pPr fontAlgn="auto">
              <a:spcBef>
                <a:spcPct val="50000"/>
              </a:spcBef>
              <a:spcAft>
                <a:spcPts val="0"/>
              </a:spcAft>
              <a:defRPr/>
            </a:pPr>
            <a:r>
              <a:rPr lang="zh-CN" altLang="en-US" sz="2800" b="1" dirty="0">
                <a:solidFill>
                  <a:srgbClr val="0070C0"/>
                </a:solidFill>
                <a:latin typeface="+mn-lt"/>
                <a:ea typeface="隶书" pitchFamily="49" charset="-122"/>
              </a:rPr>
              <a:t>数学分析</a:t>
            </a:r>
          </a:p>
        </p:txBody>
      </p:sp>
      <p:pic>
        <p:nvPicPr>
          <p:cNvPr id="4" name="Picture 10" descr="F:\My Documents\数学资源库\模版\上一步.gif">
            <a:hlinkClick r:id="" action="ppaction://hlinkshowjump?jump=previousslide" tooltip="上一页"/>
          </p:cNvPr>
          <p:cNvPicPr>
            <a:picLocks noChangeAspect="1" noChangeArrowheads="1"/>
          </p:cNvPicPr>
          <p:nvPr userDrawn="1"/>
        </p:nvPicPr>
        <p:blipFill>
          <a:blip r:embed="rId2">
            <a:extLst>
              <a:ext uri="{28A0092B-C50C-407E-A947-70E740481C1C}">
                <a14:useLocalDpi xmlns:a14="http://schemas.microsoft.com/office/drawing/2010/main" xmlns="" val="0"/>
              </a:ext>
            </a:extLst>
          </a:blip>
          <a:srcRect/>
          <a:stretch>
            <a:fillRect/>
          </a:stretch>
        </p:blipFill>
        <p:spPr bwMode="auto">
          <a:xfrm>
            <a:off x="7794625" y="6400800"/>
            <a:ext cx="523875" cy="341313"/>
          </a:xfrm>
          <a:prstGeom prst="rect">
            <a:avLst/>
          </a:prstGeom>
          <a:noFill/>
          <a:ln w="3175">
            <a:solidFill>
              <a:schemeClr val="bg1"/>
            </a:solidFill>
            <a:miter lim="800000"/>
            <a:headEnd/>
            <a:tailEnd/>
          </a:ln>
          <a:extLst>
            <a:ext uri="{909E8E84-426E-40DD-AFC4-6F175D3DCCD1}">
              <a14:hiddenFill xmlns:a14="http://schemas.microsoft.com/office/drawing/2010/main" xmlns="">
                <a:solidFill>
                  <a:srgbClr val="FFFFFF"/>
                </a:solidFill>
              </a14:hiddenFill>
            </a:ext>
          </a:extLst>
        </p:spPr>
      </p:pic>
      <p:pic>
        <p:nvPicPr>
          <p:cNvPr id="5" name="Picture 11" descr="F:\My Documents\数学资源库\模版\下一步.gif">
            <a:hlinkClick r:id="" action="ppaction://hlinkshowjump?jump=nextslide" tooltip="下一页"/>
          </p:cNvPr>
          <p:cNvPicPr>
            <a:picLocks noChangeAspect="1" noChangeArrowheads="1"/>
          </p:cNvPicPr>
          <p:nvPr userDrawn="1"/>
        </p:nvPicPr>
        <p:blipFill>
          <a:blip r:embed="rId3">
            <a:extLst>
              <a:ext uri="{28A0092B-C50C-407E-A947-70E740481C1C}">
                <a14:useLocalDpi xmlns:a14="http://schemas.microsoft.com/office/drawing/2010/main" xmlns="" val="0"/>
              </a:ext>
            </a:extLst>
          </a:blip>
          <a:srcRect/>
          <a:stretch>
            <a:fillRect/>
          </a:stretch>
        </p:blipFill>
        <p:spPr bwMode="auto">
          <a:xfrm>
            <a:off x="8431213" y="6400800"/>
            <a:ext cx="5334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92864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F37E3469-C9F7-4E65-AEE6-9EA263931E6C}" type="datetimeFigureOut">
              <a:rPr lang="zh-CN" altLang="en-US"/>
              <a:pPr>
                <a:defRPr/>
              </a:pPr>
              <a:t>2017-11-11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67D77E67-6BD2-45B3-9B25-C31754ADFE39}" type="slidenum">
              <a:rPr lang="zh-CN" altLang="en-US"/>
              <a:pPr>
                <a:defRPr/>
              </a:pPr>
              <a:t>‹#›</a:t>
            </a:fld>
            <a:endParaRPr lang="zh-CN" altLang="en-US"/>
          </a:p>
        </p:txBody>
      </p:sp>
    </p:spTree>
    <p:extLst>
      <p:ext uri="{BB962C8B-B14F-4D97-AF65-F5344CB8AC3E}">
        <p14:creationId xmlns:p14="http://schemas.microsoft.com/office/powerpoint/2010/main" xmlns="" val="84618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01A277AF-1308-4A1F-8C38-0AAB8F47A431}" type="datetimeFigureOut">
              <a:rPr lang="zh-CN" altLang="en-US"/>
              <a:pPr>
                <a:defRPr/>
              </a:pPr>
              <a:t>2017-11-11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5A39BEF3-F2AE-48B8-AB14-18887C7689B8}" type="slidenum">
              <a:rPr lang="zh-CN" altLang="en-US"/>
              <a:pPr>
                <a:defRPr/>
              </a:pPr>
              <a:t>‹#›</a:t>
            </a:fld>
            <a:endParaRPr lang="zh-CN" altLang="en-US"/>
          </a:p>
        </p:txBody>
      </p:sp>
    </p:spTree>
    <p:extLst>
      <p:ext uri="{BB962C8B-B14F-4D97-AF65-F5344CB8AC3E}">
        <p14:creationId xmlns:p14="http://schemas.microsoft.com/office/powerpoint/2010/main" xmlns="" val="26427266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Media">
  <p:cSld name="标题，文本与媒体剪辑">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媒体占位符 3"/>
          <p:cNvSpPr>
            <a:spLocks noGrp="1"/>
          </p:cNvSpPr>
          <p:nvPr>
            <p:ph type="media" sz="half" idx="2"/>
          </p:nvPr>
        </p:nvSpPr>
        <p:spPr>
          <a:xfrm>
            <a:off x="4648200" y="1600200"/>
            <a:ext cx="4038600" cy="4525963"/>
          </a:xfrm>
          <a:prstGeom prst="rect">
            <a:avLst/>
          </a:prstGeom>
        </p:spPr>
        <p:txBody>
          <a:bodyPr/>
          <a:lstStyle/>
          <a:p>
            <a:pPr lvl="0"/>
            <a:endParaRPr lang="zh-CN" altLang="en-US" noProof="0"/>
          </a:p>
        </p:txBody>
      </p:sp>
    </p:spTree>
    <p:extLst>
      <p:ext uri="{BB962C8B-B14F-4D97-AF65-F5344CB8AC3E}">
        <p14:creationId xmlns:p14="http://schemas.microsoft.com/office/powerpoint/2010/main" xmlns="" val="50778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dirty="0"/>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lvl2pPr algn="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A995D329-90F5-4CAE-9EBE-43184450826E}" type="datetimeFigureOut">
              <a:rPr lang="zh-CN" altLang="en-US"/>
              <a:pPr>
                <a:defRPr/>
              </a:pPr>
              <a:t>2017-11-11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4E2C8B21-D173-4BE9-B5D3-C5745EE74ED1}" type="slidenum">
              <a:rPr lang="zh-CN" altLang="en-US"/>
              <a:pPr>
                <a:defRPr/>
              </a:pPr>
              <a:t>‹#›</a:t>
            </a:fld>
            <a:endParaRPr lang="zh-CN" altLang="en-US"/>
          </a:p>
        </p:txBody>
      </p:sp>
    </p:spTree>
    <p:extLst>
      <p:ext uri="{BB962C8B-B14F-4D97-AF65-F5344CB8AC3E}">
        <p14:creationId xmlns:p14="http://schemas.microsoft.com/office/powerpoint/2010/main" xmlns="" val="1185583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dirty="0"/>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7ECCBEBE-E710-440D-B446-333E2BB128F2}" type="datetimeFigureOut">
              <a:rPr lang="zh-CN" altLang="en-US"/>
              <a:pPr>
                <a:defRPr/>
              </a:pPr>
              <a:t>2017-11-11</a:t>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5E494A05-ECAF-4B02-B91D-6155830D321D}" type="slidenum">
              <a:rPr lang="zh-CN" altLang="en-US"/>
              <a:pPr>
                <a:defRPr/>
              </a:pPr>
              <a:t>‹#›</a:t>
            </a:fld>
            <a:endParaRPr lang="zh-CN" altLang="en-US"/>
          </a:p>
        </p:txBody>
      </p:sp>
    </p:spTree>
    <p:extLst>
      <p:ext uri="{BB962C8B-B14F-4D97-AF65-F5344CB8AC3E}">
        <p14:creationId xmlns:p14="http://schemas.microsoft.com/office/powerpoint/2010/main" xmlns="" val="1215994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7CDA2205-2F65-4FA4-B0D0-0F98FF35F5F2}" type="datetimeFigureOut">
              <a:rPr lang="zh-CN" altLang="en-US"/>
              <a:pPr>
                <a:defRPr/>
              </a:pPr>
              <a:t>2017-11-11</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3A8A1421-D580-41BD-B50F-155C6F12644B}" type="slidenum">
              <a:rPr lang="zh-CN" altLang="en-US"/>
              <a:pPr>
                <a:defRPr/>
              </a:pPr>
              <a:t>‹#›</a:t>
            </a:fld>
            <a:endParaRPr lang="zh-CN" altLang="en-US"/>
          </a:p>
        </p:txBody>
      </p:sp>
    </p:spTree>
    <p:extLst>
      <p:ext uri="{BB962C8B-B14F-4D97-AF65-F5344CB8AC3E}">
        <p14:creationId xmlns:p14="http://schemas.microsoft.com/office/powerpoint/2010/main" xmlns="" val="21230231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77D4A50E-C0C3-48FF-96D6-2ABC2CCE7F27}" type="datetimeFigureOut">
              <a:rPr lang="zh-CN" altLang="en-US"/>
              <a:pPr>
                <a:defRPr/>
              </a:pPr>
              <a:t>2017-11-11</a:t>
            </a:fld>
            <a:endParaRPr lang="zh-CN" altLang="en-US"/>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2E305D2B-4C1D-4642-9F68-290A6B6C1019}" type="slidenum">
              <a:rPr lang="zh-CN" altLang="en-US"/>
              <a:pPr>
                <a:defRPr/>
              </a:pPr>
              <a:t>‹#›</a:t>
            </a:fld>
            <a:endParaRPr lang="zh-CN" altLang="en-US"/>
          </a:p>
        </p:txBody>
      </p:sp>
    </p:spTree>
    <p:extLst>
      <p:ext uri="{BB962C8B-B14F-4D97-AF65-F5344CB8AC3E}">
        <p14:creationId xmlns:p14="http://schemas.microsoft.com/office/powerpoint/2010/main" xmlns="" val="1882860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2EBB88D1-2487-4C2B-ABEE-7E2EF677FA7A}" type="datetimeFigureOut">
              <a:rPr lang="zh-CN" altLang="en-US"/>
              <a:pPr>
                <a:defRPr/>
              </a:pPr>
              <a:t>2017-11-11</a:t>
            </a:fld>
            <a:endParaRPr lang="zh-CN" altLang="en-US"/>
          </a:p>
        </p:txBody>
      </p:sp>
      <p:sp>
        <p:nvSpPr>
          <p:cNvPr id="4"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5"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DB116AD0-BD8B-40D9-ACEA-1A23A252945C}" type="slidenum">
              <a:rPr lang="zh-CN" altLang="en-US"/>
              <a:pPr>
                <a:defRPr/>
              </a:pPr>
              <a:t>‹#›</a:t>
            </a:fld>
            <a:endParaRPr lang="zh-CN" altLang="en-US"/>
          </a:p>
        </p:txBody>
      </p:sp>
    </p:spTree>
    <p:extLst>
      <p:ext uri="{BB962C8B-B14F-4D97-AF65-F5344CB8AC3E}">
        <p14:creationId xmlns:p14="http://schemas.microsoft.com/office/powerpoint/2010/main" xmlns="" val="3138361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C2EFA301-F3D2-4FA8-BC4B-9D24F490412B}" type="datetimeFigureOut">
              <a:rPr lang="zh-CN" altLang="en-US"/>
              <a:pPr>
                <a:defRPr/>
              </a:pPr>
              <a:t>2017-11-11</a:t>
            </a:fld>
            <a:endParaRPr lang="zh-CN" altLang="en-US"/>
          </a:p>
        </p:txBody>
      </p:sp>
      <p:sp>
        <p:nvSpPr>
          <p:cNvPr id="3"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4"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E5BFA812-AF8E-4B01-B108-E4AC295D4758}" type="slidenum">
              <a:rPr lang="zh-CN" altLang="en-US"/>
              <a:pPr>
                <a:defRPr/>
              </a:pPr>
              <a:t>‹#›</a:t>
            </a:fld>
            <a:endParaRPr lang="zh-CN" altLang="en-US"/>
          </a:p>
        </p:txBody>
      </p:sp>
    </p:spTree>
    <p:extLst>
      <p:ext uri="{BB962C8B-B14F-4D97-AF65-F5344CB8AC3E}">
        <p14:creationId xmlns:p14="http://schemas.microsoft.com/office/powerpoint/2010/main" xmlns="" val="122561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69FAE03D-D561-4DF2-A8D3-530C32A4D0D0}" type="datetimeFigureOut">
              <a:rPr lang="zh-CN" altLang="en-US"/>
              <a:pPr>
                <a:defRPr/>
              </a:pPr>
              <a:t>2017-11-11</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69B5443F-F8B7-4792-B6AA-799378C178B0}" type="slidenum">
              <a:rPr lang="zh-CN" altLang="en-US"/>
              <a:pPr>
                <a:defRPr/>
              </a:pPr>
              <a:t>‹#›</a:t>
            </a:fld>
            <a:endParaRPr lang="zh-CN" altLang="en-US"/>
          </a:p>
        </p:txBody>
      </p:sp>
    </p:spTree>
    <p:extLst>
      <p:ext uri="{BB962C8B-B14F-4D97-AF65-F5344CB8AC3E}">
        <p14:creationId xmlns:p14="http://schemas.microsoft.com/office/powerpoint/2010/main" xmlns="" val="183359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ea typeface="宋体" pitchFamily="2" charset="-122"/>
              </a:defRPr>
            </a:lvl1pPr>
          </a:lstStyle>
          <a:p>
            <a:pPr>
              <a:defRPr/>
            </a:pPr>
            <a:fld id="{D69BB99E-A477-4826-940B-DB3822B446D5}" type="datetimeFigureOut">
              <a:rPr lang="zh-CN" altLang="en-US"/>
              <a:pPr>
                <a:defRPr/>
              </a:pPr>
              <a:t>2017-11-11</a:t>
            </a:fld>
            <a:endParaRPr lang="zh-CN" altLang="en-US"/>
          </a:p>
        </p:txBody>
      </p:sp>
      <p:sp>
        <p:nvSpPr>
          <p:cNvPr id="6" name="页脚占位符 4"/>
          <p:cNvSpPr>
            <a:spLocks noGrp="1"/>
          </p:cNvSpPr>
          <p:nvPr>
            <p:ph type="ftr" sz="quarter" idx="11"/>
          </p:nvPr>
        </p:nvSpPr>
        <p:spPr>
          <a:xfrm>
            <a:off x="3124200" y="6356350"/>
            <a:ext cx="2895600" cy="365125"/>
          </a:xfrm>
          <a:prstGeom prst="rect">
            <a:avLst/>
          </a:prstGeom>
        </p:spPr>
        <p:txBody>
          <a:bodyPr/>
          <a:lstStyle>
            <a:lvl1pPr>
              <a:defRPr>
                <a:ea typeface="宋体" pitchFamily="2" charset="-122"/>
              </a:defRPr>
            </a:lvl1pPr>
          </a:lstStyle>
          <a:p>
            <a:pPr>
              <a:defRPr/>
            </a:pPr>
            <a:endParaRPr lang="zh-CN" altLang="en-US"/>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ea typeface="宋体" pitchFamily="2" charset="-122"/>
              </a:defRPr>
            </a:lvl1pPr>
          </a:lstStyle>
          <a:p>
            <a:pPr>
              <a:defRPr/>
            </a:pPr>
            <a:fld id="{3AA44B02-C823-41DF-B851-233CEA3DAF3D}" type="slidenum">
              <a:rPr lang="zh-CN" altLang="en-US"/>
              <a:pPr>
                <a:defRPr/>
              </a:pPr>
              <a:t>‹#›</a:t>
            </a:fld>
            <a:endParaRPr lang="zh-CN" altLang="en-US"/>
          </a:p>
        </p:txBody>
      </p:sp>
    </p:spTree>
    <p:extLst>
      <p:ext uri="{BB962C8B-B14F-4D97-AF65-F5344CB8AC3E}">
        <p14:creationId xmlns:p14="http://schemas.microsoft.com/office/powerpoint/2010/main" xmlns="" val="3374863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12"/>
          <p:cNvSpPr>
            <a:spLocks noChangeArrowheads="1"/>
          </p:cNvSpPr>
          <p:nvPr userDrawn="1"/>
        </p:nvSpPr>
        <p:spPr bwMode="auto">
          <a:xfrm>
            <a:off x="7467600" y="90488"/>
            <a:ext cx="1447800" cy="304800"/>
          </a:xfrm>
          <a:prstGeom prst="rect">
            <a:avLst/>
          </a:prstGeom>
          <a:solidFill>
            <a:srgbClr val="FFC000"/>
          </a:solidFill>
          <a:ln w="9525">
            <a:solidFill>
              <a:srgbClr val="FF3300"/>
            </a:solidFill>
            <a:miter lim="800000"/>
            <a:headEnd/>
            <a:tailEnd/>
          </a:ln>
          <a:effectLst>
            <a:outerShdw dist="35921" dir="2700000" algn="ctr" rotWithShape="0">
              <a:schemeClr val="bg2"/>
            </a:outerShdw>
          </a:effectLst>
        </p:spPr>
        <p:txBody>
          <a:bodyPr wrap="none" lIns="90000" tIns="46800" rIns="90000" bIns="46800" anchor="ctr"/>
          <a:lstStyle/>
          <a:p>
            <a:endParaRPr lang="zh-CN" altLang="en-US">
              <a:solidFill>
                <a:srgbClr val="FFC000"/>
              </a:solidFill>
            </a:endParaRPr>
          </a:p>
        </p:txBody>
      </p:sp>
      <p:sp>
        <p:nvSpPr>
          <p:cNvPr id="8" name="Text Box 13"/>
          <p:cNvSpPr txBox="1">
            <a:spLocks noChangeArrowheads="1"/>
          </p:cNvSpPr>
          <p:nvPr userDrawn="1"/>
        </p:nvSpPr>
        <p:spPr bwMode="auto">
          <a:xfrm>
            <a:off x="7391400" y="-26988"/>
            <a:ext cx="1828800" cy="525463"/>
          </a:xfrm>
          <a:prstGeom prst="rect">
            <a:avLst/>
          </a:prstGeom>
          <a:noFill/>
          <a:ln>
            <a:noFill/>
          </a:ln>
          <a:effectLst>
            <a:outerShdw dist="35921" dir="2700000" algn="ctr" rotWithShape="0">
              <a:schemeClr val="bg2">
                <a:lumMod val="90000"/>
                <a:alpha val="72000"/>
              </a:schemeClr>
            </a:outerShdw>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txBody>
          <a:bodyPr lIns="90000" tIns="46800" rIns="90000" bIns="46800">
            <a:spAutoFit/>
          </a:bodyPr>
          <a:lstStyle/>
          <a:p>
            <a:pPr fontAlgn="auto">
              <a:spcBef>
                <a:spcPct val="50000"/>
              </a:spcBef>
              <a:spcAft>
                <a:spcPts val="0"/>
              </a:spcAft>
              <a:defRPr/>
            </a:pPr>
            <a:r>
              <a:rPr lang="zh-CN" altLang="en-US" sz="2800" b="1" dirty="0">
                <a:solidFill>
                  <a:srgbClr val="0070C0"/>
                </a:solidFill>
                <a:latin typeface="+mn-lt"/>
                <a:ea typeface="隶书" pitchFamily="49" charset="-122"/>
              </a:rPr>
              <a:t>数学分析</a:t>
            </a:r>
          </a:p>
        </p:txBody>
      </p:sp>
      <p:pic>
        <p:nvPicPr>
          <p:cNvPr id="1028" name="Picture 10" descr="F:\My Documents\数学资源库\模版\上一步.gif">
            <a:hlinkClick r:id="" action="ppaction://hlinkshowjump?jump=previousslide" tooltip="上一页"/>
          </p:cNvPr>
          <p:cNvPicPr>
            <a:picLocks noChangeAspect="1" noChangeArrowheads="1"/>
          </p:cNvPicPr>
          <p:nvPr userDrawn="1"/>
        </p:nvPicPr>
        <p:blipFill>
          <a:blip r:embed="rId14">
            <a:extLst>
              <a:ext uri="{28A0092B-C50C-407E-A947-70E740481C1C}">
                <a14:useLocalDpi xmlns:a14="http://schemas.microsoft.com/office/drawing/2010/main" xmlns="" val="0"/>
              </a:ext>
            </a:extLst>
          </a:blip>
          <a:srcRect/>
          <a:stretch>
            <a:fillRect/>
          </a:stretch>
        </p:blipFill>
        <p:spPr bwMode="auto">
          <a:xfrm>
            <a:off x="7794625" y="6400800"/>
            <a:ext cx="523875" cy="341313"/>
          </a:xfrm>
          <a:prstGeom prst="rect">
            <a:avLst/>
          </a:prstGeom>
          <a:noFill/>
          <a:ln w="3175">
            <a:solidFill>
              <a:schemeClr val="bg1"/>
            </a:solidFill>
            <a:miter lim="800000"/>
            <a:headEnd/>
            <a:tailEnd/>
          </a:ln>
          <a:extLst>
            <a:ext uri="{909E8E84-426E-40DD-AFC4-6F175D3DCCD1}">
              <a14:hiddenFill xmlns:a14="http://schemas.microsoft.com/office/drawing/2010/main" xmlns="">
                <a:solidFill>
                  <a:srgbClr val="FFFFFF"/>
                </a:solidFill>
              </a14:hiddenFill>
            </a:ext>
          </a:extLst>
        </p:spPr>
      </p:pic>
      <p:pic>
        <p:nvPicPr>
          <p:cNvPr id="1029" name="Picture 11" descr="F:\My Documents\数学资源库\模版\下一步.gif">
            <a:hlinkClick r:id="" action="ppaction://hlinkshowjump?jump=nextslide" tooltip="下一页"/>
          </p:cNvPr>
          <p:cNvPicPr>
            <a:picLocks noChangeAspect="1" noChangeArrowheads="1"/>
          </p:cNvPicPr>
          <p:nvPr userDrawn="1"/>
        </p:nvPicPr>
        <p:blipFill>
          <a:blip r:embed="rId15">
            <a:extLst>
              <a:ext uri="{28A0092B-C50C-407E-A947-70E740481C1C}">
                <a14:useLocalDpi xmlns:a14="http://schemas.microsoft.com/office/drawing/2010/main" xmlns="" val="0"/>
              </a:ext>
            </a:extLst>
          </a:blip>
          <a:srcRect/>
          <a:stretch>
            <a:fillRect/>
          </a:stretch>
        </p:blipFill>
        <p:spPr bwMode="auto">
          <a:xfrm>
            <a:off x="8431213" y="6400800"/>
            <a:ext cx="533400" cy="34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7" r:id="rId1"/>
    <p:sldLayoutId id="2147483848" r:id="rId2"/>
    <p:sldLayoutId id="2147483849" r:id="rId3"/>
    <p:sldLayoutId id="2147483850" r:id="rId4"/>
    <p:sldLayoutId id="2147483851" r:id="rId5"/>
    <p:sldLayoutId id="2147483852" r:id="rId6"/>
    <p:sldLayoutId id="2147483853" r:id="rId7"/>
    <p:sldLayoutId id="2147483854" r:id="rId8"/>
    <p:sldLayoutId id="2147483855" r:id="rId9"/>
    <p:sldLayoutId id="2147483856" r:id="rId10"/>
    <p:sldLayoutId id="2147483857" r:id="rId11"/>
    <p:sldLayoutId id="2147483858"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oleObject" Target="../embeddings/oleObject59.bin"/><Relationship Id="rId3" Type="http://schemas.openxmlformats.org/officeDocument/2006/relationships/oleObject" Target="../embeddings/oleObject49.bin"/><Relationship Id="rId7" Type="http://schemas.openxmlformats.org/officeDocument/2006/relationships/oleObject" Target="../embeddings/oleObject53.bin"/><Relationship Id="rId12" Type="http://schemas.openxmlformats.org/officeDocument/2006/relationships/oleObject" Target="../embeddings/oleObject58.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52.bin"/><Relationship Id="rId11" Type="http://schemas.openxmlformats.org/officeDocument/2006/relationships/oleObject" Target="../embeddings/oleObject57.bin"/><Relationship Id="rId5" Type="http://schemas.openxmlformats.org/officeDocument/2006/relationships/oleObject" Target="../embeddings/oleObject51.bin"/><Relationship Id="rId15" Type="http://schemas.openxmlformats.org/officeDocument/2006/relationships/oleObject" Target="../embeddings/oleObject61.bin"/><Relationship Id="rId10" Type="http://schemas.openxmlformats.org/officeDocument/2006/relationships/oleObject" Target="../embeddings/oleObject56.bin"/><Relationship Id="rId4" Type="http://schemas.openxmlformats.org/officeDocument/2006/relationships/oleObject" Target="../embeddings/oleObject50.bin"/><Relationship Id="rId9" Type="http://schemas.openxmlformats.org/officeDocument/2006/relationships/oleObject" Target="../embeddings/oleObject55.bin"/><Relationship Id="rId14" Type="http://schemas.openxmlformats.org/officeDocument/2006/relationships/oleObject" Target="../embeddings/oleObject60.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oleObject" Target="../embeddings/oleObject62.bin"/><Relationship Id="rId7" Type="http://schemas.openxmlformats.org/officeDocument/2006/relationships/oleObject" Target="../embeddings/oleObject66.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oleObject" Target="../embeddings/oleObject65.bin"/><Relationship Id="rId5" Type="http://schemas.openxmlformats.org/officeDocument/2006/relationships/oleObject" Target="../embeddings/oleObject64.bin"/><Relationship Id="rId10" Type="http://schemas.openxmlformats.org/officeDocument/2006/relationships/oleObject" Target="../embeddings/oleObject69.bin"/><Relationship Id="rId4" Type="http://schemas.openxmlformats.org/officeDocument/2006/relationships/oleObject" Target="../embeddings/oleObject63.bin"/><Relationship Id="rId9" Type="http://schemas.openxmlformats.org/officeDocument/2006/relationships/oleObject" Target="../embeddings/oleObject6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0.bin"/><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oleObject" Target="../embeddings/oleObject73.bin"/><Relationship Id="rId5" Type="http://schemas.openxmlformats.org/officeDocument/2006/relationships/oleObject" Target="../embeddings/oleObject72.bin"/><Relationship Id="rId4" Type="http://schemas.openxmlformats.org/officeDocument/2006/relationships/oleObject" Target="../embeddings/oleObject71.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74.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oleObject" Target="../embeddings/oleObject77.bin"/><Relationship Id="rId5" Type="http://schemas.openxmlformats.org/officeDocument/2006/relationships/oleObject" Target="../embeddings/oleObject76.bin"/><Relationship Id="rId4" Type="http://schemas.openxmlformats.org/officeDocument/2006/relationships/oleObject" Target="../embeddings/oleObject75.bin"/></Relationships>
</file>

<file path=ppt/slides/_rels/slide14.xml.rels><?xml version="1.0" encoding="UTF-8" standalone="yes"?>
<Relationships xmlns="http://schemas.openxmlformats.org/package/2006/relationships"><Relationship Id="rId8" Type="http://schemas.openxmlformats.org/officeDocument/2006/relationships/hyperlink" Target="L2.htm" TargetMode="External"/><Relationship Id="rId3" Type="http://schemas.openxmlformats.org/officeDocument/2006/relationships/oleObject" Target="../embeddings/Microsoft_Office_Word_97_-_2003___2.doc"/><Relationship Id="rId7" Type="http://schemas.openxmlformats.org/officeDocument/2006/relationships/oleObject" Target="../embeddings/oleObject8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80.bin"/><Relationship Id="rId5" Type="http://schemas.openxmlformats.org/officeDocument/2006/relationships/oleObject" Target="../embeddings/oleObject79.bin"/><Relationship Id="rId4" Type="http://schemas.openxmlformats.org/officeDocument/2006/relationships/oleObject" Target="../embeddings/oleObject78.bin"/><Relationship Id="rId9" Type="http://schemas.openxmlformats.org/officeDocument/2006/relationships/image" Target="../media/image85.png"/></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87.bin"/><Relationship Id="rId13" Type="http://schemas.openxmlformats.org/officeDocument/2006/relationships/oleObject" Target="../embeddings/oleObject92.bin"/><Relationship Id="rId18" Type="http://schemas.openxmlformats.org/officeDocument/2006/relationships/oleObject" Target="../embeddings/oleObject97.bin"/><Relationship Id="rId3" Type="http://schemas.openxmlformats.org/officeDocument/2006/relationships/oleObject" Target="../embeddings/oleObject82.bin"/><Relationship Id="rId21" Type="http://schemas.openxmlformats.org/officeDocument/2006/relationships/oleObject" Target="../embeddings/oleObject100.bin"/><Relationship Id="rId7" Type="http://schemas.openxmlformats.org/officeDocument/2006/relationships/oleObject" Target="../embeddings/oleObject86.bin"/><Relationship Id="rId12" Type="http://schemas.openxmlformats.org/officeDocument/2006/relationships/oleObject" Target="../embeddings/oleObject91.bin"/><Relationship Id="rId17" Type="http://schemas.openxmlformats.org/officeDocument/2006/relationships/oleObject" Target="../embeddings/oleObject96.bin"/><Relationship Id="rId2" Type="http://schemas.openxmlformats.org/officeDocument/2006/relationships/slideLayout" Target="../slideLayouts/slideLayout7.xml"/><Relationship Id="rId16" Type="http://schemas.openxmlformats.org/officeDocument/2006/relationships/oleObject" Target="../embeddings/oleObject95.bin"/><Relationship Id="rId20" Type="http://schemas.openxmlformats.org/officeDocument/2006/relationships/oleObject" Target="../embeddings/oleObject99.bin"/><Relationship Id="rId1" Type="http://schemas.openxmlformats.org/officeDocument/2006/relationships/vmlDrawing" Target="../drawings/vmlDrawing13.vml"/><Relationship Id="rId6" Type="http://schemas.openxmlformats.org/officeDocument/2006/relationships/oleObject" Target="../embeddings/oleObject85.bin"/><Relationship Id="rId11" Type="http://schemas.openxmlformats.org/officeDocument/2006/relationships/oleObject" Target="../embeddings/oleObject90.bin"/><Relationship Id="rId5" Type="http://schemas.openxmlformats.org/officeDocument/2006/relationships/oleObject" Target="../embeddings/oleObject84.bin"/><Relationship Id="rId15" Type="http://schemas.openxmlformats.org/officeDocument/2006/relationships/oleObject" Target="../embeddings/oleObject94.bin"/><Relationship Id="rId10" Type="http://schemas.openxmlformats.org/officeDocument/2006/relationships/oleObject" Target="../embeddings/oleObject89.bin"/><Relationship Id="rId19" Type="http://schemas.openxmlformats.org/officeDocument/2006/relationships/oleObject" Target="../embeddings/oleObject98.bin"/><Relationship Id="rId4" Type="http://schemas.openxmlformats.org/officeDocument/2006/relationships/oleObject" Target="../embeddings/oleObject83.bin"/><Relationship Id="rId9" Type="http://schemas.openxmlformats.org/officeDocument/2006/relationships/oleObject" Target="../embeddings/oleObject88.bin"/><Relationship Id="rId14" Type="http://schemas.openxmlformats.org/officeDocument/2006/relationships/oleObject" Target="../embeddings/oleObject93.bin"/><Relationship Id="rId22" Type="http://schemas.openxmlformats.org/officeDocument/2006/relationships/oleObject" Target="../embeddings/oleObject101.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2.bin"/><Relationship Id="rId7" Type="http://schemas.openxmlformats.org/officeDocument/2006/relationships/oleObject" Target="../embeddings/oleObject106.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oleObject" Target="../embeddings/oleObject105.bin"/><Relationship Id="rId5" Type="http://schemas.openxmlformats.org/officeDocument/2006/relationships/oleObject" Target="../embeddings/oleObject104.bin"/><Relationship Id="rId4" Type="http://schemas.openxmlformats.org/officeDocument/2006/relationships/oleObject" Target="../embeddings/oleObject103.bin"/></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07.bin"/><Relationship Id="rId7" Type="http://schemas.openxmlformats.org/officeDocument/2006/relationships/oleObject" Target="../embeddings/oleObject11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110.bin"/><Relationship Id="rId5" Type="http://schemas.openxmlformats.org/officeDocument/2006/relationships/oleObject" Target="../embeddings/oleObject109.bin"/><Relationship Id="rId4" Type="http://schemas.openxmlformats.org/officeDocument/2006/relationships/oleObject" Target="../embeddings/oleObject108.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12.bin"/><Relationship Id="rId2" Type="http://schemas.openxmlformats.org/officeDocument/2006/relationships/slideLayout" Target="../slideLayouts/slideLayout7.xml"/><Relationship Id="rId1" Type="http://schemas.openxmlformats.org/officeDocument/2006/relationships/vmlDrawing" Target="../drawings/vmlDrawing16.vml"/><Relationship Id="rId4" Type="http://schemas.openxmlformats.org/officeDocument/2006/relationships/oleObject" Target="../embeddings/oleObject113.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19.bin"/><Relationship Id="rId13" Type="http://schemas.openxmlformats.org/officeDocument/2006/relationships/oleObject" Target="../embeddings/oleObject124.bin"/><Relationship Id="rId3" Type="http://schemas.openxmlformats.org/officeDocument/2006/relationships/oleObject" Target="../embeddings/oleObject114.bin"/><Relationship Id="rId7" Type="http://schemas.openxmlformats.org/officeDocument/2006/relationships/oleObject" Target="../embeddings/oleObject118.bin"/><Relationship Id="rId12" Type="http://schemas.openxmlformats.org/officeDocument/2006/relationships/oleObject" Target="../embeddings/oleObject123.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oleObject" Target="../embeddings/oleObject117.bin"/><Relationship Id="rId11" Type="http://schemas.openxmlformats.org/officeDocument/2006/relationships/oleObject" Target="../embeddings/oleObject122.bin"/><Relationship Id="rId5" Type="http://schemas.openxmlformats.org/officeDocument/2006/relationships/oleObject" Target="../embeddings/oleObject116.bin"/><Relationship Id="rId10" Type="http://schemas.openxmlformats.org/officeDocument/2006/relationships/oleObject" Target="../embeddings/oleObject121.bin"/><Relationship Id="rId4" Type="http://schemas.openxmlformats.org/officeDocument/2006/relationships/oleObject" Target="../embeddings/oleObject115.bin"/><Relationship Id="rId9" Type="http://schemas.openxmlformats.org/officeDocument/2006/relationships/oleObject" Target="../embeddings/oleObject120.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30.bin"/><Relationship Id="rId13" Type="http://schemas.openxmlformats.org/officeDocument/2006/relationships/oleObject" Target="../embeddings/oleObject135.bin"/><Relationship Id="rId3" Type="http://schemas.openxmlformats.org/officeDocument/2006/relationships/oleObject" Target="../embeddings/oleObject125.bin"/><Relationship Id="rId7" Type="http://schemas.openxmlformats.org/officeDocument/2006/relationships/oleObject" Target="../embeddings/oleObject129.bin"/><Relationship Id="rId12" Type="http://schemas.openxmlformats.org/officeDocument/2006/relationships/oleObject" Target="../embeddings/oleObject134.bin"/><Relationship Id="rId2" Type="http://schemas.openxmlformats.org/officeDocument/2006/relationships/slideLayout" Target="../slideLayouts/slideLayout7.xml"/><Relationship Id="rId1" Type="http://schemas.openxmlformats.org/officeDocument/2006/relationships/vmlDrawing" Target="../drawings/vmlDrawing18.vml"/><Relationship Id="rId6" Type="http://schemas.openxmlformats.org/officeDocument/2006/relationships/oleObject" Target="../embeddings/oleObject128.bin"/><Relationship Id="rId11" Type="http://schemas.openxmlformats.org/officeDocument/2006/relationships/oleObject" Target="../embeddings/oleObject133.bin"/><Relationship Id="rId5" Type="http://schemas.openxmlformats.org/officeDocument/2006/relationships/oleObject" Target="../embeddings/oleObject127.bin"/><Relationship Id="rId10" Type="http://schemas.openxmlformats.org/officeDocument/2006/relationships/oleObject" Target="../embeddings/oleObject132.bin"/><Relationship Id="rId4" Type="http://schemas.openxmlformats.org/officeDocument/2006/relationships/oleObject" Target="../embeddings/oleObject126.bin"/><Relationship Id="rId9" Type="http://schemas.openxmlformats.org/officeDocument/2006/relationships/oleObject" Target="../embeddings/oleObject131.bin"/><Relationship Id="rId14" Type="http://schemas.openxmlformats.org/officeDocument/2006/relationships/oleObject" Target="../embeddings/oleObject136.bin"/></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Office_Word___1.dotx"/><Relationship Id="rId2" Type="http://schemas.openxmlformats.org/officeDocument/2006/relationships/slideLayout" Target="../slideLayouts/slideLayout2.xml"/><Relationship Id="rId1" Type="http://schemas.openxmlformats.org/officeDocument/2006/relationships/vmlDrawing" Target="../drawings/vmlDrawing19.vml"/><Relationship Id="rId6" Type="http://schemas.openxmlformats.org/officeDocument/2006/relationships/oleObject" Target="../embeddings/oleObject137.bin"/><Relationship Id="rId5" Type="http://schemas.openxmlformats.org/officeDocument/2006/relationships/image" Target="../media/image136.png"/><Relationship Id="rId4" Type="http://schemas.openxmlformats.org/officeDocument/2006/relationships/hyperlink" Target="C1.htm" TargetMode="External"/></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43.bin"/><Relationship Id="rId13" Type="http://schemas.openxmlformats.org/officeDocument/2006/relationships/oleObject" Target="../embeddings/oleObject148.bin"/><Relationship Id="rId18" Type="http://schemas.openxmlformats.org/officeDocument/2006/relationships/oleObject" Target="../embeddings/oleObject153.bin"/><Relationship Id="rId3" Type="http://schemas.openxmlformats.org/officeDocument/2006/relationships/oleObject" Target="../embeddings/oleObject138.bin"/><Relationship Id="rId7" Type="http://schemas.openxmlformats.org/officeDocument/2006/relationships/oleObject" Target="../embeddings/oleObject142.bin"/><Relationship Id="rId12" Type="http://schemas.openxmlformats.org/officeDocument/2006/relationships/oleObject" Target="../embeddings/oleObject147.bin"/><Relationship Id="rId17" Type="http://schemas.openxmlformats.org/officeDocument/2006/relationships/oleObject" Target="../embeddings/oleObject152.bin"/><Relationship Id="rId2" Type="http://schemas.openxmlformats.org/officeDocument/2006/relationships/slideLayout" Target="../slideLayouts/slideLayout7.xml"/><Relationship Id="rId16" Type="http://schemas.openxmlformats.org/officeDocument/2006/relationships/oleObject" Target="../embeddings/oleObject151.bin"/><Relationship Id="rId1" Type="http://schemas.openxmlformats.org/officeDocument/2006/relationships/vmlDrawing" Target="../drawings/vmlDrawing20.vml"/><Relationship Id="rId6" Type="http://schemas.openxmlformats.org/officeDocument/2006/relationships/oleObject" Target="../embeddings/oleObject141.bin"/><Relationship Id="rId11" Type="http://schemas.openxmlformats.org/officeDocument/2006/relationships/oleObject" Target="../embeddings/oleObject146.bin"/><Relationship Id="rId5" Type="http://schemas.openxmlformats.org/officeDocument/2006/relationships/oleObject" Target="../embeddings/oleObject140.bin"/><Relationship Id="rId15" Type="http://schemas.openxmlformats.org/officeDocument/2006/relationships/oleObject" Target="../embeddings/oleObject150.bin"/><Relationship Id="rId10" Type="http://schemas.openxmlformats.org/officeDocument/2006/relationships/oleObject" Target="../embeddings/oleObject145.bin"/><Relationship Id="rId19" Type="http://schemas.openxmlformats.org/officeDocument/2006/relationships/oleObject" Target="../embeddings/Microsoft_Office_Word_97_-_2003___3.doc"/><Relationship Id="rId4" Type="http://schemas.openxmlformats.org/officeDocument/2006/relationships/oleObject" Target="../embeddings/oleObject139.bin"/><Relationship Id="rId9" Type="http://schemas.openxmlformats.org/officeDocument/2006/relationships/oleObject" Target="../embeddings/oleObject144.bin"/><Relationship Id="rId14" Type="http://schemas.openxmlformats.org/officeDocument/2006/relationships/oleObject" Target="../embeddings/oleObject149.bin"/></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59.bin"/><Relationship Id="rId3" Type="http://schemas.openxmlformats.org/officeDocument/2006/relationships/oleObject" Target="../embeddings/oleObject154.bin"/><Relationship Id="rId7" Type="http://schemas.openxmlformats.org/officeDocument/2006/relationships/oleObject" Target="../embeddings/oleObject158.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oleObject" Target="../embeddings/oleObject157.bin"/><Relationship Id="rId5" Type="http://schemas.openxmlformats.org/officeDocument/2006/relationships/oleObject" Target="../embeddings/oleObject156.bin"/><Relationship Id="rId4" Type="http://schemas.openxmlformats.org/officeDocument/2006/relationships/oleObject" Target="../embeddings/oleObject155.bin"/><Relationship Id="rId9" Type="http://schemas.openxmlformats.org/officeDocument/2006/relationships/oleObject" Target="../embeddings/oleObject160.bin"/></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61.bin"/><Relationship Id="rId2" Type="http://schemas.openxmlformats.org/officeDocument/2006/relationships/slideLayout" Target="../slideLayouts/slideLayout7.xml"/><Relationship Id="rId1" Type="http://schemas.openxmlformats.org/officeDocument/2006/relationships/vmlDrawing" Target="../drawings/vmlDrawing22.vml"/><Relationship Id="rId4" Type="http://schemas.openxmlformats.org/officeDocument/2006/relationships/oleObject" Target="../embeddings/Microsoft_Office_Word_97_-_2003___4.doc"/></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slideLayout" Target="../slideLayouts/slideLayout7.xml"/><Relationship Id="rId1" Type="http://schemas.openxmlformats.org/officeDocument/2006/relationships/vmlDrawing" Target="../drawings/vmlDrawing23.vml"/><Relationship Id="rId4" Type="http://schemas.openxmlformats.org/officeDocument/2006/relationships/oleObject" Target="../embeddings/oleObject163.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69.bin"/><Relationship Id="rId3" Type="http://schemas.openxmlformats.org/officeDocument/2006/relationships/oleObject" Target="../embeddings/oleObject164.bin"/><Relationship Id="rId7" Type="http://schemas.openxmlformats.org/officeDocument/2006/relationships/oleObject" Target="../embeddings/oleObject168.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oleObject" Target="../embeddings/oleObject167.bin"/><Relationship Id="rId11" Type="http://schemas.openxmlformats.org/officeDocument/2006/relationships/oleObject" Target="../embeddings/oleObject172.bin"/><Relationship Id="rId5" Type="http://schemas.openxmlformats.org/officeDocument/2006/relationships/oleObject" Target="../embeddings/oleObject166.bin"/><Relationship Id="rId10" Type="http://schemas.openxmlformats.org/officeDocument/2006/relationships/oleObject" Target="../embeddings/oleObject171.bin"/><Relationship Id="rId4" Type="http://schemas.openxmlformats.org/officeDocument/2006/relationships/oleObject" Target="../embeddings/oleObject165.bin"/><Relationship Id="rId9" Type="http://schemas.openxmlformats.org/officeDocument/2006/relationships/oleObject" Target="../embeddings/oleObject170.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Microsoft_Office_Word_97_-_2003___5.doc"/><Relationship Id="rId2" Type="http://schemas.openxmlformats.org/officeDocument/2006/relationships/slideLayout" Target="../slideLayouts/slideLayout7.xml"/><Relationship Id="rId1" Type="http://schemas.openxmlformats.org/officeDocument/2006/relationships/vmlDrawing" Target="../drawings/vmlDrawing25.vml"/><Relationship Id="rId5" Type="http://schemas.openxmlformats.org/officeDocument/2006/relationships/oleObject" Target="../embeddings/oleObject173.bin"/><Relationship Id="rId4" Type="http://schemas.openxmlformats.org/officeDocument/2006/relationships/oleObject" Target="../embeddings/Microsoft_Office_Word_97_-_2003___6.doc"/></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74.bin"/><Relationship Id="rId7" Type="http://schemas.openxmlformats.org/officeDocument/2006/relationships/oleObject" Target="../embeddings/oleObject178.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oleObject" Target="../embeddings/oleObject177.bin"/><Relationship Id="rId5" Type="http://schemas.openxmlformats.org/officeDocument/2006/relationships/oleObject" Target="../embeddings/oleObject176.bin"/><Relationship Id="rId4" Type="http://schemas.openxmlformats.org/officeDocument/2006/relationships/oleObject" Target="../embeddings/oleObject175.bin"/></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79.bin"/><Relationship Id="rId7" Type="http://schemas.openxmlformats.org/officeDocument/2006/relationships/oleObject" Target="../embeddings/oleObject183.bin"/><Relationship Id="rId2" Type="http://schemas.openxmlformats.org/officeDocument/2006/relationships/slideLayout" Target="../slideLayouts/slideLayout7.xml"/><Relationship Id="rId1" Type="http://schemas.openxmlformats.org/officeDocument/2006/relationships/vmlDrawing" Target="../drawings/vmlDrawing27.vml"/><Relationship Id="rId6" Type="http://schemas.openxmlformats.org/officeDocument/2006/relationships/oleObject" Target="../embeddings/oleObject182.bin"/><Relationship Id="rId5" Type="http://schemas.openxmlformats.org/officeDocument/2006/relationships/oleObject" Target="../embeddings/oleObject181.bin"/><Relationship Id="rId4" Type="http://schemas.openxmlformats.org/officeDocument/2006/relationships/oleObject" Target="../embeddings/oleObject180.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6.bin"/><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84.bin"/><Relationship Id="rId2" Type="http://schemas.openxmlformats.org/officeDocument/2006/relationships/slideLayout" Target="../slideLayouts/slideLayout6.xml"/><Relationship Id="rId1" Type="http://schemas.openxmlformats.org/officeDocument/2006/relationships/vmlDrawing" Target="../drawings/vmlDrawing28.vml"/><Relationship Id="rId4" Type="http://schemas.openxmlformats.org/officeDocument/2006/relationships/oleObject" Target="../embeddings/oleObject185.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86.bin"/><Relationship Id="rId2" Type="http://schemas.openxmlformats.org/officeDocument/2006/relationships/slideLayout" Target="../slideLayouts/slideLayout7.xml"/><Relationship Id="rId1" Type="http://schemas.openxmlformats.org/officeDocument/2006/relationships/vmlDrawing" Target="../drawings/vmlDrawing29.vml"/><Relationship Id="rId5" Type="http://schemas.openxmlformats.org/officeDocument/2006/relationships/oleObject" Target="../embeddings/oleObject188.bin"/><Relationship Id="rId4" Type="http://schemas.openxmlformats.org/officeDocument/2006/relationships/oleObject" Target="../embeddings/oleObject187.bin"/></Relationships>
</file>

<file path=ppt/slides/_rels/slide34.xml.rels><?xml version="1.0" encoding="UTF-8" standalone="yes"?>
<Relationships xmlns="http://schemas.openxmlformats.org/package/2006/relationships"><Relationship Id="rId2" Type="http://schemas.openxmlformats.org/officeDocument/2006/relationships/image" Target="../media/image18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oleObject" Target="../embeddings/oleObject9.bin"/></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oleObject" Target="../embeddings/oleObject19.bin"/><Relationship Id="rId3" Type="http://schemas.openxmlformats.org/officeDocument/2006/relationships/oleObject" Target="../embeddings/Microsoft_Office_Word_97_-_2003___1.doc"/><Relationship Id="rId7" Type="http://schemas.openxmlformats.org/officeDocument/2006/relationships/oleObject" Target="../embeddings/oleObject13.bin"/><Relationship Id="rId12"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2.bin"/><Relationship Id="rId11" Type="http://schemas.openxmlformats.org/officeDocument/2006/relationships/oleObject" Target="../embeddings/oleObject17.bin"/><Relationship Id="rId5" Type="http://schemas.openxmlformats.org/officeDocument/2006/relationships/oleObject" Target="../embeddings/oleObject11.bin"/><Relationship Id="rId15" Type="http://schemas.openxmlformats.org/officeDocument/2006/relationships/image" Target="../media/image26.png"/><Relationship Id="rId10" Type="http://schemas.openxmlformats.org/officeDocument/2006/relationships/oleObject" Target="../embeddings/oleObject16.bin"/><Relationship Id="rId4" Type="http://schemas.openxmlformats.org/officeDocument/2006/relationships/oleObject" Target="../embeddings/oleObject10.bin"/><Relationship Id="rId9" Type="http://schemas.openxmlformats.org/officeDocument/2006/relationships/oleObject" Target="../embeddings/oleObject15.bin"/><Relationship Id="rId14" Type="http://schemas.openxmlformats.org/officeDocument/2006/relationships/oleObject" Target="../embeddings/oleObject20.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oleObject" Target="../embeddings/oleObject21.bin"/><Relationship Id="rId7" Type="http://schemas.openxmlformats.org/officeDocument/2006/relationships/oleObject" Target="../embeddings/oleObject25.bin"/><Relationship Id="rId12" Type="http://schemas.openxmlformats.org/officeDocument/2006/relationships/oleObject" Target="../embeddings/oleObject30.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oleObject" Target="../embeddings/oleObject24.bin"/><Relationship Id="rId11" Type="http://schemas.openxmlformats.org/officeDocument/2006/relationships/oleObject" Target="../embeddings/oleObject29.bin"/><Relationship Id="rId5" Type="http://schemas.openxmlformats.org/officeDocument/2006/relationships/oleObject" Target="../embeddings/oleObject23.bin"/><Relationship Id="rId10" Type="http://schemas.openxmlformats.org/officeDocument/2006/relationships/oleObject" Target="../embeddings/oleObject28.bin"/><Relationship Id="rId4" Type="http://schemas.openxmlformats.org/officeDocument/2006/relationships/oleObject" Target="../embeddings/oleObject22.bin"/><Relationship Id="rId9"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oleObject" Target="../embeddings/oleObject41.bin"/><Relationship Id="rId3" Type="http://schemas.openxmlformats.org/officeDocument/2006/relationships/oleObject" Target="../embeddings/oleObject31.bin"/><Relationship Id="rId7" Type="http://schemas.openxmlformats.org/officeDocument/2006/relationships/oleObject" Target="../embeddings/oleObject35.bin"/><Relationship Id="rId12" Type="http://schemas.openxmlformats.org/officeDocument/2006/relationships/oleObject" Target="../embeddings/oleObject40.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oleObject" Target="../embeddings/oleObject34.bin"/><Relationship Id="rId11" Type="http://schemas.openxmlformats.org/officeDocument/2006/relationships/oleObject" Target="../embeddings/oleObject39.bin"/><Relationship Id="rId5" Type="http://schemas.openxmlformats.org/officeDocument/2006/relationships/oleObject" Target="../embeddings/oleObject33.bin"/><Relationship Id="rId15" Type="http://schemas.openxmlformats.org/officeDocument/2006/relationships/oleObject" Target="../embeddings/oleObject43.bin"/><Relationship Id="rId10" Type="http://schemas.openxmlformats.org/officeDocument/2006/relationships/oleObject" Target="../embeddings/oleObject38.bin"/><Relationship Id="rId4" Type="http://schemas.openxmlformats.org/officeDocument/2006/relationships/oleObject" Target="../embeddings/oleObject32.bin"/><Relationship Id="rId9" Type="http://schemas.openxmlformats.org/officeDocument/2006/relationships/oleObject" Target="../embeddings/oleObject37.bin"/><Relationship Id="rId14" Type="http://schemas.openxmlformats.org/officeDocument/2006/relationships/oleObject" Target="../embeddings/oleObject42.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47.bin"/><Relationship Id="rId5" Type="http://schemas.openxmlformats.org/officeDocument/2006/relationships/oleObject" Target="../embeddings/oleObject46.bin"/><Relationship Id="rId4" Type="http://schemas.openxmlformats.org/officeDocument/2006/relationships/oleObject" Target="../embeddings/oleObject4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xfrm>
            <a:off x="179512" y="44624"/>
            <a:ext cx="7992243" cy="1944216"/>
          </a:xfrm>
          <a:noFill/>
          <a:extLst/>
        </p:spPr>
        <p:txBody>
          <a:bodyPr vert="horz" wrap="square" lIns="91440" tIns="45720" rIns="91440" bIns="45720" numCol="1" anchor="t" anchorCtr="0" compatLnSpc="1">
            <a:prstTxWarp prst="textNoShape">
              <a:avLst/>
            </a:prstTxWarp>
            <a:normAutofit/>
          </a:bodyPr>
          <a:lstStyle/>
          <a:p>
            <a:pPr eaLnBrk="1" hangingPunct="1"/>
            <a:r>
              <a:rPr lang="zh-CN" altLang="en-US" sz="4800" b="1" dirty="0">
                <a:solidFill>
                  <a:srgbClr val="0000CC"/>
                </a:solidFill>
                <a:latin typeface="隶书" pitchFamily="49" charset="-122"/>
                <a:ea typeface="隶书" pitchFamily="49" charset="-122"/>
              </a:rPr>
              <a:t>第五章   </a:t>
            </a:r>
            <a:r>
              <a:rPr lang="en-US" altLang="zh-CN" sz="4800" b="1" dirty="0">
                <a:solidFill>
                  <a:srgbClr val="0000CC"/>
                </a:solidFill>
                <a:latin typeface="隶书" pitchFamily="49" charset="-122"/>
                <a:ea typeface="隶书" pitchFamily="49" charset="-122"/>
              </a:rPr>
              <a:t/>
            </a:r>
            <a:br>
              <a:rPr lang="en-US" altLang="zh-CN" sz="4800" b="1" dirty="0">
                <a:solidFill>
                  <a:srgbClr val="0000CC"/>
                </a:solidFill>
                <a:latin typeface="隶书" pitchFamily="49" charset="-122"/>
                <a:ea typeface="隶书" pitchFamily="49" charset="-122"/>
              </a:rPr>
            </a:br>
            <a:r>
              <a:rPr lang="zh-CN" altLang="en-US" sz="4800" b="1" dirty="0">
                <a:solidFill>
                  <a:srgbClr val="0000CC"/>
                </a:solidFill>
                <a:latin typeface="隶书" pitchFamily="49" charset="-122"/>
                <a:ea typeface="隶书" pitchFamily="49" charset="-122"/>
              </a:rPr>
              <a:t>微分中值定理及其应用</a:t>
            </a:r>
          </a:p>
        </p:txBody>
      </p:sp>
      <p:sp>
        <p:nvSpPr>
          <p:cNvPr id="6" name="Rectangle 2"/>
          <p:cNvSpPr txBox="1">
            <a:spLocks noChangeArrowheads="1"/>
          </p:cNvSpPr>
          <p:nvPr/>
        </p:nvSpPr>
        <p:spPr bwMode="auto">
          <a:xfrm>
            <a:off x="539552" y="1709812"/>
            <a:ext cx="7992243" cy="972108"/>
          </a:xfrm>
          <a:prstGeom prst="rect">
            <a:avLst/>
          </a:prstGeom>
          <a:noFill/>
          <a:extLst/>
        </p:spPr>
        <p:txBody>
          <a:bodyPr vert="horz" wrap="square" lIns="91440" tIns="45720" rIns="91440" bIns="45720" numCol="1" anchor="t" anchorCtr="0" compatLnSpc="1">
            <a:prstTxWarp prst="textNoShape">
              <a:avLst/>
            </a:prstTxWarp>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eaLnBrk="1" hangingPunct="1"/>
            <a:r>
              <a:rPr lang="zh-CN" altLang="en-US" sz="4800" b="1" dirty="0">
                <a:solidFill>
                  <a:srgbClr val="0000FF"/>
                </a:solidFill>
                <a:latin typeface="隶书" pitchFamily="49" charset="-122"/>
                <a:ea typeface="隶书" pitchFamily="49" charset="-122"/>
              </a:rPr>
              <a:t>  第一节   微分中值定理</a:t>
            </a:r>
          </a:p>
        </p:txBody>
      </p:sp>
      <p:sp>
        <p:nvSpPr>
          <p:cNvPr id="7" name="Rectangle 1028"/>
          <p:cNvSpPr>
            <a:spLocks noChangeArrowheads="1"/>
          </p:cNvSpPr>
          <p:nvPr/>
        </p:nvSpPr>
        <p:spPr bwMode="auto">
          <a:xfrm>
            <a:off x="1566688" y="2500190"/>
            <a:ext cx="5305400" cy="927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lang="zh-CN" altLang="en-US" sz="4000" b="1" dirty="0">
                <a:solidFill>
                  <a:srgbClr val="9900FF"/>
                </a:solidFill>
                <a:latin typeface="隶书" pitchFamily="49" charset="-122"/>
                <a:ea typeface="隶书" pitchFamily="49" charset="-122"/>
              </a:rPr>
              <a:t>一、罗尔定理</a:t>
            </a:r>
          </a:p>
        </p:txBody>
      </p:sp>
      <p:sp>
        <p:nvSpPr>
          <p:cNvPr id="8" name="Rectangle 1029"/>
          <p:cNvSpPr>
            <a:spLocks noChangeArrowheads="1"/>
          </p:cNvSpPr>
          <p:nvPr/>
        </p:nvSpPr>
        <p:spPr bwMode="auto">
          <a:xfrm>
            <a:off x="1543496" y="3076254"/>
            <a:ext cx="6457528" cy="1042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lang="zh-CN" altLang="en-US" sz="4000" b="1" dirty="0">
                <a:solidFill>
                  <a:srgbClr val="9900FF"/>
                </a:solidFill>
                <a:latin typeface="隶书" pitchFamily="49" charset="-122"/>
                <a:ea typeface="隶书" pitchFamily="49" charset="-122"/>
              </a:rPr>
              <a:t>二、拉格朗日中值定理</a:t>
            </a:r>
          </a:p>
        </p:txBody>
      </p:sp>
      <p:sp>
        <p:nvSpPr>
          <p:cNvPr id="9" name="Rectangle 1030"/>
          <p:cNvSpPr>
            <a:spLocks noChangeArrowheads="1"/>
          </p:cNvSpPr>
          <p:nvPr/>
        </p:nvSpPr>
        <p:spPr bwMode="auto">
          <a:xfrm>
            <a:off x="1543496" y="3858776"/>
            <a:ext cx="5809456" cy="9989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lang="zh-CN" altLang="en-US" sz="4000" b="1" dirty="0" smtClean="0">
                <a:solidFill>
                  <a:srgbClr val="9900FF"/>
                </a:solidFill>
                <a:latin typeface="隶书" pitchFamily="49" charset="-122"/>
                <a:ea typeface="隶书" pitchFamily="49" charset="-122"/>
              </a:rPr>
              <a:t>三、</a:t>
            </a:r>
            <a:r>
              <a:rPr lang="zh-CN" altLang="en-US" sz="4000" b="1" dirty="0">
                <a:solidFill>
                  <a:srgbClr val="9900FF"/>
                </a:solidFill>
                <a:latin typeface="隶书" pitchFamily="49" charset="-122"/>
                <a:ea typeface="隶书" pitchFamily="49" charset="-122"/>
              </a:rPr>
              <a:t>柯西中值定理</a:t>
            </a:r>
          </a:p>
        </p:txBody>
      </p:sp>
      <p:sp>
        <p:nvSpPr>
          <p:cNvPr id="10" name="Rectangle 1031"/>
          <p:cNvSpPr>
            <a:spLocks noChangeArrowheads="1"/>
          </p:cNvSpPr>
          <p:nvPr/>
        </p:nvSpPr>
        <p:spPr bwMode="auto">
          <a:xfrm>
            <a:off x="1187450" y="5143512"/>
            <a:ext cx="6769100" cy="711076"/>
          </a:xfrm>
          <a:prstGeom prst="rect">
            <a:avLst/>
          </a:prstGeom>
          <a:solidFill>
            <a:srgbClr val="FFFF99"/>
          </a:solidFill>
          <a:ln w="9525">
            <a:solidFill>
              <a:srgbClr val="00FFCC"/>
            </a:solidFill>
            <a:miter lim="800000"/>
            <a:headEnd/>
            <a:tailEnd/>
          </a:ln>
        </p:spPr>
        <p:txBody>
          <a:bodyPr anchor="ctr"/>
          <a:lstStyle/>
          <a:p>
            <a:r>
              <a:rPr lang="zh-CN" altLang="en-US" sz="3200" b="1" dirty="0">
                <a:solidFill>
                  <a:srgbClr val="00B050"/>
                </a:solidFill>
                <a:latin typeface="隶书" panose="02010509060101010101" pitchFamily="49" charset="-122"/>
                <a:ea typeface="隶书" panose="02010509060101010101" pitchFamily="49" charset="-122"/>
              </a:rPr>
              <a:t>重点与难点：中值定理的理解与应用</a:t>
            </a:r>
          </a:p>
        </p:txBody>
      </p:sp>
    </p:spTree>
    <p:extLst>
      <p:ext uri="{BB962C8B-B14F-4D97-AF65-F5344CB8AC3E}">
        <p14:creationId xmlns:p14="http://schemas.microsoft.com/office/powerpoint/2010/main" xmlns="" val="1886067972"/>
      </p:ext>
    </p:extLst>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3" name="Text Box 1026"/>
          <p:cNvSpPr txBox="1">
            <a:spLocks noChangeArrowheads="1"/>
          </p:cNvSpPr>
          <p:nvPr/>
        </p:nvSpPr>
        <p:spPr bwMode="auto">
          <a:xfrm>
            <a:off x="179388" y="395288"/>
            <a:ext cx="10668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zh-CN" sz="2800" b="1">
                <a:solidFill>
                  <a:srgbClr val="0000FF"/>
                </a:solidFill>
                <a:latin typeface="黑体" pitchFamily="2" charset="-122"/>
                <a:ea typeface="黑体" pitchFamily="2" charset="-122"/>
              </a:rPr>
              <a:t>例</a:t>
            </a:r>
            <a:r>
              <a:rPr lang="en-US" altLang="zh-CN" sz="2800" b="1">
                <a:solidFill>
                  <a:srgbClr val="0000FF"/>
                </a:solidFill>
                <a:latin typeface="黑体" pitchFamily="2" charset="-122"/>
                <a:ea typeface="黑体" pitchFamily="2" charset="-122"/>
              </a:rPr>
              <a:t>1</a:t>
            </a:r>
            <a:endParaRPr lang="en-US" altLang="zh-CN" sz="2800" b="1">
              <a:solidFill>
                <a:srgbClr val="0000FF"/>
              </a:solidFill>
            </a:endParaRPr>
          </a:p>
        </p:txBody>
      </p:sp>
      <p:graphicFrame>
        <p:nvGraphicFramePr>
          <p:cNvPr id="7170" name="Object 1038"/>
          <p:cNvGraphicFramePr>
            <a:graphicFrameLocks noChangeAspect="1"/>
          </p:cNvGraphicFramePr>
          <p:nvPr/>
        </p:nvGraphicFramePr>
        <p:xfrm>
          <a:off x="941388" y="446088"/>
          <a:ext cx="7010400" cy="1001712"/>
        </p:xfrm>
        <a:graphic>
          <a:graphicData uri="http://schemas.openxmlformats.org/presentationml/2006/ole">
            <p:oleObj spid="_x0000_s873568" name="公式" r:id="rId3" imgW="6642100" imgH="1003300" progId="Equation.3">
              <p:embed/>
            </p:oleObj>
          </a:graphicData>
        </a:graphic>
      </p:graphicFrame>
      <p:sp>
        <p:nvSpPr>
          <p:cNvPr id="19460" name="Text Box 1028"/>
          <p:cNvSpPr txBox="1">
            <a:spLocks noChangeArrowheads="1"/>
          </p:cNvSpPr>
          <p:nvPr/>
        </p:nvSpPr>
        <p:spPr bwMode="auto">
          <a:xfrm>
            <a:off x="255588" y="1333500"/>
            <a:ext cx="9144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FF"/>
                </a:solidFill>
                <a:ea typeface="黑体" pitchFamily="2" charset="-122"/>
              </a:rPr>
              <a:t>证</a:t>
            </a:r>
            <a:endParaRPr lang="zh-CN" altLang="en-US" sz="2800" b="1">
              <a:solidFill>
                <a:srgbClr val="0000FF"/>
              </a:solidFill>
            </a:endParaRPr>
          </a:p>
        </p:txBody>
      </p:sp>
      <p:graphicFrame>
        <p:nvGraphicFramePr>
          <p:cNvPr id="20495" name="Object 1039"/>
          <p:cNvGraphicFramePr>
            <a:graphicFrameLocks noChangeAspect="1"/>
          </p:cNvGraphicFramePr>
          <p:nvPr/>
        </p:nvGraphicFramePr>
        <p:xfrm>
          <a:off x="941388" y="1392238"/>
          <a:ext cx="3559175" cy="512762"/>
        </p:xfrm>
        <a:graphic>
          <a:graphicData uri="http://schemas.openxmlformats.org/presentationml/2006/ole">
            <p:oleObj spid="_x0000_s873569" name="公式" r:id="rId4" imgW="3257599" imgH="457054" progId="Equation.3">
              <p:embed/>
            </p:oleObj>
          </a:graphicData>
        </a:graphic>
      </p:graphicFrame>
      <p:graphicFrame>
        <p:nvGraphicFramePr>
          <p:cNvPr id="20496" name="Object 1040"/>
          <p:cNvGraphicFramePr>
            <a:graphicFrameLocks noChangeAspect="1"/>
          </p:cNvGraphicFramePr>
          <p:nvPr/>
        </p:nvGraphicFramePr>
        <p:xfrm>
          <a:off x="4773613" y="1423988"/>
          <a:ext cx="2967037" cy="428625"/>
        </p:xfrm>
        <a:graphic>
          <a:graphicData uri="http://schemas.openxmlformats.org/presentationml/2006/ole">
            <p:oleObj spid="_x0000_s873570" name="公式" r:id="rId5" imgW="2971800" imgH="431800" progId="Equation.3">
              <p:embed/>
            </p:oleObj>
          </a:graphicData>
        </a:graphic>
      </p:graphicFrame>
      <p:graphicFrame>
        <p:nvGraphicFramePr>
          <p:cNvPr id="20497" name="Object 1041"/>
          <p:cNvGraphicFramePr>
            <a:graphicFrameLocks noChangeAspect="1"/>
          </p:cNvGraphicFramePr>
          <p:nvPr/>
        </p:nvGraphicFramePr>
        <p:xfrm>
          <a:off x="981075" y="2020888"/>
          <a:ext cx="3165475" cy="404812"/>
        </p:xfrm>
        <a:graphic>
          <a:graphicData uri="http://schemas.openxmlformats.org/presentationml/2006/ole">
            <p:oleObj spid="_x0000_s873571" name="公式" r:id="rId6" imgW="3276600" imgH="419100" progId="Equation.3">
              <p:embed/>
            </p:oleObj>
          </a:graphicData>
        </a:graphic>
      </p:graphicFrame>
      <p:sp>
        <p:nvSpPr>
          <p:cNvPr id="19464" name="Text Box 1032"/>
          <p:cNvSpPr txBox="1">
            <a:spLocks noChangeArrowheads="1"/>
          </p:cNvSpPr>
          <p:nvPr/>
        </p:nvSpPr>
        <p:spPr bwMode="auto">
          <a:xfrm>
            <a:off x="4289425" y="1916113"/>
            <a:ext cx="2082800" cy="528637"/>
          </a:xfrm>
          <a:prstGeom prst="rect">
            <a:avLst/>
          </a:prstGeom>
          <a:solidFill>
            <a:srgbClr val="FFFF99"/>
          </a:solidFill>
          <a:ln w="9525">
            <a:solidFill>
              <a:schemeClr val="accent1"/>
            </a:solidFill>
            <a:miter lim="800000"/>
            <a:headEnd/>
            <a:tailEnd/>
          </a:ln>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由介值定理</a:t>
            </a:r>
          </a:p>
        </p:txBody>
      </p:sp>
      <p:graphicFrame>
        <p:nvGraphicFramePr>
          <p:cNvPr id="20498" name="Object 1042"/>
          <p:cNvGraphicFramePr>
            <a:graphicFrameLocks noChangeAspect="1"/>
          </p:cNvGraphicFramePr>
          <p:nvPr/>
        </p:nvGraphicFramePr>
        <p:xfrm>
          <a:off x="419100" y="2614613"/>
          <a:ext cx="3870325" cy="457200"/>
        </p:xfrm>
        <a:graphic>
          <a:graphicData uri="http://schemas.openxmlformats.org/presentationml/2006/ole">
            <p:oleObj spid="_x0000_s873572" name="公式" r:id="rId7" imgW="3746500" imgH="444500" progId="Equation.3">
              <p:embed/>
            </p:oleObj>
          </a:graphicData>
        </a:graphic>
      </p:graphicFrame>
      <p:sp>
        <p:nvSpPr>
          <p:cNvPr id="19466" name="Text Box 1034"/>
          <p:cNvSpPr txBox="1">
            <a:spLocks noChangeArrowheads="1"/>
          </p:cNvSpPr>
          <p:nvPr/>
        </p:nvSpPr>
        <p:spPr bwMode="auto">
          <a:xfrm>
            <a:off x="4195763" y="2538413"/>
            <a:ext cx="4343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即为方程的小于</a:t>
            </a:r>
            <a:r>
              <a:rPr lang="en-US" altLang="zh-CN" sz="2800" b="1"/>
              <a:t>1</a:t>
            </a:r>
            <a:r>
              <a:rPr lang="zh-CN" altLang="en-US" sz="2800" b="1"/>
              <a:t>的正实根</a:t>
            </a:r>
            <a:r>
              <a:rPr lang="en-US" altLang="zh-CN" sz="2800" b="1"/>
              <a:t>.</a:t>
            </a:r>
          </a:p>
        </p:txBody>
      </p:sp>
      <p:graphicFrame>
        <p:nvGraphicFramePr>
          <p:cNvPr id="20499" name="Object 1043"/>
          <p:cNvGraphicFramePr>
            <a:graphicFrameLocks noChangeAspect="1"/>
          </p:cNvGraphicFramePr>
          <p:nvPr/>
        </p:nvGraphicFramePr>
        <p:xfrm>
          <a:off x="406400" y="3219450"/>
          <a:ext cx="4171950" cy="479425"/>
        </p:xfrm>
        <a:graphic>
          <a:graphicData uri="http://schemas.openxmlformats.org/presentationml/2006/ole">
            <p:oleObj spid="_x0000_s873573" name="公式" r:id="rId8" imgW="3848100" imgH="444500" progId="Equation.3">
              <p:embed/>
            </p:oleObj>
          </a:graphicData>
        </a:graphic>
      </p:graphicFrame>
      <p:graphicFrame>
        <p:nvGraphicFramePr>
          <p:cNvPr id="20500" name="Object 1044"/>
          <p:cNvGraphicFramePr>
            <a:graphicFrameLocks noChangeAspect="1"/>
          </p:cNvGraphicFramePr>
          <p:nvPr/>
        </p:nvGraphicFramePr>
        <p:xfrm>
          <a:off x="4745038" y="3224213"/>
          <a:ext cx="2065337" cy="454025"/>
        </p:xfrm>
        <a:graphic>
          <a:graphicData uri="http://schemas.openxmlformats.org/presentationml/2006/ole">
            <p:oleObj spid="_x0000_s873574" name="公式" r:id="rId9" imgW="1955800" imgH="431800" progId="Equation.3">
              <p:embed/>
            </p:oleObj>
          </a:graphicData>
        </a:graphic>
      </p:graphicFrame>
      <p:graphicFrame>
        <p:nvGraphicFramePr>
          <p:cNvPr id="20501" name="Object 1045"/>
          <p:cNvGraphicFramePr>
            <a:graphicFrameLocks noChangeAspect="1"/>
          </p:cNvGraphicFramePr>
          <p:nvPr/>
        </p:nvGraphicFramePr>
        <p:xfrm>
          <a:off x="441325" y="3910013"/>
          <a:ext cx="6656388" cy="466725"/>
        </p:xfrm>
        <a:graphic>
          <a:graphicData uri="http://schemas.openxmlformats.org/presentationml/2006/ole">
            <p:oleObj spid="_x0000_s873575" name="公式" r:id="rId10" imgW="6515100" imgH="457200" progId="Equation.3">
              <p:embed/>
            </p:oleObj>
          </a:graphicData>
        </a:graphic>
      </p:graphicFrame>
      <p:graphicFrame>
        <p:nvGraphicFramePr>
          <p:cNvPr id="20502" name="Object 1046"/>
          <p:cNvGraphicFramePr>
            <a:graphicFrameLocks noChangeAspect="1"/>
          </p:cNvGraphicFramePr>
          <p:nvPr/>
        </p:nvGraphicFramePr>
        <p:xfrm>
          <a:off x="481013" y="4595813"/>
          <a:ext cx="6184900" cy="476250"/>
        </p:xfrm>
        <a:graphic>
          <a:graphicData uri="http://schemas.openxmlformats.org/presentationml/2006/ole">
            <p:oleObj spid="_x0000_s873576" name="公式" r:id="rId11" imgW="5943600" imgH="457200" progId="Equation.3">
              <p:embed/>
            </p:oleObj>
          </a:graphicData>
        </a:graphic>
      </p:graphicFrame>
      <p:graphicFrame>
        <p:nvGraphicFramePr>
          <p:cNvPr id="20503" name="Object 1047"/>
          <p:cNvGraphicFramePr>
            <a:graphicFrameLocks noChangeAspect="1"/>
          </p:cNvGraphicFramePr>
          <p:nvPr/>
        </p:nvGraphicFramePr>
        <p:xfrm>
          <a:off x="6611938" y="4613275"/>
          <a:ext cx="1709737" cy="446088"/>
        </p:xfrm>
        <a:graphic>
          <a:graphicData uri="http://schemas.openxmlformats.org/presentationml/2006/ole">
            <p:oleObj spid="_x0000_s873577" name="公式" r:id="rId12" imgW="1548728" imgH="406224" progId="Equation.3">
              <p:embed/>
            </p:oleObj>
          </a:graphicData>
        </a:graphic>
      </p:graphicFrame>
      <p:graphicFrame>
        <p:nvGraphicFramePr>
          <p:cNvPr id="20504" name="Object 1048"/>
          <p:cNvGraphicFramePr>
            <a:graphicFrameLocks noChangeAspect="1"/>
          </p:cNvGraphicFramePr>
          <p:nvPr/>
        </p:nvGraphicFramePr>
        <p:xfrm>
          <a:off x="419100" y="5229225"/>
          <a:ext cx="2862263" cy="454025"/>
        </p:xfrm>
        <a:graphic>
          <a:graphicData uri="http://schemas.openxmlformats.org/presentationml/2006/ole">
            <p:oleObj spid="_x0000_s873578" name="公式" r:id="rId13" imgW="2959100" imgH="469900" progId="Equation.3">
              <p:embed/>
            </p:oleObj>
          </a:graphicData>
        </a:graphic>
      </p:graphicFrame>
      <p:graphicFrame>
        <p:nvGraphicFramePr>
          <p:cNvPr id="20505" name="Object 1049"/>
          <p:cNvGraphicFramePr>
            <a:graphicFrameLocks noChangeAspect="1"/>
          </p:cNvGraphicFramePr>
          <p:nvPr/>
        </p:nvGraphicFramePr>
        <p:xfrm>
          <a:off x="3286125" y="5297488"/>
          <a:ext cx="2227263" cy="412750"/>
        </p:xfrm>
        <a:graphic>
          <a:graphicData uri="http://schemas.openxmlformats.org/presentationml/2006/ole">
            <p:oleObj spid="_x0000_s873579" name="公式" r:id="rId14" imgW="2108200" imgH="393700" progId="Equation.3">
              <p:embed/>
            </p:oleObj>
          </a:graphicData>
        </a:graphic>
      </p:graphicFrame>
      <p:sp>
        <p:nvSpPr>
          <p:cNvPr id="19474" name="Text Box 1042"/>
          <p:cNvSpPr txBox="1">
            <a:spLocks noChangeArrowheads="1"/>
          </p:cNvSpPr>
          <p:nvPr/>
        </p:nvSpPr>
        <p:spPr bwMode="auto">
          <a:xfrm>
            <a:off x="5470525" y="5202238"/>
            <a:ext cx="11953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矛盾</a:t>
            </a:r>
            <a:r>
              <a:rPr lang="en-US" altLang="zh-CN" b="1"/>
              <a:t>,</a:t>
            </a:r>
          </a:p>
        </p:txBody>
      </p:sp>
      <p:graphicFrame>
        <p:nvGraphicFramePr>
          <p:cNvPr id="20506" name="Object 1050"/>
          <p:cNvGraphicFramePr>
            <a:graphicFrameLocks noChangeAspect="1"/>
          </p:cNvGraphicFramePr>
          <p:nvPr/>
        </p:nvGraphicFramePr>
        <p:xfrm>
          <a:off x="6334125" y="5284788"/>
          <a:ext cx="2205038" cy="431800"/>
        </p:xfrm>
        <a:graphic>
          <a:graphicData uri="http://schemas.openxmlformats.org/presentationml/2006/ole">
            <p:oleObj spid="_x0000_s873580" name="公式" r:id="rId15" imgW="2197100" imgH="431800" progId="Equation.3">
              <p:embed/>
            </p:oleObj>
          </a:graphicData>
        </a:graphic>
      </p:graphicFrame>
    </p:spTree>
    <p:extLst>
      <p:ext uri="{BB962C8B-B14F-4D97-AF65-F5344CB8AC3E}">
        <p14:creationId xmlns:p14="http://schemas.microsoft.com/office/powerpoint/2010/main" xmlns="" val="955049515"/>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wipe(left)">
                                      <p:cBhvr>
                                        <p:cTn id="7" dur="500"/>
                                        <p:tgtEl>
                                          <p:spTgt spid="194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0495"/>
                                        </p:tgtEl>
                                        <p:attrNameLst>
                                          <p:attrName>style.visibility</p:attrName>
                                        </p:attrNameLst>
                                      </p:cBhvr>
                                      <p:to>
                                        <p:strVal val="visible"/>
                                      </p:to>
                                    </p:set>
                                    <p:animEffect transition="in" filter="wipe(left)">
                                      <p:cBhvr>
                                        <p:cTn id="12" dur="500"/>
                                        <p:tgtEl>
                                          <p:spTgt spid="204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0496"/>
                                        </p:tgtEl>
                                        <p:attrNameLst>
                                          <p:attrName>style.visibility</p:attrName>
                                        </p:attrNameLst>
                                      </p:cBhvr>
                                      <p:to>
                                        <p:strVal val="visible"/>
                                      </p:to>
                                    </p:set>
                                    <p:animEffect transition="in" filter="wipe(left)">
                                      <p:cBhvr>
                                        <p:cTn id="17" dur="500"/>
                                        <p:tgtEl>
                                          <p:spTgt spid="204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0497"/>
                                        </p:tgtEl>
                                        <p:attrNameLst>
                                          <p:attrName>style.visibility</p:attrName>
                                        </p:attrNameLst>
                                      </p:cBhvr>
                                      <p:to>
                                        <p:strVal val="visible"/>
                                      </p:to>
                                    </p:set>
                                    <p:animEffect transition="in" filter="wipe(left)">
                                      <p:cBhvr>
                                        <p:cTn id="22" dur="500"/>
                                        <p:tgtEl>
                                          <p:spTgt spid="204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9464"/>
                                        </p:tgtEl>
                                        <p:attrNameLst>
                                          <p:attrName>style.visibility</p:attrName>
                                        </p:attrNameLst>
                                      </p:cBhvr>
                                      <p:to>
                                        <p:strVal val="visible"/>
                                      </p:to>
                                    </p:set>
                                    <p:animEffect transition="in" filter="wipe(left)">
                                      <p:cBhvr>
                                        <p:cTn id="27" dur="75"/>
                                        <p:tgtEl>
                                          <p:spTgt spid="194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0498"/>
                                        </p:tgtEl>
                                        <p:attrNameLst>
                                          <p:attrName>style.visibility</p:attrName>
                                        </p:attrNameLst>
                                      </p:cBhvr>
                                      <p:to>
                                        <p:strVal val="visible"/>
                                      </p:to>
                                    </p:set>
                                    <p:animEffect transition="in" filter="wipe(left)">
                                      <p:cBhvr>
                                        <p:cTn id="32" dur="500"/>
                                        <p:tgtEl>
                                          <p:spTgt spid="2049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9466"/>
                                        </p:tgtEl>
                                        <p:attrNameLst>
                                          <p:attrName>style.visibility</p:attrName>
                                        </p:attrNameLst>
                                      </p:cBhvr>
                                      <p:to>
                                        <p:strVal val="visible"/>
                                      </p:to>
                                    </p:set>
                                    <p:animEffect transition="in" filter="wipe(left)">
                                      <p:cBhvr>
                                        <p:cTn id="37" dur="75"/>
                                        <p:tgtEl>
                                          <p:spTgt spid="1946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0499"/>
                                        </p:tgtEl>
                                        <p:attrNameLst>
                                          <p:attrName>style.visibility</p:attrName>
                                        </p:attrNameLst>
                                      </p:cBhvr>
                                      <p:to>
                                        <p:strVal val="visible"/>
                                      </p:to>
                                    </p:set>
                                    <p:animEffect transition="in" filter="wipe(left)">
                                      <p:cBhvr>
                                        <p:cTn id="42" dur="500"/>
                                        <p:tgtEl>
                                          <p:spTgt spid="204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0500"/>
                                        </p:tgtEl>
                                        <p:attrNameLst>
                                          <p:attrName>style.visibility</p:attrName>
                                        </p:attrNameLst>
                                      </p:cBhvr>
                                      <p:to>
                                        <p:strVal val="visible"/>
                                      </p:to>
                                    </p:set>
                                    <p:animEffect transition="in" filter="wipe(left)">
                                      <p:cBhvr>
                                        <p:cTn id="47" dur="500"/>
                                        <p:tgtEl>
                                          <p:spTgt spid="2050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0501"/>
                                        </p:tgtEl>
                                        <p:attrNameLst>
                                          <p:attrName>style.visibility</p:attrName>
                                        </p:attrNameLst>
                                      </p:cBhvr>
                                      <p:to>
                                        <p:strVal val="visible"/>
                                      </p:to>
                                    </p:set>
                                    <p:animEffect transition="in" filter="wipe(left)">
                                      <p:cBhvr>
                                        <p:cTn id="52" dur="500"/>
                                        <p:tgtEl>
                                          <p:spTgt spid="2050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0502"/>
                                        </p:tgtEl>
                                        <p:attrNameLst>
                                          <p:attrName>style.visibility</p:attrName>
                                        </p:attrNameLst>
                                      </p:cBhvr>
                                      <p:to>
                                        <p:strVal val="visible"/>
                                      </p:to>
                                    </p:set>
                                    <p:animEffect transition="in" filter="wipe(left)">
                                      <p:cBhvr>
                                        <p:cTn id="57" dur="500"/>
                                        <p:tgtEl>
                                          <p:spTgt spid="2050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0503"/>
                                        </p:tgtEl>
                                        <p:attrNameLst>
                                          <p:attrName>style.visibility</p:attrName>
                                        </p:attrNameLst>
                                      </p:cBhvr>
                                      <p:to>
                                        <p:strVal val="visible"/>
                                      </p:to>
                                    </p:set>
                                    <p:animEffect transition="in" filter="wipe(left)">
                                      <p:cBhvr>
                                        <p:cTn id="62" dur="500"/>
                                        <p:tgtEl>
                                          <p:spTgt spid="2050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0504"/>
                                        </p:tgtEl>
                                        <p:attrNameLst>
                                          <p:attrName>style.visibility</p:attrName>
                                        </p:attrNameLst>
                                      </p:cBhvr>
                                      <p:to>
                                        <p:strVal val="visible"/>
                                      </p:to>
                                    </p:set>
                                    <p:animEffect transition="in" filter="wipe(left)">
                                      <p:cBhvr>
                                        <p:cTn id="67" dur="500"/>
                                        <p:tgtEl>
                                          <p:spTgt spid="2050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0505"/>
                                        </p:tgtEl>
                                        <p:attrNameLst>
                                          <p:attrName>style.visibility</p:attrName>
                                        </p:attrNameLst>
                                      </p:cBhvr>
                                      <p:to>
                                        <p:strVal val="visible"/>
                                      </p:to>
                                    </p:set>
                                    <p:animEffect transition="in" filter="wipe(left)">
                                      <p:cBhvr>
                                        <p:cTn id="72" dur="500"/>
                                        <p:tgtEl>
                                          <p:spTgt spid="2050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9474"/>
                                        </p:tgtEl>
                                        <p:attrNameLst>
                                          <p:attrName>style.visibility</p:attrName>
                                        </p:attrNameLst>
                                      </p:cBhvr>
                                      <p:to>
                                        <p:strVal val="visible"/>
                                      </p:to>
                                    </p:set>
                                    <p:animEffect transition="in" filter="wipe(left)">
                                      <p:cBhvr>
                                        <p:cTn id="77" dur="500"/>
                                        <p:tgtEl>
                                          <p:spTgt spid="1947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20506"/>
                                        </p:tgtEl>
                                        <p:attrNameLst>
                                          <p:attrName>style.visibility</p:attrName>
                                        </p:attrNameLst>
                                      </p:cBhvr>
                                      <p:to>
                                        <p:strVal val="visible"/>
                                      </p:to>
                                    </p:set>
                                    <p:animEffect transition="in" filter="wipe(left)">
                                      <p:cBhvr>
                                        <p:cTn id="82" dur="500"/>
                                        <p:tgtEl>
                                          <p:spTgt spid="20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P spid="19464" grpId="0" animBg="1" autoUpdateAnimBg="0"/>
      <p:bldP spid="19466" grpId="0" autoUpdateAnimBg="0"/>
      <p:bldP spid="19474"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 name="Text Box 2"/>
          <p:cNvSpPr txBox="1">
            <a:spLocks noChangeArrowheads="1"/>
          </p:cNvSpPr>
          <p:nvPr/>
        </p:nvSpPr>
        <p:spPr bwMode="auto">
          <a:xfrm>
            <a:off x="468313" y="476250"/>
            <a:ext cx="1066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zh-CN" sz="2800" b="1">
                <a:solidFill>
                  <a:srgbClr val="0000FF"/>
                </a:solidFill>
                <a:latin typeface="黑体" pitchFamily="2" charset="-122"/>
                <a:ea typeface="黑体" pitchFamily="2" charset="-122"/>
              </a:rPr>
              <a:t>例</a:t>
            </a:r>
            <a:r>
              <a:rPr lang="en-US" altLang="zh-CN" sz="2800" b="1">
                <a:solidFill>
                  <a:srgbClr val="0000FF"/>
                </a:solidFill>
                <a:latin typeface="黑体" pitchFamily="2" charset="-122"/>
                <a:ea typeface="黑体" pitchFamily="2" charset="-122"/>
              </a:rPr>
              <a:t>2</a:t>
            </a:r>
            <a:endParaRPr lang="en-US" altLang="zh-CN" sz="2800" b="1">
              <a:solidFill>
                <a:srgbClr val="0000FF"/>
              </a:solidFill>
            </a:endParaRPr>
          </a:p>
        </p:txBody>
      </p:sp>
      <p:graphicFrame>
        <p:nvGraphicFramePr>
          <p:cNvPr id="8194" name="Object 3"/>
          <p:cNvGraphicFramePr>
            <a:graphicFrameLocks noChangeAspect="1"/>
          </p:cNvGraphicFramePr>
          <p:nvPr/>
        </p:nvGraphicFramePr>
        <p:xfrm>
          <a:off x="1258888" y="549275"/>
          <a:ext cx="7067550" cy="863600"/>
        </p:xfrm>
        <a:graphic>
          <a:graphicData uri="http://schemas.openxmlformats.org/presentationml/2006/ole">
            <p:oleObj spid="_x0000_s732850" name="Equation" r:id="rId3" imgW="6350000" imgH="850900" progId="Equation.3">
              <p:embed/>
            </p:oleObj>
          </a:graphicData>
        </a:graphic>
      </p:graphicFrame>
      <p:sp>
        <p:nvSpPr>
          <p:cNvPr id="78852" name="Text Box 4"/>
          <p:cNvSpPr txBox="1">
            <a:spLocks noChangeArrowheads="1"/>
          </p:cNvSpPr>
          <p:nvPr/>
        </p:nvSpPr>
        <p:spPr bwMode="auto">
          <a:xfrm>
            <a:off x="622300" y="1581150"/>
            <a:ext cx="9144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FF"/>
                </a:solidFill>
                <a:ea typeface="黑体" pitchFamily="2" charset="-122"/>
              </a:rPr>
              <a:t>证</a:t>
            </a:r>
            <a:endParaRPr lang="zh-CN" altLang="en-US" sz="2800" b="1">
              <a:solidFill>
                <a:srgbClr val="0000FF"/>
              </a:solidFill>
            </a:endParaRPr>
          </a:p>
        </p:txBody>
      </p:sp>
      <p:graphicFrame>
        <p:nvGraphicFramePr>
          <p:cNvPr id="78853" name="Object 5"/>
          <p:cNvGraphicFramePr>
            <a:graphicFrameLocks noChangeAspect="1"/>
          </p:cNvGraphicFramePr>
          <p:nvPr/>
        </p:nvGraphicFramePr>
        <p:xfrm>
          <a:off x="1308100" y="1566863"/>
          <a:ext cx="3214688" cy="592137"/>
        </p:xfrm>
        <a:graphic>
          <a:graphicData uri="http://schemas.openxmlformats.org/presentationml/2006/ole">
            <p:oleObj spid="_x0000_s732851" name="Equation" r:id="rId4" imgW="1167893" imgH="215806" progId="Equation.3">
              <p:embed/>
            </p:oleObj>
          </a:graphicData>
        </a:graphic>
      </p:graphicFrame>
      <p:graphicFrame>
        <p:nvGraphicFramePr>
          <p:cNvPr id="78854" name="Object 6"/>
          <p:cNvGraphicFramePr>
            <a:graphicFrameLocks noChangeAspect="1"/>
          </p:cNvGraphicFramePr>
          <p:nvPr/>
        </p:nvGraphicFramePr>
        <p:xfrm>
          <a:off x="1155700" y="2205038"/>
          <a:ext cx="6324600" cy="531812"/>
        </p:xfrm>
        <a:graphic>
          <a:graphicData uri="http://schemas.openxmlformats.org/presentationml/2006/ole">
            <p:oleObj spid="_x0000_s732852" name="Equation" r:id="rId5" imgW="2578100" imgH="215900" progId="Equation.3">
              <p:embed/>
            </p:oleObj>
          </a:graphicData>
        </a:graphic>
      </p:graphicFrame>
      <p:graphicFrame>
        <p:nvGraphicFramePr>
          <p:cNvPr id="78855" name="Object 7"/>
          <p:cNvGraphicFramePr>
            <a:graphicFrameLocks noChangeAspect="1"/>
          </p:cNvGraphicFramePr>
          <p:nvPr/>
        </p:nvGraphicFramePr>
        <p:xfrm>
          <a:off x="1627188" y="2781300"/>
          <a:ext cx="4100512" cy="539750"/>
        </p:xfrm>
        <a:graphic>
          <a:graphicData uri="http://schemas.openxmlformats.org/presentationml/2006/ole">
            <p:oleObj spid="_x0000_s732853" name="Equation" r:id="rId6" imgW="1637589" imgH="215806" progId="Equation.3">
              <p:embed/>
            </p:oleObj>
          </a:graphicData>
        </a:graphic>
      </p:graphicFrame>
      <p:graphicFrame>
        <p:nvGraphicFramePr>
          <p:cNvPr id="78856" name="Object 8"/>
          <p:cNvGraphicFramePr>
            <a:graphicFrameLocks noChangeAspect="1"/>
          </p:cNvGraphicFramePr>
          <p:nvPr/>
        </p:nvGraphicFramePr>
        <p:xfrm>
          <a:off x="1619250" y="3365500"/>
          <a:ext cx="3979863" cy="519113"/>
        </p:xfrm>
        <a:graphic>
          <a:graphicData uri="http://schemas.openxmlformats.org/presentationml/2006/ole">
            <p:oleObj spid="_x0000_s732854" name="Equation" r:id="rId7" imgW="1651000" imgH="215900" progId="Equation.3">
              <p:embed/>
            </p:oleObj>
          </a:graphicData>
        </a:graphic>
      </p:graphicFrame>
      <p:graphicFrame>
        <p:nvGraphicFramePr>
          <p:cNvPr id="78857" name="Object 9"/>
          <p:cNvGraphicFramePr>
            <a:graphicFrameLocks noChangeAspect="1"/>
          </p:cNvGraphicFramePr>
          <p:nvPr/>
        </p:nvGraphicFramePr>
        <p:xfrm>
          <a:off x="1619250" y="3886200"/>
          <a:ext cx="4008438" cy="550863"/>
        </p:xfrm>
        <a:graphic>
          <a:graphicData uri="http://schemas.openxmlformats.org/presentationml/2006/ole">
            <p:oleObj spid="_x0000_s732855" name="Equation" r:id="rId8" imgW="1663700" imgH="228600" progId="Equation.3">
              <p:embed/>
            </p:oleObj>
          </a:graphicData>
        </a:graphic>
      </p:graphicFrame>
      <p:graphicFrame>
        <p:nvGraphicFramePr>
          <p:cNvPr id="78858" name="Object 10"/>
          <p:cNvGraphicFramePr>
            <a:graphicFrameLocks noChangeAspect="1"/>
          </p:cNvGraphicFramePr>
          <p:nvPr/>
        </p:nvGraphicFramePr>
        <p:xfrm>
          <a:off x="1619250" y="4422775"/>
          <a:ext cx="4010025" cy="519113"/>
        </p:xfrm>
        <a:graphic>
          <a:graphicData uri="http://schemas.openxmlformats.org/presentationml/2006/ole">
            <p:oleObj spid="_x0000_s732856" name="Equation" r:id="rId9" imgW="1663700" imgH="215900" progId="Equation.3">
              <p:embed/>
            </p:oleObj>
          </a:graphicData>
        </a:graphic>
      </p:graphicFrame>
      <p:graphicFrame>
        <p:nvGraphicFramePr>
          <p:cNvPr id="78859" name="Object 11"/>
          <p:cNvGraphicFramePr>
            <a:graphicFrameLocks noChangeAspect="1"/>
          </p:cNvGraphicFramePr>
          <p:nvPr/>
        </p:nvGraphicFramePr>
        <p:xfrm>
          <a:off x="1079500" y="5048250"/>
          <a:ext cx="7100888" cy="1038225"/>
        </p:xfrm>
        <a:graphic>
          <a:graphicData uri="http://schemas.openxmlformats.org/presentationml/2006/ole">
            <p:oleObj spid="_x0000_s732857" name="Equation" r:id="rId10" imgW="2946400" imgH="431800" progId="Equation.3">
              <p:embed/>
            </p:oleObj>
          </a:graphicData>
        </a:graphic>
      </p:graphicFrame>
    </p:spTree>
    <p:extLst>
      <p:ext uri="{BB962C8B-B14F-4D97-AF65-F5344CB8AC3E}">
        <p14:creationId xmlns:p14="http://schemas.microsoft.com/office/powerpoint/2010/main" xmlns="" val="3504220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2"/>
                                        </p:tgtEl>
                                        <p:attrNameLst>
                                          <p:attrName>style.visibility</p:attrName>
                                        </p:attrNameLst>
                                      </p:cBhvr>
                                      <p:to>
                                        <p:strVal val="visible"/>
                                      </p:to>
                                    </p:set>
                                    <p:animEffect transition="in" filter="wipe(left)">
                                      <p:cBhvr>
                                        <p:cTn id="7" dur="500"/>
                                        <p:tgtEl>
                                          <p:spTgt spid="788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8853"/>
                                        </p:tgtEl>
                                        <p:attrNameLst>
                                          <p:attrName>style.visibility</p:attrName>
                                        </p:attrNameLst>
                                      </p:cBhvr>
                                      <p:to>
                                        <p:strVal val="visible"/>
                                      </p:to>
                                    </p:set>
                                    <p:animEffect transition="in" filter="wipe(left)">
                                      <p:cBhvr>
                                        <p:cTn id="12" dur="500"/>
                                        <p:tgtEl>
                                          <p:spTgt spid="788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8854"/>
                                        </p:tgtEl>
                                        <p:attrNameLst>
                                          <p:attrName>style.visibility</p:attrName>
                                        </p:attrNameLst>
                                      </p:cBhvr>
                                      <p:to>
                                        <p:strVal val="visible"/>
                                      </p:to>
                                    </p:set>
                                    <p:animEffect transition="in" filter="wipe(left)">
                                      <p:cBhvr>
                                        <p:cTn id="17" dur="500"/>
                                        <p:tgtEl>
                                          <p:spTgt spid="788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8855"/>
                                        </p:tgtEl>
                                        <p:attrNameLst>
                                          <p:attrName>style.visibility</p:attrName>
                                        </p:attrNameLst>
                                      </p:cBhvr>
                                      <p:to>
                                        <p:strVal val="visible"/>
                                      </p:to>
                                    </p:set>
                                    <p:animEffect transition="in" filter="wipe(left)">
                                      <p:cBhvr>
                                        <p:cTn id="22" dur="500"/>
                                        <p:tgtEl>
                                          <p:spTgt spid="788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8856"/>
                                        </p:tgtEl>
                                        <p:attrNameLst>
                                          <p:attrName>style.visibility</p:attrName>
                                        </p:attrNameLst>
                                      </p:cBhvr>
                                      <p:to>
                                        <p:strVal val="visible"/>
                                      </p:to>
                                    </p:set>
                                    <p:animEffect transition="in" filter="wipe(left)">
                                      <p:cBhvr>
                                        <p:cTn id="27" dur="500"/>
                                        <p:tgtEl>
                                          <p:spTgt spid="788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78857"/>
                                        </p:tgtEl>
                                        <p:attrNameLst>
                                          <p:attrName>style.visibility</p:attrName>
                                        </p:attrNameLst>
                                      </p:cBhvr>
                                      <p:to>
                                        <p:strVal val="visible"/>
                                      </p:to>
                                    </p:set>
                                    <p:animEffect transition="in" filter="wipe(left)">
                                      <p:cBhvr>
                                        <p:cTn id="32" dur="500"/>
                                        <p:tgtEl>
                                          <p:spTgt spid="788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8858"/>
                                        </p:tgtEl>
                                        <p:attrNameLst>
                                          <p:attrName>style.visibility</p:attrName>
                                        </p:attrNameLst>
                                      </p:cBhvr>
                                      <p:to>
                                        <p:strVal val="visible"/>
                                      </p:to>
                                    </p:set>
                                    <p:animEffect transition="in" filter="wipe(left)">
                                      <p:cBhvr>
                                        <p:cTn id="37" dur="500"/>
                                        <p:tgtEl>
                                          <p:spTgt spid="7885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78859"/>
                                        </p:tgtEl>
                                        <p:attrNameLst>
                                          <p:attrName>style.visibility</p:attrName>
                                        </p:attrNameLst>
                                      </p:cBhvr>
                                      <p:to>
                                        <p:strVal val="visible"/>
                                      </p:to>
                                    </p:set>
                                    <p:animEffect transition="in" filter="wipe(left)">
                                      <p:cBhvr>
                                        <p:cTn id="42" dur="500"/>
                                        <p:tgtEl>
                                          <p:spTgt spid="788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314" name="Object 2"/>
          <p:cNvGraphicFramePr>
            <a:graphicFrameLocks noChangeAspect="1"/>
          </p:cNvGraphicFramePr>
          <p:nvPr>
            <p:extLst>
              <p:ext uri="{D42A27DB-BD31-4B8C-83A1-F6EECF244321}">
                <p14:modId xmlns:p14="http://schemas.microsoft.com/office/powerpoint/2010/main" xmlns="" val="1361165198"/>
              </p:ext>
            </p:extLst>
          </p:nvPr>
        </p:nvGraphicFramePr>
        <p:xfrm>
          <a:off x="250825" y="1651074"/>
          <a:ext cx="8353623" cy="1535040"/>
        </p:xfrm>
        <a:graphic>
          <a:graphicData uri="http://schemas.openxmlformats.org/presentationml/2006/ole">
            <p:oleObj spid="_x0000_s798034" name="Document" r:id="rId3" imgW="8452334" imgH="1565724" progId="">
              <p:embed/>
            </p:oleObj>
          </a:graphicData>
        </a:graphic>
      </p:graphicFrame>
      <p:graphicFrame>
        <p:nvGraphicFramePr>
          <p:cNvPr id="13315" name="Object 3"/>
          <p:cNvGraphicFramePr>
            <a:graphicFrameLocks noChangeAspect="1"/>
          </p:cNvGraphicFramePr>
          <p:nvPr>
            <p:extLst>
              <p:ext uri="{D42A27DB-BD31-4B8C-83A1-F6EECF244321}">
                <p14:modId xmlns:p14="http://schemas.microsoft.com/office/powerpoint/2010/main" xmlns="" val="2766826986"/>
              </p:ext>
            </p:extLst>
          </p:nvPr>
        </p:nvGraphicFramePr>
        <p:xfrm>
          <a:off x="176212" y="192088"/>
          <a:ext cx="8716267" cy="1744873"/>
        </p:xfrm>
        <a:graphic>
          <a:graphicData uri="http://schemas.openxmlformats.org/presentationml/2006/ole">
            <p:oleObj spid="_x0000_s798035" name="Document" r:id="rId4" imgW="9195428" imgH="1853607" progId="">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929159886"/>
              </p:ext>
            </p:extLst>
          </p:nvPr>
        </p:nvGraphicFramePr>
        <p:xfrm>
          <a:off x="251520" y="4725144"/>
          <a:ext cx="8568952" cy="1546641"/>
        </p:xfrm>
        <a:graphic>
          <a:graphicData uri="http://schemas.openxmlformats.org/presentationml/2006/ole">
            <p:oleObj spid="_x0000_s798036" name="Document" r:id="rId5" imgW="8452334" imgH="1535136" progId="">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2372315643"/>
              </p:ext>
            </p:extLst>
          </p:nvPr>
        </p:nvGraphicFramePr>
        <p:xfrm>
          <a:off x="323528" y="3140968"/>
          <a:ext cx="8662756" cy="1512168"/>
        </p:xfrm>
        <a:graphic>
          <a:graphicData uri="http://schemas.openxmlformats.org/presentationml/2006/ole">
            <p:oleObj spid="_x0000_s798037" name="Document" r:id="rId6" imgW="8385729" imgH="1473961" progId="">
              <p:embed/>
            </p:oleObj>
          </a:graphicData>
        </a:graphic>
      </p:graphicFrame>
    </p:spTree>
    <p:extLst>
      <p:ext uri="{BB962C8B-B14F-4D97-AF65-F5344CB8AC3E}">
        <p14:creationId xmlns:p14="http://schemas.microsoft.com/office/powerpoint/2010/main" xmlns="" val="3486417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4"/>
                                        </p:tgtEl>
                                        <p:attrNameLst>
                                          <p:attrName>style.visibility</p:attrName>
                                        </p:attrNameLst>
                                      </p:cBhvr>
                                      <p:to>
                                        <p:strVal val="visible"/>
                                      </p:to>
                                    </p:set>
                                    <p:animEffect transition="in" filter="wipe(left)">
                                      <p:cBhvr>
                                        <p:cTn id="7" dur="500"/>
                                        <p:tgtEl>
                                          <p:spTgt spid="13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338" name="Object 2"/>
          <p:cNvGraphicFramePr>
            <a:graphicFrameLocks noChangeAspect="1"/>
          </p:cNvGraphicFramePr>
          <p:nvPr>
            <p:extLst>
              <p:ext uri="{D42A27DB-BD31-4B8C-83A1-F6EECF244321}">
                <p14:modId xmlns:p14="http://schemas.microsoft.com/office/powerpoint/2010/main" xmlns="" val="453932768"/>
              </p:ext>
            </p:extLst>
          </p:nvPr>
        </p:nvGraphicFramePr>
        <p:xfrm>
          <a:off x="323528" y="1412776"/>
          <a:ext cx="8262218" cy="1939925"/>
        </p:xfrm>
        <a:graphic>
          <a:graphicData uri="http://schemas.openxmlformats.org/presentationml/2006/ole">
            <p:oleObj spid="_x0000_s800034" name="Document" r:id="rId3" imgW="8312283" imgH="1965162" progId="">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2990414373"/>
              </p:ext>
            </p:extLst>
          </p:nvPr>
        </p:nvGraphicFramePr>
        <p:xfrm>
          <a:off x="395536" y="476672"/>
          <a:ext cx="8245475" cy="914400"/>
        </p:xfrm>
        <a:graphic>
          <a:graphicData uri="http://schemas.openxmlformats.org/presentationml/2006/ole">
            <p:oleObj spid="_x0000_s800035" name="Document" r:id="rId4" imgW="8524699" imgH="958651" progId="">
              <p:embed/>
            </p:oleObj>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xmlns="" val="3225875005"/>
              </p:ext>
            </p:extLst>
          </p:nvPr>
        </p:nvGraphicFramePr>
        <p:xfrm>
          <a:off x="467544" y="5157192"/>
          <a:ext cx="8343900" cy="863600"/>
        </p:xfrm>
        <a:graphic>
          <a:graphicData uri="http://schemas.openxmlformats.org/presentationml/2006/ole">
            <p:oleObj spid="_x0000_s800036" name="Document" r:id="rId5" imgW="8580863" imgH="924105" progId="">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334283316"/>
              </p:ext>
            </p:extLst>
          </p:nvPr>
        </p:nvGraphicFramePr>
        <p:xfrm>
          <a:off x="323528" y="3284984"/>
          <a:ext cx="8343900" cy="1917700"/>
        </p:xfrm>
        <a:graphic>
          <a:graphicData uri="http://schemas.openxmlformats.org/presentationml/2006/ole">
            <p:oleObj spid="_x0000_s800037" name="Document" r:id="rId6" imgW="8580863" imgH="1969120" progId="">
              <p:embed/>
            </p:oleObj>
          </a:graphicData>
        </a:graphic>
      </p:graphicFrame>
    </p:spTree>
    <p:extLst>
      <p:ext uri="{BB962C8B-B14F-4D97-AF65-F5344CB8AC3E}">
        <p14:creationId xmlns:p14="http://schemas.microsoft.com/office/powerpoint/2010/main" xmlns="" val="2733854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ipe(left)">
                                      <p:cBhvr>
                                        <p:cTn id="7" dur="500"/>
                                        <p:tgtEl>
                                          <p:spTgt spid="143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5" name="Rectangle 17"/>
          <p:cNvSpPr>
            <a:spLocks noChangeArrowheads="1"/>
          </p:cNvSpPr>
          <p:nvPr/>
        </p:nvSpPr>
        <p:spPr bwMode="auto">
          <a:xfrm>
            <a:off x="457200" y="1600200"/>
            <a:ext cx="5334000" cy="533400"/>
          </a:xfrm>
          <a:prstGeom prst="rect">
            <a:avLst/>
          </a:prstGeom>
          <a:solidFill>
            <a:srgbClr val="FFCC00"/>
          </a:solidFill>
          <a:ln w="9525">
            <a:solidFill>
              <a:srgbClr val="FFCC00"/>
            </a:solidFill>
            <a:miter lim="800000"/>
            <a:headEnd/>
            <a:tailEnd/>
          </a:ln>
        </p:spPr>
        <p:txBody>
          <a:bodyPr wrap="none" lIns="90000" tIns="46800" rIns="90000" bIns="46800" anchor="ctr"/>
          <a:lstStyle/>
          <a:p>
            <a:endParaRPr lang="zh-CN" altLang="en-US"/>
          </a:p>
        </p:txBody>
      </p:sp>
      <p:sp>
        <p:nvSpPr>
          <p:cNvPr id="9224" name="Rectangle 2"/>
          <p:cNvSpPr>
            <a:spLocks noGrp="1" noChangeArrowheads="1"/>
          </p:cNvSpPr>
          <p:nvPr>
            <p:ph type="title"/>
          </p:nvPr>
        </p:nvSpPr>
        <p:spPr bwMode="auto">
          <a:xfrm>
            <a:off x="228600" y="304800"/>
            <a:ext cx="8520113"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3200" b="1">
                <a:solidFill>
                  <a:srgbClr val="0000FF"/>
                </a:solidFill>
                <a:latin typeface="黑体" pitchFamily="2" charset="-122"/>
                <a:ea typeface="黑体" pitchFamily="2" charset="-122"/>
              </a:rPr>
              <a:t>二、拉格朗日 </a:t>
            </a:r>
            <a:r>
              <a:rPr lang="en-US" altLang="zh-CN" sz="3200" b="1" dirty="0">
                <a:solidFill>
                  <a:srgbClr val="0000FF"/>
                </a:solidFill>
                <a:latin typeface="黑体" pitchFamily="2" charset="-122"/>
                <a:ea typeface="黑体" pitchFamily="2" charset="-122"/>
              </a:rPr>
              <a:t>( Lagrange ) </a:t>
            </a:r>
            <a:r>
              <a:rPr lang="zh-CN" altLang="en-US" sz="3200" b="1" dirty="0">
                <a:solidFill>
                  <a:srgbClr val="0000FF"/>
                </a:solidFill>
                <a:latin typeface="黑体" pitchFamily="2" charset="-122"/>
                <a:ea typeface="黑体" pitchFamily="2" charset="-122"/>
              </a:rPr>
              <a:t>中值定理</a:t>
            </a:r>
          </a:p>
        </p:txBody>
      </p:sp>
      <p:graphicFrame>
        <p:nvGraphicFramePr>
          <p:cNvPr id="55298" name="Object 2"/>
          <p:cNvGraphicFramePr>
            <a:graphicFrameLocks noChangeAspect="1"/>
          </p:cNvGraphicFramePr>
          <p:nvPr/>
        </p:nvGraphicFramePr>
        <p:xfrm>
          <a:off x="685800" y="1600200"/>
          <a:ext cx="5684838" cy="2955925"/>
        </p:xfrm>
        <a:graphic>
          <a:graphicData uri="http://schemas.openxmlformats.org/presentationml/2006/ole">
            <p:oleObj spid="_x0000_s733616" name="文档" r:id="rId3" imgW="5676965" imgH="2962145" progId="Word.Document.8">
              <p:embed/>
            </p:oleObj>
          </a:graphicData>
        </a:graphic>
      </p:graphicFrame>
      <p:graphicFrame>
        <p:nvGraphicFramePr>
          <p:cNvPr id="55299" name="Object 3"/>
          <p:cNvGraphicFramePr>
            <a:graphicFrameLocks noChangeAspect="1"/>
          </p:cNvGraphicFramePr>
          <p:nvPr/>
        </p:nvGraphicFramePr>
        <p:xfrm>
          <a:off x="457200" y="2228850"/>
          <a:ext cx="304800" cy="285750"/>
        </p:xfrm>
        <a:graphic>
          <a:graphicData uri="http://schemas.openxmlformats.org/presentationml/2006/ole">
            <p:oleObj spid="_x0000_s733617" name="公式" r:id="rId4" imgW="409583" imgH="380935" progId="Equation.3">
              <p:embed/>
            </p:oleObj>
          </a:graphicData>
        </a:graphic>
      </p:graphicFrame>
      <p:sp>
        <p:nvSpPr>
          <p:cNvPr id="7174" name="Line 6"/>
          <p:cNvSpPr>
            <a:spLocks noChangeShapeType="1"/>
          </p:cNvSpPr>
          <p:nvPr/>
        </p:nvSpPr>
        <p:spPr bwMode="auto">
          <a:xfrm flipV="1">
            <a:off x="762000" y="2667000"/>
            <a:ext cx="5257800" cy="0"/>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55300" name="Object 4"/>
          <p:cNvGraphicFramePr>
            <a:graphicFrameLocks noChangeAspect="1"/>
          </p:cNvGraphicFramePr>
          <p:nvPr/>
        </p:nvGraphicFramePr>
        <p:xfrm>
          <a:off x="428625" y="2838450"/>
          <a:ext cx="333375" cy="285750"/>
        </p:xfrm>
        <a:graphic>
          <a:graphicData uri="http://schemas.openxmlformats.org/presentationml/2006/ole">
            <p:oleObj spid="_x0000_s733618" name="公式" r:id="rId5" imgW="447716" imgH="380935" progId="Equation.3">
              <p:embed/>
            </p:oleObj>
          </a:graphicData>
        </a:graphic>
      </p:graphicFrame>
      <p:graphicFrame>
        <p:nvGraphicFramePr>
          <p:cNvPr id="55301" name="Object 5"/>
          <p:cNvGraphicFramePr>
            <a:graphicFrameLocks noChangeAspect="1"/>
          </p:cNvGraphicFramePr>
          <p:nvPr>
            <p:extLst>
              <p:ext uri="{D42A27DB-BD31-4B8C-83A1-F6EECF244321}">
                <p14:modId xmlns:p14="http://schemas.microsoft.com/office/powerpoint/2010/main" xmlns="" val="4150502054"/>
              </p:ext>
            </p:extLst>
          </p:nvPr>
        </p:nvGraphicFramePr>
        <p:xfrm>
          <a:off x="381000" y="4814888"/>
          <a:ext cx="7696200" cy="442912"/>
        </p:xfrm>
        <a:graphic>
          <a:graphicData uri="http://schemas.openxmlformats.org/presentationml/2006/ole">
            <p:oleObj spid="_x0000_s733619" name="公式" r:id="rId6" imgW="7556500" imgH="444500" progId="Equation.3">
              <p:embed/>
            </p:oleObj>
          </a:graphicData>
        </a:graphic>
      </p:graphicFrame>
      <p:graphicFrame>
        <p:nvGraphicFramePr>
          <p:cNvPr id="55302" name="Object 6"/>
          <p:cNvGraphicFramePr>
            <a:graphicFrameLocks noChangeAspect="1"/>
          </p:cNvGraphicFramePr>
          <p:nvPr/>
        </p:nvGraphicFramePr>
        <p:xfrm>
          <a:off x="990600" y="5334000"/>
          <a:ext cx="5270500" cy="838200"/>
        </p:xfrm>
        <a:graphic>
          <a:graphicData uri="http://schemas.openxmlformats.org/presentationml/2006/ole">
            <p:oleObj spid="_x0000_s733620" name="公式" r:id="rId7" imgW="5270500" imgH="838200" progId="Equation.3">
              <p:embed/>
            </p:oleObj>
          </a:graphicData>
        </a:graphic>
      </p:graphicFrame>
      <p:sp>
        <p:nvSpPr>
          <p:cNvPr id="7180" name="Line 12"/>
          <p:cNvSpPr>
            <a:spLocks noChangeShapeType="1"/>
          </p:cNvSpPr>
          <p:nvPr/>
        </p:nvSpPr>
        <p:spPr bwMode="auto">
          <a:xfrm>
            <a:off x="685800" y="3276600"/>
            <a:ext cx="3352800" cy="0"/>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7181" name="Line 13"/>
          <p:cNvSpPr>
            <a:spLocks noChangeShapeType="1"/>
          </p:cNvSpPr>
          <p:nvPr/>
        </p:nvSpPr>
        <p:spPr bwMode="auto">
          <a:xfrm>
            <a:off x="990600" y="4572000"/>
            <a:ext cx="3962400" cy="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9228" name="Rectangle 14">
            <a:hlinkClick r:id="rId8"/>
          </p:cNvPr>
          <p:cNvSpPr>
            <a:spLocks noChangeArrowheads="1"/>
          </p:cNvSpPr>
          <p:nvPr/>
        </p:nvSpPr>
        <p:spPr bwMode="auto">
          <a:xfrm>
            <a:off x="228600" y="838200"/>
            <a:ext cx="7848600" cy="990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lang="zh-CN" altLang="en-US" sz="2800" b="1" dirty="0">
                <a:solidFill>
                  <a:srgbClr val="990099"/>
                </a:solidFill>
              </a:rPr>
              <a:t>拉格朗日</a:t>
            </a:r>
            <a:r>
              <a:rPr lang="en-US" altLang="zh-CN" sz="2800" b="1" dirty="0">
                <a:solidFill>
                  <a:srgbClr val="990099"/>
                </a:solidFill>
              </a:rPr>
              <a:t>, Lagrange, 1736—1813 , </a:t>
            </a:r>
            <a:r>
              <a:rPr lang="zh-CN" altLang="en-US" sz="2800" b="1" dirty="0">
                <a:solidFill>
                  <a:srgbClr val="990099"/>
                </a:solidFill>
              </a:rPr>
              <a:t>法国</a:t>
            </a:r>
          </a:p>
        </p:txBody>
      </p:sp>
      <p:pic>
        <p:nvPicPr>
          <p:cNvPr id="9229" name="Picture 15"/>
          <p:cNvPicPr>
            <a:picLocks noChangeAspect="1" noChangeArrowheads="1"/>
          </p:cNvPicPr>
          <p:nvPr/>
        </p:nvPicPr>
        <p:blipFill>
          <a:blip r:embed="rId9">
            <a:extLst>
              <a:ext uri="{28A0092B-C50C-407E-A947-70E740481C1C}">
                <a14:useLocalDpi xmlns:a14="http://schemas.microsoft.com/office/drawing/2010/main" xmlns="" val="0"/>
              </a:ext>
            </a:extLst>
          </a:blip>
          <a:srcRect/>
          <a:stretch>
            <a:fillRect/>
          </a:stretch>
        </p:blipFill>
        <p:spPr bwMode="auto">
          <a:xfrm>
            <a:off x="6464300" y="1244600"/>
            <a:ext cx="2355850" cy="30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pic>
    </p:spTree>
    <p:extLst>
      <p:ext uri="{BB962C8B-B14F-4D97-AF65-F5344CB8AC3E}">
        <p14:creationId xmlns:p14="http://schemas.microsoft.com/office/powerpoint/2010/main" xmlns="" val="415792722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85"/>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nodeType="afterEffect">
                                  <p:stCondLst>
                                    <p:cond delay="0"/>
                                  </p:stCondLst>
                                  <p:childTnLst>
                                    <p:set>
                                      <p:cBhvr>
                                        <p:cTn id="9" dur="1" fill="hold">
                                          <p:stCondLst>
                                            <p:cond delay="0"/>
                                          </p:stCondLst>
                                        </p:cTn>
                                        <p:tgtEl>
                                          <p:spTgt spid="55298"/>
                                        </p:tgtEl>
                                        <p:attrNameLst>
                                          <p:attrName>style.visibility</p:attrName>
                                        </p:attrNameLst>
                                      </p:cBhvr>
                                      <p:to>
                                        <p:strVal val="visible"/>
                                      </p:to>
                                    </p:set>
                                    <p:animEffect transition="in" filter="wipe(left)">
                                      <p:cBhvr>
                                        <p:cTn id="10" dur="500"/>
                                        <p:tgtEl>
                                          <p:spTgt spid="552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5299"/>
                                        </p:tgtEl>
                                        <p:attrNameLst>
                                          <p:attrName>style.visibility</p:attrName>
                                        </p:attrNameLst>
                                      </p:cBhvr>
                                      <p:to>
                                        <p:strVal val="visible"/>
                                      </p:to>
                                    </p:set>
                                    <p:animEffect transition="in" filter="wipe(left)">
                                      <p:cBhvr>
                                        <p:cTn id="15" dur="500"/>
                                        <p:tgtEl>
                                          <p:spTgt spid="55299"/>
                                        </p:tgtEl>
                                      </p:cBhvr>
                                    </p:animEffec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7174"/>
                                        </p:tgtEl>
                                        <p:attrNameLst>
                                          <p:attrName>style.visibility</p:attrName>
                                        </p:attrNameLst>
                                      </p:cBhvr>
                                      <p:to>
                                        <p:strVal val="visible"/>
                                      </p:to>
                                    </p:set>
                                    <p:animEffect transition="in" filter="wipe(left)">
                                      <p:cBhvr>
                                        <p:cTn id="19" dur="500"/>
                                        <p:tgtEl>
                                          <p:spTgt spid="717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55300"/>
                                        </p:tgtEl>
                                        <p:attrNameLst>
                                          <p:attrName>style.visibility</p:attrName>
                                        </p:attrNameLst>
                                      </p:cBhvr>
                                      <p:to>
                                        <p:strVal val="visible"/>
                                      </p:to>
                                    </p:set>
                                    <p:animEffect transition="in" filter="wipe(left)">
                                      <p:cBhvr>
                                        <p:cTn id="24" dur="500"/>
                                        <p:tgtEl>
                                          <p:spTgt spid="5530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7180"/>
                                        </p:tgtEl>
                                        <p:attrNameLst>
                                          <p:attrName>style.visibility</p:attrName>
                                        </p:attrNameLst>
                                      </p:cBhvr>
                                      <p:to>
                                        <p:strVal val="visible"/>
                                      </p:to>
                                    </p:set>
                                    <p:animEffect transition="in" filter="wipe(left)">
                                      <p:cBhvr>
                                        <p:cTn id="29" dur="500"/>
                                        <p:tgtEl>
                                          <p:spTgt spid="7180"/>
                                        </p:tgtEl>
                                      </p:cBhvr>
                                    </p:animEffect>
                                  </p:childTnLst>
                                </p:cTn>
                              </p:par>
                            </p:childTnLst>
                          </p:cTn>
                        </p:par>
                        <p:par>
                          <p:cTn id="30" fill="hold" nodeType="afterGroup">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7181"/>
                                        </p:tgtEl>
                                        <p:attrNameLst>
                                          <p:attrName>style.visibility</p:attrName>
                                        </p:attrNameLst>
                                      </p:cBhvr>
                                      <p:to>
                                        <p:strVal val="visible"/>
                                      </p:to>
                                    </p:set>
                                    <p:animEffect transition="in" filter="wipe(left)">
                                      <p:cBhvr>
                                        <p:cTn id="33" dur="500"/>
                                        <p:tgtEl>
                                          <p:spTgt spid="718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55301"/>
                                        </p:tgtEl>
                                        <p:attrNameLst>
                                          <p:attrName>style.visibility</p:attrName>
                                        </p:attrNameLst>
                                      </p:cBhvr>
                                      <p:to>
                                        <p:strVal val="visible"/>
                                      </p:to>
                                    </p:set>
                                    <p:animEffect transition="in" filter="wipe(left)">
                                      <p:cBhvr>
                                        <p:cTn id="38" dur="500"/>
                                        <p:tgtEl>
                                          <p:spTgt spid="55301"/>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55302"/>
                                        </p:tgtEl>
                                        <p:attrNameLst>
                                          <p:attrName>style.visibility</p:attrName>
                                        </p:attrNameLst>
                                      </p:cBhvr>
                                      <p:to>
                                        <p:strVal val="visible"/>
                                      </p:to>
                                    </p:set>
                                    <p:animEffect transition="in" filter="wipe(left)">
                                      <p:cBhvr>
                                        <p:cTn id="43"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5" grpId="0" animBg="1"/>
      <p:bldP spid="7174" grpId="0" animBg="1"/>
      <p:bldP spid="7180" grpId="0" animBg="1"/>
      <p:bldP spid="718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1" name="Line 11"/>
          <p:cNvSpPr>
            <a:spLocks noChangeShapeType="1"/>
          </p:cNvSpPr>
          <p:nvPr/>
        </p:nvSpPr>
        <p:spPr bwMode="auto">
          <a:xfrm flipV="1">
            <a:off x="4986338" y="1123950"/>
            <a:ext cx="25146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2" name="Group 37"/>
          <p:cNvGrpSpPr>
            <a:grpSpLocks/>
          </p:cNvGrpSpPr>
          <p:nvPr/>
        </p:nvGrpSpPr>
        <p:grpSpPr bwMode="auto">
          <a:xfrm>
            <a:off x="4852988" y="1981200"/>
            <a:ext cx="228600" cy="696913"/>
            <a:chOff x="2832" y="1824"/>
            <a:chExt cx="144" cy="439"/>
          </a:xfrm>
        </p:grpSpPr>
        <p:sp>
          <p:nvSpPr>
            <p:cNvPr id="8" name="Line 12"/>
            <p:cNvSpPr>
              <a:spLocks noChangeShapeType="1"/>
            </p:cNvSpPr>
            <p:nvPr/>
          </p:nvSpPr>
          <p:spPr bwMode="auto">
            <a:xfrm>
              <a:off x="2916" y="1824"/>
              <a:ext cx="0" cy="24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0261" name="Object 21"/>
            <p:cNvGraphicFramePr>
              <a:graphicFrameLocks noChangeAspect="1"/>
            </p:cNvGraphicFramePr>
            <p:nvPr/>
          </p:nvGraphicFramePr>
          <p:xfrm>
            <a:off x="2832" y="2112"/>
            <a:ext cx="144" cy="151"/>
          </p:xfrm>
          <a:graphic>
            <a:graphicData uri="http://schemas.openxmlformats.org/presentationml/2006/ole">
              <p:oleObj spid="_x0000_s860858" name="公式" r:id="rId3" imgW="228600" imgH="241300" progId="Equation.3">
                <p:embed/>
              </p:oleObj>
            </a:graphicData>
          </a:graphic>
        </p:graphicFrame>
      </p:grpSp>
      <p:grpSp>
        <p:nvGrpSpPr>
          <p:cNvPr id="3" name="Group 38"/>
          <p:cNvGrpSpPr>
            <a:grpSpLocks/>
          </p:cNvGrpSpPr>
          <p:nvPr/>
        </p:nvGrpSpPr>
        <p:grpSpPr bwMode="auto">
          <a:xfrm>
            <a:off x="7324725" y="1143000"/>
            <a:ext cx="214313" cy="1573213"/>
            <a:chOff x="4377" y="1296"/>
            <a:chExt cx="135" cy="991"/>
          </a:xfrm>
        </p:grpSpPr>
        <p:sp>
          <p:nvSpPr>
            <p:cNvPr id="9" name="Line 13"/>
            <p:cNvSpPr>
              <a:spLocks noChangeShapeType="1"/>
            </p:cNvSpPr>
            <p:nvPr/>
          </p:nvSpPr>
          <p:spPr bwMode="auto">
            <a:xfrm>
              <a:off x="4464" y="1296"/>
              <a:ext cx="0" cy="76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0260" name="Object 20"/>
            <p:cNvGraphicFramePr>
              <a:graphicFrameLocks noChangeAspect="1"/>
            </p:cNvGraphicFramePr>
            <p:nvPr/>
          </p:nvGraphicFramePr>
          <p:xfrm>
            <a:off x="4377" y="2088"/>
            <a:ext cx="135" cy="199"/>
          </p:xfrm>
          <a:graphic>
            <a:graphicData uri="http://schemas.openxmlformats.org/presentationml/2006/ole">
              <p:oleObj spid="_x0000_s860859" name="公式" r:id="rId4" imgW="215619" imgH="317087" progId="Equation.3">
                <p:embed/>
              </p:oleObj>
            </a:graphicData>
          </a:graphic>
        </p:graphicFrame>
      </p:grpSp>
      <p:grpSp>
        <p:nvGrpSpPr>
          <p:cNvPr id="4" name="Group 35"/>
          <p:cNvGrpSpPr>
            <a:grpSpLocks/>
          </p:cNvGrpSpPr>
          <p:nvPr/>
        </p:nvGrpSpPr>
        <p:grpSpPr bwMode="auto">
          <a:xfrm>
            <a:off x="5462588" y="1143000"/>
            <a:ext cx="269875" cy="1600200"/>
            <a:chOff x="3216" y="1296"/>
            <a:chExt cx="170" cy="1008"/>
          </a:xfrm>
        </p:grpSpPr>
        <p:sp>
          <p:nvSpPr>
            <p:cNvPr id="10285" name="Line 14"/>
            <p:cNvSpPr>
              <a:spLocks noChangeShapeType="1"/>
            </p:cNvSpPr>
            <p:nvPr/>
          </p:nvSpPr>
          <p:spPr bwMode="auto">
            <a:xfrm>
              <a:off x="3288" y="1296"/>
              <a:ext cx="0" cy="768"/>
            </a:xfrm>
            <a:prstGeom prst="line">
              <a:avLst/>
            </a:prstGeom>
            <a:noFill/>
            <a:ln w="25400">
              <a:solidFill>
                <a:srgbClr val="00660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0259" name="Object 19"/>
            <p:cNvGraphicFramePr>
              <a:graphicFrameLocks noChangeAspect="1"/>
            </p:cNvGraphicFramePr>
            <p:nvPr/>
          </p:nvGraphicFramePr>
          <p:xfrm>
            <a:off x="3216" y="2088"/>
            <a:ext cx="170" cy="216"/>
          </p:xfrm>
          <a:graphic>
            <a:graphicData uri="http://schemas.openxmlformats.org/presentationml/2006/ole">
              <p:oleObj spid="_x0000_s860860" name="公式" r:id="rId5" imgW="323785" imgH="409608" progId="Equation.3">
                <p:embed/>
              </p:oleObj>
            </a:graphicData>
          </a:graphic>
        </p:graphicFrame>
      </p:grpSp>
      <p:grpSp>
        <p:nvGrpSpPr>
          <p:cNvPr id="5" name="Group 36"/>
          <p:cNvGrpSpPr>
            <a:grpSpLocks/>
          </p:cNvGrpSpPr>
          <p:nvPr/>
        </p:nvGrpSpPr>
        <p:grpSpPr bwMode="auto">
          <a:xfrm>
            <a:off x="7011988" y="1676400"/>
            <a:ext cx="279400" cy="1066800"/>
            <a:chOff x="4192" y="1632"/>
            <a:chExt cx="176" cy="672"/>
          </a:xfrm>
        </p:grpSpPr>
        <p:sp>
          <p:nvSpPr>
            <p:cNvPr id="10284" name="Line 15"/>
            <p:cNvSpPr>
              <a:spLocks noChangeShapeType="1"/>
            </p:cNvSpPr>
            <p:nvPr/>
          </p:nvSpPr>
          <p:spPr bwMode="auto">
            <a:xfrm>
              <a:off x="4272" y="1632"/>
              <a:ext cx="0" cy="432"/>
            </a:xfrm>
            <a:prstGeom prst="line">
              <a:avLst/>
            </a:prstGeom>
            <a:noFill/>
            <a:ln w="25400">
              <a:solidFill>
                <a:srgbClr val="00660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0258" name="Object 18"/>
            <p:cNvGraphicFramePr>
              <a:graphicFrameLocks noChangeAspect="1"/>
            </p:cNvGraphicFramePr>
            <p:nvPr/>
          </p:nvGraphicFramePr>
          <p:xfrm>
            <a:off x="4192" y="2088"/>
            <a:ext cx="176" cy="216"/>
          </p:xfrm>
          <a:graphic>
            <a:graphicData uri="http://schemas.openxmlformats.org/presentationml/2006/ole">
              <p:oleObj spid="_x0000_s860861" name="公式" r:id="rId6" imgW="333318" imgH="409608" progId="Equation.3">
                <p:embed/>
              </p:oleObj>
            </a:graphicData>
          </a:graphic>
        </p:graphicFrame>
      </p:grpSp>
      <p:sp>
        <p:nvSpPr>
          <p:cNvPr id="10265" name="Line 25"/>
          <p:cNvSpPr>
            <a:spLocks noChangeShapeType="1"/>
          </p:cNvSpPr>
          <p:nvPr/>
        </p:nvSpPr>
        <p:spPr bwMode="auto">
          <a:xfrm flipV="1">
            <a:off x="5005388" y="914400"/>
            <a:ext cx="1219200" cy="45720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66" name="Line 26"/>
          <p:cNvSpPr>
            <a:spLocks noChangeShapeType="1"/>
          </p:cNvSpPr>
          <p:nvPr/>
        </p:nvSpPr>
        <p:spPr bwMode="auto">
          <a:xfrm flipV="1">
            <a:off x="6757988" y="1562100"/>
            <a:ext cx="685800" cy="22860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6" name="Group 39"/>
          <p:cNvGrpSpPr>
            <a:grpSpLocks/>
          </p:cNvGrpSpPr>
          <p:nvPr/>
        </p:nvGrpSpPr>
        <p:grpSpPr bwMode="auto">
          <a:xfrm>
            <a:off x="5895975" y="1219200"/>
            <a:ext cx="252413" cy="1447800"/>
            <a:chOff x="3489" y="1344"/>
            <a:chExt cx="159" cy="912"/>
          </a:xfrm>
        </p:grpSpPr>
        <p:sp>
          <p:nvSpPr>
            <p:cNvPr id="10283" name="Line 27"/>
            <p:cNvSpPr>
              <a:spLocks noChangeShapeType="1"/>
            </p:cNvSpPr>
            <p:nvPr/>
          </p:nvSpPr>
          <p:spPr bwMode="auto">
            <a:xfrm flipV="1">
              <a:off x="3552" y="1344"/>
              <a:ext cx="0" cy="72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0257" name="Object 17"/>
            <p:cNvGraphicFramePr>
              <a:graphicFrameLocks noChangeAspect="1"/>
            </p:cNvGraphicFramePr>
            <p:nvPr/>
          </p:nvGraphicFramePr>
          <p:xfrm>
            <a:off x="3489" y="2105"/>
            <a:ext cx="159" cy="151"/>
          </p:xfrm>
          <a:graphic>
            <a:graphicData uri="http://schemas.openxmlformats.org/presentationml/2006/ole">
              <p:oleObj spid="_x0000_s860862" name="公式" r:id="rId7" imgW="247520" imgH="228698" progId="Equation.3">
                <p:embed/>
              </p:oleObj>
            </a:graphicData>
          </a:graphic>
        </p:graphicFrame>
      </p:grpSp>
      <p:grpSp>
        <p:nvGrpSpPr>
          <p:cNvPr id="7" name="Group 53"/>
          <p:cNvGrpSpPr>
            <a:grpSpLocks/>
          </p:cNvGrpSpPr>
          <p:nvPr/>
        </p:nvGrpSpPr>
        <p:grpSpPr bwMode="auto">
          <a:xfrm>
            <a:off x="4341813" y="304800"/>
            <a:ext cx="4138612" cy="2514600"/>
            <a:chOff x="2639" y="528"/>
            <a:chExt cx="2607" cy="1584"/>
          </a:xfrm>
        </p:grpSpPr>
        <p:sp>
          <p:nvSpPr>
            <p:cNvPr id="10278" name="Freeform 7"/>
            <p:cNvSpPr>
              <a:spLocks/>
            </p:cNvSpPr>
            <p:nvPr/>
          </p:nvSpPr>
          <p:spPr bwMode="auto">
            <a:xfrm rot="-1046860">
              <a:off x="2961" y="1056"/>
              <a:ext cx="1008" cy="374"/>
            </a:xfrm>
            <a:custGeom>
              <a:avLst/>
              <a:gdLst>
                <a:gd name="T0" fmla="*/ 0 w 2520"/>
                <a:gd name="T1" fmla="*/ 24 h 936"/>
                <a:gd name="T2" fmla="*/ 32 w 2520"/>
                <a:gd name="T3" fmla="*/ 0 h 936"/>
                <a:gd name="T4" fmla="*/ 64 w 2520"/>
                <a:gd name="T5" fmla="*/ 24 h 936"/>
                <a:gd name="T6" fmla="*/ 0 60000 65536"/>
                <a:gd name="T7" fmla="*/ 0 60000 65536"/>
                <a:gd name="T8" fmla="*/ 0 60000 65536"/>
                <a:gd name="T9" fmla="*/ 0 w 2520"/>
                <a:gd name="T10" fmla="*/ 0 h 936"/>
                <a:gd name="T11" fmla="*/ 2520 w 2520"/>
                <a:gd name="T12" fmla="*/ 936 h 936"/>
              </a:gdLst>
              <a:ahLst/>
              <a:cxnLst>
                <a:cxn ang="T6">
                  <a:pos x="T0" y="T1"/>
                </a:cxn>
                <a:cxn ang="T7">
                  <a:pos x="T2" y="T3"/>
                </a:cxn>
                <a:cxn ang="T8">
                  <a:pos x="T4" y="T5"/>
                </a:cxn>
              </a:cxnLst>
              <a:rect l="T9" t="T10" r="T11" b="T12"/>
              <a:pathLst>
                <a:path w="2520" h="936">
                  <a:moveTo>
                    <a:pt x="0" y="936"/>
                  </a:moveTo>
                  <a:cubicBezTo>
                    <a:pt x="420" y="468"/>
                    <a:pt x="840" y="0"/>
                    <a:pt x="1260" y="0"/>
                  </a:cubicBezTo>
                  <a:cubicBezTo>
                    <a:pt x="1680" y="0"/>
                    <a:pt x="2100" y="468"/>
                    <a:pt x="2520" y="936"/>
                  </a:cubicBezTo>
                </a:path>
              </a:pathLst>
            </a:custGeom>
            <a:noFill/>
            <a:ln w="317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0279" name="Freeform 8"/>
            <p:cNvSpPr>
              <a:spLocks/>
            </p:cNvSpPr>
            <p:nvPr/>
          </p:nvSpPr>
          <p:spPr bwMode="auto">
            <a:xfrm>
              <a:off x="3984" y="1056"/>
              <a:ext cx="648" cy="343"/>
            </a:xfrm>
            <a:custGeom>
              <a:avLst/>
              <a:gdLst>
                <a:gd name="T0" fmla="*/ 0 w 1620"/>
                <a:gd name="T1" fmla="*/ 12 h 858"/>
                <a:gd name="T2" fmla="*/ 28 w 1620"/>
                <a:gd name="T3" fmla="*/ 20 h 858"/>
                <a:gd name="T4" fmla="*/ 42 w 1620"/>
                <a:gd name="T5" fmla="*/ 0 h 858"/>
                <a:gd name="T6" fmla="*/ 0 60000 65536"/>
                <a:gd name="T7" fmla="*/ 0 60000 65536"/>
                <a:gd name="T8" fmla="*/ 0 60000 65536"/>
                <a:gd name="T9" fmla="*/ 0 w 1620"/>
                <a:gd name="T10" fmla="*/ 0 h 858"/>
                <a:gd name="T11" fmla="*/ 1620 w 1620"/>
                <a:gd name="T12" fmla="*/ 858 h 858"/>
              </a:gdLst>
              <a:ahLst/>
              <a:cxnLst>
                <a:cxn ang="T6">
                  <a:pos x="T0" y="T1"/>
                </a:cxn>
                <a:cxn ang="T7">
                  <a:pos x="T2" y="T3"/>
                </a:cxn>
                <a:cxn ang="T8">
                  <a:pos x="T4" y="T5"/>
                </a:cxn>
              </a:cxnLst>
              <a:rect l="T9" t="T10" r="T11" b="T12"/>
              <a:pathLst>
                <a:path w="1620" h="858">
                  <a:moveTo>
                    <a:pt x="0" y="468"/>
                  </a:moveTo>
                  <a:cubicBezTo>
                    <a:pt x="405" y="663"/>
                    <a:pt x="810" y="858"/>
                    <a:pt x="1080" y="780"/>
                  </a:cubicBezTo>
                  <a:cubicBezTo>
                    <a:pt x="1350" y="702"/>
                    <a:pt x="1530" y="130"/>
                    <a:pt x="1620" y="0"/>
                  </a:cubicBezTo>
                </a:path>
              </a:pathLst>
            </a:custGeom>
            <a:noFill/>
            <a:ln w="31750">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nvGrpSpPr>
            <p:cNvPr id="10280" name="Group 24"/>
            <p:cNvGrpSpPr>
              <a:grpSpLocks/>
            </p:cNvGrpSpPr>
            <p:nvPr/>
          </p:nvGrpSpPr>
          <p:grpSpPr bwMode="auto">
            <a:xfrm>
              <a:off x="2639" y="528"/>
              <a:ext cx="2607" cy="1584"/>
              <a:chOff x="2496" y="1728"/>
              <a:chExt cx="2607" cy="1584"/>
            </a:xfrm>
          </p:grpSpPr>
          <p:sp>
            <p:nvSpPr>
              <p:cNvPr id="10281" name="Line 9"/>
              <p:cNvSpPr>
                <a:spLocks noChangeShapeType="1"/>
              </p:cNvSpPr>
              <p:nvPr/>
            </p:nvSpPr>
            <p:spPr bwMode="auto">
              <a:xfrm>
                <a:off x="2496" y="3024"/>
                <a:ext cx="2592"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0282" name="Line 10"/>
              <p:cNvSpPr>
                <a:spLocks noChangeShapeType="1"/>
              </p:cNvSpPr>
              <p:nvPr/>
            </p:nvSpPr>
            <p:spPr bwMode="auto">
              <a:xfrm flipV="1">
                <a:off x="2736" y="1728"/>
                <a:ext cx="0" cy="1584"/>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10254" name="Object 14"/>
              <p:cNvGraphicFramePr>
                <a:graphicFrameLocks noChangeAspect="1"/>
              </p:cNvGraphicFramePr>
              <p:nvPr/>
            </p:nvGraphicFramePr>
            <p:xfrm>
              <a:off x="4944" y="3065"/>
              <a:ext cx="159" cy="151"/>
            </p:xfrm>
            <a:graphic>
              <a:graphicData uri="http://schemas.openxmlformats.org/presentationml/2006/ole">
                <p:oleObj spid="_x0000_s860863" name="公式" r:id="rId8" imgW="253890" imgH="241195" progId="Equation.3">
                  <p:embed/>
                </p:oleObj>
              </a:graphicData>
            </a:graphic>
          </p:graphicFrame>
          <p:graphicFrame>
            <p:nvGraphicFramePr>
              <p:cNvPr id="10255" name="Object 15"/>
              <p:cNvGraphicFramePr>
                <a:graphicFrameLocks noChangeAspect="1"/>
              </p:cNvGraphicFramePr>
              <p:nvPr/>
            </p:nvGraphicFramePr>
            <p:xfrm>
              <a:off x="2553" y="3072"/>
              <a:ext cx="135" cy="151"/>
            </p:xfrm>
            <a:graphic>
              <a:graphicData uri="http://schemas.openxmlformats.org/presentationml/2006/ole">
                <p:oleObj spid="_x0000_s860864" name="公式" r:id="rId9" imgW="215713" imgH="241091" progId="Equation.3">
                  <p:embed/>
                </p:oleObj>
              </a:graphicData>
            </a:graphic>
          </p:graphicFrame>
          <p:graphicFrame>
            <p:nvGraphicFramePr>
              <p:cNvPr id="10256" name="Object 16"/>
              <p:cNvGraphicFramePr>
                <a:graphicFrameLocks noChangeAspect="1"/>
              </p:cNvGraphicFramePr>
              <p:nvPr/>
            </p:nvGraphicFramePr>
            <p:xfrm>
              <a:off x="2544" y="1728"/>
              <a:ext cx="159" cy="199"/>
            </p:xfrm>
            <a:graphic>
              <a:graphicData uri="http://schemas.openxmlformats.org/presentationml/2006/ole">
                <p:oleObj spid="_x0000_s860865" name="公式" r:id="rId10" imgW="253780" imgH="317225" progId="Equation.3">
                  <p:embed/>
                </p:oleObj>
              </a:graphicData>
            </a:graphic>
          </p:graphicFrame>
        </p:grpSp>
        <p:graphicFrame>
          <p:nvGraphicFramePr>
            <p:cNvPr id="10" name="Object 11"/>
            <p:cNvGraphicFramePr>
              <a:graphicFrameLocks noChangeAspect="1"/>
            </p:cNvGraphicFramePr>
            <p:nvPr/>
          </p:nvGraphicFramePr>
          <p:xfrm>
            <a:off x="3998" y="780"/>
            <a:ext cx="624" cy="180"/>
          </p:xfrm>
          <a:graphic>
            <a:graphicData uri="http://schemas.openxmlformats.org/presentationml/2006/ole">
              <p:oleObj spid="_x0000_s860866" name="公式" r:id="rId11" imgW="1358310" imgH="393529" progId="Equation.3">
                <p:embed/>
              </p:oleObj>
            </a:graphicData>
          </a:graphic>
        </p:graphicFrame>
        <p:graphicFrame>
          <p:nvGraphicFramePr>
            <p:cNvPr id="10252" name="Object 12"/>
            <p:cNvGraphicFramePr>
              <a:graphicFrameLocks noChangeAspect="1"/>
            </p:cNvGraphicFramePr>
            <p:nvPr/>
          </p:nvGraphicFramePr>
          <p:xfrm>
            <a:off x="2879" y="1488"/>
            <a:ext cx="138" cy="144"/>
          </p:xfrm>
          <a:graphic>
            <a:graphicData uri="http://schemas.openxmlformats.org/presentationml/2006/ole">
              <p:oleObj spid="_x0000_s860867" name="公式" r:id="rId12" imgW="291973" imgH="304668" progId="Equation.3">
                <p:embed/>
              </p:oleObj>
            </a:graphicData>
          </a:graphic>
        </p:graphicFrame>
        <p:graphicFrame>
          <p:nvGraphicFramePr>
            <p:cNvPr id="10253" name="Object 13"/>
            <p:cNvGraphicFramePr>
              <a:graphicFrameLocks noChangeAspect="1"/>
            </p:cNvGraphicFramePr>
            <p:nvPr/>
          </p:nvGraphicFramePr>
          <p:xfrm>
            <a:off x="4703" y="963"/>
            <a:ext cx="138" cy="138"/>
          </p:xfrm>
          <a:graphic>
            <a:graphicData uri="http://schemas.openxmlformats.org/presentationml/2006/ole">
              <p:oleObj spid="_x0000_s860868" name="公式" r:id="rId13" imgW="291973" imgH="291973" progId="Equation.3">
                <p:embed/>
              </p:oleObj>
            </a:graphicData>
          </a:graphic>
        </p:graphicFrame>
      </p:grpSp>
      <p:graphicFrame>
        <p:nvGraphicFramePr>
          <p:cNvPr id="59394" name="Object 2"/>
          <p:cNvGraphicFramePr>
            <a:graphicFrameLocks noChangeAspect="1"/>
          </p:cNvGraphicFramePr>
          <p:nvPr/>
        </p:nvGraphicFramePr>
        <p:xfrm>
          <a:off x="5462588" y="828675"/>
          <a:ext cx="219075" cy="238125"/>
        </p:xfrm>
        <a:graphic>
          <a:graphicData uri="http://schemas.openxmlformats.org/presentationml/2006/ole">
            <p:oleObj spid="_x0000_s860869" name="公式" r:id="rId14" imgW="291847" imgH="317225" progId="Equation.3">
              <p:embed/>
            </p:oleObj>
          </a:graphicData>
        </a:graphic>
      </p:graphicFrame>
      <p:graphicFrame>
        <p:nvGraphicFramePr>
          <p:cNvPr id="59395" name="Object 3"/>
          <p:cNvGraphicFramePr>
            <a:graphicFrameLocks noChangeAspect="1"/>
          </p:cNvGraphicFramePr>
          <p:nvPr/>
        </p:nvGraphicFramePr>
        <p:xfrm>
          <a:off x="7138988" y="1676400"/>
          <a:ext cx="238125" cy="219075"/>
        </p:xfrm>
        <a:graphic>
          <a:graphicData uri="http://schemas.openxmlformats.org/presentationml/2006/ole">
            <p:oleObj spid="_x0000_s860870" name="公式" r:id="rId15" imgW="317225" imgH="291847" progId="Equation.3">
              <p:embed/>
            </p:oleObj>
          </a:graphicData>
        </a:graphic>
      </p:graphicFrame>
      <p:graphicFrame>
        <p:nvGraphicFramePr>
          <p:cNvPr id="59396" name="Object 4"/>
          <p:cNvGraphicFramePr>
            <a:graphicFrameLocks noChangeAspect="1"/>
          </p:cNvGraphicFramePr>
          <p:nvPr/>
        </p:nvGraphicFramePr>
        <p:xfrm>
          <a:off x="6043613" y="1685925"/>
          <a:ext cx="277812" cy="219075"/>
        </p:xfrm>
        <a:graphic>
          <a:graphicData uri="http://schemas.openxmlformats.org/presentationml/2006/ole">
            <p:oleObj spid="_x0000_s860871" name="公式" r:id="rId16" imgW="361918" imgH="285701" progId="Equation.3">
              <p:embed/>
            </p:oleObj>
          </a:graphicData>
        </a:graphic>
      </p:graphicFrame>
      <p:graphicFrame>
        <p:nvGraphicFramePr>
          <p:cNvPr id="59397" name="Object 5"/>
          <p:cNvGraphicFramePr>
            <a:graphicFrameLocks noChangeAspect="1"/>
          </p:cNvGraphicFramePr>
          <p:nvPr/>
        </p:nvGraphicFramePr>
        <p:xfrm>
          <a:off x="6059488" y="990600"/>
          <a:ext cx="304800" cy="219075"/>
        </p:xfrm>
        <a:graphic>
          <a:graphicData uri="http://schemas.openxmlformats.org/presentationml/2006/ole">
            <p:oleObj spid="_x0000_s860872" name="公式" r:id="rId17" imgW="400050" imgH="285701" progId="Equation.3">
              <p:embed/>
            </p:oleObj>
          </a:graphicData>
        </a:graphic>
      </p:graphicFrame>
      <p:sp>
        <p:nvSpPr>
          <p:cNvPr id="10271" name="Text Box 40"/>
          <p:cNvSpPr txBox="1">
            <a:spLocks noChangeArrowheads="1"/>
          </p:cNvSpPr>
          <p:nvPr/>
        </p:nvSpPr>
        <p:spPr bwMode="auto">
          <a:xfrm>
            <a:off x="838200" y="471488"/>
            <a:ext cx="27432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9900FF"/>
                </a:solidFill>
              </a:rPr>
              <a:t>几何解释</a:t>
            </a:r>
            <a:r>
              <a:rPr lang="en-US" altLang="zh-CN" sz="2800" b="1">
                <a:solidFill>
                  <a:srgbClr val="9900FF"/>
                </a:solidFill>
              </a:rPr>
              <a:t>:</a:t>
            </a:r>
          </a:p>
        </p:txBody>
      </p:sp>
      <p:graphicFrame>
        <p:nvGraphicFramePr>
          <p:cNvPr id="59398" name="Object 6"/>
          <p:cNvGraphicFramePr>
            <a:graphicFrameLocks noChangeAspect="1"/>
          </p:cNvGraphicFramePr>
          <p:nvPr/>
        </p:nvGraphicFramePr>
        <p:xfrm>
          <a:off x="915988" y="1279525"/>
          <a:ext cx="3144837" cy="1325563"/>
        </p:xfrm>
        <a:graphic>
          <a:graphicData uri="http://schemas.openxmlformats.org/presentationml/2006/ole">
            <p:oleObj spid="_x0000_s860873" name="公式" r:id="rId18" imgW="3581400" imgH="1511300" progId="Equation.3">
              <p:embed/>
            </p:oleObj>
          </a:graphicData>
        </a:graphic>
      </p:graphicFrame>
      <p:grpSp>
        <p:nvGrpSpPr>
          <p:cNvPr id="12" name="Group 54"/>
          <p:cNvGrpSpPr>
            <a:grpSpLocks/>
          </p:cNvGrpSpPr>
          <p:nvPr/>
        </p:nvGrpSpPr>
        <p:grpSpPr bwMode="auto">
          <a:xfrm>
            <a:off x="4953000" y="1905000"/>
            <a:ext cx="2462213" cy="773113"/>
            <a:chOff x="3024" y="1536"/>
            <a:chExt cx="1551" cy="487"/>
          </a:xfrm>
        </p:grpSpPr>
        <p:sp>
          <p:nvSpPr>
            <p:cNvPr id="10276" name="Freeform 42"/>
            <p:cNvSpPr>
              <a:spLocks/>
            </p:cNvSpPr>
            <p:nvPr/>
          </p:nvSpPr>
          <p:spPr bwMode="auto">
            <a:xfrm rot="-173975">
              <a:off x="3024" y="1536"/>
              <a:ext cx="927" cy="278"/>
            </a:xfrm>
            <a:custGeom>
              <a:avLst/>
              <a:gdLst>
                <a:gd name="T0" fmla="*/ 0 w 2520"/>
                <a:gd name="T1" fmla="*/ 7 h 936"/>
                <a:gd name="T2" fmla="*/ 23 w 2520"/>
                <a:gd name="T3" fmla="*/ 0 h 936"/>
                <a:gd name="T4" fmla="*/ 46 w 2520"/>
                <a:gd name="T5" fmla="*/ 7 h 936"/>
                <a:gd name="T6" fmla="*/ 0 60000 65536"/>
                <a:gd name="T7" fmla="*/ 0 60000 65536"/>
                <a:gd name="T8" fmla="*/ 0 60000 65536"/>
                <a:gd name="T9" fmla="*/ 0 w 2520"/>
                <a:gd name="T10" fmla="*/ 0 h 936"/>
                <a:gd name="T11" fmla="*/ 2520 w 2520"/>
                <a:gd name="T12" fmla="*/ 936 h 936"/>
              </a:gdLst>
              <a:ahLst/>
              <a:cxnLst>
                <a:cxn ang="T6">
                  <a:pos x="T0" y="T1"/>
                </a:cxn>
                <a:cxn ang="T7">
                  <a:pos x="T2" y="T3"/>
                </a:cxn>
                <a:cxn ang="T8">
                  <a:pos x="T4" y="T5"/>
                </a:cxn>
              </a:cxnLst>
              <a:rect l="T9" t="T10" r="T11" b="T12"/>
              <a:pathLst>
                <a:path w="2520" h="936">
                  <a:moveTo>
                    <a:pt x="0" y="936"/>
                  </a:moveTo>
                  <a:cubicBezTo>
                    <a:pt x="420" y="468"/>
                    <a:pt x="840" y="0"/>
                    <a:pt x="1260" y="0"/>
                  </a:cubicBezTo>
                  <a:cubicBezTo>
                    <a:pt x="1680" y="0"/>
                    <a:pt x="2100" y="468"/>
                    <a:pt x="2520" y="936"/>
                  </a:cubicBezTo>
                </a:path>
              </a:pathLst>
            </a:custGeom>
            <a:noFill/>
            <a:ln w="31750">
              <a:solidFill>
                <a:schemeClr val="accent2"/>
              </a:solidFill>
              <a:prstDash val="sysDot"/>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sp>
          <p:nvSpPr>
            <p:cNvPr id="10277" name="Freeform 43"/>
            <p:cNvSpPr>
              <a:spLocks/>
            </p:cNvSpPr>
            <p:nvPr/>
          </p:nvSpPr>
          <p:spPr bwMode="auto">
            <a:xfrm rot="1008325">
              <a:off x="3903" y="1680"/>
              <a:ext cx="672" cy="343"/>
            </a:xfrm>
            <a:custGeom>
              <a:avLst/>
              <a:gdLst>
                <a:gd name="T0" fmla="*/ 0 w 1620"/>
                <a:gd name="T1" fmla="*/ 12 h 858"/>
                <a:gd name="T2" fmla="*/ 32 w 1620"/>
                <a:gd name="T3" fmla="*/ 20 h 858"/>
                <a:gd name="T4" fmla="*/ 48 w 1620"/>
                <a:gd name="T5" fmla="*/ 0 h 858"/>
                <a:gd name="T6" fmla="*/ 0 60000 65536"/>
                <a:gd name="T7" fmla="*/ 0 60000 65536"/>
                <a:gd name="T8" fmla="*/ 0 60000 65536"/>
                <a:gd name="T9" fmla="*/ 0 w 1620"/>
                <a:gd name="T10" fmla="*/ 0 h 858"/>
                <a:gd name="T11" fmla="*/ 1620 w 1620"/>
                <a:gd name="T12" fmla="*/ 858 h 858"/>
              </a:gdLst>
              <a:ahLst/>
              <a:cxnLst>
                <a:cxn ang="T6">
                  <a:pos x="T0" y="T1"/>
                </a:cxn>
                <a:cxn ang="T7">
                  <a:pos x="T2" y="T3"/>
                </a:cxn>
                <a:cxn ang="T8">
                  <a:pos x="T4" y="T5"/>
                </a:cxn>
              </a:cxnLst>
              <a:rect l="T9" t="T10" r="T11" b="T12"/>
              <a:pathLst>
                <a:path w="1620" h="858">
                  <a:moveTo>
                    <a:pt x="0" y="468"/>
                  </a:moveTo>
                  <a:cubicBezTo>
                    <a:pt x="405" y="663"/>
                    <a:pt x="810" y="858"/>
                    <a:pt x="1080" y="780"/>
                  </a:cubicBezTo>
                  <a:cubicBezTo>
                    <a:pt x="1350" y="702"/>
                    <a:pt x="1530" y="130"/>
                    <a:pt x="1620" y="0"/>
                  </a:cubicBezTo>
                </a:path>
              </a:pathLst>
            </a:custGeom>
            <a:noFill/>
            <a:ln w="31750">
              <a:solidFill>
                <a:schemeClr val="accent2"/>
              </a:solidFill>
              <a:prstDash val="sysDot"/>
              <a:round/>
              <a:headEnd/>
              <a:tailEnd/>
            </a:ln>
            <a:extLst>
              <a:ext uri="{909E8E84-426E-40DD-AFC4-6F175D3DCCD1}">
                <a14:hiddenFill xmlns:a14="http://schemas.microsoft.com/office/drawing/2010/main" xmlns="">
                  <a:solidFill>
                    <a:srgbClr val="FFFFFF"/>
                  </a:solidFill>
                </a14:hiddenFill>
              </a:ext>
            </a:extLst>
          </p:spPr>
          <p:txBody>
            <a:bodyPr/>
            <a:lstStyle/>
            <a:p>
              <a:endParaRPr lang="zh-CN" altLang="en-US"/>
            </a:p>
          </p:txBody>
        </p:sp>
      </p:grpSp>
      <p:sp>
        <p:nvSpPr>
          <p:cNvPr id="10286" name="Text Box 46"/>
          <p:cNvSpPr txBox="1">
            <a:spLocks noChangeArrowheads="1"/>
          </p:cNvSpPr>
          <p:nvPr/>
        </p:nvSpPr>
        <p:spPr bwMode="auto">
          <a:xfrm>
            <a:off x="762000" y="2909888"/>
            <a:ext cx="914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rPr>
              <a:t>证</a:t>
            </a:r>
            <a:endParaRPr lang="zh-CN" altLang="en-US" sz="2800" b="1" dirty="0">
              <a:solidFill>
                <a:srgbClr val="0000FF"/>
              </a:solidFill>
            </a:endParaRPr>
          </a:p>
        </p:txBody>
      </p:sp>
      <p:sp>
        <p:nvSpPr>
          <p:cNvPr id="10287" name="Text Box 47"/>
          <p:cNvSpPr txBox="1">
            <a:spLocks noChangeArrowheads="1"/>
          </p:cNvSpPr>
          <p:nvPr/>
        </p:nvSpPr>
        <p:spPr bwMode="auto">
          <a:xfrm>
            <a:off x="1371600" y="2971800"/>
            <a:ext cx="1447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solidFill>
                  <a:srgbClr val="FF0066"/>
                </a:solidFill>
              </a:rPr>
              <a:t>分析</a:t>
            </a:r>
            <a:r>
              <a:rPr lang="en-US" altLang="zh-CN" b="1">
                <a:solidFill>
                  <a:srgbClr val="FF0066"/>
                </a:solidFill>
              </a:rPr>
              <a:t>:</a:t>
            </a:r>
            <a:endParaRPr lang="en-US" altLang="zh-CN" sz="2800" b="1">
              <a:solidFill>
                <a:srgbClr val="FF0066"/>
              </a:solidFill>
            </a:endParaRPr>
          </a:p>
        </p:txBody>
      </p:sp>
      <p:graphicFrame>
        <p:nvGraphicFramePr>
          <p:cNvPr id="59399" name="Object 7"/>
          <p:cNvGraphicFramePr>
            <a:graphicFrameLocks noChangeAspect="1"/>
          </p:cNvGraphicFramePr>
          <p:nvPr/>
        </p:nvGraphicFramePr>
        <p:xfrm>
          <a:off x="2349500" y="3003550"/>
          <a:ext cx="5575300" cy="425450"/>
        </p:xfrm>
        <a:graphic>
          <a:graphicData uri="http://schemas.openxmlformats.org/presentationml/2006/ole">
            <p:oleObj spid="_x0000_s860874" name="公式" r:id="rId19" imgW="5588000" imgH="444500" progId="Equation.3">
              <p:embed/>
            </p:oleObj>
          </a:graphicData>
        </a:graphic>
      </p:graphicFrame>
      <p:sp>
        <p:nvSpPr>
          <p:cNvPr id="10289" name="Text Box 49"/>
          <p:cNvSpPr txBox="1">
            <a:spLocks noChangeArrowheads="1"/>
          </p:cNvSpPr>
          <p:nvPr/>
        </p:nvSpPr>
        <p:spPr bwMode="auto">
          <a:xfrm>
            <a:off x="838200" y="3657600"/>
            <a:ext cx="2192338"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弦</a:t>
            </a:r>
            <a:r>
              <a:rPr lang="en-US" altLang="zh-CN" sz="2800" b="1" i="1"/>
              <a:t>AB</a:t>
            </a:r>
            <a:r>
              <a:rPr lang="zh-CN" altLang="en-US" sz="2800" b="1"/>
              <a:t>方程为</a:t>
            </a:r>
          </a:p>
        </p:txBody>
      </p:sp>
      <p:graphicFrame>
        <p:nvGraphicFramePr>
          <p:cNvPr id="59400" name="Object 8"/>
          <p:cNvGraphicFramePr>
            <a:graphicFrameLocks noChangeAspect="1"/>
          </p:cNvGraphicFramePr>
          <p:nvPr/>
        </p:nvGraphicFramePr>
        <p:xfrm>
          <a:off x="2984500" y="3581400"/>
          <a:ext cx="4371975" cy="803275"/>
        </p:xfrm>
        <a:graphic>
          <a:graphicData uri="http://schemas.openxmlformats.org/presentationml/2006/ole">
            <p:oleObj spid="_x0000_s860875" name="公式" r:id="rId20" imgW="4559300" imgH="838200" progId="Equation.3">
              <p:embed/>
            </p:oleObj>
          </a:graphicData>
        </a:graphic>
      </p:graphicFrame>
      <p:graphicFrame>
        <p:nvGraphicFramePr>
          <p:cNvPr id="59401" name="Object 9"/>
          <p:cNvGraphicFramePr>
            <a:graphicFrameLocks noChangeAspect="1"/>
          </p:cNvGraphicFramePr>
          <p:nvPr/>
        </p:nvGraphicFramePr>
        <p:xfrm>
          <a:off x="985838" y="4495800"/>
          <a:ext cx="3227387" cy="412750"/>
        </p:xfrm>
        <a:graphic>
          <a:graphicData uri="http://schemas.openxmlformats.org/presentationml/2006/ole">
            <p:oleObj spid="_x0000_s860876" name="公式" r:id="rId21" imgW="3365500" imgH="431800" progId="Equation.3">
              <p:embed/>
            </p:oleObj>
          </a:graphicData>
        </a:graphic>
      </p:graphicFrame>
      <p:graphicFrame>
        <p:nvGraphicFramePr>
          <p:cNvPr id="59402" name="Object 10"/>
          <p:cNvGraphicFramePr>
            <a:graphicFrameLocks noChangeAspect="1"/>
          </p:cNvGraphicFramePr>
          <p:nvPr/>
        </p:nvGraphicFramePr>
        <p:xfrm>
          <a:off x="895350" y="5162550"/>
          <a:ext cx="5581650" cy="388938"/>
        </p:xfrm>
        <a:graphic>
          <a:graphicData uri="http://schemas.openxmlformats.org/presentationml/2006/ole">
            <p:oleObj spid="_x0000_s860877" name="公式" r:id="rId22" imgW="5295900" imgH="406400" progId="Equation.3">
              <p:embed/>
            </p:oleObj>
          </a:graphicData>
        </a:graphic>
      </p:graphicFrame>
    </p:spTree>
    <p:extLst>
      <p:ext uri="{BB962C8B-B14F-4D97-AF65-F5344CB8AC3E}">
        <p14:creationId xmlns:p14="http://schemas.microsoft.com/office/powerpoint/2010/main" xmlns="" val="250840390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0251"/>
                                        </p:tgtEl>
                                        <p:attrNameLst>
                                          <p:attrName>style.visibility</p:attrName>
                                        </p:attrNameLst>
                                      </p:cBhvr>
                                      <p:to>
                                        <p:strVal val="visible"/>
                                      </p:to>
                                    </p:set>
                                    <p:animEffect transition="in" filter="wipe(left)">
                                      <p:cBhvr>
                                        <p:cTn id="21" dur="500"/>
                                        <p:tgtEl>
                                          <p:spTgt spid="10251"/>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59394"/>
                                        </p:tgtEl>
                                        <p:attrNameLst>
                                          <p:attrName>style.visibility</p:attrName>
                                        </p:attrNameLst>
                                      </p:cBhvr>
                                      <p:to>
                                        <p:strVal val="visible"/>
                                      </p:to>
                                    </p:set>
                                    <p:animEffect transition="in" filter="wipe(left)">
                                      <p:cBhvr>
                                        <p:cTn id="26" dur="500"/>
                                        <p:tgtEl>
                                          <p:spTgt spid="5939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265"/>
                                        </p:tgtEl>
                                        <p:attrNameLst>
                                          <p:attrName>style.visibility</p:attrName>
                                        </p:attrNameLst>
                                      </p:cBhvr>
                                      <p:to>
                                        <p:strVal val="visible"/>
                                      </p:to>
                                    </p:set>
                                    <p:animEffect transition="in" filter="wipe(left)">
                                      <p:cBhvr>
                                        <p:cTn id="31" dur="500"/>
                                        <p:tgtEl>
                                          <p:spTgt spid="10265"/>
                                        </p:tgtEl>
                                      </p:cBhvr>
                                    </p:animEffect>
                                  </p:childTnLst>
                                </p:cTn>
                              </p:par>
                            </p:childTnLst>
                          </p:cTn>
                        </p:par>
                        <p:par>
                          <p:cTn id="32" fill="hold" nodeType="afterGroup">
                            <p:stCondLst>
                              <p:cond delay="500"/>
                            </p:stCondLst>
                            <p:childTnLst>
                              <p:par>
                                <p:cTn id="33" presetID="22" presetClass="entr" presetSubtype="1"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par>
                          <p:cTn id="36" fill="hold" nodeType="afterGroup">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10266"/>
                                        </p:tgtEl>
                                        <p:attrNameLst>
                                          <p:attrName>style.visibility</p:attrName>
                                        </p:attrNameLst>
                                      </p:cBhvr>
                                      <p:to>
                                        <p:strVal val="visible"/>
                                      </p:to>
                                    </p:set>
                                    <p:animEffect transition="in" filter="wipe(left)">
                                      <p:cBhvr>
                                        <p:cTn id="39" dur="500"/>
                                        <p:tgtEl>
                                          <p:spTgt spid="10266"/>
                                        </p:tgtEl>
                                      </p:cBhvr>
                                    </p:animEffect>
                                  </p:childTnLst>
                                </p:cTn>
                              </p:par>
                            </p:childTnLst>
                          </p:cTn>
                        </p:par>
                        <p:par>
                          <p:cTn id="40" fill="hold" nodeType="afterGroup">
                            <p:stCondLst>
                              <p:cond delay="1500"/>
                            </p:stCondLst>
                            <p:childTnLst>
                              <p:par>
                                <p:cTn id="41" presetID="22" presetClass="entr" presetSubtype="8" fill="hold" nodeType="afterEffect">
                                  <p:stCondLst>
                                    <p:cond delay="0"/>
                                  </p:stCondLst>
                                  <p:childTnLst>
                                    <p:set>
                                      <p:cBhvr>
                                        <p:cTn id="42" dur="1" fill="hold">
                                          <p:stCondLst>
                                            <p:cond delay="0"/>
                                          </p:stCondLst>
                                        </p:cTn>
                                        <p:tgtEl>
                                          <p:spTgt spid="59395"/>
                                        </p:tgtEl>
                                        <p:attrNameLst>
                                          <p:attrName>style.visibility</p:attrName>
                                        </p:attrNameLst>
                                      </p:cBhvr>
                                      <p:to>
                                        <p:strVal val="visible"/>
                                      </p:to>
                                    </p:set>
                                    <p:animEffect transition="in" filter="wipe(left)">
                                      <p:cBhvr>
                                        <p:cTn id="43" dur="500"/>
                                        <p:tgtEl>
                                          <p:spTgt spid="59395"/>
                                        </p:tgtEl>
                                      </p:cBhvr>
                                    </p:animEffect>
                                  </p:childTnLst>
                                </p:cTn>
                              </p:par>
                            </p:childTnLst>
                          </p:cTn>
                        </p:par>
                        <p:par>
                          <p:cTn id="44" fill="hold" nodeType="afterGroup">
                            <p:stCondLst>
                              <p:cond delay="2000"/>
                            </p:stCondLst>
                            <p:childTnLst>
                              <p:par>
                                <p:cTn id="45" presetID="22" presetClass="entr" presetSubtype="1" fill="hold"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9398"/>
                                        </p:tgtEl>
                                        <p:attrNameLst>
                                          <p:attrName>style.visibility</p:attrName>
                                        </p:attrNameLst>
                                      </p:cBhvr>
                                      <p:to>
                                        <p:strVal val="visible"/>
                                      </p:to>
                                    </p:set>
                                    <p:animEffect transition="in" filter="wipe(left)">
                                      <p:cBhvr>
                                        <p:cTn id="52" dur="500"/>
                                        <p:tgtEl>
                                          <p:spTgt spid="5939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286"/>
                                        </p:tgtEl>
                                        <p:attrNameLst>
                                          <p:attrName>style.visibility</p:attrName>
                                        </p:attrNameLst>
                                      </p:cBhvr>
                                      <p:to>
                                        <p:strVal val="visible"/>
                                      </p:to>
                                    </p:set>
                                    <p:animEffect transition="in" filter="wipe(left)">
                                      <p:cBhvr>
                                        <p:cTn id="57" dur="500"/>
                                        <p:tgtEl>
                                          <p:spTgt spid="1028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287"/>
                                        </p:tgtEl>
                                        <p:attrNameLst>
                                          <p:attrName>style.visibility</p:attrName>
                                        </p:attrNameLst>
                                      </p:cBhvr>
                                      <p:to>
                                        <p:strVal val="visible"/>
                                      </p:to>
                                    </p:set>
                                    <p:animEffect transition="in" filter="wipe(left)">
                                      <p:cBhvr>
                                        <p:cTn id="62" dur="500"/>
                                        <p:tgtEl>
                                          <p:spTgt spid="1028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59399"/>
                                        </p:tgtEl>
                                        <p:attrNameLst>
                                          <p:attrName>style.visibility</p:attrName>
                                        </p:attrNameLst>
                                      </p:cBhvr>
                                      <p:to>
                                        <p:strVal val="visible"/>
                                      </p:to>
                                    </p:set>
                                    <p:animEffect transition="in" filter="wipe(left)">
                                      <p:cBhvr>
                                        <p:cTn id="67" dur="500"/>
                                        <p:tgtEl>
                                          <p:spTgt spid="5939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289"/>
                                        </p:tgtEl>
                                        <p:attrNameLst>
                                          <p:attrName>style.visibility</p:attrName>
                                        </p:attrNameLst>
                                      </p:cBhvr>
                                      <p:to>
                                        <p:strVal val="visible"/>
                                      </p:to>
                                    </p:set>
                                    <p:animEffect transition="in" filter="wipe(left)">
                                      <p:cBhvr>
                                        <p:cTn id="72" dur="500"/>
                                        <p:tgtEl>
                                          <p:spTgt spid="10289"/>
                                        </p:tgtEl>
                                      </p:cBhvr>
                                    </p:animEffect>
                                  </p:childTnLst>
                                </p:cTn>
                              </p:par>
                            </p:childTnLst>
                          </p:cTn>
                        </p:par>
                        <p:par>
                          <p:cTn id="73" fill="hold" nodeType="afterGroup">
                            <p:stCondLst>
                              <p:cond delay="500"/>
                            </p:stCondLst>
                            <p:childTnLst>
                              <p:par>
                                <p:cTn id="74" presetID="22" presetClass="entr" presetSubtype="8" fill="hold" nodeType="afterEffect">
                                  <p:stCondLst>
                                    <p:cond delay="0"/>
                                  </p:stCondLst>
                                  <p:childTnLst>
                                    <p:set>
                                      <p:cBhvr>
                                        <p:cTn id="75" dur="1" fill="hold">
                                          <p:stCondLst>
                                            <p:cond delay="0"/>
                                          </p:stCondLst>
                                        </p:cTn>
                                        <p:tgtEl>
                                          <p:spTgt spid="59400"/>
                                        </p:tgtEl>
                                        <p:attrNameLst>
                                          <p:attrName>style.visibility</p:attrName>
                                        </p:attrNameLst>
                                      </p:cBhvr>
                                      <p:to>
                                        <p:strVal val="visible"/>
                                      </p:to>
                                    </p:set>
                                    <p:animEffect transition="in" filter="wipe(left)">
                                      <p:cBhvr>
                                        <p:cTn id="76" dur="500"/>
                                        <p:tgtEl>
                                          <p:spTgt spid="5940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22" presetClass="entr" presetSubtype="4" fill="hold" nodeType="clickEffect">
                                  <p:stCondLst>
                                    <p:cond delay="0"/>
                                  </p:stCondLst>
                                  <p:childTnLst>
                                    <p:set>
                                      <p:cBhvr>
                                        <p:cTn id="80" dur="1" fill="hold">
                                          <p:stCondLst>
                                            <p:cond delay="0"/>
                                          </p:stCondLst>
                                        </p:cTn>
                                        <p:tgtEl>
                                          <p:spTgt spid="6"/>
                                        </p:tgtEl>
                                        <p:attrNameLst>
                                          <p:attrName>style.visibility</p:attrName>
                                        </p:attrNameLst>
                                      </p:cBhvr>
                                      <p:to>
                                        <p:strVal val="visible"/>
                                      </p:to>
                                    </p:set>
                                    <p:animEffect transition="in" filter="wipe(down)">
                                      <p:cBhvr>
                                        <p:cTn id="81" dur="500"/>
                                        <p:tgtEl>
                                          <p:spTgt spid="6"/>
                                        </p:tgtEl>
                                      </p:cBhvr>
                                    </p:animEffect>
                                  </p:childTnLst>
                                </p:cTn>
                              </p:par>
                            </p:childTnLst>
                          </p:cTn>
                        </p:par>
                        <p:par>
                          <p:cTn id="82" fill="hold" nodeType="afterGroup">
                            <p:stCondLst>
                              <p:cond delay="500"/>
                            </p:stCondLst>
                            <p:childTnLst>
                              <p:par>
                                <p:cTn id="83" presetID="22" presetClass="entr" presetSubtype="8" fill="hold" nodeType="afterEffect">
                                  <p:stCondLst>
                                    <p:cond delay="0"/>
                                  </p:stCondLst>
                                  <p:childTnLst>
                                    <p:set>
                                      <p:cBhvr>
                                        <p:cTn id="84" dur="1" fill="hold">
                                          <p:stCondLst>
                                            <p:cond delay="0"/>
                                          </p:stCondLst>
                                        </p:cTn>
                                        <p:tgtEl>
                                          <p:spTgt spid="59396"/>
                                        </p:tgtEl>
                                        <p:attrNameLst>
                                          <p:attrName>style.visibility</p:attrName>
                                        </p:attrNameLst>
                                      </p:cBhvr>
                                      <p:to>
                                        <p:strVal val="visible"/>
                                      </p:to>
                                    </p:set>
                                    <p:animEffect transition="in" filter="wipe(left)">
                                      <p:cBhvr>
                                        <p:cTn id="85" dur="500"/>
                                        <p:tgtEl>
                                          <p:spTgt spid="59396"/>
                                        </p:tgtEl>
                                      </p:cBhvr>
                                    </p:animEffect>
                                  </p:childTnLst>
                                </p:cTn>
                              </p:par>
                            </p:childTnLst>
                          </p:cTn>
                        </p:par>
                        <p:par>
                          <p:cTn id="86" fill="hold" nodeType="afterGroup">
                            <p:stCondLst>
                              <p:cond delay="1000"/>
                            </p:stCondLst>
                            <p:childTnLst>
                              <p:par>
                                <p:cTn id="87" presetID="22" presetClass="entr" presetSubtype="8" fill="hold" nodeType="afterEffect">
                                  <p:stCondLst>
                                    <p:cond delay="0"/>
                                  </p:stCondLst>
                                  <p:childTnLst>
                                    <p:set>
                                      <p:cBhvr>
                                        <p:cTn id="88" dur="1" fill="hold">
                                          <p:stCondLst>
                                            <p:cond delay="0"/>
                                          </p:stCondLst>
                                        </p:cTn>
                                        <p:tgtEl>
                                          <p:spTgt spid="59397"/>
                                        </p:tgtEl>
                                        <p:attrNameLst>
                                          <p:attrName>style.visibility</p:attrName>
                                        </p:attrNameLst>
                                      </p:cBhvr>
                                      <p:to>
                                        <p:strVal val="visible"/>
                                      </p:to>
                                    </p:set>
                                    <p:animEffect transition="in" filter="wipe(left)">
                                      <p:cBhvr>
                                        <p:cTn id="89" dur="500"/>
                                        <p:tgtEl>
                                          <p:spTgt spid="59397"/>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8" fill="hold" nodeType="clickEffect">
                                  <p:stCondLst>
                                    <p:cond delay="0"/>
                                  </p:stCondLst>
                                  <p:childTnLst>
                                    <p:set>
                                      <p:cBhvr>
                                        <p:cTn id="93" dur="1" fill="hold">
                                          <p:stCondLst>
                                            <p:cond delay="0"/>
                                          </p:stCondLst>
                                        </p:cTn>
                                        <p:tgtEl>
                                          <p:spTgt spid="59401"/>
                                        </p:tgtEl>
                                        <p:attrNameLst>
                                          <p:attrName>style.visibility</p:attrName>
                                        </p:attrNameLst>
                                      </p:cBhvr>
                                      <p:to>
                                        <p:strVal val="visible"/>
                                      </p:to>
                                    </p:set>
                                    <p:animEffect transition="in" filter="wipe(left)">
                                      <p:cBhvr>
                                        <p:cTn id="94" dur="500"/>
                                        <p:tgtEl>
                                          <p:spTgt spid="59401"/>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8" fill="hold" nodeType="clickEffect">
                                  <p:stCondLst>
                                    <p:cond delay="0"/>
                                  </p:stCondLst>
                                  <p:childTnLst>
                                    <p:set>
                                      <p:cBhvr>
                                        <p:cTn id="98" dur="1" fill="hold">
                                          <p:stCondLst>
                                            <p:cond delay="0"/>
                                          </p:stCondLst>
                                        </p:cTn>
                                        <p:tgtEl>
                                          <p:spTgt spid="12"/>
                                        </p:tgtEl>
                                        <p:attrNameLst>
                                          <p:attrName>style.visibility</p:attrName>
                                        </p:attrNameLst>
                                      </p:cBhvr>
                                      <p:to>
                                        <p:strVal val="visible"/>
                                      </p:to>
                                    </p:set>
                                    <p:animEffect transition="in" filter="wipe(left)">
                                      <p:cBhvr>
                                        <p:cTn id="99" dur="500"/>
                                        <p:tgtEl>
                                          <p:spTgt spid="12"/>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2" presetClass="entr" presetSubtype="8" fill="hold" nodeType="clickEffect">
                                  <p:stCondLst>
                                    <p:cond delay="0"/>
                                  </p:stCondLst>
                                  <p:childTnLst>
                                    <p:set>
                                      <p:cBhvr>
                                        <p:cTn id="103" dur="1" fill="hold">
                                          <p:stCondLst>
                                            <p:cond delay="0"/>
                                          </p:stCondLst>
                                        </p:cTn>
                                        <p:tgtEl>
                                          <p:spTgt spid="59402"/>
                                        </p:tgtEl>
                                        <p:attrNameLst>
                                          <p:attrName>style.visibility</p:attrName>
                                        </p:attrNameLst>
                                      </p:cBhvr>
                                      <p:to>
                                        <p:strVal val="visible"/>
                                      </p:to>
                                    </p:set>
                                    <p:animEffect transition="in" filter="wipe(left)">
                                      <p:cBhvr>
                                        <p:cTn id="104" dur="500"/>
                                        <p:tgtEl>
                                          <p:spTgt spid="59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1" grpId="0" animBg="1"/>
      <p:bldP spid="10265" grpId="0" animBg="1"/>
      <p:bldP spid="10266" grpId="0" animBg="1"/>
      <p:bldP spid="10286" grpId="0" autoUpdateAnimBg="0"/>
      <p:bldP spid="10287" grpId="0" autoUpdateAnimBg="0"/>
      <p:bldP spid="1028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1" name="Text Box 2"/>
          <p:cNvSpPr txBox="1">
            <a:spLocks noChangeArrowheads="1"/>
          </p:cNvSpPr>
          <p:nvPr/>
        </p:nvSpPr>
        <p:spPr bwMode="auto">
          <a:xfrm>
            <a:off x="914400" y="304800"/>
            <a:ext cx="2667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9900FF"/>
                </a:solidFill>
              </a:rPr>
              <a:t>作辅助函数</a:t>
            </a:r>
          </a:p>
        </p:txBody>
      </p:sp>
      <p:graphicFrame>
        <p:nvGraphicFramePr>
          <p:cNvPr id="13328" name="Object 16"/>
          <p:cNvGraphicFramePr>
            <a:graphicFrameLocks noChangeAspect="1"/>
          </p:cNvGraphicFramePr>
          <p:nvPr/>
        </p:nvGraphicFramePr>
        <p:xfrm>
          <a:off x="1328738" y="858838"/>
          <a:ext cx="5986462" cy="782637"/>
        </p:xfrm>
        <a:graphic>
          <a:graphicData uri="http://schemas.openxmlformats.org/presentationml/2006/ole">
            <p:oleObj spid="_x0000_s735664" name="公式" r:id="rId3" imgW="6400800" imgH="838200" progId="Equation.3">
              <p:embed/>
            </p:oleObj>
          </a:graphicData>
        </a:graphic>
      </p:graphicFrame>
      <p:graphicFrame>
        <p:nvGraphicFramePr>
          <p:cNvPr id="13329" name="Object 17"/>
          <p:cNvGraphicFramePr>
            <a:graphicFrameLocks noChangeAspect="1"/>
          </p:cNvGraphicFramePr>
          <p:nvPr/>
        </p:nvGraphicFramePr>
        <p:xfrm>
          <a:off x="1317625" y="1839913"/>
          <a:ext cx="4092575" cy="406400"/>
        </p:xfrm>
        <a:graphic>
          <a:graphicData uri="http://schemas.openxmlformats.org/presentationml/2006/ole">
            <p:oleObj spid="_x0000_s735665" name="公式" r:id="rId4" imgW="4191000" imgH="444500" progId="Equation.3">
              <p:embed/>
            </p:oleObj>
          </a:graphicData>
        </a:graphic>
      </p:graphicFrame>
      <p:graphicFrame>
        <p:nvGraphicFramePr>
          <p:cNvPr id="13330" name="Object 18"/>
          <p:cNvGraphicFramePr>
            <a:graphicFrameLocks noChangeAspect="1"/>
          </p:cNvGraphicFramePr>
          <p:nvPr/>
        </p:nvGraphicFramePr>
        <p:xfrm>
          <a:off x="990600" y="2514600"/>
          <a:ext cx="6129338" cy="404813"/>
        </p:xfrm>
        <a:graphic>
          <a:graphicData uri="http://schemas.openxmlformats.org/presentationml/2006/ole">
            <p:oleObj spid="_x0000_s735666" name="公式" r:id="rId5" imgW="6502400" imgH="431800" progId="Equation.3">
              <p:embed/>
            </p:oleObj>
          </a:graphicData>
        </a:graphic>
      </p:graphicFrame>
      <p:graphicFrame>
        <p:nvGraphicFramePr>
          <p:cNvPr id="13331" name="Object 19"/>
          <p:cNvGraphicFramePr>
            <a:graphicFrameLocks noChangeAspect="1"/>
          </p:cNvGraphicFramePr>
          <p:nvPr/>
        </p:nvGraphicFramePr>
        <p:xfrm>
          <a:off x="990600" y="3144838"/>
          <a:ext cx="3752850" cy="817562"/>
        </p:xfrm>
        <a:graphic>
          <a:graphicData uri="http://schemas.openxmlformats.org/presentationml/2006/ole">
            <p:oleObj spid="_x0000_s735667" name="公式" r:id="rId6" imgW="3848100" imgH="838200" progId="Equation.3">
              <p:embed/>
            </p:oleObj>
          </a:graphicData>
        </a:graphic>
      </p:graphicFrame>
      <p:graphicFrame>
        <p:nvGraphicFramePr>
          <p:cNvPr id="13332" name="Object 20"/>
          <p:cNvGraphicFramePr>
            <a:graphicFrameLocks noChangeAspect="1"/>
          </p:cNvGraphicFramePr>
          <p:nvPr/>
        </p:nvGraphicFramePr>
        <p:xfrm>
          <a:off x="990600" y="4173538"/>
          <a:ext cx="4284663" cy="419100"/>
        </p:xfrm>
        <a:graphic>
          <a:graphicData uri="http://schemas.openxmlformats.org/presentationml/2006/ole">
            <p:oleObj spid="_x0000_s735668" name="公式" r:id="rId7" imgW="4381484" imgH="419165" progId="Equation.3">
              <p:embed/>
            </p:oleObj>
          </a:graphicData>
        </a:graphic>
      </p:graphicFrame>
      <p:sp>
        <p:nvSpPr>
          <p:cNvPr id="11272" name="AutoShape 8"/>
          <p:cNvSpPr>
            <a:spLocks noChangeArrowheads="1"/>
          </p:cNvSpPr>
          <p:nvPr/>
        </p:nvSpPr>
        <p:spPr bwMode="auto">
          <a:xfrm>
            <a:off x="5867400" y="3830638"/>
            <a:ext cx="2667000" cy="533400"/>
          </a:xfrm>
          <a:prstGeom prst="wedgeRectCallout">
            <a:avLst>
              <a:gd name="adj1" fmla="val -75713"/>
              <a:gd name="adj2" fmla="val 57144"/>
            </a:avLst>
          </a:prstGeom>
          <a:noFill/>
          <a:ln w="1270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400" b="1" dirty="0">
                <a:solidFill>
                  <a:srgbClr val="FF0000"/>
                </a:solidFill>
              </a:rPr>
              <a:t>拉格朗日中值公式</a:t>
            </a:r>
            <a:endParaRPr lang="zh-CN" altLang="en-US" sz="2400" dirty="0"/>
          </a:p>
        </p:txBody>
      </p:sp>
      <p:sp>
        <p:nvSpPr>
          <p:cNvPr id="11273" name="Text Box 9"/>
          <p:cNvSpPr txBox="1">
            <a:spLocks noChangeArrowheads="1"/>
          </p:cNvSpPr>
          <p:nvPr/>
        </p:nvSpPr>
        <p:spPr bwMode="auto">
          <a:xfrm>
            <a:off x="762000" y="4789488"/>
            <a:ext cx="8001000" cy="138499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CC"/>
                </a:solidFill>
                <a:latin typeface="黑体" pitchFamily="2" charset="-122"/>
                <a:ea typeface="黑体" pitchFamily="2" charset="-122"/>
              </a:rPr>
              <a:t>注意</a:t>
            </a:r>
            <a:r>
              <a:rPr lang="en-US" altLang="zh-CN" sz="2800" b="1" dirty="0" smtClean="0">
                <a:solidFill>
                  <a:srgbClr val="0000CC"/>
                </a:solidFill>
                <a:latin typeface="黑体" pitchFamily="2" charset="-122"/>
                <a:ea typeface="黑体" pitchFamily="2" charset="-122"/>
              </a:rPr>
              <a:t>:</a:t>
            </a:r>
            <a:r>
              <a:rPr lang="zh-CN" altLang="en-US" sz="2800" b="1" dirty="0" smtClean="0">
                <a:solidFill>
                  <a:srgbClr val="9900FF"/>
                </a:solidFill>
                <a:latin typeface="黑体" pitchFamily="2" charset="-122"/>
                <a:ea typeface="黑体" pitchFamily="2" charset="-122"/>
              </a:rPr>
              <a:t> </a:t>
            </a:r>
            <a:r>
              <a:rPr lang="zh-CN" altLang="en-US" sz="2800" b="1" dirty="0" smtClean="0">
                <a:solidFill>
                  <a:srgbClr val="9900FF"/>
                </a:solidFill>
              </a:rPr>
              <a:t>拉格朗日</a:t>
            </a:r>
            <a:r>
              <a:rPr lang="zh-CN" altLang="en-US" sz="2800" b="1" dirty="0" smtClean="0">
                <a:solidFill>
                  <a:srgbClr val="9900FF"/>
                </a:solidFill>
              </a:rPr>
              <a:t>公式</a:t>
            </a:r>
            <a:r>
              <a:rPr lang="zh-CN" altLang="en-US" sz="2800" b="1" dirty="0">
                <a:solidFill>
                  <a:srgbClr val="9900FF"/>
                </a:solidFill>
              </a:rPr>
              <a:t>精确地表达了函数在一个区间上的增量与函数在这区间内某点处的导数之间的关系</a:t>
            </a:r>
            <a:r>
              <a:rPr lang="en-US" altLang="zh-CN" sz="2800" b="1" dirty="0">
                <a:solidFill>
                  <a:srgbClr val="9900FF"/>
                </a:solidFill>
              </a:rPr>
              <a:t>.</a:t>
            </a:r>
          </a:p>
        </p:txBody>
      </p:sp>
    </p:spTree>
    <p:extLst>
      <p:ext uri="{BB962C8B-B14F-4D97-AF65-F5344CB8AC3E}">
        <p14:creationId xmlns:p14="http://schemas.microsoft.com/office/powerpoint/2010/main" xmlns="" val="250689606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3328"/>
                                        </p:tgtEl>
                                        <p:attrNameLst>
                                          <p:attrName>style.visibility</p:attrName>
                                        </p:attrNameLst>
                                      </p:cBhvr>
                                      <p:to>
                                        <p:strVal val="visible"/>
                                      </p:to>
                                    </p:set>
                                    <p:animEffect transition="in" filter="wipe(left)">
                                      <p:cBhvr>
                                        <p:cTn id="7" dur="500"/>
                                        <p:tgtEl>
                                          <p:spTgt spid="133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3329"/>
                                        </p:tgtEl>
                                        <p:attrNameLst>
                                          <p:attrName>style.visibility</p:attrName>
                                        </p:attrNameLst>
                                      </p:cBhvr>
                                      <p:to>
                                        <p:strVal val="visible"/>
                                      </p:to>
                                    </p:set>
                                    <p:animEffect transition="in" filter="wipe(left)">
                                      <p:cBhvr>
                                        <p:cTn id="12" dur="500"/>
                                        <p:tgtEl>
                                          <p:spTgt spid="133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330"/>
                                        </p:tgtEl>
                                        <p:attrNameLst>
                                          <p:attrName>style.visibility</p:attrName>
                                        </p:attrNameLst>
                                      </p:cBhvr>
                                      <p:to>
                                        <p:strVal val="visible"/>
                                      </p:to>
                                    </p:set>
                                    <p:animEffect transition="in" filter="wipe(left)">
                                      <p:cBhvr>
                                        <p:cTn id="17" dur="500"/>
                                        <p:tgtEl>
                                          <p:spTgt spid="1333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331"/>
                                        </p:tgtEl>
                                        <p:attrNameLst>
                                          <p:attrName>style.visibility</p:attrName>
                                        </p:attrNameLst>
                                      </p:cBhvr>
                                      <p:to>
                                        <p:strVal val="visible"/>
                                      </p:to>
                                    </p:set>
                                    <p:animEffect transition="in" filter="wipe(left)">
                                      <p:cBhvr>
                                        <p:cTn id="22" dur="500"/>
                                        <p:tgtEl>
                                          <p:spTgt spid="1333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3332"/>
                                        </p:tgtEl>
                                        <p:attrNameLst>
                                          <p:attrName>style.visibility</p:attrName>
                                        </p:attrNameLst>
                                      </p:cBhvr>
                                      <p:to>
                                        <p:strVal val="visible"/>
                                      </p:to>
                                    </p:set>
                                    <p:animEffect transition="in" filter="wipe(left)">
                                      <p:cBhvr>
                                        <p:cTn id="27" dur="500"/>
                                        <p:tgtEl>
                                          <p:spTgt spid="13332"/>
                                        </p:tgtEl>
                                      </p:cBhvr>
                                    </p:animEffect>
                                  </p:childTnLst>
                                </p:cTn>
                              </p:par>
                            </p:childTnLst>
                          </p:cTn>
                        </p:par>
                        <p:par>
                          <p:cTn id="28" fill="hold" nodeType="afterGroup">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11272"/>
                                        </p:tgtEl>
                                        <p:attrNameLst>
                                          <p:attrName>style.visibility</p:attrName>
                                        </p:attrNameLst>
                                      </p:cBhvr>
                                      <p:to>
                                        <p:strVal val="visible"/>
                                      </p:to>
                                    </p:set>
                                    <p:animEffect transition="in" filter="wipe(left)">
                                      <p:cBhvr>
                                        <p:cTn id="31" dur="500"/>
                                        <p:tgtEl>
                                          <p:spTgt spid="1127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iterate type="lt">
                                    <p:tmPct val="100000"/>
                                  </p:iterate>
                                  <p:childTnLst>
                                    <p:set>
                                      <p:cBhvr>
                                        <p:cTn id="35" dur="1" fill="hold">
                                          <p:stCondLst>
                                            <p:cond delay="0"/>
                                          </p:stCondLst>
                                        </p:cTn>
                                        <p:tgtEl>
                                          <p:spTgt spid="11273"/>
                                        </p:tgtEl>
                                        <p:attrNameLst>
                                          <p:attrName>style.visibility</p:attrName>
                                        </p:attrNameLst>
                                      </p:cBhvr>
                                      <p:to>
                                        <p:strVal val="visible"/>
                                      </p:to>
                                    </p:set>
                                    <p:animEffect transition="in" filter="wipe(left)">
                                      <p:cBhvr>
                                        <p:cTn id="36" dur="75"/>
                                        <p:tgtEl>
                                          <p:spTgt spid="11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animBg="1" autoUpdateAnimBg="0"/>
      <p:bldP spid="11273"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58"/>
          <p:cNvGraphicFramePr>
            <a:graphicFrameLocks noChangeAspect="1"/>
          </p:cNvGraphicFramePr>
          <p:nvPr/>
        </p:nvGraphicFramePr>
        <p:xfrm>
          <a:off x="838200" y="484188"/>
          <a:ext cx="3835400" cy="430212"/>
        </p:xfrm>
        <a:graphic>
          <a:graphicData uri="http://schemas.openxmlformats.org/presentationml/2006/ole">
            <p:oleObj spid="_x0000_s736688" name="公式" r:id="rId3" imgW="3835400" imgH="431800" progId="Equation.3">
              <p:embed/>
            </p:oleObj>
          </a:graphicData>
        </a:graphic>
      </p:graphicFrame>
      <p:graphicFrame>
        <p:nvGraphicFramePr>
          <p:cNvPr id="14395" name="Object 59"/>
          <p:cNvGraphicFramePr>
            <a:graphicFrameLocks noChangeAspect="1"/>
          </p:cNvGraphicFramePr>
          <p:nvPr/>
        </p:nvGraphicFramePr>
        <p:xfrm>
          <a:off x="747713" y="1143000"/>
          <a:ext cx="7710487" cy="430213"/>
        </p:xfrm>
        <a:graphic>
          <a:graphicData uri="http://schemas.openxmlformats.org/presentationml/2006/ole">
            <p:oleObj spid="_x0000_s736689" name="公式" r:id="rId4" imgW="7708900" imgH="431800" progId="Equation.3">
              <p:embed/>
            </p:oleObj>
          </a:graphicData>
        </a:graphic>
      </p:graphicFrame>
      <p:graphicFrame>
        <p:nvGraphicFramePr>
          <p:cNvPr id="14396" name="Object 60"/>
          <p:cNvGraphicFramePr>
            <a:graphicFrameLocks noChangeAspect="1"/>
          </p:cNvGraphicFramePr>
          <p:nvPr/>
        </p:nvGraphicFramePr>
        <p:xfrm>
          <a:off x="4800600" y="457200"/>
          <a:ext cx="3797300" cy="457200"/>
        </p:xfrm>
        <a:graphic>
          <a:graphicData uri="http://schemas.openxmlformats.org/presentationml/2006/ole">
            <p:oleObj spid="_x0000_s736690" name="公式" r:id="rId5" imgW="3797300" imgH="457200" progId="Equation.3">
              <p:embed/>
            </p:oleObj>
          </a:graphicData>
        </a:graphic>
      </p:graphicFrame>
      <p:graphicFrame>
        <p:nvGraphicFramePr>
          <p:cNvPr id="14397" name="Object 61"/>
          <p:cNvGraphicFramePr>
            <a:graphicFrameLocks noChangeAspect="1"/>
          </p:cNvGraphicFramePr>
          <p:nvPr/>
        </p:nvGraphicFramePr>
        <p:xfrm>
          <a:off x="838200" y="1828800"/>
          <a:ext cx="6719888" cy="442913"/>
        </p:xfrm>
        <a:graphic>
          <a:graphicData uri="http://schemas.openxmlformats.org/presentationml/2006/ole">
            <p:oleObj spid="_x0000_s736691" name="公式" r:id="rId6" imgW="6718300" imgH="444500" progId="Equation.3">
              <p:embed/>
            </p:oleObj>
          </a:graphicData>
        </a:graphic>
      </p:graphicFrame>
      <p:grpSp>
        <p:nvGrpSpPr>
          <p:cNvPr id="2" name="Group 9"/>
          <p:cNvGrpSpPr>
            <a:grpSpLocks/>
          </p:cNvGrpSpPr>
          <p:nvPr/>
        </p:nvGrpSpPr>
        <p:grpSpPr bwMode="auto">
          <a:xfrm>
            <a:off x="5029200" y="2362200"/>
            <a:ext cx="3581400" cy="533400"/>
            <a:chOff x="3024" y="1680"/>
            <a:chExt cx="2256" cy="336"/>
          </a:xfrm>
        </p:grpSpPr>
        <p:sp>
          <p:nvSpPr>
            <p:cNvPr id="12300" name="AutoShape 8"/>
            <p:cNvSpPr>
              <a:spLocks noChangeArrowheads="1"/>
            </p:cNvSpPr>
            <p:nvPr/>
          </p:nvSpPr>
          <p:spPr bwMode="auto">
            <a:xfrm>
              <a:off x="3024" y="1680"/>
              <a:ext cx="2256" cy="336"/>
            </a:xfrm>
            <a:prstGeom prst="wedgeRectCallout">
              <a:avLst>
                <a:gd name="adj1" fmla="val -65958"/>
                <a:gd name="adj2" fmla="val -55653"/>
              </a:avLst>
            </a:prstGeom>
            <a:noFill/>
            <a:ln w="1270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endParaRPr lang="zh-CN" altLang="zh-CN"/>
            </a:p>
          </p:txBody>
        </p:sp>
        <p:graphicFrame>
          <p:nvGraphicFramePr>
            <p:cNvPr id="12294" name="Object 62"/>
            <p:cNvGraphicFramePr>
              <a:graphicFrameLocks noChangeAspect="1"/>
            </p:cNvGraphicFramePr>
            <p:nvPr/>
          </p:nvGraphicFramePr>
          <p:xfrm>
            <a:off x="3112" y="1728"/>
            <a:ext cx="2120" cy="279"/>
          </p:xfrm>
          <a:graphic>
            <a:graphicData uri="http://schemas.openxmlformats.org/presentationml/2006/ole">
              <p:oleObj spid="_x0000_s736692" name="公式" r:id="rId7" imgW="3365500" imgH="444500" progId="Equation.3">
                <p:embed/>
              </p:oleObj>
            </a:graphicData>
          </a:graphic>
        </p:graphicFrame>
      </p:grpSp>
      <p:sp>
        <p:nvSpPr>
          <p:cNvPr id="13322" name="Line 10"/>
          <p:cNvSpPr>
            <a:spLocks noChangeShapeType="1"/>
          </p:cNvSpPr>
          <p:nvPr/>
        </p:nvSpPr>
        <p:spPr bwMode="auto">
          <a:xfrm>
            <a:off x="2286000" y="2286000"/>
            <a:ext cx="5181600" cy="0"/>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3323" name="Text Box 11"/>
          <p:cNvSpPr txBox="1">
            <a:spLocks noChangeArrowheads="1"/>
          </p:cNvSpPr>
          <p:nvPr/>
        </p:nvSpPr>
        <p:spPr bwMode="auto">
          <a:xfrm>
            <a:off x="685800" y="3900488"/>
            <a:ext cx="75438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t>拉格朗日中值定理又称</a:t>
            </a:r>
            <a:r>
              <a:rPr lang="zh-CN" altLang="en-US" sz="2800" b="1" dirty="0">
                <a:solidFill>
                  <a:srgbClr val="0000CC"/>
                </a:solidFill>
                <a:ea typeface="黑体" pitchFamily="2" charset="-122"/>
              </a:rPr>
              <a:t>有限增量定理</a:t>
            </a:r>
            <a:r>
              <a:rPr lang="en-US" altLang="zh-CN" sz="2800" b="1" dirty="0">
                <a:solidFill>
                  <a:schemeClr val="accent2"/>
                </a:solidFill>
              </a:rPr>
              <a:t>.</a:t>
            </a:r>
            <a:endParaRPr lang="en-US" altLang="zh-CN" sz="2800" b="1" dirty="0"/>
          </a:p>
        </p:txBody>
      </p:sp>
      <p:sp>
        <p:nvSpPr>
          <p:cNvPr id="13324" name="Text Box 12"/>
          <p:cNvSpPr txBox="1">
            <a:spLocks noChangeArrowheads="1"/>
          </p:cNvSpPr>
          <p:nvPr/>
        </p:nvSpPr>
        <p:spPr bwMode="auto">
          <a:xfrm>
            <a:off x="685800" y="3138488"/>
            <a:ext cx="75438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t>拉格朗日中值公式又称</a:t>
            </a:r>
            <a:r>
              <a:rPr lang="zh-CN" altLang="en-US" sz="2800" b="1" dirty="0">
                <a:solidFill>
                  <a:srgbClr val="0000CC"/>
                </a:solidFill>
                <a:ea typeface="黑体" pitchFamily="2" charset="-122"/>
              </a:rPr>
              <a:t>有限增量公式</a:t>
            </a:r>
            <a:r>
              <a:rPr lang="en-US" altLang="zh-CN" sz="2800" b="1" dirty="0"/>
              <a:t>.</a:t>
            </a:r>
          </a:p>
        </p:txBody>
      </p:sp>
      <p:sp>
        <p:nvSpPr>
          <p:cNvPr id="13325" name="AutoShape 13"/>
          <p:cNvSpPr>
            <a:spLocks noChangeArrowheads="1"/>
          </p:cNvSpPr>
          <p:nvPr/>
        </p:nvSpPr>
        <p:spPr bwMode="auto">
          <a:xfrm>
            <a:off x="6629400" y="3352800"/>
            <a:ext cx="2209800" cy="533400"/>
          </a:xfrm>
          <a:prstGeom prst="wedgeRectCallout">
            <a:avLst>
              <a:gd name="adj1" fmla="val -57829"/>
              <a:gd name="adj2" fmla="val 83630"/>
            </a:avLst>
          </a:prstGeom>
          <a:noFill/>
          <a:ln w="12700">
            <a:solidFill>
              <a:schemeClr val="accent2"/>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algn="ctr"/>
            <a:r>
              <a:rPr lang="zh-CN" altLang="en-US" sz="2800" b="1">
                <a:solidFill>
                  <a:srgbClr val="FF0000"/>
                </a:solidFill>
              </a:rPr>
              <a:t>微分中值定理</a:t>
            </a:r>
          </a:p>
        </p:txBody>
      </p:sp>
    </p:spTree>
    <p:extLst>
      <p:ext uri="{BB962C8B-B14F-4D97-AF65-F5344CB8AC3E}">
        <p14:creationId xmlns:p14="http://schemas.microsoft.com/office/powerpoint/2010/main" xmlns="" val="198782509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96"/>
                                        </p:tgtEl>
                                        <p:attrNameLst>
                                          <p:attrName>style.visibility</p:attrName>
                                        </p:attrNameLst>
                                      </p:cBhvr>
                                      <p:to>
                                        <p:strVal val="visible"/>
                                      </p:to>
                                    </p:set>
                                    <p:animEffect transition="in" filter="wipe(left)">
                                      <p:cBhvr>
                                        <p:cTn id="7" dur="500"/>
                                        <p:tgtEl>
                                          <p:spTgt spid="14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395"/>
                                        </p:tgtEl>
                                        <p:attrNameLst>
                                          <p:attrName>style.visibility</p:attrName>
                                        </p:attrNameLst>
                                      </p:cBhvr>
                                      <p:to>
                                        <p:strVal val="visible"/>
                                      </p:to>
                                    </p:set>
                                    <p:animEffect transition="in" filter="wipe(left)">
                                      <p:cBhvr>
                                        <p:cTn id="12" dur="500"/>
                                        <p:tgtEl>
                                          <p:spTgt spid="143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397"/>
                                        </p:tgtEl>
                                        <p:attrNameLst>
                                          <p:attrName>style.visibility</p:attrName>
                                        </p:attrNameLst>
                                      </p:cBhvr>
                                      <p:to>
                                        <p:strVal val="visible"/>
                                      </p:to>
                                    </p:set>
                                    <p:animEffect transition="in" filter="wipe(left)">
                                      <p:cBhvr>
                                        <p:cTn id="17" dur="500"/>
                                        <p:tgtEl>
                                          <p:spTgt spid="14397"/>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13322"/>
                                        </p:tgtEl>
                                        <p:attrNameLst>
                                          <p:attrName>style.visibility</p:attrName>
                                        </p:attrNameLst>
                                      </p:cBhvr>
                                      <p:to>
                                        <p:strVal val="visible"/>
                                      </p:to>
                                    </p:set>
                                    <p:animEffect transition="in" filter="wipe(left)">
                                      <p:cBhvr>
                                        <p:cTn id="21" dur="500"/>
                                        <p:tgtEl>
                                          <p:spTgt spid="13322"/>
                                        </p:tgtEl>
                                      </p:cBhvr>
                                    </p:animEffect>
                                  </p:childTnLst>
                                </p:cTn>
                              </p:par>
                            </p:childTnLst>
                          </p:cTn>
                        </p:par>
                        <p:par>
                          <p:cTn id="22" fill="hold" nodeType="afterGroup">
                            <p:stCondLst>
                              <p:cond delay="1000"/>
                            </p:stCondLst>
                            <p:childTnLst>
                              <p:par>
                                <p:cTn id="23" presetID="22" presetClass="entr" presetSubtype="8" fill="hold"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iterate type="lt">
                                    <p:tmPct val="100000"/>
                                  </p:iterate>
                                  <p:childTnLst>
                                    <p:set>
                                      <p:cBhvr>
                                        <p:cTn id="29" dur="1" fill="hold">
                                          <p:stCondLst>
                                            <p:cond delay="0"/>
                                          </p:stCondLst>
                                        </p:cTn>
                                        <p:tgtEl>
                                          <p:spTgt spid="13324"/>
                                        </p:tgtEl>
                                        <p:attrNameLst>
                                          <p:attrName>style.visibility</p:attrName>
                                        </p:attrNameLst>
                                      </p:cBhvr>
                                      <p:to>
                                        <p:strVal val="visible"/>
                                      </p:to>
                                    </p:set>
                                    <p:animEffect transition="in" filter="wipe(left)">
                                      <p:cBhvr>
                                        <p:cTn id="30" dur="75"/>
                                        <p:tgtEl>
                                          <p:spTgt spid="1332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iterate type="lt">
                                    <p:tmPct val="100000"/>
                                  </p:iterate>
                                  <p:childTnLst>
                                    <p:set>
                                      <p:cBhvr>
                                        <p:cTn id="34" dur="1" fill="hold">
                                          <p:stCondLst>
                                            <p:cond delay="0"/>
                                          </p:stCondLst>
                                        </p:cTn>
                                        <p:tgtEl>
                                          <p:spTgt spid="13323"/>
                                        </p:tgtEl>
                                        <p:attrNameLst>
                                          <p:attrName>style.visibility</p:attrName>
                                        </p:attrNameLst>
                                      </p:cBhvr>
                                      <p:to>
                                        <p:strVal val="visible"/>
                                      </p:to>
                                    </p:set>
                                    <p:animEffect transition="in" filter="wipe(left)">
                                      <p:cBhvr>
                                        <p:cTn id="35" dur="75"/>
                                        <p:tgtEl>
                                          <p:spTgt spid="13323"/>
                                        </p:tgtEl>
                                      </p:cBhvr>
                                    </p:animEffect>
                                  </p:childTnLst>
                                </p:cTn>
                              </p:par>
                            </p:childTnLst>
                          </p:cTn>
                        </p:par>
                        <p:par>
                          <p:cTn id="36" fill="hold" nodeType="afterGroup">
                            <p:stCondLst>
                              <p:cond delay="1275"/>
                            </p:stCondLst>
                            <p:childTnLst>
                              <p:par>
                                <p:cTn id="37" presetID="22" presetClass="entr" presetSubtype="8" fill="hold" grpId="0" nodeType="afterEffect">
                                  <p:stCondLst>
                                    <p:cond delay="0"/>
                                  </p:stCondLst>
                                  <p:childTnLst>
                                    <p:set>
                                      <p:cBhvr>
                                        <p:cTn id="38" dur="1" fill="hold">
                                          <p:stCondLst>
                                            <p:cond delay="0"/>
                                          </p:stCondLst>
                                        </p:cTn>
                                        <p:tgtEl>
                                          <p:spTgt spid="13325"/>
                                        </p:tgtEl>
                                        <p:attrNameLst>
                                          <p:attrName>style.visibility</p:attrName>
                                        </p:attrNameLst>
                                      </p:cBhvr>
                                      <p:to>
                                        <p:strVal val="visible"/>
                                      </p:to>
                                    </p:set>
                                    <p:animEffect transition="in" filter="wipe(left)">
                                      <p:cBhvr>
                                        <p:cTn id="39" dur="500"/>
                                        <p:tgtEl>
                                          <p:spTgt spid="13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2" grpId="0" animBg="1"/>
      <p:bldP spid="13323" grpId="0" autoUpdateAnimBg="0"/>
      <p:bldP spid="13324" grpId="0" autoUpdateAnimBg="0"/>
      <p:bldP spid="13325"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ext Box 2"/>
          <p:cNvSpPr txBox="1">
            <a:spLocks noChangeArrowheads="1"/>
          </p:cNvSpPr>
          <p:nvPr/>
        </p:nvSpPr>
        <p:spPr bwMode="auto">
          <a:xfrm>
            <a:off x="755650" y="765175"/>
            <a:ext cx="1600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9900FF"/>
                </a:solidFill>
                <a:ea typeface="黑体" pitchFamily="2" charset="-122"/>
              </a:rPr>
              <a:t>推论</a:t>
            </a:r>
            <a:r>
              <a:rPr lang="en-US" altLang="zh-CN" sz="2800" b="1">
                <a:solidFill>
                  <a:srgbClr val="9900FF"/>
                </a:solidFill>
                <a:ea typeface="黑体" pitchFamily="2" charset="-122"/>
              </a:rPr>
              <a:t>1</a:t>
            </a:r>
          </a:p>
        </p:txBody>
      </p:sp>
      <p:graphicFrame>
        <p:nvGraphicFramePr>
          <p:cNvPr id="79875" name="Object 3"/>
          <p:cNvGraphicFramePr>
            <a:graphicFrameLocks noChangeAspect="1"/>
          </p:cNvGraphicFramePr>
          <p:nvPr/>
        </p:nvGraphicFramePr>
        <p:xfrm>
          <a:off x="755650" y="1268413"/>
          <a:ext cx="7656513" cy="992187"/>
        </p:xfrm>
        <a:graphic>
          <a:graphicData uri="http://schemas.openxmlformats.org/presentationml/2006/ole">
            <p:oleObj spid="_x0000_s737454" name="公式" r:id="rId3" imgW="3429000" imgH="444500" progId="Equation.3">
              <p:embed/>
            </p:oleObj>
          </a:graphicData>
        </a:graphic>
      </p:graphicFrame>
      <p:sp>
        <p:nvSpPr>
          <p:cNvPr id="79876" name="Text Box 4"/>
          <p:cNvSpPr txBox="1">
            <a:spLocks noChangeArrowheads="1"/>
          </p:cNvSpPr>
          <p:nvPr/>
        </p:nvSpPr>
        <p:spPr bwMode="auto">
          <a:xfrm>
            <a:off x="827088" y="2349500"/>
            <a:ext cx="1600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9900FF"/>
                </a:solidFill>
                <a:ea typeface="黑体" pitchFamily="2" charset="-122"/>
              </a:rPr>
              <a:t>推论</a:t>
            </a:r>
            <a:r>
              <a:rPr lang="en-US" altLang="zh-CN" sz="2800" b="1">
                <a:solidFill>
                  <a:srgbClr val="9900FF"/>
                </a:solidFill>
                <a:ea typeface="黑体" pitchFamily="2" charset="-122"/>
              </a:rPr>
              <a:t>2</a:t>
            </a:r>
          </a:p>
        </p:txBody>
      </p:sp>
      <p:graphicFrame>
        <p:nvGraphicFramePr>
          <p:cNvPr id="79877" name="Object 5"/>
          <p:cNvGraphicFramePr>
            <a:graphicFrameLocks noChangeAspect="1"/>
          </p:cNvGraphicFramePr>
          <p:nvPr/>
        </p:nvGraphicFramePr>
        <p:xfrm>
          <a:off x="565150" y="2852738"/>
          <a:ext cx="8081963" cy="992187"/>
        </p:xfrm>
        <a:graphic>
          <a:graphicData uri="http://schemas.openxmlformats.org/presentationml/2006/ole">
            <p:oleObj spid="_x0000_s737455" name="公式" r:id="rId4" imgW="3619500" imgH="444500" progId="Equation.3">
              <p:embed/>
            </p:oleObj>
          </a:graphicData>
        </a:graphic>
      </p:graphicFrame>
    </p:spTree>
    <p:extLst>
      <p:ext uri="{BB962C8B-B14F-4D97-AF65-F5344CB8AC3E}">
        <p14:creationId xmlns:p14="http://schemas.microsoft.com/office/powerpoint/2010/main" xmlns="" val="42443053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9874"/>
                                        </p:tgtEl>
                                        <p:attrNameLst>
                                          <p:attrName>style.visibility</p:attrName>
                                        </p:attrNameLst>
                                      </p:cBhvr>
                                      <p:to>
                                        <p:strVal val="visible"/>
                                      </p:to>
                                    </p:set>
                                    <p:animEffect transition="in" filter="wipe(left)">
                                      <p:cBhvr>
                                        <p:cTn id="7" dur="500"/>
                                        <p:tgtEl>
                                          <p:spTgt spid="7987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79875"/>
                                        </p:tgtEl>
                                        <p:attrNameLst>
                                          <p:attrName>style.visibility</p:attrName>
                                        </p:attrNameLst>
                                      </p:cBhvr>
                                      <p:to>
                                        <p:strVal val="visible"/>
                                      </p:to>
                                    </p:set>
                                    <p:animEffect transition="in" filter="wipe(left)">
                                      <p:cBhvr>
                                        <p:cTn id="11" dur="500"/>
                                        <p:tgtEl>
                                          <p:spTgt spid="7987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9876"/>
                                        </p:tgtEl>
                                        <p:attrNameLst>
                                          <p:attrName>style.visibility</p:attrName>
                                        </p:attrNameLst>
                                      </p:cBhvr>
                                      <p:to>
                                        <p:strVal val="visible"/>
                                      </p:to>
                                    </p:set>
                                    <p:animEffect transition="in" filter="wipe(left)">
                                      <p:cBhvr>
                                        <p:cTn id="16" dur="500"/>
                                        <p:tgtEl>
                                          <p:spTgt spid="79876"/>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79877"/>
                                        </p:tgtEl>
                                        <p:attrNameLst>
                                          <p:attrName>style.visibility</p:attrName>
                                        </p:attrNameLst>
                                      </p:cBhvr>
                                      <p:to>
                                        <p:strVal val="visible"/>
                                      </p:to>
                                    </p:set>
                                    <p:animEffect transition="in" filter="wipe(left)">
                                      <p:cBhvr>
                                        <p:cTn id="20" dur="500"/>
                                        <p:tgtEl>
                                          <p:spTgt spid="79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4" grpId="0" autoUpdateAnimBg="0"/>
      <p:bldP spid="7987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8" name="Text Box 2"/>
          <p:cNvSpPr txBox="1">
            <a:spLocks noChangeArrowheads="1"/>
          </p:cNvSpPr>
          <p:nvPr/>
        </p:nvSpPr>
        <p:spPr bwMode="auto">
          <a:xfrm>
            <a:off x="533400" y="433388"/>
            <a:ext cx="10668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zh-CN" sz="2800" b="1" dirty="0">
                <a:solidFill>
                  <a:srgbClr val="0000FF"/>
                </a:solidFill>
                <a:latin typeface="黑体" pitchFamily="2" charset="-122"/>
                <a:ea typeface="黑体" pitchFamily="2" charset="-122"/>
              </a:rPr>
              <a:t>例</a:t>
            </a:r>
            <a:r>
              <a:rPr lang="en-US" altLang="zh-CN" sz="2800" b="1" dirty="0">
                <a:solidFill>
                  <a:srgbClr val="0000FF"/>
                </a:solidFill>
                <a:latin typeface="黑体" pitchFamily="2" charset="-122"/>
                <a:ea typeface="黑体" pitchFamily="2" charset="-122"/>
              </a:rPr>
              <a:t>4</a:t>
            </a:r>
            <a:endParaRPr lang="en-US" altLang="zh-CN" sz="2800" b="1" dirty="0">
              <a:solidFill>
                <a:srgbClr val="0000FF"/>
              </a:solidFill>
            </a:endParaRPr>
          </a:p>
        </p:txBody>
      </p:sp>
      <p:graphicFrame>
        <p:nvGraphicFramePr>
          <p:cNvPr id="14338" name="Object 2"/>
          <p:cNvGraphicFramePr>
            <a:graphicFrameLocks noChangeAspect="1"/>
          </p:cNvGraphicFramePr>
          <p:nvPr/>
        </p:nvGraphicFramePr>
        <p:xfrm>
          <a:off x="1536700" y="304800"/>
          <a:ext cx="5995988" cy="838200"/>
        </p:xfrm>
        <a:graphic>
          <a:graphicData uri="http://schemas.openxmlformats.org/presentationml/2006/ole">
            <p:oleObj spid="_x0000_s892930" name="公式" r:id="rId3" imgW="5994400" imgH="838200" progId="Equation.3">
              <p:embed/>
            </p:oleObj>
          </a:graphicData>
        </a:graphic>
      </p:graphicFrame>
      <p:sp>
        <p:nvSpPr>
          <p:cNvPr id="20484" name="Text Box 4"/>
          <p:cNvSpPr txBox="1">
            <a:spLocks noChangeArrowheads="1"/>
          </p:cNvSpPr>
          <p:nvPr/>
        </p:nvSpPr>
        <p:spPr bwMode="auto">
          <a:xfrm>
            <a:off x="546100" y="1219200"/>
            <a:ext cx="9144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FF"/>
                </a:solidFill>
                <a:ea typeface="黑体" pitchFamily="2" charset="-122"/>
              </a:rPr>
              <a:t>证</a:t>
            </a:r>
            <a:endParaRPr lang="zh-CN" altLang="en-US" sz="2800" b="1">
              <a:solidFill>
                <a:srgbClr val="0000FF"/>
              </a:solidFill>
            </a:endParaRPr>
          </a:p>
        </p:txBody>
      </p:sp>
      <p:graphicFrame>
        <p:nvGraphicFramePr>
          <p:cNvPr id="58371" name="Object 3"/>
          <p:cNvGraphicFramePr>
            <a:graphicFrameLocks noChangeAspect="1"/>
          </p:cNvGraphicFramePr>
          <p:nvPr/>
        </p:nvGraphicFramePr>
        <p:xfrm>
          <a:off x="1308100" y="1287463"/>
          <a:ext cx="6616700" cy="465137"/>
        </p:xfrm>
        <a:graphic>
          <a:graphicData uri="http://schemas.openxmlformats.org/presentationml/2006/ole">
            <p:oleObj spid="_x0000_s892931" name="公式" r:id="rId4" imgW="6115147" imgH="419165" progId="Equation.3">
              <p:embed/>
            </p:oleObj>
          </a:graphicData>
        </a:graphic>
      </p:graphicFrame>
      <p:graphicFrame>
        <p:nvGraphicFramePr>
          <p:cNvPr id="58372" name="Object 4"/>
          <p:cNvGraphicFramePr>
            <a:graphicFrameLocks noChangeAspect="1"/>
          </p:cNvGraphicFramePr>
          <p:nvPr/>
        </p:nvGraphicFramePr>
        <p:xfrm>
          <a:off x="622300" y="1905000"/>
          <a:ext cx="4478338" cy="852488"/>
        </p:xfrm>
        <a:graphic>
          <a:graphicData uri="http://schemas.openxmlformats.org/presentationml/2006/ole">
            <p:oleObj spid="_x0000_s892932" name="公式" r:id="rId5" imgW="4673600" imgH="889000" progId="Equation.3">
              <p:embed/>
            </p:oleObj>
          </a:graphicData>
        </a:graphic>
      </p:graphicFrame>
      <p:graphicFrame>
        <p:nvGraphicFramePr>
          <p:cNvPr id="58373" name="Object 5"/>
          <p:cNvGraphicFramePr>
            <a:graphicFrameLocks noChangeAspect="1"/>
          </p:cNvGraphicFramePr>
          <p:nvPr/>
        </p:nvGraphicFramePr>
        <p:xfrm>
          <a:off x="5194300" y="2171700"/>
          <a:ext cx="547688" cy="303213"/>
        </p:xfrm>
        <a:graphic>
          <a:graphicData uri="http://schemas.openxmlformats.org/presentationml/2006/ole">
            <p:oleObj spid="_x0000_s892933" name="公式" r:id="rId6" imgW="571252" imgH="317362" progId="Equation.3">
              <p:embed/>
            </p:oleObj>
          </a:graphicData>
        </a:graphic>
      </p:graphicFrame>
      <p:graphicFrame>
        <p:nvGraphicFramePr>
          <p:cNvPr id="58374" name="Object 6"/>
          <p:cNvGraphicFramePr>
            <a:graphicFrameLocks noChangeAspect="1"/>
          </p:cNvGraphicFramePr>
          <p:nvPr/>
        </p:nvGraphicFramePr>
        <p:xfrm>
          <a:off x="584200" y="3014663"/>
          <a:ext cx="3543300" cy="376237"/>
        </p:xfrm>
        <a:graphic>
          <a:graphicData uri="http://schemas.openxmlformats.org/presentationml/2006/ole">
            <p:oleObj spid="_x0000_s892934" name="公式" r:id="rId7" imgW="3695700" imgH="393700" progId="Equation.3">
              <p:embed/>
            </p:oleObj>
          </a:graphicData>
        </a:graphic>
      </p:graphicFrame>
      <p:graphicFrame>
        <p:nvGraphicFramePr>
          <p:cNvPr id="58375" name="Object 7"/>
          <p:cNvGraphicFramePr>
            <a:graphicFrameLocks noChangeAspect="1"/>
          </p:cNvGraphicFramePr>
          <p:nvPr/>
        </p:nvGraphicFramePr>
        <p:xfrm>
          <a:off x="622300" y="3727450"/>
          <a:ext cx="4271963" cy="387350"/>
        </p:xfrm>
        <a:graphic>
          <a:graphicData uri="http://schemas.openxmlformats.org/presentationml/2006/ole">
            <p:oleObj spid="_x0000_s892935" name="公式" r:id="rId8" imgW="4457700" imgH="406400" progId="Equation.3">
              <p:embed/>
            </p:oleObj>
          </a:graphicData>
        </a:graphic>
      </p:graphicFrame>
      <p:graphicFrame>
        <p:nvGraphicFramePr>
          <p:cNvPr id="58376" name="Object 8"/>
          <p:cNvGraphicFramePr>
            <a:graphicFrameLocks noChangeAspect="1"/>
          </p:cNvGraphicFramePr>
          <p:nvPr/>
        </p:nvGraphicFramePr>
        <p:xfrm>
          <a:off x="4965700" y="3502025"/>
          <a:ext cx="1022350" cy="803275"/>
        </p:xfrm>
        <a:graphic>
          <a:graphicData uri="http://schemas.openxmlformats.org/presentationml/2006/ole">
            <p:oleObj spid="_x0000_s892936" name="公式" r:id="rId9" imgW="1066800" imgH="838200" progId="Equation.3">
              <p:embed/>
            </p:oleObj>
          </a:graphicData>
        </a:graphic>
      </p:graphicFrame>
      <p:graphicFrame>
        <p:nvGraphicFramePr>
          <p:cNvPr id="58377" name="Object 9"/>
          <p:cNvGraphicFramePr>
            <a:graphicFrameLocks noChangeAspect="1"/>
          </p:cNvGraphicFramePr>
          <p:nvPr/>
        </p:nvGraphicFramePr>
        <p:xfrm>
          <a:off x="6032500" y="3521075"/>
          <a:ext cx="657225" cy="803275"/>
        </p:xfrm>
        <a:graphic>
          <a:graphicData uri="http://schemas.openxmlformats.org/presentationml/2006/ole">
            <p:oleObj spid="_x0000_s892937" name="公式" r:id="rId10" imgW="685800" imgH="838200" progId="Equation.3">
              <p:embed/>
            </p:oleObj>
          </a:graphicData>
        </a:graphic>
      </p:graphicFrame>
      <p:graphicFrame>
        <p:nvGraphicFramePr>
          <p:cNvPr id="58378" name="Object 10"/>
          <p:cNvGraphicFramePr>
            <a:graphicFrameLocks noChangeAspect="1"/>
          </p:cNvGraphicFramePr>
          <p:nvPr/>
        </p:nvGraphicFramePr>
        <p:xfrm>
          <a:off x="1384300" y="4324350"/>
          <a:ext cx="1338263" cy="803275"/>
        </p:xfrm>
        <a:graphic>
          <a:graphicData uri="http://schemas.openxmlformats.org/presentationml/2006/ole">
            <p:oleObj spid="_x0000_s892938" name="公式" r:id="rId11" imgW="1397000" imgH="838200" progId="Equation.3">
              <p:embed/>
            </p:oleObj>
          </a:graphicData>
        </a:graphic>
      </p:graphicFrame>
      <p:graphicFrame>
        <p:nvGraphicFramePr>
          <p:cNvPr id="58379" name="Object 11"/>
          <p:cNvGraphicFramePr>
            <a:graphicFrameLocks noChangeAspect="1"/>
          </p:cNvGraphicFramePr>
          <p:nvPr/>
        </p:nvGraphicFramePr>
        <p:xfrm>
          <a:off x="622300" y="5029200"/>
          <a:ext cx="3662363" cy="803275"/>
        </p:xfrm>
        <a:graphic>
          <a:graphicData uri="http://schemas.openxmlformats.org/presentationml/2006/ole">
            <p:oleObj spid="_x0000_s892939" name="公式" r:id="rId12" imgW="3822700" imgH="838200" progId="Equation.3">
              <p:embed/>
            </p:oleObj>
          </a:graphicData>
        </a:graphic>
      </p:graphicFrame>
      <p:grpSp>
        <p:nvGrpSpPr>
          <p:cNvPr id="2" name="组合 13">
            <a:extLst>
              <a:ext uri="{FF2B5EF4-FFF2-40B4-BE49-F238E27FC236}">
                <a16:creationId xmlns:a16="http://schemas.microsoft.com/office/drawing/2014/main" xmlns="" id="{963C7C98-38C9-4071-A27E-BE89B75BC38E}"/>
              </a:ext>
            </a:extLst>
          </p:cNvPr>
          <p:cNvGrpSpPr/>
          <p:nvPr/>
        </p:nvGrpSpPr>
        <p:grpSpPr>
          <a:xfrm>
            <a:off x="533400" y="5805264"/>
            <a:ext cx="7206952" cy="838200"/>
            <a:chOff x="533400" y="5183088"/>
            <a:chExt cx="7206952" cy="838200"/>
          </a:xfrm>
          <a:solidFill>
            <a:srgbClr val="FFFF00"/>
          </a:solidFill>
        </p:grpSpPr>
        <p:sp>
          <p:nvSpPr>
            <p:cNvPr id="15" name="矩形 14">
              <a:extLst>
                <a:ext uri="{FF2B5EF4-FFF2-40B4-BE49-F238E27FC236}">
                  <a16:creationId xmlns:a16="http://schemas.microsoft.com/office/drawing/2014/main" xmlns="" id="{DFD11760-F1D9-42CC-83AA-964024DD8759}"/>
                </a:ext>
              </a:extLst>
            </p:cNvPr>
            <p:cNvSpPr/>
            <p:nvPr/>
          </p:nvSpPr>
          <p:spPr bwMode="auto">
            <a:xfrm>
              <a:off x="533400" y="5229200"/>
              <a:ext cx="7206952" cy="766192"/>
            </a:xfrm>
            <a:prstGeom prst="rect">
              <a:avLst/>
            </a:prstGeom>
            <a:grpFill/>
            <a:ln w="9525" cap="flat" cmpd="sng" algn="ctr">
              <a:solidFill>
                <a:schemeClr val="tx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p:txBody>
        </p:sp>
        <p:grpSp>
          <p:nvGrpSpPr>
            <p:cNvPr id="3" name="组合 15">
              <a:extLst>
                <a:ext uri="{FF2B5EF4-FFF2-40B4-BE49-F238E27FC236}">
                  <a16:creationId xmlns:a16="http://schemas.microsoft.com/office/drawing/2014/main" xmlns="" id="{5507DE62-C4DD-4340-A0DE-F1E705A5F5E5}"/>
                </a:ext>
              </a:extLst>
            </p:cNvPr>
            <p:cNvGrpSpPr/>
            <p:nvPr/>
          </p:nvGrpSpPr>
          <p:grpSpPr>
            <a:xfrm>
              <a:off x="609724" y="5183088"/>
              <a:ext cx="7130628" cy="838200"/>
              <a:chOff x="393700" y="5805264"/>
              <a:chExt cx="7130628" cy="838200"/>
            </a:xfrm>
            <a:grpFill/>
          </p:grpSpPr>
          <p:graphicFrame>
            <p:nvGraphicFramePr>
              <p:cNvPr id="17" name="对象 16">
                <a:extLst>
                  <a:ext uri="{FF2B5EF4-FFF2-40B4-BE49-F238E27FC236}">
                    <a16:creationId xmlns:a16="http://schemas.microsoft.com/office/drawing/2014/main" xmlns="" id="{54FE4717-2AD9-4EC0-9939-7B83D098C3B7}"/>
                  </a:ext>
                </a:extLst>
              </p:cNvPr>
              <p:cNvGraphicFramePr>
                <a:graphicFrameLocks noChangeAspect="1"/>
              </p:cNvGraphicFramePr>
              <p:nvPr>
                <p:extLst>
                  <p:ext uri="{D42A27DB-BD31-4B8C-83A1-F6EECF244321}">
                    <p14:modId xmlns:p14="http://schemas.microsoft.com/office/powerpoint/2010/main" xmlns="" val="4034169653"/>
                  </p:ext>
                </p:extLst>
              </p:nvPr>
            </p:nvGraphicFramePr>
            <p:xfrm>
              <a:off x="1450553" y="5805264"/>
              <a:ext cx="6073775" cy="838200"/>
            </p:xfrm>
            <a:graphic>
              <a:graphicData uri="http://schemas.openxmlformats.org/presentationml/2006/ole">
                <p:oleObj spid="_x0000_s892940" name="公式" r:id="rId13" imgW="6070320" imgH="838080" progId="Equation.3">
                  <p:embed/>
                </p:oleObj>
              </a:graphicData>
            </a:graphic>
          </p:graphicFrame>
          <p:sp>
            <p:nvSpPr>
              <p:cNvPr id="18" name="Text Box 2">
                <a:extLst>
                  <a:ext uri="{FF2B5EF4-FFF2-40B4-BE49-F238E27FC236}">
                    <a16:creationId xmlns:a16="http://schemas.microsoft.com/office/drawing/2014/main" xmlns="" id="{0A51238D-26AE-4EAD-BC9F-D372BBC8FD01}"/>
                  </a:ext>
                </a:extLst>
              </p:cNvPr>
              <p:cNvSpPr txBox="1">
                <a:spLocks noChangeArrowheads="1"/>
              </p:cNvSpPr>
              <p:nvPr/>
            </p:nvSpPr>
            <p:spPr bwMode="auto">
              <a:xfrm>
                <a:off x="393700" y="5949280"/>
                <a:ext cx="1066800" cy="519112"/>
              </a:xfrm>
              <a:prstGeom prst="rect">
                <a:avLst/>
              </a:prstGeom>
              <a:grpFill/>
              <a:ln w="9525">
                <a:noFill/>
                <a:miter lim="800000"/>
                <a:headEnd/>
                <a:tailEnd/>
              </a:ln>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2800" b="1" dirty="0">
                    <a:solidFill>
                      <a:srgbClr val="3333CC"/>
                    </a:solidFill>
                    <a:latin typeface="+mn-ea"/>
                    <a:ea typeface="+mn-ea"/>
                  </a:rPr>
                  <a:t>练习</a:t>
                </a:r>
                <a:r>
                  <a:rPr lang="en-US" altLang="zh-CN" sz="2800" b="1" dirty="0">
                    <a:solidFill>
                      <a:srgbClr val="3333CC"/>
                    </a:solidFill>
                    <a:latin typeface="+mn-ea"/>
                    <a:ea typeface="+mn-ea"/>
                  </a:rPr>
                  <a:t>:</a:t>
                </a:r>
              </a:p>
            </p:txBody>
          </p:sp>
        </p:grpSp>
      </p:grpSp>
    </p:spTree>
    <p:extLst>
      <p:ext uri="{BB962C8B-B14F-4D97-AF65-F5344CB8AC3E}">
        <p14:creationId xmlns:p14="http://schemas.microsoft.com/office/powerpoint/2010/main" xmlns="" val="109033411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wipe(left)">
                                      <p:cBhvr>
                                        <p:cTn id="7" dur="500"/>
                                        <p:tgtEl>
                                          <p:spTgt spid="204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8371"/>
                                        </p:tgtEl>
                                        <p:attrNameLst>
                                          <p:attrName>style.visibility</p:attrName>
                                        </p:attrNameLst>
                                      </p:cBhvr>
                                      <p:to>
                                        <p:strVal val="visible"/>
                                      </p:to>
                                    </p:set>
                                    <p:animEffect transition="in" filter="wipe(left)">
                                      <p:cBhvr>
                                        <p:cTn id="12" dur="500"/>
                                        <p:tgtEl>
                                          <p:spTgt spid="583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8372"/>
                                        </p:tgtEl>
                                        <p:attrNameLst>
                                          <p:attrName>style.visibility</p:attrName>
                                        </p:attrNameLst>
                                      </p:cBhvr>
                                      <p:to>
                                        <p:strVal val="visible"/>
                                      </p:to>
                                    </p:set>
                                    <p:animEffect transition="in" filter="wipe(left)">
                                      <p:cBhvr>
                                        <p:cTn id="17" dur="500"/>
                                        <p:tgtEl>
                                          <p:spTgt spid="583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8373"/>
                                        </p:tgtEl>
                                        <p:attrNameLst>
                                          <p:attrName>style.visibility</p:attrName>
                                        </p:attrNameLst>
                                      </p:cBhvr>
                                      <p:to>
                                        <p:strVal val="visible"/>
                                      </p:to>
                                    </p:set>
                                    <p:animEffect transition="in" filter="wipe(left)">
                                      <p:cBhvr>
                                        <p:cTn id="22" dur="500"/>
                                        <p:tgtEl>
                                          <p:spTgt spid="583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8374"/>
                                        </p:tgtEl>
                                        <p:attrNameLst>
                                          <p:attrName>style.visibility</p:attrName>
                                        </p:attrNameLst>
                                      </p:cBhvr>
                                      <p:to>
                                        <p:strVal val="visible"/>
                                      </p:to>
                                    </p:set>
                                    <p:animEffect transition="in" filter="wipe(left)">
                                      <p:cBhvr>
                                        <p:cTn id="27" dur="500"/>
                                        <p:tgtEl>
                                          <p:spTgt spid="5837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58375"/>
                                        </p:tgtEl>
                                        <p:attrNameLst>
                                          <p:attrName>style.visibility</p:attrName>
                                        </p:attrNameLst>
                                      </p:cBhvr>
                                      <p:to>
                                        <p:strVal val="visible"/>
                                      </p:to>
                                    </p:set>
                                    <p:animEffect transition="in" filter="wipe(left)">
                                      <p:cBhvr>
                                        <p:cTn id="32" dur="500"/>
                                        <p:tgtEl>
                                          <p:spTgt spid="5837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8376"/>
                                        </p:tgtEl>
                                        <p:attrNameLst>
                                          <p:attrName>style.visibility</p:attrName>
                                        </p:attrNameLst>
                                      </p:cBhvr>
                                      <p:to>
                                        <p:strVal val="visible"/>
                                      </p:to>
                                    </p:set>
                                    <p:animEffect transition="in" filter="wipe(left)">
                                      <p:cBhvr>
                                        <p:cTn id="37" dur="500"/>
                                        <p:tgtEl>
                                          <p:spTgt spid="5837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58377"/>
                                        </p:tgtEl>
                                        <p:attrNameLst>
                                          <p:attrName>style.visibility</p:attrName>
                                        </p:attrNameLst>
                                      </p:cBhvr>
                                      <p:to>
                                        <p:strVal val="visible"/>
                                      </p:to>
                                    </p:set>
                                    <p:animEffect transition="in" filter="wipe(left)">
                                      <p:cBhvr>
                                        <p:cTn id="42" dur="500"/>
                                        <p:tgtEl>
                                          <p:spTgt spid="5837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8378"/>
                                        </p:tgtEl>
                                        <p:attrNameLst>
                                          <p:attrName>style.visibility</p:attrName>
                                        </p:attrNameLst>
                                      </p:cBhvr>
                                      <p:to>
                                        <p:strVal val="visible"/>
                                      </p:to>
                                    </p:set>
                                    <p:animEffect transition="in" filter="wipe(left)">
                                      <p:cBhvr>
                                        <p:cTn id="47" dur="500"/>
                                        <p:tgtEl>
                                          <p:spTgt spid="5837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58379"/>
                                        </p:tgtEl>
                                        <p:attrNameLst>
                                          <p:attrName>style.visibility</p:attrName>
                                        </p:attrNameLst>
                                      </p:cBhvr>
                                      <p:to>
                                        <p:strVal val="visible"/>
                                      </p:to>
                                    </p:set>
                                    <p:animEffect transition="in" filter="wipe(left)">
                                      <p:cBhvr>
                                        <p:cTn id="52" dur="500"/>
                                        <p:tgtEl>
                                          <p:spTgt spid="5837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
                                        </p:tgtEl>
                                        <p:attrNameLst>
                                          <p:attrName>style.visibility</p:attrName>
                                        </p:attrNameLst>
                                      </p:cBhvr>
                                      <p:to>
                                        <p:strVal val="visible"/>
                                      </p:to>
                                    </p:set>
                                    <p:animEffect transition="in" filter="wipe(left)">
                                      <p:cBhvr>
                                        <p:cTn id="5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6" name="Rectangle 62"/>
          <p:cNvSpPr>
            <a:spLocks noChangeArrowheads="1"/>
          </p:cNvSpPr>
          <p:nvPr/>
        </p:nvSpPr>
        <p:spPr bwMode="auto">
          <a:xfrm>
            <a:off x="381000" y="4648200"/>
            <a:ext cx="2057400" cy="457200"/>
          </a:xfrm>
          <a:prstGeom prst="rect">
            <a:avLst/>
          </a:prstGeom>
          <a:solidFill>
            <a:srgbClr val="FFCC00"/>
          </a:solidFill>
          <a:ln w="9525">
            <a:solidFill>
              <a:srgbClr val="FFCC00"/>
            </a:solidFill>
            <a:miter lim="800000"/>
            <a:headEnd/>
            <a:tailEnd/>
          </a:ln>
        </p:spPr>
        <p:txBody>
          <a:bodyPr wrap="none" lIns="90000" tIns="46800" rIns="90000" bIns="46800" anchor="ctr"/>
          <a:lstStyle/>
          <a:p>
            <a:endParaRPr lang="zh-CN" altLang="en-US"/>
          </a:p>
        </p:txBody>
      </p:sp>
      <p:sp>
        <p:nvSpPr>
          <p:cNvPr id="1029" name="Rectangle 2"/>
          <p:cNvSpPr>
            <a:spLocks noGrp="1" noChangeArrowheads="1"/>
          </p:cNvSpPr>
          <p:nvPr>
            <p:ph type="title"/>
          </p:nvPr>
        </p:nvSpPr>
        <p:spPr bwMode="auto">
          <a:xfrm>
            <a:off x="304800" y="260648"/>
            <a:ext cx="6139408" cy="6096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3200" b="1" dirty="0">
                <a:solidFill>
                  <a:srgbClr val="0000FF"/>
                </a:solidFill>
                <a:latin typeface="黑体" pitchFamily="2" charset="-122"/>
                <a:ea typeface="黑体" pitchFamily="2" charset="-122"/>
              </a:rPr>
              <a:t>一、罗尔定理</a:t>
            </a:r>
          </a:p>
        </p:txBody>
      </p:sp>
      <p:sp>
        <p:nvSpPr>
          <p:cNvPr id="6190" name="Text Box 46"/>
          <p:cNvSpPr txBox="1">
            <a:spLocks noChangeArrowheads="1"/>
          </p:cNvSpPr>
          <p:nvPr/>
        </p:nvSpPr>
        <p:spPr bwMode="auto">
          <a:xfrm>
            <a:off x="387896" y="1611363"/>
            <a:ext cx="14478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CC"/>
                </a:solidFill>
                <a:ea typeface="黑体" pitchFamily="2" charset="-122"/>
              </a:rPr>
              <a:t>定义</a:t>
            </a:r>
          </a:p>
        </p:txBody>
      </p:sp>
      <p:graphicFrame>
        <p:nvGraphicFramePr>
          <p:cNvPr id="6193" name="Object 49"/>
          <p:cNvGraphicFramePr>
            <a:graphicFrameLocks noChangeAspect="1"/>
          </p:cNvGraphicFramePr>
          <p:nvPr>
            <p:extLst>
              <p:ext uri="{D42A27DB-BD31-4B8C-83A1-F6EECF244321}">
                <p14:modId xmlns:p14="http://schemas.microsoft.com/office/powerpoint/2010/main" xmlns="" val="3125023713"/>
              </p:ext>
            </p:extLst>
          </p:nvPr>
        </p:nvGraphicFramePr>
        <p:xfrm>
          <a:off x="539750" y="1556793"/>
          <a:ext cx="8208713" cy="2241230"/>
        </p:xfrm>
        <a:graphic>
          <a:graphicData uri="http://schemas.openxmlformats.org/presentationml/2006/ole">
            <p:oleObj spid="_x0000_s724142" name="Equation" r:id="rId3" imgW="7715347" imgH="2352512" progId="Equation.3">
              <p:embed/>
            </p:oleObj>
          </a:graphicData>
        </a:graphic>
      </p:graphicFrame>
      <p:sp>
        <p:nvSpPr>
          <p:cNvPr id="6203" name="Text Box 59"/>
          <p:cNvSpPr txBox="1">
            <a:spLocks noChangeArrowheads="1"/>
          </p:cNvSpPr>
          <p:nvPr/>
        </p:nvSpPr>
        <p:spPr bwMode="auto">
          <a:xfrm>
            <a:off x="304801" y="914400"/>
            <a:ext cx="455523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dirty="0">
                <a:solidFill>
                  <a:srgbClr val="9900FF"/>
                </a:solidFill>
                <a:latin typeface="黑体" pitchFamily="2" charset="-122"/>
                <a:ea typeface="黑体" pitchFamily="2" charset="-122"/>
              </a:rPr>
              <a:t>1. </a:t>
            </a:r>
            <a:r>
              <a:rPr lang="zh-CN" altLang="en-US" sz="2800" b="1" dirty="0">
                <a:solidFill>
                  <a:srgbClr val="9900FF"/>
                </a:solidFill>
                <a:latin typeface="黑体" pitchFamily="2" charset="-122"/>
                <a:ea typeface="黑体" pitchFamily="2" charset="-122"/>
              </a:rPr>
              <a:t>函数极值与费尔马定理</a:t>
            </a:r>
          </a:p>
        </p:txBody>
      </p:sp>
      <p:sp>
        <p:nvSpPr>
          <p:cNvPr id="6204" name="Text Box 60"/>
          <p:cNvSpPr txBox="1">
            <a:spLocks noChangeArrowheads="1"/>
          </p:cNvSpPr>
          <p:nvPr/>
        </p:nvSpPr>
        <p:spPr bwMode="auto">
          <a:xfrm>
            <a:off x="107504" y="3933056"/>
            <a:ext cx="89916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t>注：极值点必在区间内部，区间内的最值点必是极值点</a:t>
            </a:r>
            <a:r>
              <a:rPr lang="en-US" altLang="zh-CN" sz="2800" b="1" dirty="0"/>
              <a:t>.</a:t>
            </a:r>
          </a:p>
        </p:txBody>
      </p:sp>
      <p:graphicFrame>
        <p:nvGraphicFramePr>
          <p:cNvPr id="6205" name="Object 61"/>
          <p:cNvGraphicFramePr>
            <a:graphicFrameLocks noChangeAspect="1"/>
          </p:cNvGraphicFramePr>
          <p:nvPr/>
        </p:nvGraphicFramePr>
        <p:xfrm>
          <a:off x="457200" y="4648200"/>
          <a:ext cx="8382000" cy="938213"/>
        </p:xfrm>
        <a:graphic>
          <a:graphicData uri="http://schemas.openxmlformats.org/presentationml/2006/ole">
            <p:oleObj spid="_x0000_s724143" name="公式" r:id="rId4" imgW="4562613" imgH="523956" progId="Equation.3">
              <p:embed/>
            </p:oleObj>
          </a:graphicData>
        </a:graphic>
      </p:graphicFrame>
      <p:sp>
        <p:nvSpPr>
          <p:cNvPr id="9" name="Text Box 59"/>
          <p:cNvSpPr txBox="1">
            <a:spLocks noChangeArrowheads="1"/>
          </p:cNvSpPr>
          <p:nvPr/>
        </p:nvSpPr>
        <p:spPr bwMode="auto">
          <a:xfrm>
            <a:off x="457201" y="5786100"/>
            <a:ext cx="6491064"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9900FF"/>
                </a:solidFill>
                <a:latin typeface="黑体" pitchFamily="2" charset="-122"/>
                <a:ea typeface="黑体" pitchFamily="2" charset="-122"/>
              </a:rPr>
              <a:t>费尔马 </a:t>
            </a:r>
            <a:r>
              <a:rPr lang="en-US" altLang="zh-CN" sz="2800" b="1" dirty="0">
                <a:solidFill>
                  <a:srgbClr val="9900FF"/>
                </a:solidFill>
                <a:latin typeface="黑体" pitchFamily="2" charset="-122"/>
                <a:ea typeface="黑体" pitchFamily="2" charset="-122"/>
              </a:rPr>
              <a:t>( Fermat, 1601—1665,</a:t>
            </a:r>
            <a:r>
              <a:rPr lang="zh-CN" altLang="en-US" sz="2800" b="1" dirty="0">
                <a:solidFill>
                  <a:srgbClr val="9900FF"/>
                </a:solidFill>
                <a:latin typeface="黑体" pitchFamily="2" charset="-122"/>
                <a:ea typeface="黑体" pitchFamily="2" charset="-122"/>
              </a:rPr>
              <a:t>法国 </a:t>
            </a:r>
            <a:r>
              <a:rPr lang="en-US" altLang="zh-CN" sz="2800" b="1" dirty="0">
                <a:solidFill>
                  <a:srgbClr val="9900FF"/>
                </a:solidFill>
                <a:latin typeface="黑体" pitchFamily="2" charset="-122"/>
                <a:ea typeface="黑体" pitchFamily="2" charset="-122"/>
              </a:rPr>
              <a:t>) </a:t>
            </a:r>
            <a:endParaRPr lang="zh-CN" altLang="en-US" sz="2800" b="1" dirty="0">
              <a:solidFill>
                <a:srgbClr val="9900FF"/>
              </a:solidFill>
              <a:latin typeface="黑体" pitchFamily="2" charset="-122"/>
              <a:ea typeface="黑体" pitchFamily="2" charset="-122"/>
            </a:endParaRPr>
          </a:p>
        </p:txBody>
      </p:sp>
    </p:spTree>
    <p:extLst>
      <p:ext uri="{BB962C8B-B14F-4D97-AF65-F5344CB8AC3E}">
        <p14:creationId xmlns:p14="http://schemas.microsoft.com/office/powerpoint/2010/main" xmlns="" val="217686313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03"/>
                                        </p:tgtEl>
                                        <p:attrNameLst>
                                          <p:attrName>style.visibility</p:attrName>
                                        </p:attrNameLst>
                                      </p:cBhvr>
                                      <p:to>
                                        <p:strVal val="visible"/>
                                      </p:to>
                                    </p:set>
                                    <p:animEffect transition="in" filter="wipe(left)">
                                      <p:cBhvr>
                                        <p:cTn id="7" dur="500"/>
                                        <p:tgtEl>
                                          <p:spTgt spid="62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90"/>
                                        </p:tgtEl>
                                        <p:attrNameLst>
                                          <p:attrName>style.visibility</p:attrName>
                                        </p:attrNameLst>
                                      </p:cBhvr>
                                      <p:to>
                                        <p:strVal val="visible"/>
                                      </p:to>
                                    </p:set>
                                    <p:animEffect transition="in" filter="wipe(left)">
                                      <p:cBhvr>
                                        <p:cTn id="12" dur="500"/>
                                        <p:tgtEl>
                                          <p:spTgt spid="6190"/>
                                        </p:tgtEl>
                                      </p:cBhvr>
                                    </p:animEffect>
                                  </p:childTnLst>
                                </p:cTn>
                              </p:par>
                            </p:childTnLst>
                          </p:cTn>
                        </p:par>
                        <p:par>
                          <p:cTn id="13" fill="hold" nodeType="withGroup">
                            <p:stCondLst>
                              <p:cond delay="500"/>
                            </p:stCondLst>
                            <p:childTnLst>
                              <p:par>
                                <p:cTn id="14" presetID="22" presetClass="entr" presetSubtype="8" fill="hold" nodeType="afterEffect">
                                  <p:stCondLst>
                                    <p:cond delay="0"/>
                                  </p:stCondLst>
                                  <p:childTnLst>
                                    <p:set>
                                      <p:cBhvr>
                                        <p:cTn id="15" dur="1" fill="hold">
                                          <p:stCondLst>
                                            <p:cond delay="0"/>
                                          </p:stCondLst>
                                        </p:cTn>
                                        <p:tgtEl>
                                          <p:spTgt spid="6193"/>
                                        </p:tgtEl>
                                        <p:attrNameLst>
                                          <p:attrName>style.visibility</p:attrName>
                                        </p:attrNameLst>
                                      </p:cBhvr>
                                      <p:to>
                                        <p:strVal val="visible"/>
                                      </p:to>
                                    </p:set>
                                    <p:animEffect transition="in" filter="wipe(left)">
                                      <p:cBhvr>
                                        <p:cTn id="16" dur="500"/>
                                        <p:tgtEl>
                                          <p:spTgt spid="619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204"/>
                                        </p:tgtEl>
                                        <p:attrNameLst>
                                          <p:attrName>style.visibility</p:attrName>
                                        </p:attrNameLst>
                                      </p:cBhvr>
                                      <p:to>
                                        <p:strVal val="visible"/>
                                      </p:to>
                                    </p:set>
                                    <p:animEffect transition="in" filter="wipe(left)">
                                      <p:cBhvr>
                                        <p:cTn id="21" dur="500"/>
                                        <p:tgtEl>
                                          <p:spTgt spid="620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499"/>
                                          </p:stCondLst>
                                        </p:cTn>
                                        <p:tgtEl>
                                          <p:spTgt spid="6206"/>
                                        </p:tgtEl>
                                        <p:attrNameLst>
                                          <p:attrName>style.visibility</p:attrName>
                                        </p:attrNameLst>
                                      </p:cBhvr>
                                      <p:to>
                                        <p:strVal val="visible"/>
                                      </p:to>
                                    </p:set>
                                  </p:childTnLst>
                                </p:cTn>
                              </p:par>
                            </p:childTnLst>
                          </p:cTn>
                        </p:par>
                        <p:par>
                          <p:cTn id="26" fill="hold" nodeType="afterGroup">
                            <p:stCondLst>
                              <p:cond delay="500"/>
                            </p:stCondLst>
                            <p:childTnLst>
                              <p:par>
                                <p:cTn id="27" presetID="22" presetClass="entr" presetSubtype="8" fill="hold" nodeType="afterEffect">
                                  <p:stCondLst>
                                    <p:cond delay="0"/>
                                  </p:stCondLst>
                                  <p:childTnLst>
                                    <p:set>
                                      <p:cBhvr>
                                        <p:cTn id="28" dur="1" fill="hold">
                                          <p:stCondLst>
                                            <p:cond delay="0"/>
                                          </p:stCondLst>
                                        </p:cTn>
                                        <p:tgtEl>
                                          <p:spTgt spid="6205"/>
                                        </p:tgtEl>
                                        <p:attrNameLst>
                                          <p:attrName>style.visibility</p:attrName>
                                        </p:attrNameLst>
                                      </p:cBhvr>
                                      <p:to>
                                        <p:strVal val="visible"/>
                                      </p:to>
                                    </p:set>
                                    <p:animEffect transition="in" filter="wipe(left)">
                                      <p:cBhvr>
                                        <p:cTn id="29" dur="500"/>
                                        <p:tgtEl>
                                          <p:spTgt spid="6205"/>
                                        </p:tgtEl>
                                      </p:cBhvr>
                                    </p:animEffect>
                                  </p:childTnLst>
                                </p:cTn>
                              </p:par>
                            </p:childTnLst>
                          </p:cTn>
                        </p:par>
                        <p:par>
                          <p:cTn id="30" fill="hold">
                            <p:stCondLst>
                              <p:cond delay="1000"/>
                            </p:stCondLst>
                            <p:childTnLst>
                              <p:par>
                                <p:cTn id="31" presetID="22" presetClass="entr" presetSubtype="8"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6" grpId="0" animBg="1"/>
      <p:bldP spid="6190" grpId="0" autoUpdateAnimBg="0"/>
      <p:bldP spid="6203" grpId="0" autoUpdateAnimBg="0"/>
      <p:bldP spid="6204" grpId="0" autoUpdateAnimBg="0"/>
      <p:bldP spid="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4" name="Text Box 2"/>
          <p:cNvSpPr txBox="1">
            <a:spLocks noChangeArrowheads="1"/>
          </p:cNvSpPr>
          <p:nvPr/>
        </p:nvSpPr>
        <p:spPr bwMode="auto">
          <a:xfrm>
            <a:off x="250825" y="280988"/>
            <a:ext cx="10668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zh-CN" sz="2800" b="1" dirty="0">
                <a:solidFill>
                  <a:srgbClr val="0000FF"/>
                </a:solidFill>
                <a:latin typeface="黑体" pitchFamily="2" charset="-122"/>
                <a:ea typeface="黑体" pitchFamily="2" charset="-122"/>
              </a:rPr>
              <a:t>例</a:t>
            </a:r>
            <a:r>
              <a:rPr lang="en-US" altLang="zh-CN" sz="2800" b="1" dirty="0">
                <a:solidFill>
                  <a:srgbClr val="0000FF"/>
                </a:solidFill>
                <a:latin typeface="黑体" pitchFamily="2" charset="-122"/>
                <a:ea typeface="黑体" pitchFamily="2" charset="-122"/>
              </a:rPr>
              <a:t>5</a:t>
            </a:r>
            <a:endParaRPr lang="en-US" altLang="zh-CN" sz="2800" b="1" dirty="0">
              <a:solidFill>
                <a:srgbClr val="0000FF"/>
              </a:solidFill>
            </a:endParaRPr>
          </a:p>
        </p:txBody>
      </p:sp>
      <p:graphicFrame>
        <p:nvGraphicFramePr>
          <p:cNvPr id="15362" name="Object 3"/>
          <p:cNvGraphicFramePr>
            <a:graphicFrameLocks noChangeAspect="1"/>
          </p:cNvGraphicFramePr>
          <p:nvPr/>
        </p:nvGraphicFramePr>
        <p:xfrm>
          <a:off x="1331913" y="152400"/>
          <a:ext cx="5838825" cy="838200"/>
        </p:xfrm>
        <a:graphic>
          <a:graphicData uri="http://schemas.openxmlformats.org/presentationml/2006/ole">
            <p:oleObj spid="_x0000_s875530" name="公式" r:id="rId3" imgW="5334000" imgH="838200" progId="Equation.3">
              <p:embed/>
            </p:oleObj>
          </a:graphicData>
        </a:graphic>
      </p:graphicFrame>
      <p:sp>
        <p:nvSpPr>
          <p:cNvPr id="21508" name="Text Box 4"/>
          <p:cNvSpPr txBox="1">
            <a:spLocks noChangeArrowheads="1"/>
          </p:cNvSpPr>
          <p:nvPr/>
        </p:nvSpPr>
        <p:spPr bwMode="auto">
          <a:xfrm>
            <a:off x="327025" y="914400"/>
            <a:ext cx="9144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FF"/>
                </a:solidFill>
                <a:ea typeface="黑体" pitchFamily="2" charset="-122"/>
              </a:rPr>
              <a:t>证</a:t>
            </a:r>
            <a:endParaRPr lang="zh-CN" altLang="en-US" sz="2800" b="1">
              <a:solidFill>
                <a:srgbClr val="0000FF"/>
              </a:solidFill>
            </a:endParaRPr>
          </a:p>
        </p:txBody>
      </p:sp>
      <p:graphicFrame>
        <p:nvGraphicFramePr>
          <p:cNvPr id="21509" name="Object 5"/>
          <p:cNvGraphicFramePr>
            <a:graphicFrameLocks noChangeAspect="1"/>
          </p:cNvGraphicFramePr>
          <p:nvPr/>
        </p:nvGraphicFramePr>
        <p:xfrm>
          <a:off x="1012825" y="1014413"/>
          <a:ext cx="3052763" cy="452437"/>
        </p:xfrm>
        <a:graphic>
          <a:graphicData uri="http://schemas.openxmlformats.org/presentationml/2006/ole">
            <p:oleObj spid="_x0000_s875531" name="公式" r:id="rId4" imgW="2895681" imgH="419165" progId="Equation.3">
              <p:embed/>
            </p:oleObj>
          </a:graphicData>
        </a:graphic>
      </p:graphicFrame>
      <p:graphicFrame>
        <p:nvGraphicFramePr>
          <p:cNvPr id="21510" name="Object 6"/>
          <p:cNvGraphicFramePr>
            <a:graphicFrameLocks noChangeAspect="1"/>
          </p:cNvGraphicFramePr>
          <p:nvPr>
            <p:extLst>
              <p:ext uri="{D42A27DB-BD31-4B8C-83A1-F6EECF244321}">
                <p14:modId xmlns:p14="http://schemas.microsoft.com/office/powerpoint/2010/main" xmlns="" val="4000901585"/>
              </p:ext>
            </p:extLst>
          </p:nvPr>
        </p:nvGraphicFramePr>
        <p:xfrm>
          <a:off x="401638" y="1484313"/>
          <a:ext cx="6906666" cy="412750"/>
        </p:xfrm>
        <a:graphic>
          <a:graphicData uri="http://schemas.openxmlformats.org/presentationml/2006/ole">
            <p:oleObj spid="_x0000_s875532" name="公式" r:id="rId5" imgW="7112000" imgH="431800" progId="Equation.3">
              <p:embed/>
            </p:oleObj>
          </a:graphicData>
        </a:graphic>
      </p:graphicFrame>
      <p:graphicFrame>
        <p:nvGraphicFramePr>
          <p:cNvPr id="21511" name="Object 7"/>
          <p:cNvGraphicFramePr>
            <a:graphicFrameLocks noChangeAspect="1"/>
          </p:cNvGraphicFramePr>
          <p:nvPr/>
        </p:nvGraphicFramePr>
        <p:xfrm>
          <a:off x="479425" y="2057400"/>
          <a:ext cx="6249988" cy="427038"/>
        </p:xfrm>
        <a:graphic>
          <a:graphicData uri="http://schemas.openxmlformats.org/presentationml/2006/ole">
            <p:oleObj spid="_x0000_s875533" name="公式" r:id="rId6" imgW="5930900" imgH="406400" progId="Equation.3">
              <p:embed/>
            </p:oleObj>
          </a:graphicData>
        </a:graphic>
      </p:graphicFrame>
      <p:graphicFrame>
        <p:nvGraphicFramePr>
          <p:cNvPr id="21512" name="Object 8"/>
          <p:cNvGraphicFramePr>
            <a:graphicFrameLocks noChangeAspect="1"/>
          </p:cNvGraphicFramePr>
          <p:nvPr/>
        </p:nvGraphicFramePr>
        <p:xfrm>
          <a:off x="392113" y="2506663"/>
          <a:ext cx="3802062" cy="850900"/>
        </p:xfrm>
        <a:graphic>
          <a:graphicData uri="http://schemas.openxmlformats.org/presentationml/2006/ole">
            <p:oleObj spid="_x0000_s875534" name="公式" r:id="rId7" imgW="3746500" imgH="838200" progId="Equation.3">
              <p:embed/>
            </p:oleObj>
          </a:graphicData>
        </a:graphic>
      </p:graphicFrame>
      <p:sp>
        <p:nvSpPr>
          <p:cNvPr id="21513" name="Text Box 9"/>
          <p:cNvSpPr txBox="1">
            <a:spLocks noChangeArrowheads="1"/>
          </p:cNvSpPr>
          <p:nvPr/>
        </p:nvSpPr>
        <p:spPr bwMode="auto">
          <a:xfrm>
            <a:off x="4060825" y="2619375"/>
            <a:ext cx="1939925"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由上式得</a:t>
            </a:r>
          </a:p>
        </p:txBody>
      </p:sp>
      <p:graphicFrame>
        <p:nvGraphicFramePr>
          <p:cNvPr id="21514" name="Object 10"/>
          <p:cNvGraphicFramePr>
            <a:graphicFrameLocks noChangeAspect="1"/>
          </p:cNvGraphicFramePr>
          <p:nvPr/>
        </p:nvGraphicFramePr>
        <p:xfrm>
          <a:off x="5773738" y="2486025"/>
          <a:ext cx="2324100" cy="850900"/>
        </p:xfrm>
        <a:graphic>
          <a:graphicData uri="http://schemas.openxmlformats.org/presentationml/2006/ole">
            <p:oleObj spid="_x0000_s875535" name="公式" r:id="rId8" imgW="2463800" imgH="901700" progId="Equation.3">
              <p:embed/>
            </p:oleObj>
          </a:graphicData>
        </a:graphic>
      </p:graphicFrame>
      <p:graphicFrame>
        <p:nvGraphicFramePr>
          <p:cNvPr id="21515" name="Object 11"/>
          <p:cNvGraphicFramePr>
            <a:graphicFrameLocks noChangeAspect="1"/>
          </p:cNvGraphicFramePr>
          <p:nvPr/>
        </p:nvGraphicFramePr>
        <p:xfrm>
          <a:off x="479425" y="3460750"/>
          <a:ext cx="2217738" cy="441325"/>
        </p:xfrm>
        <a:graphic>
          <a:graphicData uri="http://schemas.openxmlformats.org/presentationml/2006/ole">
            <p:oleObj spid="_x0000_s875536" name="公式" r:id="rId9" imgW="2032000" imgH="406400" progId="Equation.3">
              <p:embed/>
            </p:oleObj>
          </a:graphicData>
        </a:graphic>
      </p:graphicFrame>
      <p:graphicFrame>
        <p:nvGraphicFramePr>
          <p:cNvPr id="21516" name="Object 12"/>
          <p:cNvGraphicFramePr>
            <a:graphicFrameLocks noChangeAspect="1"/>
          </p:cNvGraphicFramePr>
          <p:nvPr/>
        </p:nvGraphicFramePr>
        <p:xfrm>
          <a:off x="3379788" y="3521075"/>
          <a:ext cx="2416175" cy="404813"/>
        </p:xfrm>
        <a:graphic>
          <a:graphicData uri="http://schemas.openxmlformats.org/presentationml/2006/ole">
            <p:oleObj spid="_x0000_s875537" name="公式" r:id="rId10" imgW="2260600" imgH="381000" progId="Equation.3">
              <p:embed/>
            </p:oleObj>
          </a:graphicData>
        </a:graphic>
      </p:graphicFrame>
      <p:graphicFrame>
        <p:nvGraphicFramePr>
          <p:cNvPr id="21517" name="Object 13"/>
          <p:cNvGraphicFramePr>
            <a:graphicFrameLocks noChangeAspect="1"/>
          </p:cNvGraphicFramePr>
          <p:nvPr/>
        </p:nvGraphicFramePr>
        <p:xfrm>
          <a:off x="6465888" y="3276600"/>
          <a:ext cx="2570162" cy="931863"/>
        </p:xfrm>
        <a:graphic>
          <a:graphicData uri="http://schemas.openxmlformats.org/presentationml/2006/ole">
            <p:oleObj spid="_x0000_s875538" name="公式" r:id="rId11" imgW="2489200" imgH="901700" progId="Equation.3">
              <p:embed/>
            </p:oleObj>
          </a:graphicData>
        </a:graphic>
      </p:graphicFrame>
      <p:graphicFrame>
        <p:nvGraphicFramePr>
          <p:cNvPr id="21518" name="Object 14"/>
          <p:cNvGraphicFramePr>
            <a:graphicFrameLocks noChangeAspect="1"/>
          </p:cNvGraphicFramePr>
          <p:nvPr/>
        </p:nvGraphicFramePr>
        <p:xfrm>
          <a:off x="914400" y="3886200"/>
          <a:ext cx="2936875" cy="957263"/>
        </p:xfrm>
        <a:graphic>
          <a:graphicData uri="http://schemas.openxmlformats.org/presentationml/2006/ole">
            <p:oleObj spid="_x0000_s875539" name="公式" r:id="rId12" imgW="2768600" imgH="901700" progId="Equation.3">
              <p:embed/>
            </p:oleObj>
          </a:graphicData>
        </a:graphic>
      </p:graphicFrame>
      <p:graphicFrame>
        <p:nvGraphicFramePr>
          <p:cNvPr id="21519" name="Object 15"/>
          <p:cNvGraphicFramePr>
            <a:graphicFrameLocks noChangeAspect="1"/>
          </p:cNvGraphicFramePr>
          <p:nvPr/>
        </p:nvGraphicFramePr>
        <p:xfrm>
          <a:off x="4124325" y="4005263"/>
          <a:ext cx="3400425" cy="833437"/>
        </p:xfrm>
        <a:graphic>
          <a:graphicData uri="http://schemas.openxmlformats.org/presentationml/2006/ole">
            <p:oleObj spid="_x0000_s875540" name="公式" r:id="rId13" imgW="3416300" imgH="838200" progId="Equation.3">
              <p:embed/>
            </p:oleObj>
          </a:graphicData>
        </a:graphic>
      </p:graphicFrame>
      <p:sp>
        <p:nvSpPr>
          <p:cNvPr id="21520" name="AutoShape 16"/>
          <p:cNvSpPr>
            <a:spLocks noChangeArrowheads="1"/>
          </p:cNvSpPr>
          <p:nvPr/>
        </p:nvSpPr>
        <p:spPr bwMode="auto">
          <a:xfrm>
            <a:off x="2895600" y="3594100"/>
            <a:ext cx="381000" cy="152400"/>
          </a:xfrm>
          <a:prstGeom prst="rightArrow">
            <a:avLst>
              <a:gd name="adj1" fmla="val 50000"/>
              <a:gd name="adj2" fmla="val 62500"/>
            </a:avLst>
          </a:prstGeom>
          <a:solidFill>
            <a:srgbClr val="00CCFF"/>
          </a:solidFill>
          <a:ln w="12700">
            <a:solidFill>
              <a:schemeClr val="accent2"/>
            </a:solidFill>
            <a:miter lim="800000"/>
            <a:headEnd/>
            <a:tailEnd/>
          </a:ln>
        </p:spPr>
        <p:txBody>
          <a:bodyPr wrap="none" anchor="ctr"/>
          <a:lstStyle/>
          <a:p>
            <a:endParaRPr lang="zh-CN" altLang="en-US"/>
          </a:p>
        </p:txBody>
      </p:sp>
      <p:sp>
        <p:nvSpPr>
          <p:cNvPr id="21521" name="AutoShape 17"/>
          <p:cNvSpPr>
            <a:spLocks noChangeArrowheads="1"/>
          </p:cNvSpPr>
          <p:nvPr/>
        </p:nvSpPr>
        <p:spPr bwMode="auto">
          <a:xfrm>
            <a:off x="5991225" y="3644900"/>
            <a:ext cx="381000" cy="152400"/>
          </a:xfrm>
          <a:prstGeom prst="rightArrow">
            <a:avLst>
              <a:gd name="adj1" fmla="val 50000"/>
              <a:gd name="adj2" fmla="val 62500"/>
            </a:avLst>
          </a:prstGeom>
          <a:solidFill>
            <a:srgbClr val="00CCFF"/>
          </a:solidFill>
          <a:ln w="12700">
            <a:solidFill>
              <a:schemeClr val="accent2"/>
            </a:solidFill>
            <a:miter lim="800000"/>
            <a:headEnd/>
            <a:tailEnd/>
          </a:ln>
        </p:spPr>
        <p:txBody>
          <a:bodyPr wrap="none" anchor="ctr"/>
          <a:lstStyle/>
          <a:p>
            <a:endParaRPr lang="zh-CN" altLang="en-US"/>
          </a:p>
        </p:txBody>
      </p:sp>
      <p:sp>
        <p:nvSpPr>
          <p:cNvPr id="21524" name="Text Box 20"/>
          <p:cNvSpPr txBox="1">
            <a:spLocks noChangeArrowheads="1"/>
          </p:cNvSpPr>
          <p:nvPr/>
        </p:nvSpPr>
        <p:spPr bwMode="auto">
          <a:xfrm>
            <a:off x="304800" y="4679950"/>
            <a:ext cx="1066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CC"/>
                </a:solidFill>
                <a:latin typeface="黑体" pitchFamily="2" charset="-122"/>
                <a:ea typeface="黑体" pitchFamily="2" charset="-122"/>
              </a:rPr>
              <a:t>练习</a:t>
            </a:r>
            <a:r>
              <a:rPr lang="en-US" altLang="zh-CN" sz="2800" b="1" dirty="0">
                <a:solidFill>
                  <a:srgbClr val="0000CC"/>
                </a:solidFill>
                <a:latin typeface="黑体" pitchFamily="2" charset="-122"/>
                <a:ea typeface="黑体" pitchFamily="2" charset="-122"/>
              </a:rPr>
              <a:t>:</a:t>
            </a:r>
          </a:p>
        </p:txBody>
      </p:sp>
      <p:graphicFrame>
        <p:nvGraphicFramePr>
          <p:cNvPr id="21525" name="Object 21"/>
          <p:cNvGraphicFramePr>
            <a:graphicFrameLocks noChangeAspect="1"/>
          </p:cNvGraphicFramePr>
          <p:nvPr/>
        </p:nvGraphicFramePr>
        <p:xfrm>
          <a:off x="428596" y="5214950"/>
          <a:ext cx="8286750" cy="931863"/>
        </p:xfrm>
        <a:graphic>
          <a:graphicData uri="http://schemas.openxmlformats.org/presentationml/2006/ole">
            <p:oleObj spid="_x0000_s875541" name="公式" r:id="rId14" imgW="4638537" imgH="533514" progId="Equation.3">
              <p:embed/>
            </p:oleObj>
          </a:graphicData>
        </a:graphic>
      </p:graphicFrame>
    </p:spTree>
    <p:extLst>
      <p:ext uri="{BB962C8B-B14F-4D97-AF65-F5344CB8AC3E}">
        <p14:creationId xmlns:p14="http://schemas.microsoft.com/office/powerpoint/2010/main" xmlns="" val="58363279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508"/>
                                        </p:tgtEl>
                                        <p:attrNameLst>
                                          <p:attrName>style.visibility</p:attrName>
                                        </p:attrNameLst>
                                      </p:cBhvr>
                                      <p:to>
                                        <p:strVal val="visible"/>
                                      </p:to>
                                    </p:set>
                                    <p:animEffect transition="in" filter="wipe(left)">
                                      <p:cBhvr>
                                        <p:cTn id="7" dur="500"/>
                                        <p:tgtEl>
                                          <p:spTgt spid="215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1509"/>
                                        </p:tgtEl>
                                        <p:attrNameLst>
                                          <p:attrName>style.visibility</p:attrName>
                                        </p:attrNameLst>
                                      </p:cBhvr>
                                      <p:to>
                                        <p:strVal val="visible"/>
                                      </p:to>
                                    </p:set>
                                    <p:animEffect transition="in" filter="wipe(left)">
                                      <p:cBhvr>
                                        <p:cTn id="12" dur="500"/>
                                        <p:tgtEl>
                                          <p:spTgt spid="215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510"/>
                                        </p:tgtEl>
                                        <p:attrNameLst>
                                          <p:attrName>style.visibility</p:attrName>
                                        </p:attrNameLst>
                                      </p:cBhvr>
                                      <p:to>
                                        <p:strVal val="visible"/>
                                      </p:to>
                                    </p:set>
                                    <p:animEffect transition="in" filter="wipe(left)">
                                      <p:cBhvr>
                                        <p:cTn id="17" dur="500"/>
                                        <p:tgtEl>
                                          <p:spTgt spid="215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511"/>
                                        </p:tgtEl>
                                        <p:attrNameLst>
                                          <p:attrName>style.visibility</p:attrName>
                                        </p:attrNameLst>
                                      </p:cBhvr>
                                      <p:to>
                                        <p:strVal val="visible"/>
                                      </p:to>
                                    </p:set>
                                    <p:animEffect transition="in" filter="wipe(left)">
                                      <p:cBhvr>
                                        <p:cTn id="22" dur="500"/>
                                        <p:tgtEl>
                                          <p:spTgt spid="2151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1512"/>
                                        </p:tgtEl>
                                        <p:attrNameLst>
                                          <p:attrName>style.visibility</p:attrName>
                                        </p:attrNameLst>
                                      </p:cBhvr>
                                      <p:to>
                                        <p:strVal val="visible"/>
                                      </p:to>
                                    </p:set>
                                    <p:animEffect transition="in" filter="wipe(left)">
                                      <p:cBhvr>
                                        <p:cTn id="27" dur="500"/>
                                        <p:tgtEl>
                                          <p:spTgt spid="215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513"/>
                                        </p:tgtEl>
                                        <p:attrNameLst>
                                          <p:attrName>style.visibility</p:attrName>
                                        </p:attrNameLst>
                                      </p:cBhvr>
                                      <p:to>
                                        <p:strVal val="visible"/>
                                      </p:to>
                                    </p:set>
                                    <p:animEffect transition="in" filter="wipe(left)">
                                      <p:cBhvr>
                                        <p:cTn id="32" dur="500"/>
                                        <p:tgtEl>
                                          <p:spTgt spid="21513"/>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21514"/>
                                        </p:tgtEl>
                                        <p:attrNameLst>
                                          <p:attrName>style.visibility</p:attrName>
                                        </p:attrNameLst>
                                      </p:cBhvr>
                                      <p:to>
                                        <p:strVal val="visible"/>
                                      </p:to>
                                    </p:set>
                                    <p:animEffect transition="in" filter="wipe(left)">
                                      <p:cBhvr>
                                        <p:cTn id="36" dur="500"/>
                                        <p:tgtEl>
                                          <p:spTgt spid="2151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1515"/>
                                        </p:tgtEl>
                                        <p:attrNameLst>
                                          <p:attrName>style.visibility</p:attrName>
                                        </p:attrNameLst>
                                      </p:cBhvr>
                                      <p:to>
                                        <p:strVal val="visible"/>
                                      </p:to>
                                    </p:set>
                                    <p:animEffect transition="in" filter="wipe(left)">
                                      <p:cBhvr>
                                        <p:cTn id="41" dur="500"/>
                                        <p:tgtEl>
                                          <p:spTgt spid="2151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1520"/>
                                        </p:tgtEl>
                                        <p:attrNameLst>
                                          <p:attrName>style.visibility</p:attrName>
                                        </p:attrNameLst>
                                      </p:cBhvr>
                                      <p:to>
                                        <p:strVal val="visible"/>
                                      </p:to>
                                    </p:set>
                                    <p:animEffect transition="in" filter="wipe(left)">
                                      <p:cBhvr>
                                        <p:cTn id="46" dur="500"/>
                                        <p:tgtEl>
                                          <p:spTgt spid="21520"/>
                                        </p:tgtEl>
                                      </p:cBhvr>
                                    </p:animEffect>
                                  </p:childTnLst>
                                </p:cTn>
                              </p:par>
                            </p:childTnLst>
                          </p:cTn>
                        </p:par>
                        <p:par>
                          <p:cTn id="47" fill="hold" nodeType="afterGroup">
                            <p:stCondLst>
                              <p:cond delay="500"/>
                            </p:stCondLst>
                            <p:childTnLst>
                              <p:par>
                                <p:cTn id="48" presetID="22" presetClass="entr" presetSubtype="8" fill="hold" nodeType="afterEffect">
                                  <p:stCondLst>
                                    <p:cond delay="0"/>
                                  </p:stCondLst>
                                  <p:childTnLst>
                                    <p:set>
                                      <p:cBhvr>
                                        <p:cTn id="49" dur="1" fill="hold">
                                          <p:stCondLst>
                                            <p:cond delay="0"/>
                                          </p:stCondLst>
                                        </p:cTn>
                                        <p:tgtEl>
                                          <p:spTgt spid="21516"/>
                                        </p:tgtEl>
                                        <p:attrNameLst>
                                          <p:attrName>style.visibility</p:attrName>
                                        </p:attrNameLst>
                                      </p:cBhvr>
                                      <p:to>
                                        <p:strVal val="visible"/>
                                      </p:to>
                                    </p:set>
                                    <p:animEffect transition="in" filter="wipe(left)">
                                      <p:cBhvr>
                                        <p:cTn id="50" dur="500"/>
                                        <p:tgtEl>
                                          <p:spTgt spid="2151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21521"/>
                                        </p:tgtEl>
                                        <p:attrNameLst>
                                          <p:attrName>style.visibility</p:attrName>
                                        </p:attrNameLst>
                                      </p:cBhvr>
                                      <p:to>
                                        <p:strVal val="visible"/>
                                      </p:to>
                                    </p:set>
                                    <p:animEffect transition="in" filter="wipe(left)">
                                      <p:cBhvr>
                                        <p:cTn id="55" dur="500"/>
                                        <p:tgtEl>
                                          <p:spTgt spid="21521"/>
                                        </p:tgtEl>
                                      </p:cBhvr>
                                    </p:animEffect>
                                  </p:childTnLst>
                                </p:cTn>
                              </p:par>
                            </p:childTnLst>
                          </p:cTn>
                        </p:par>
                        <p:par>
                          <p:cTn id="56" fill="hold" nodeType="afterGroup">
                            <p:stCondLst>
                              <p:cond delay="500"/>
                            </p:stCondLst>
                            <p:childTnLst>
                              <p:par>
                                <p:cTn id="57" presetID="22" presetClass="entr" presetSubtype="8" fill="hold" nodeType="afterEffect">
                                  <p:stCondLst>
                                    <p:cond delay="0"/>
                                  </p:stCondLst>
                                  <p:childTnLst>
                                    <p:set>
                                      <p:cBhvr>
                                        <p:cTn id="58" dur="1" fill="hold">
                                          <p:stCondLst>
                                            <p:cond delay="0"/>
                                          </p:stCondLst>
                                        </p:cTn>
                                        <p:tgtEl>
                                          <p:spTgt spid="21517"/>
                                        </p:tgtEl>
                                        <p:attrNameLst>
                                          <p:attrName>style.visibility</p:attrName>
                                        </p:attrNameLst>
                                      </p:cBhvr>
                                      <p:to>
                                        <p:strVal val="visible"/>
                                      </p:to>
                                    </p:set>
                                    <p:animEffect transition="in" filter="wipe(left)">
                                      <p:cBhvr>
                                        <p:cTn id="59" dur="500"/>
                                        <p:tgtEl>
                                          <p:spTgt spid="21517"/>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21518"/>
                                        </p:tgtEl>
                                        <p:attrNameLst>
                                          <p:attrName>style.visibility</p:attrName>
                                        </p:attrNameLst>
                                      </p:cBhvr>
                                      <p:to>
                                        <p:strVal val="visible"/>
                                      </p:to>
                                    </p:set>
                                    <p:animEffect transition="in" filter="wipe(left)">
                                      <p:cBhvr>
                                        <p:cTn id="64" dur="500"/>
                                        <p:tgtEl>
                                          <p:spTgt spid="2151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21519"/>
                                        </p:tgtEl>
                                        <p:attrNameLst>
                                          <p:attrName>style.visibility</p:attrName>
                                        </p:attrNameLst>
                                      </p:cBhvr>
                                      <p:to>
                                        <p:strVal val="visible"/>
                                      </p:to>
                                    </p:set>
                                    <p:animEffect transition="in" filter="wipe(left)">
                                      <p:cBhvr>
                                        <p:cTn id="69" dur="500"/>
                                        <p:tgtEl>
                                          <p:spTgt spid="2151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grpId="0" nodeType="clickEffect">
                                  <p:stCondLst>
                                    <p:cond delay="0"/>
                                  </p:stCondLst>
                                  <p:childTnLst>
                                    <p:set>
                                      <p:cBhvr>
                                        <p:cTn id="73" dur="1" fill="hold">
                                          <p:stCondLst>
                                            <p:cond delay="499"/>
                                          </p:stCondLst>
                                        </p:cTn>
                                        <p:tgtEl>
                                          <p:spTgt spid="21524"/>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4" fill="hold" nodeType="clickEffect">
                                  <p:stCondLst>
                                    <p:cond delay="0"/>
                                  </p:stCondLst>
                                  <p:childTnLst>
                                    <p:set>
                                      <p:cBhvr>
                                        <p:cTn id="77" dur="1" fill="hold">
                                          <p:stCondLst>
                                            <p:cond delay="0"/>
                                          </p:stCondLst>
                                        </p:cTn>
                                        <p:tgtEl>
                                          <p:spTgt spid="21525"/>
                                        </p:tgtEl>
                                        <p:attrNameLst>
                                          <p:attrName>style.visibility</p:attrName>
                                        </p:attrNameLst>
                                      </p:cBhvr>
                                      <p:to>
                                        <p:strVal val="visible"/>
                                      </p:to>
                                    </p:set>
                                    <p:animEffect transition="in" filter="wipe(down)">
                                      <p:cBhvr>
                                        <p:cTn id="78" dur="500"/>
                                        <p:tgtEl>
                                          <p:spTgt spid="21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8" grpId="0" autoUpdateAnimBg="0"/>
      <p:bldP spid="21513" grpId="0" autoUpdateAnimBg="0"/>
      <p:bldP spid="21520" grpId="0" animBg="1"/>
      <p:bldP spid="21521" grpId="0" animBg="1"/>
      <p:bldP spid="2152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9" name="Rectangle 7"/>
          <p:cNvSpPr>
            <a:spLocks noChangeArrowheads="1"/>
          </p:cNvSpPr>
          <p:nvPr/>
        </p:nvSpPr>
        <p:spPr bwMode="auto">
          <a:xfrm>
            <a:off x="381000" y="1004888"/>
            <a:ext cx="3830638" cy="533400"/>
          </a:xfrm>
          <a:prstGeom prst="rect">
            <a:avLst/>
          </a:prstGeom>
          <a:solidFill>
            <a:srgbClr val="FFCC00"/>
          </a:solidFill>
          <a:ln w="9525">
            <a:solidFill>
              <a:srgbClr val="FFCC00"/>
            </a:solidFill>
            <a:miter lim="800000"/>
            <a:headEnd/>
            <a:tailEnd/>
          </a:ln>
        </p:spPr>
        <p:txBody>
          <a:bodyPr wrap="none" lIns="90000" tIns="46800" rIns="90000" bIns="46800" anchor="ctr"/>
          <a:lstStyle/>
          <a:p>
            <a:endParaRPr lang="zh-CN" altLang="en-US"/>
          </a:p>
        </p:txBody>
      </p:sp>
      <p:sp>
        <p:nvSpPr>
          <p:cNvPr id="20484" name="Rectangle 2"/>
          <p:cNvSpPr>
            <a:spLocks noGrp="1" noChangeArrowheads="1"/>
          </p:cNvSpPr>
          <p:nvPr>
            <p:ph type="title"/>
          </p:nvPr>
        </p:nvSpPr>
        <p:spPr bwMode="auto">
          <a:xfrm>
            <a:off x="228600" y="228600"/>
            <a:ext cx="7543800" cy="1143000"/>
          </a:xfr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l" eaLnBrk="1" hangingPunct="1"/>
            <a:r>
              <a:rPr lang="zh-CN" altLang="en-US" sz="3200" b="1">
                <a:solidFill>
                  <a:srgbClr val="0000FF"/>
                </a:solidFill>
                <a:latin typeface="黑体" pitchFamily="2" charset="-122"/>
                <a:ea typeface="黑体" pitchFamily="2" charset="-122"/>
              </a:rPr>
              <a:t>三、柯西 </a:t>
            </a:r>
            <a:r>
              <a:rPr lang="en-US" altLang="zh-CN" sz="3200" b="1" dirty="0">
                <a:solidFill>
                  <a:srgbClr val="0000FF"/>
                </a:solidFill>
                <a:latin typeface="黑体" pitchFamily="2" charset="-122"/>
                <a:ea typeface="黑体" pitchFamily="2" charset="-122"/>
              </a:rPr>
              <a:t>( Cauchy ) </a:t>
            </a:r>
            <a:r>
              <a:rPr lang="zh-CN" altLang="en-US" sz="3200" b="1" dirty="0">
                <a:solidFill>
                  <a:srgbClr val="0000FF"/>
                </a:solidFill>
                <a:latin typeface="黑体" pitchFamily="2" charset="-122"/>
                <a:ea typeface="黑体" pitchFamily="2" charset="-122"/>
              </a:rPr>
              <a:t>中值定理</a:t>
            </a:r>
          </a:p>
        </p:txBody>
      </p:sp>
      <p:graphicFrame>
        <p:nvGraphicFramePr>
          <p:cNvPr id="8196" name="Object 4"/>
          <p:cNvGraphicFramePr>
            <a:graphicFrameLocks noChangeAspect="1"/>
          </p:cNvGraphicFramePr>
          <p:nvPr>
            <p:extLst>
              <p:ext uri="{D42A27DB-BD31-4B8C-83A1-F6EECF244321}">
                <p14:modId xmlns:p14="http://schemas.microsoft.com/office/powerpoint/2010/main" xmlns="" val="3549959337"/>
              </p:ext>
            </p:extLst>
          </p:nvPr>
        </p:nvGraphicFramePr>
        <p:xfrm>
          <a:off x="469900" y="1003300"/>
          <a:ext cx="5232400" cy="4064000"/>
        </p:xfrm>
        <a:graphic>
          <a:graphicData uri="http://schemas.openxmlformats.org/presentationml/2006/ole">
            <p:oleObj spid="_x0000_s840790" name="Template" r:id="rId3" imgW="5868720" imgH="4556880" progId="Word.Template.12">
              <p:embed/>
            </p:oleObj>
          </a:graphicData>
        </a:graphic>
      </p:graphicFrame>
      <p:sp>
        <p:nvSpPr>
          <p:cNvPr id="20485" name="Rectangle 5">
            <a:hlinkClick r:id="rId4"/>
          </p:cNvPr>
          <p:cNvSpPr>
            <a:spLocks noChangeArrowheads="1"/>
          </p:cNvSpPr>
          <p:nvPr/>
        </p:nvSpPr>
        <p:spPr bwMode="auto">
          <a:xfrm>
            <a:off x="6012160" y="3861048"/>
            <a:ext cx="2889250" cy="874712"/>
          </a:xfrm>
          <a:prstGeom prst="rect">
            <a:avLst/>
          </a:prstGeom>
          <a:solidFill>
            <a:srgbClr val="FFFF99"/>
          </a:solidFill>
          <a:ln w="9525">
            <a:solidFill>
              <a:schemeClr val="accent1"/>
            </a:solidFill>
            <a:miter lim="800000"/>
            <a:headEnd/>
            <a:tailEnd/>
          </a:ln>
        </p:spPr>
        <p:txBody>
          <a:bodyPr anchor="ctr"/>
          <a:lstStyle/>
          <a:p>
            <a:r>
              <a:rPr lang="zh-CN" altLang="en-US" sz="2800" b="1" dirty="0">
                <a:solidFill>
                  <a:srgbClr val="990099"/>
                </a:solidFill>
              </a:rPr>
              <a:t>柯西</a:t>
            </a:r>
            <a:r>
              <a:rPr lang="en-US" altLang="zh-CN" sz="2800" b="1" dirty="0">
                <a:solidFill>
                  <a:srgbClr val="990099"/>
                </a:solidFill>
              </a:rPr>
              <a:t>, Cauchy,  1789--1857, </a:t>
            </a:r>
            <a:r>
              <a:rPr lang="zh-CN" altLang="en-US" sz="2800" b="1" dirty="0">
                <a:solidFill>
                  <a:srgbClr val="990099"/>
                </a:solidFill>
              </a:rPr>
              <a:t>法国</a:t>
            </a:r>
          </a:p>
        </p:txBody>
      </p:sp>
      <p:pic>
        <p:nvPicPr>
          <p:cNvPr id="20486" name="Picture 6"/>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305550" y="620688"/>
            <a:ext cx="2381250" cy="304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pic>
      <p:graphicFrame>
        <p:nvGraphicFramePr>
          <p:cNvPr id="2" name="对象 1"/>
          <p:cNvGraphicFramePr>
            <a:graphicFrameLocks noChangeAspect="1"/>
          </p:cNvGraphicFramePr>
          <p:nvPr>
            <p:extLst>
              <p:ext uri="{D42A27DB-BD31-4B8C-83A1-F6EECF244321}">
                <p14:modId xmlns:p14="http://schemas.microsoft.com/office/powerpoint/2010/main" xmlns="" val="4254192662"/>
              </p:ext>
            </p:extLst>
          </p:nvPr>
        </p:nvGraphicFramePr>
        <p:xfrm>
          <a:off x="539552" y="5157192"/>
          <a:ext cx="7848872" cy="919013"/>
        </p:xfrm>
        <a:graphic>
          <a:graphicData uri="http://schemas.openxmlformats.org/presentationml/2006/ole">
            <p:oleObj spid="_x0000_s840791" name="Document" r:id="rId6" imgW="8029663" imgH="938859" progId="">
              <p:embed/>
            </p:oleObj>
          </a:graphicData>
        </a:graphic>
      </p:graphicFrame>
    </p:spTree>
    <p:extLst>
      <p:ext uri="{BB962C8B-B14F-4D97-AF65-F5344CB8AC3E}">
        <p14:creationId xmlns:p14="http://schemas.microsoft.com/office/powerpoint/2010/main" xmlns="" val="5965313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199"/>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nodeType="afterEffect">
                                  <p:stCondLst>
                                    <p:cond delay="0"/>
                                  </p:stCondLst>
                                  <p:childTnLst>
                                    <p:set>
                                      <p:cBhvr>
                                        <p:cTn id="9" dur="1" fill="hold">
                                          <p:stCondLst>
                                            <p:cond delay="0"/>
                                          </p:stCondLst>
                                        </p:cTn>
                                        <p:tgtEl>
                                          <p:spTgt spid="8196"/>
                                        </p:tgtEl>
                                        <p:attrNameLst>
                                          <p:attrName>style.visibility</p:attrName>
                                        </p:attrNameLst>
                                      </p:cBhvr>
                                      <p:to>
                                        <p:strVal val="visible"/>
                                      </p:to>
                                    </p:set>
                                    <p:animEffect transition="in" filter="wipe(left)">
                                      <p:cBhvr>
                                        <p:cTn id="10" dur="500"/>
                                        <p:tgtEl>
                                          <p:spTgt spid="819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23" name="Text Box 5"/>
          <p:cNvSpPr txBox="1">
            <a:spLocks noChangeArrowheads="1"/>
          </p:cNvSpPr>
          <p:nvPr/>
        </p:nvSpPr>
        <p:spPr bwMode="auto">
          <a:xfrm>
            <a:off x="762000" y="457200"/>
            <a:ext cx="2743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FF0000"/>
                </a:solidFill>
              </a:rPr>
              <a:t>几何解释</a:t>
            </a:r>
            <a:r>
              <a:rPr lang="en-US" altLang="zh-CN" sz="2800" b="1">
                <a:solidFill>
                  <a:srgbClr val="FF0000"/>
                </a:solidFill>
              </a:rPr>
              <a:t>:</a:t>
            </a:r>
          </a:p>
        </p:txBody>
      </p:sp>
      <p:sp>
        <p:nvSpPr>
          <p:cNvPr id="14344" name="Line 8"/>
          <p:cNvSpPr>
            <a:spLocks noChangeShapeType="1"/>
          </p:cNvSpPr>
          <p:nvPr/>
        </p:nvSpPr>
        <p:spPr bwMode="auto">
          <a:xfrm flipV="1">
            <a:off x="4800600" y="1524000"/>
            <a:ext cx="2514600" cy="838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2" name="Group 52"/>
          <p:cNvGrpSpPr>
            <a:grpSpLocks/>
          </p:cNvGrpSpPr>
          <p:nvPr/>
        </p:nvGrpSpPr>
        <p:grpSpPr bwMode="auto">
          <a:xfrm>
            <a:off x="5208588" y="1524000"/>
            <a:ext cx="454025" cy="1506538"/>
            <a:chOff x="3266" y="1248"/>
            <a:chExt cx="286" cy="949"/>
          </a:xfrm>
        </p:grpSpPr>
        <p:sp>
          <p:nvSpPr>
            <p:cNvPr id="21539" name="Line 22"/>
            <p:cNvSpPr>
              <a:spLocks noChangeShapeType="1"/>
            </p:cNvSpPr>
            <p:nvPr/>
          </p:nvSpPr>
          <p:spPr bwMode="auto">
            <a:xfrm>
              <a:off x="3417" y="1248"/>
              <a:ext cx="0" cy="768"/>
            </a:xfrm>
            <a:prstGeom prst="line">
              <a:avLst/>
            </a:prstGeom>
            <a:noFill/>
            <a:ln w="25400">
              <a:solidFill>
                <a:srgbClr val="00660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1522" name="Object 32"/>
            <p:cNvGraphicFramePr>
              <a:graphicFrameLocks noChangeAspect="1"/>
            </p:cNvGraphicFramePr>
            <p:nvPr/>
          </p:nvGraphicFramePr>
          <p:xfrm>
            <a:off x="3266" y="2064"/>
            <a:ext cx="286" cy="133"/>
          </p:xfrm>
          <a:graphic>
            <a:graphicData uri="http://schemas.openxmlformats.org/presentationml/2006/ole">
              <p:oleObj spid="_x0000_s842444" name="公式" r:id="rId3" imgW="895431" imgH="409608" progId="Equation.3">
                <p:embed/>
              </p:oleObj>
            </a:graphicData>
          </a:graphic>
        </p:graphicFrame>
      </p:grpSp>
      <p:grpSp>
        <p:nvGrpSpPr>
          <p:cNvPr id="3" name="Group 53"/>
          <p:cNvGrpSpPr>
            <a:grpSpLocks/>
          </p:cNvGrpSpPr>
          <p:nvPr/>
        </p:nvGrpSpPr>
        <p:grpSpPr bwMode="auto">
          <a:xfrm>
            <a:off x="6781800" y="2057400"/>
            <a:ext cx="457200" cy="990600"/>
            <a:chOff x="4266" y="1584"/>
            <a:chExt cx="294" cy="613"/>
          </a:xfrm>
        </p:grpSpPr>
        <p:sp>
          <p:nvSpPr>
            <p:cNvPr id="21538" name="Line 25"/>
            <p:cNvSpPr>
              <a:spLocks noChangeShapeType="1"/>
            </p:cNvSpPr>
            <p:nvPr/>
          </p:nvSpPr>
          <p:spPr bwMode="auto">
            <a:xfrm>
              <a:off x="4401" y="1584"/>
              <a:ext cx="0" cy="432"/>
            </a:xfrm>
            <a:prstGeom prst="line">
              <a:avLst/>
            </a:prstGeom>
            <a:noFill/>
            <a:ln w="25400">
              <a:solidFill>
                <a:srgbClr val="00660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1521" name="Object 31"/>
            <p:cNvGraphicFramePr>
              <a:graphicFrameLocks noChangeAspect="1"/>
            </p:cNvGraphicFramePr>
            <p:nvPr/>
          </p:nvGraphicFramePr>
          <p:xfrm>
            <a:off x="4266" y="2064"/>
            <a:ext cx="294" cy="133"/>
          </p:xfrm>
          <a:graphic>
            <a:graphicData uri="http://schemas.openxmlformats.org/presentationml/2006/ole">
              <p:oleObj spid="_x0000_s842445" name="公式" r:id="rId4" imgW="914497" imgH="409608" progId="Equation.3">
                <p:embed/>
              </p:oleObj>
            </a:graphicData>
          </a:graphic>
        </p:graphicFrame>
      </p:grpSp>
      <p:sp>
        <p:nvSpPr>
          <p:cNvPr id="14364" name="Line 28"/>
          <p:cNvSpPr>
            <a:spLocks noChangeShapeType="1"/>
          </p:cNvSpPr>
          <p:nvPr/>
        </p:nvSpPr>
        <p:spPr bwMode="auto">
          <a:xfrm flipV="1">
            <a:off x="4876800" y="1295400"/>
            <a:ext cx="1219200" cy="45720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4365" name="Line 29"/>
          <p:cNvSpPr>
            <a:spLocks noChangeShapeType="1"/>
          </p:cNvSpPr>
          <p:nvPr/>
        </p:nvSpPr>
        <p:spPr bwMode="auto">
          <a:xfrm flipV="1">
            <a:off x="6653213" y="1943100"/>
            <a:ext cx="661987" cy="26670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4" name="Group 50"/>
          <p:cNvGrpSpPr>
            <a:grpSpLocks/>
          </p:cNvGrpSpPr>
          <p:nvPr/>
        </p:nvGrpSpPr>
        <p:grpSpPr bwMode="auto">
          <a:xfrm>
            <a:off x="4572000" y="2209800"/>
            <a:ext cx="481013" cy="823913"/>
            <a:chOff x="2865" y="1680"/>
            <a:chExt cx="303" cy="519"/>
          </a:xfrm>
        </p:grpSpPr>
        <p:sp>
          <p:nvSpPr>
            <p:cNvPr id="21537" name="Line 16"/>
            <p:cNvSpPr>
              <a:spLocks noChangeShapeType="1"/>
            </p:cNvSpPr>
            <p:nvPr/>
          </p:nvSpPr>
          <p:spPr bwMode="auto">
            <a:xfrm>
              <a:off x="3045" y="1776"/>
              <a:ext cx="0" cy="240"/>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1519" name="Object 29"/>
            <p:cNvGraphicFramePr>
              <a:graphicFrameLocks noChangeAspect="1"/>
            </p:cNvGraphicFramePr>
            <p:nvPr/>
          </p:nvGraphicFramePr>
          <p:xfrm>
            <a:off x="2906" y="2064"/>
            <a:ext cx="262" cy="135"/>
          </p:xfrm>
          <a:graphic>
            <a:graphicData uri="http://schemas.openxmlformats.org/presentationml/2006/ole">
              <p:oleObj spid="_x0000_s842446" name="公式" r:id="rId5" imgW="761669" imgH="393529" progId="Equation.3">
                <p:embed/>
              </p:oleObj>
            </a:graphicData>
          </a:graphic>
        </p:graphicFrame>
        <p:graphicFrame>
          <p:nvGraphicFramePr>
            <p:cNvPr id="21520" name="Object 30"/>
            <p:cNvGraphicFramePr>
              <a:graphicFrameLocks noChangeAspect="1"/>
            </p:cNvGraphicFramePr>
            <p:nvPr/>
          </p:nvGraphicFramePr>
          <p:xfrm>
            <a:off x="2865" y="1680"/>
            <a:ext cx="138" cy="144"/>
          </p:xfrm>
          <a:graphic>
            <a:graphicData uri="http://schemas.openxmlformats.org/presentationml/2006/ole">
              <p:oleObj spid="_x0000_s842447" name="公式" r:id="rId6" imgW="291973" imgH="304668" progId="Equation.3">
                <p:embed/>
              </p:oleObj>
            </a:graphicData>
          </a:graphic>
        </p:graphicFrame>
      </p:grpSp>
      <p:grpSp>
        <p:nvGrpSpPr>
          <p:cNvPr id="5" name="Group 51"/>
          <p:cNvGrpSpPr>
            <a:grpSpLocks/>
          </p:cNvGrpSpPr>
          <p:nvPr/>
        </p:nvGrpSpPr>
        <p:grpSpPr bwMode="auto">
          <a:xfrm>
            <a:off x="7234238" y="1376363"/>
            <a:ext cx="452437" cy="1657350"/>
            <a:chOff x="4542" y="1155"/>
            <a:chExt cx="285" cy="1044"/>
          </a:xfrm>
        </p:grpSpPr>
        <p:sp>
          <p:nvSpPr>
            <p:cNvPr id="21536" name="Line 19"/>
            <p:cNvSpPr>
              <a:spLocks noChangeShapeType="1"/>
            </p:cNvSpPr>
            <p:nvPr/>
          </p:nvSpPr>
          <p:spPr bwMode="auto">
            <a:xfrm>
              <a:off x="4605" y="1248"/>
              <a:ext cx="0" cy="76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1517" name="Object 27"/>
            <p:cNvGraphicFramePr>
              <a:graphicFrameLocks noChangeAspect="1"/>
            </p:cNvGraphicFramePr>
            <p:nvPr/>
          </p:nvGraphicFramePr>
          <p:xfrm>
            <a:off x="4542" y="2064"/>
            <a:ext cx="258" cy="135"/>
          </p:xfrm>
          <a:graphic>
            <a:graphicData uri="http://schemas.openxmlformats.org/presentationml/2006/ole">
              <p:oleObj spid="_x0000_s842448" name="公式" r:id="rId7" imgW="748975" imgH="393529" progId="Equation.3">
                <p:embed/>
              </p:oleObj>
            </a:graphicData>
          </a:graphic>
        </p:graphicFrame>
        <p:graphicFrame>
          <p:nvGraphicFramePr>
            <p:cNvPr id="21518" name="Object 28"/>
            <p:cNvGraphicFramePr>
              <a:graphicFrameLocks noChangeAspect="1"/>
            </p:cNvGraphicFramePr>
            <p:nvPr/>
          </p:nvGraphicFramePr>
          <p:xfrm>
            <a:off x="4689" y="1155"/>
            <a:ext cx="138" cy="138"/>
          </p:xfrm>
          <a:graphic>
            <a:graphicData uri="http://schemas.openxmlformats.org/presentationml/2006/ole">
              <p:oleObj spid="_x0000_s842449" name="公式" r:id="rId8" imgW="291973" imgH="291973" progId="Equation.3">
                <p:embed/>
              </p:oleObj>
            </a:graphicData>
          </a:graphic>
        </p:graphicFrame>
      </p:grpSp>
      <p:graphicFrame>
        <p:nvGraphicFramePr>
          <p:cNvPr id="25616" name="Object 16"/>
          <p:cNvGraphicFramePr>
            <a:graphicFrameLocks noChangeAspect="1"/>
          </p:cNvGraphicFramePr>
          <p:nvPr/>
        </p:nvGraphicFramePr>
        <p:xfrm>
          <a:off x="5334000" y="1209675"/>
          <a:ext cx="219075" cy="238125"/>
        </p:xfrm>
        <a:graphic>
          <a:graphicData uri="http://schemas.openxmlformats.org/presentationml/2006/ole">
            <p:oleObj spid="_x0000_s842450" name="公式" r:id="rId9" imgW="291847" imgH="317225" progId="Equation.3">
              <p:embed/>
            </p:oleObj>
          </a:graphicData>
        </a:graphic>
      </p:graphicFrame>
      <p:graphicFrame>
        <p:nvGraphicFramePr>
          <p:cNvPr id="25617" name="Object 17"/>
          <p:cNvGraphicFramePr>
            <a:graphicFrameLocks noChangeAspect="1"/>
          </p:cNvGraphicFramePr>
          <p:nvPr/>
        </p:nvGraphicFramePr>
        <p:xfrm>
          <a:off x="7010400" y="2057400"/>
          <a:ext cx="238125" cy="219075"/>
        </p:xfrm>
        <a:graphic>
          <a:graphicData uri="http://schemas.openxmlformats.org/presentationml/2006/ole">
            <p:oleObj spid="_x0000_s842451" name="公式" r:id="rId10" imgW="317225" imgH="291847" progId="Equation.3">
              <p:embed/>
            </p:oleObj>
          </a:graphicData>
        </a:graphic>
      </p:graphicFrame>
      <p:grpSp>
        <p:nvGrpSpPr>
          <p:cNvPr id="6" name="Group 54"/>
          <p:cNvGrpSpPr>
            <a:grpSpLocks/>
          </p:cNvGrpSpPr>
          <p:nvPr/>
        </p:nvGrpSpPr>
        <p:grpSpPr bwMode="auto">
          <a:xfrm>
            <a:off x="5683250" y="1371600"/>
            <a:ext cx="552450" cy="1662113"/>
            <a:chOff x="3565" y="1152"/>
            <a:chExt cx="348" cy="1047"/>
          </a:xfrm>
        </p:grpSpPr>
        <p:sp>
          <p:nvSpPr>
            <p:cNvPr id="21535" name="Line 31"/>
            <p:cNvSpPr>
              <a:spLocks noChangeShapeType="1"/>
            </p:cNvSpPr>
            <p:nvPr/>
          </p:nvSpPr>
          <p:spPr bwMode="auto">
            <a:xfrm flipV="1">
              <a:off x="3681" y="1296"/>
              <a:ext cx="0" cy="72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1514" name="Object 24"/>
            <p:cNvGraphicFramePr>
              <a:graphicFrameLocks noChangeAspect="1"/>
            </p:cNvGraphicFramePr>
            <p:nvPr/>
          </p:nvGraphicFramePr>
          <p:xfrm>
            <a:off x="3565" y="2064"/>
            <a:ext cx="275" cy="135"/>
          </p:xfrm>
          <a:graphic>
            <a:graphicData uri="http://schemas.openxmlformats.org/presentationml/2006/ole">
              <p:oleObj spid="_x0000_s842452" name="公式" r:id="rId11" imgW="790567" imgH="380935" progId="Equation.3">
                <p:embed/>
              </p:oleObj>
            </a:graphicData>
          </a:graphic>
        </p:graphicFrame>
        <p:graphicFrame>
          <p:nvGraphicFramePr>
            <p:cNvPr id="21515" name="Object 25"/>
            <p:cNvGraphicFramePr>
              <a:graphicFrameLocks noChangeAspect="1"/>
            </p:cNvGraphicFramePr>
            <p:nvPr/>
          </p:nvGraphicFramePr>
          <p:xfrm>
            <a:off x="3711" y="1590"/>
            <a:ext cx="175" cy="138"/>
          </p:xfrm>
          <a:graphic>
            <a:graphicData uri="http://schemas.openxmlformats.org/presentationml/2006/ole">
              <p:oleObj spid="_x0000_s842453" name="公式" r:id="rId12" imgW="361918" imgH="285701" progId="Equation.3">
                <p:embed/>
              </p:oleObj>
            </a:graphicData>
          </a:graphic>
        </p:graphicFrame>
        <p:graphicFrame>
          <p:nvGraphicFramePr>
            <p:cNvPr id="21516" name="Object 26"/>
            <p:cNvGraphicFramePr>
              <a:graphicFrameLocks noChangeAspect="1"/>
            </p:cNvGraphicFramePr>
            <p:nvPr/>
          </p:nvGraphicFramePr>
          <p:xfrm>
            <a:off x="3721" y="1152"/>
            <a:ext cx="192" cy="138"/>
          </p:xfrm>
          <a:graphic>
            <a:graphicData uri="http://schemas.openxmlformats.org/presentationml/2006/ole">
              <p:oleObj spid="_x0000_s842454" name="公式" r:id="rId13" imgW="400050" imgH="285701" progId="Equation.3">
                <p:embed/>
              </p:oleObj>
            </a:graphicData>
          </a:graphic>
        </p:graphicFrame>
      </p:grpSp>
      <p:graphicFrame>
        <p:nvGraphicFramePr>
          <p:cNvPr id="25618" name="Object 18"/>
          <p:cNvGraphicFramePr>
            <a:graphicFrameLocks noChangeAspect="1"/>
          </p:cNvGraphicFramePr>
          <p:nvPr>
            <p:extLst>
              <p:ext uri="{D42A27DB-BD31-4B8C-83A1-F6EECF244321}">
                <p14:modId xmlns:p14="http://schemas.microsoft.com/office/powerpoint/2010/main" xmlns="" val="1303445267"/>
              </p:ext>
            </p:extLst>
          </p:nvPr>
        </p:nvGraphicFramePr>
        <p:xfrm>
          <a:off x="685800" y="1196752"/>
          <a:ext cx="3205163" cy="1582737"/>
        </p:xfrm>
        <a:graphic>
          <a:graphicData uri="http://schemas.openxmlformats.org/presentationml/2006/ole">
            <p:oleObj spid="_x0000_s842455" name="Equation" r:id="rId14" imgW="3390840" imgH="1803240" progId="Equation.3">
              <p:embed/>
            </p:oleObj>
          </a:graphicData>
        </a:graphic>
      </p:graphicFrame>
      <p:sp>
        <p:nvSpPr>
          <p:cNvPr id="14378" name="Text Box 42"/>
          <p:cNvSpPr txBox="1">
            <a:spLocks noChangeArrowheads="1"/>
          </p:cNvSpPr>
          <p:nvPr/>
        </p:nvSpPr>
        <p:spPr bwMode="auto">
          <a:xfrm>
            <a:off x="611560" y="3173413"/>
            <a:ext cx="914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rPr>
              <a:t>证</a:t>
            </a:r>
            <a:r>
              <a:rPr lang="en-US" altLang="zh-CN" sz="2800" b="1" dirty="0">
                <a:solidFill>
                  <a:srgbClr val="0000FF"/>
                </a:solidFill>
                <a:ea typeface="黑体" pitchFamily="2" charset="-122"/>
              </a:rPr>
              <a:t>1</a:t>
            </a:r>
            <a:endParaRPr lang="zh-CN" altLang="en-US" sz="2800" b="1" dirty="0">
              <a:solidFill>
                <a:srgbClr val="0000FF"/>
              </a:solidFill>
            </a:endParaRPr>
          </a:p>
        </p:txBody>
      </p:sp>
      <p:sp>
        <p:nvSpPr>
          <p:cNvPr id="14379" name="Text Box 43"/>
          <p:cNvSpPr txBox="1">
            <a:spLocks noChangeArrowheads="1"/>
          </p:cNvSpPr>
          <p:nvPr/>
        </p:nvSpPr>
        <p:spPr bwMode="auto">
          <a:xfrm>
            <a:off x="1447800" y="3200400"/>
            <a:ext cx="2667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a:t>作辅助函数</a:t>
            </a:r>
            <a:endParaRPr lang="zh-CN" altLang="en-US" sz="2800" b="1"/>
          </a:p>
        </p:txBody>
      </p:sp>
      <p:graphicFrame>
        <p:nvGraphicFramePr>
          <p:cNvPr id="25619" name="Object 19"/>
          <p:cNvGraphicFramePr>
            <a:graphicFrameLocks noChangeAspect="1"/>
          </p:cNvGraphicFramePr>
          <p:nvPr>
            <p:extLst>
              <p:ext uri="{D42A27DB-BD31-4B8C-83A1-F6EECF244321}">
                <p14:modId xmlns:p14="http://schemas.microsoft.com/office/powerpoint/2010/main" xmlns="" val="39124444"/>
              </p:ext>
            </p:extLst>
          </p:nvPr>
        </p:nvGraphicFramePr>
        <p:xfrm>
          <a:off x="1406525" y="3657600"/>
          <a:ext cx="6616700" cy="854075"/>
        </p:xfrm>
        <a:graphic>
          <a:graphicData uri="http://schemas.openxmlformats.org/presentationml/2006/ole">
            <p:oleObj spid="_x0000_s842456" name="Equation" r:id="rId15" imgW="7073640" imgH="914400" progId="Equation.3">
              <p:embed/>
            </p:oleObj>
          </a:graphicData>
        </a:graphic>
      </p:graphicFrame>
      <p:graphicFrame>
        <p:nvGraphicFramePr>
          <p:cNvPr id="25620" name="Object 20"/>
          <p:cNvGraphicFramePr>
            <a:graphicFrameLocks noChangeAspect="1"/>
          </p:cNvGraphicFramePr>
          <p:nvPr/>
        </p:nvGraphicFramePr>
        <p:xfrm>
          <a:off x="914400" y="4581525"/>
          <a:ext cx="4114800" cy="406400"/>
        </p:xfrm>
        <a:graphic>
          <a:graphicData uri="http://schemas.openxmlformats.org/presentationml/2006/ole">
            <p:oleObj spid="_x0000_s842457" name="公式" r:id="rId16" imgW="4127500" imgH="444500" progId="Equation.3">
              <p:embed/>
            </p:oleObj>
          </a:graphicData>
        </a:graphic>
      </p:graphicFrame>
      <p:graphicFrame>
        <p:nvGraphicFramePr>
          <p:cNvPr id="25621" name="Object 21"/>
          <p:cNvGraphicFramePr>
            <a:graphicFrameLocks noChangeAspect="1"/>
          </p:cNvGraphicFramePr>
          <p:nvPr/>
        </p:nvGraphicFramePr>
        <p:xfrm>
          <a:off x="914400" y="5233988"/>
          <a:ext cx="6324600" cy="404812"/>
        </p:xfrm>
        <a:graphic>
          <a:graphicData uri="http://schemas.openxmlformats.org/presentationml/2006/ole">
            <p:oleObj spid="_x0000_s842458" name="公式" r:id="rId17" imgW="6438900" imgH="431800" progId="Equation.3">
              <p:embed/>
            </p:oleObj>
          </a:graphicData>
        </a:graphic>
      </p:graphicFrame>
      <p:sp>
        <p:nvSpPr>
          <p:cNvPr id="14391" name="Freeform 55"/>
          <p:cNvSpPr>
            <a:spLocks/>
          </p:cNvSpPr>
          <p:nvPr/>
        </p:nvSpPr>
        <p:spPr bwMode="auto">
          <a:xfrm>
            <a:off x="4876800" y="1447800"/>
            <a:ext cx="2438400" cy="927100"/>
          </a:xfrm>
          <a:custGeom>
            <a:avLst/>
            <a:gdLst>
              <a:gd name="T0" fmla="*/ 0 w 1536"/>
              <a:gd name="T1" fmla="*/ 2147483647 h 584"/>
              <a:gd name="T2" fmla="*/ 2147483647 w 1536"/>
              <a:gd name="T3" fmla="*/ 2147483647 h 584"/>
              <a:gd name="T4" fmla="*/ 2147483647 w 1536"/>
              <a:gd name="T5" fmla="*/ 2147483647 h 584"/>
              <a:gd name="T6" fmla="*/ 2147483647 w 1536"/>
              <a:gd name="T7" fmla="*/ 2147483647 h 584"/>
              <a:gd name="T8" fmla="*/ 2147483647 w 1536"/>
              <a:gd name="T9" fmla="*/ 2147483647 h 584"/>
              <a:gd name="T10" fmla="*/ 0 60000 65536"/>
              <a:gd name="T11" fmla="*/ 0 60000 65536"/>
              <a:gd name="T12" fmla="*/ 0 60000 65536"/>
              <a:gd name="T13" fmla="*/ 0 60000 65536"/>
              <a:gd name="T14" fmla="*/ 0 60000 65536"/>
              <a:gd name="T15" fmla="*/ 0 w 1536"/>
              <a:gd name="T16" fmla="*/ 0 h 584"/>
              <a:gd name="T17" fmla="*/ 1536 w 1536"/>
              <a:gd name="T18" fmla="*/ 584 h 584"/>
            </a:gdLst>
            <a:ahLst/>
            <a:cxnLst>
              <a:cxn ang="T10">
                <a:pos x="T0" y="T1"/>
              </a:cxn>
              <a:cxn ang="T11">
                <a:pos x="T2" y="T3"/>
              </a:cxn>
              <a:cxn ang="T12">
                <a:pos x="T4" y="T5"/>
              </a:cxn>
              <a:cxn ang="T13">
                <a:pos x="T6" y="T7"/>
              </a:cxn>
              <a:cxn ang="T14">
                <a:pos x="T8" y="T9"/>
              </a:cxn>
            </a:cxnLst>
            <a:rect l="T15" t="T16" r="T17" b="T18"/>
            <a:pathLst>
              <a:path w="1536" h="584">
                <a:moveTo>
                  <a:pt x="0" y="584"/>
                </a:moveTo>
                <a:cubicBezTo>
                  <a:pt x="88" y="348"/>
                  <a:pt x="176" y="112"/>
                  <a:pt x="336" y="56"/>
                </a:cubicBezTo>
                <a:cubicBezTo>
                  <a:pt x="496" y="0"/>
                  <a:pt x="792" y="192"/>
                  <a:pt x="960" y="248"/>
                </a:cubicBezTo>
                <a:cubicBezTo>
                  <a:pt x="1128" y="304"/>
                  <a:pt x="1248" y="424"/>
                  <a:pt x="1344" y="392"/>
                </a:cubicBezTo>
                <a:cubicBezTo>
                  <a:pt x="1440" y="360"/>
                  <a:pt x="1488" y="208"/>
                  <a:pt x="1536" y="56"/>
                </a:cubicBezTo>
              </a:path>
            </a:pathLst>
          </a:custGeom>
          <a:noFill/>
          <a:ln w="28575">
            <a:solidFill>
              <a:schemeClr val="accent2"/>
            </a:solidFill>
            <a:round/>
            <a:headEnd/>
            <a:tailEnd/>
          </a:ln>
          <a:extLst>
            <a:ext uri="{909E8E84-426E-40DD-AFC4-6F175D3DCCD1}">
              <a14:hiddenFill xmlns:a14="http://schemas.microsoft.com/office/drawing/2010/main" xmlns="">
                <a:solidFill>
                  <a:srgbClr val="FFFFFF"/>
                </a:solidFill>
              </a14:hiddenFill>
            </a:ext>
          </a:extLst>
        </p:spPr>
        <p:txBody>
          <a:bodyPr lIns="90000" tIns="46800" rIns="90000" bIns="46800"/>
          <a:lstStyle/>
          <a:p>
            <a:endParaRPr lang="zh-CN" altLang="en-US"/>
          </a:p>
        </p:txBody>
      </p:sp>
      <p:graphicFrame>
        <p:nvGraphicFramePr>
          <p:cNvPr id="25622" name="Object 22"/>
          <p:cNvGraphicFramePr>
            <a:graphicFrameLocks noChangeAspect="1"/>
          </p:cNvGraphicFramePr>
          <p:nvPr/>
        </p:nvGraphicFramePr>
        <p:xfrm>
          <a:off x="5995988" y="609600"/>
          <a:ext cx="1319212" cy="669925"/>
        </p:xfrm>
        <a:graphic>
          <a:graphicData uri="http://schemas.openxmlformats.org/presentationml/2006/ole">
            <p:oleObj spid="_x0000_s842459" name="Equation" r:id="rId18" imgW="1666932" imgH="838330" progId="Equation.3">
              <p:embed/>
            </p:oleObj>
          </a:graphicData>
        </a:graphic>
      </p:graphicFrame>
      <p:graphicFrame>
        <p:nvGraphicFramePr>
          <p:cNvPr id="25623" name="Object 23"/>
          <p:cNvGraphicFramePr>
            <a:graphicFrameLocks noChangeAspect="1"/>
          </p:cNvGraphicFramePr>
          <p:nvPr/>
        </p:nvGraphicFramePr>
        <p:xfrm>
          <a:off x="3352800" y="533400"/>
          <a:ext cx="5257800" cy="3079750"/>
        </p:xfrm>
        <a:graphic>
          <a:graphicData uri="http://schemas.openxmlformats.org/presentationml/2006/ole">
            <p:oleObj spid="_x0000_s842460" name="Document" r:id="rId19" imgW="4093497" imgH="2388350" progId="Word.Document.8">
              <p:embed/>
            </p:oleObj>
          </a:graphicData>
        </a:graphic>
      </p:graphicFrame>
    </p:spTree>
    <p:extLst>
      <p:ext uri="{BB962C8B-B14F-4D97-AF65-F5344CB8AC3E}">
        <p14:creationId xmlns:p14="http://schemas.microsoft.com/office/powerpoint/2010/main" xmlns="" val="380517012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5623"/>
                                        </p:tgtEl>
                                        <p:attrNameLst>
                                          <p:attrName>style.visibility</p:attrName>
                                        </p:attrNameLst>
                                      </p:cBhvr>
                                      <p:to>
                                        <p:strVal val="visible"/>
                                      </p:to>
                                    </p:set>
                                    <p:animEffect transition="in" filter="wipe(left)">
                                      <p:cBhvr>
                                        <p:cTn id="7" dur="500"/>
                                        <p:tgtEl>
                                          <p:spTgt spid="25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91"/>
                                        </p:tgtEl>
                                        <p:attrNameLst>
                                          <p:attrName>style.visibility</p:attrName>
                                        </p:attrNameLst>
                                      </p:cBhvr>
                                      <p:to>
                                        <p:strVal val="visible"/>
                                      </p:to>
                                    </p:set>
                                    <p:animEffect transition="in" filter="wipe(left)">
                                      <p:cBhvr>
                                        <p:cTn id="12" dur="500"/>
                                        <p:tgtEl>
                                          <p:spTgt spid="143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5622"/>
                                        </p:tgtEl>
                                        <p:attrNameLst>
                                          <p:attrName>style.visibility</p:attrName>
                                        </p:attrNameLst>
                                      </p:cBhvr>
                                      <p:to>
                                        <p:strVal val="visible"/>
                                      </p:to>
                                    </p:set>
                                    <p:animEffect transition="in" filter="wipe(left)">
                                      <p:cBhvr>
                                        <p:cTn id="17" dur="500"/>
                                        <p:tgtEl>
                                          <p:spTgt spid="256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nodeType="afterGroup">
                            <p:stCondLst>
                              <p:cond delay="500"/>
                            </p:stCondLst>
                            <p:childTnLst>
                              <p:par>
                                <p:cTn id="24" presetID="22" presetClass="entr" presetSubtype="8"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par>
                          <p:cTn id="27" fill="hold" nodeType="afterGroup">
                            <p:stCondLst>
                              <p:cond delay="1000"/>
                            </p:stCondLst>
                            <p:childTnLst>
                              <p:par>
                                <p:cTn id="28" presetID="22" presetClass="entr" presetSubtype="8" fill="hold" grpId="0" nodeType="afterEffect">
                                  <p:stCondLst>
                                    <p:cond delay="0"/>
                                  </p:stCondLst>
                                  <p:childTnLst>
                                    <p:set>
                                      <p:cBhvr>
                                        <p:cTn id="29" dur="1" fill="hold">
                                          <p:stCondLst>
                                            <p:cond delay="0"/>
                                          </p:stCondLst>
                                        </p:cTn>
                                        <p:tgtEl>
                                          <p:spTgt spid="14344"/>
                                        </p:tgtEl>
                                        <p:attrNameLst>
                                          <p:attrName>style.visibility</p:attrName>
                                        </p:attrNameLst>
                                      </p:cBhvr>
                                      <p:to>
                                        <p:strVal val="visible"/>
                                      </p:to>
                                    </p:set>
                                    <p:animEffect transition="in" filter="wipe(left)">
                                      <p:cBhvr>
                                        <p:cTn id="30" dur="500"/>
                                        <p:tgtEl>
                                          <p:spTgt spid="14344"/>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5616"/>
                                        </p:tgtEl>
                                        <p:attrNameLst>
                                          <p:attrName>style.visibility</p:attrName>
                                        </p:attrNameLst>
                                      </p:cBhvr>
                                      <p:to>
                                        <p:strVal val="visible"/>
                                      </p:to>
                                    </p:set>
                                    <p:animEffect transition="in" filter="wipe(left)">
                                      <p:cBhvr>
                                        <p:cTn id="35" dur="500"/>
                                        <p:tgtEl>
                                          <p:spTgt spid="2561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4364"/>
                                        </p:tgtEl>
                                        <p:attrNameLst>
                                          <p:attrName>style.visibility</p:attrName>
                                        </p:attrNameLst>
                                      </p:cBhvr>
                                      <p:to>
                                        <p:strVal val="visible"/>
                                      </p:to>
                                    </p:set>
                                    <p:animEffect transition="in" filter="wipe(left)">
                                      <p:cBhvr>
                                        <p:cTn id="40" dur="500"/>
                                        <p:tgtEl>
                                          <p:spTgt spid="14364"/>
                                        </p:tgtEl>
                                      </p:cBhvr>
                                    </p:animEffect>
                                  </p:childTnLst>
                                </p:cTn>
                              </p:par>
                            </p:childTnLst>
                          </p:cTn>
                        </p:par>
                        <p:par>
                          <p:cTn id="41" fill="hold" nodeType="afterGroup">
                            <p:stCondLst>
                              <p:cond delay="500"/>
                            </p:stCondLst>
                            <p:childTnLst>
                              <p:par>
                                <p:cTn id="42" presetID="22" presetClass="entr" presetSubtype="1" fill="hold" nodeType="after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up)">
                                      <p:cBhvr>
                                        <p:cTn id="44" dur="500"/>
                                        <p:tgtEl>
                                          <p:spTgt spid="2"/>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25617"/>
                                        </p:tgtEl>
                                        <p:attrNameLst>
                                          <p:attrName>style.visibility</p:attrName>
                                        </p:attrNameLst>
                                      </p:cBhvr>
                                      <p:to>
                                        <p:strVal val="visible"/>
                                      </p:to>
                                    </p:set>
                                    <p:animEffect transition="in" filter="wipe(left)">
                                      <p:cBhvr>
                                        <p:cTn id="49" dur="500"/>
                                        <p:tgtEl>
                                          <p:spTgt spid="25617"/>
                                        </p:tgtEl>
                                      </p:cBhvr>
                                    </p:animEffect>
                                  </p:childTnLst>
                                </p:cTn>
                              </p:par>
                            </p:childTnLst>
                          </p:cTn>
                        </p:par>
                        <p:par>
                          <p:cTn id="50" fill="hold" nodeType="afterGroup">
                            <p:stCondLst>
                              <p:cond delay="500"/>
                            </p:stCondLst>
                            <p:childTnLst>
                              <p:par>
                                <p:cTn id="51" presetID="22" presetClass="entr" presetSubtype="8" fill="hold" grpId="0" nodeType="afterEffect">
                                  <p:stCondLst>
                                    <p:cond delay="0"/>
                                  </p:stCondLst>
                                  <p:childTnLst>
                                    <p:set>
                                      <p:cBhvr>
                                        <p:cTn id="52" dur="1" fill="hold">
                                          <p:stCondLst>
                                            <p:cond delay="0"/>
                                          </p:stCondLst>
                                        </p:cTn>
                                        <p:tgtEl>
                                          <p:spTgt spid="14365"/>
                                        </p:tgtEl>
                                        <p:attrNameLst>
                                          <p:attrName>style.visibility</p:attrName>
                                        </p:attrNameLst>
                                      </p:cBhvr>
                                      <p:to>
                                        <p:strVal val="visible"/>
                                      </p:to>
                                    </p:set>
                                    <p:animEffect transition="in" filter="wipe(left)">
                                      <p:cBhvr>
                                        <p:cTn id="53" dur="500"/>
                                        <p:tgtEl>
                                          <p:spTgt spid="14365"/>
                                        </p:tgtEl>
                                      </p:cBhvr>
                                    </p:animEffect>
                                  </p:childTnLst>
                                </p:cTn>
                              </p:par>
                            </p:childTnLst>
                          </p:cTn>
                        </p:par>
                        <p:par>
                          <p:cTn id="54" fill="hold" nodeType="afterGroup">
                            <p:stCondLst>
                              <p:cond delay="1000"/>
                            </p:stCondLst>
                            <p:childTnLst>
                              <p:par>
                                <p:cTn id="55" presetID="22" presetClass="entr" presetSubtype="1" fill="hold" nodeType="after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up)">
                                      <p:cBhvr>
                                        <p:cTn id="57" dur="500"/>
                                        <p:tgtEl>
                                          <p:spTgt spid="3"/>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5618"/>
                                        </p:tgtEl>
                                        <p:attrNameLst>
                                          <p:attrName>style.visibility</p:attrName>
                                        </p:attrNameLst>
                                      </p:cBhvr>
                                      <p:to>
                                        <p:strVal val="visible"/>
                                      </p:to>
                                    </p:set>
                                    <p:animEffect transition="in" filter="wipe(left)">
                                      <p:cBhvr>
                                        <p:cTn id="62" dur="500"/>
                                        <p:tgtEl>
                                          <p:spTgt spid="2561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4378"/>
                                        </p:tgtEl>
                                        <p:attrNameLst>
                                          <p:attrName>style.visibility</p:attrName>
                                        </p:attrNameLst>
                                      </p:cBhvr>
                                      <p:to>
                                        <p:strVal val="visible"/>
                                      </p:to>
                                    </p:set>
                                    <p:animEffect transition="in" filter="wipe(left)">
                                      <p:cBhvr>
                                        <p:cTn id="67" dur="500"/>
                                        <p:tgtEl>
                                          <p:spTgt spid="1437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animEffect transition="in" filter="wipe(down)">
                                      <p:cBhvr>
                                        <p:cTn id="72" dur="500"/>
                                        <p:tgtEl>
                                          <p:spTgt spid="6"/>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4379"/>
                                        </p:tgtEl>
                                        <p:attrNameLst>
                                          <p:attrName>style.visibility</p:attrName>
                                        </p:attrNameLst>
                                      </p:cBhvr>
                                      <p:to>
                                        <p:strVal val="visible"/>
                                      </p:to>
                                    </p:set>
                                    <p:animEffect transition="in" filter="wipe(left)">
                                      <p:cBhvr>
                                        <p:cTn id="77" dur="500"/>
                                        <p:tgtEl>
                                          <p:spTgt spid="1437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25619"/>
                                        </p:tgtEl>
                                        <p:attrNameLst>
                                          <p:attrName>style.visibility</p:attrName>
                                        </p:attrNameLst>
                                      </p:cBhvr>
                                      <p:to>
                                        <p:strVal val="visible"/>
                                      </p:to>
                                    </p:set>
                                    <p:animEffect transition="in" filter="wipe(left)">
                                      <p:cBhvr>
                                        <p:cTn id="82" dur="500"/>
                                        <p:tgtEl>
                                          <p:spTgt spid="25619"/>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25620"/>
                                        </p:tgtEl>
                                        <p:attrNameLst>
                                          <p:attrName>style.visibility</p:attrName>
                                        </p:attrNameLst>
                                      </p:cBhvr>
                                      <p:to>
                                        <p:strVal val="visible"/>
                                      </p:to>
                                    </p:set>
                                    <p:animEffect transition="in" filter="wipe(left)">
                                      <p:cBhvr>
                                        <p:cTn id="87" dur="500"/>
                                        <p:tgtEl>
                                          <p:spTgt spid="25620"/>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25621"/>
                                        </p:tgtEl>
                                        <p:attrNameLst>
                                          <p:attrName>style.visibility</p:attrName>
                                        </p:attrNameLst>
                                      </p:cBhvr>
                                      <p:to>
                                        <p:strVal val="visible"/>
                                      </p:to>
                                    </p:set>
                                    <p:animEffect transition="in" filter="wipe(left)">
                                      <p:cBhvr>
                                        <p:cTn id="92" dur="500"/>
                                        <p:tgtEl>
                                          <p:spTgt spid="256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4" grpId="0" animBg="1"/>
      <p:bldP spid="14364" grpId="0" animBg="1"/>
      <p:bldP spid="14365" grpId="0" animBg="1"/>
      <p:bldP spid="14378" grpId="0" autoUpdateAnimBg="0"/>
      <p:bldP spid="14379" grpId="0" autoUpdateAnimBg="0"/>
      <p:bldP spid="1439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extLst>
              <p:ext uri="{D42A27DB-BD31-4B8C-83A1-F6EECF244321}">
                <p14:modId xmlns:p14="http://schemas.microsoft.com/office/powerpoint/2010/main" xmlns="" val="2421431974"/>
              </p:ext>
            </p:extLst>
          </p:nvPr>
        </p:nvGraphicFramePr>
        <p:xfrm>
          <a:off x="935038" y="1395413"/>
          <a:ext cx="4473575" cy="822325"/>
        </p:xfrm>
        <a:graphic>
          <a:graphicData uri="http://schemas.openxmlformats.org/presentationml/2006/ole">
            <p:oleObj spid="_x0000_s843048" name="Equation" r:id="rId3" imgW="4978080" imgH="914400" progId="Equation.3">
              <p:embed/>
            </p:oleObj>
          </a:graphicData>
        </a:graphic>
      </p:graphicFrame>
      <p:graphicFrame>
        <p:nvGraphicFramePr>
          <p:cNvPr id="12291" name="Object 3"/>
          <p:cNvGraphicFramePr>
            <a:graphicFrameLocks noChangeAspect="1"/>
          </p:cNvGraphicFramePr>
          <p:nvPr>
            <p:extLst>
              <p:ext uri="{D42A27DB-BD31-4B8C-83A1-F6EECF244321}">
                <p14:modId xmlns:p14="http://schemas.microsoft.com/office/powerpoint/2010/main" xmlns="" val="4057875047"/>
              </p:ext>
            </p:extLst>
          </p:nvPr>
        </p:nvGraphicFramePr>
        <p:xfrm>
          <a:off x="1011238" y="2522538"/>
          <a:ext cx="3103562" cy="822325"/>
        </p:xfrm>
        <a:graphic>
          <a:graphicData uri="http://schemas.openxmlformats.org/presentationml/2006/ole">
            <p:oleObj spid="_x0000_s843049" name="Equation" r:id="rId4" imgW="3454200" imgH="914400" progId="Equation.3">
              <p:embed/>
            </p:oleObj>
          </a:graphicData>
        </a:graphic>
      </p:graphicFrame>
      <p:graphicFrame>
        <p:nvGraphicFramePr>
          <p:cNvPr id="22532" name="Object 4"/>
          <p:cNvGraphicFramePr>
            <a:graphicFrameLocks noChangeAspect="1"/>
          </p:cNvGraphicFramePr>
          <p:nvPr/>
        </p:nvGraphicFramePr>
        <p:xfrm>
          <a:off x="665163" y="685800"/>
          <a:ext cx="6497637" cy="404813"/>
        </p:xfrm>
        <a:graphic>
          <a:graphicData uri="http://schemas.openxmlformats.org/presentationml/2006/ole">
            <p:oleObj spid="_x0000_s843050" name="公式" r:id="rId5" imgW="6438900" imgH="431800" progId="Equation.3">
              <p:embed/>
            </p:oleObj>
          </a:graphicData>
        </a:graphic>
      </p:graphicFrame>
      <p:graphicFrame>
        <p:nvGraphicFramePr>
          <p:cNvPr id="12293" name="Object 5"/>
          <p:cNvGraphicFramePr>
            <a:graphicFrameLocks noChangeAspect="1"/>
          </p:cNvGraphicFramePr>
          <p:nvPr>
            <p:extLst>
              <p:ext uri="{D42A27DB-BD31-4B8C-83A1-F6EECF244321}">
                <p14:modId xmlns:p14="http://schemas.microsoft.com/office/powerpoint/2010/main" xmlns="" val="3909564566"/>
              </p:ext>
            </p:extLst>
          </p:nvPr>
        </p:nvGraphicFramePr>
        <p:xfrm>
          <a:off x="966788" y="3692525"/>
          <a:ext cx="1790700" cy="430213"/>
        </p:xfrm>
        <a:graphic>
          <a:graphicData uri="http://schemas.openxmlformats.org/presentationml/2006/ole">
            <p:oleObj spid="_x0000_s843051" name="Equation" r:id="rId6" imgW="1790640" imgH="431640" progId="Equation.3">
              <p:embed/>
            </p:oleObj>
          </a:graphicData>
        </a:graphic>
      </p:graphicFrame>
      <p:graphicFrame>
        <p:nvGraphicFramePr>
          <p:cNvPr id="12294" name="Object 6"/>
          <p:cNvGraphicFramePr>
            <a:graphicFrameLocks noChangeAspect="1"/>
          </p:cNvGraphicFramePr>
          <p:nvPr>
            <p:extLst>
              <p:ext uri="{D42A27DB-BD31-4B8C-83A1-F6EECF244321}">
                <p14:modId xmlns:p14="http://schemas.microsoft.com/office/powerpoint/2010/main" xmlns="" val="241300056"/>
              </p:ext>
            </p:extLst>
          </p:nvPr>
        </p:nvGraphicFramePr>
        <p:xfrm>
          <a:off x="3573463" y="3744913"/>
          <a:ext cx="4038600" cy="377825"/>
        </p:xfrm>
        <a:graphic>
          <a:graphicData uri="http://schemas.openxmlformats.org/presentationml/2006/ole">
            <p:oleObj spid="_x0000_s843052" name="Equation" r:id="rId7" imgW="4317840" imgH="406080" progId="Equation.3">
              <p:embed/>
            </p:oleObj>
          </a:graphicData>
        </a:graphic>
      </p:graphicFrame>
      <p:graphicFrame>
        <p:nvGraphicFramePr>
          <p:cNvPr id="12295" name="Object 7"/>
          <p:cNvGraphicFramePr>
            <a:graphicFrameLocks noChangeAspect="1"/>
          </p:cNvGraphicFramePr>
          <p:nvPr>
            <p:extLst>
              <p:ext uri="{D42A27DB-BD31-4B8C-83A1-F6EECF244321}">
                <p14:modId xmlns:p14="http://schemas.microsoft.com/office/powerpoint/2010/main" xmlns="" val="2996489778"/>
              </p:ext>
            </p:extLst>
          </p:nvPr>
        </p:nvGraphicFramePr>
        <p:xfrm>
          <a:off x="1011238" y="4595813"/>
          <a:ext cx="2725737" cy="822325"/>
        </p:xfrm>
        <a:graphic>
          <a:graphicData uri="http://schemas.openxmlformats.org/presentationml/2006/ole">
            <p:oleObj spid="_x0000_s843053" name="Equation" r:id="rId8" imgW="3035160" imgH="914400" progId="Equation.3">
              <p:embed/>
            </p:oleObj>
          </a:graphicData>
        </a:graphic>
      </p:graphicFrame>
      <p:graphicFrame>
        <p:nvGraphicFramePr>
          <p:cNvPr id="12296" name="Object 8"/>
          <p:cNvGraphicFramePr>
            <a:graphicFrameLocks noChangeAspect="1"/>
          </p:cNvGraphicFramePr>
          <p:nvPr/>
        </p:nvGraphicFramePr>
        <p:xfrm>
          <a:off x="4708525" y="4641850"/>
          <a:ext cx="2736850" cy="754063"/>
        </p:xfrm>
        <a:graphic>
          <a:graphicData uri="http://schemas.openxmlformats.org/presentationml/2006/ole">
            <p:oleObj spid="_x0000_s843054" name="公式" r:id="rId9" imgW="3048000" imgH="838200" progId="Equation.3">
              <p:embed/>
            </p:oleObj>
          </a:graphicData>
        </a:graphic>
      </p:graphicFrame>
      <p:sp>
        <p:nvSpPr>
          <p:cNvPr id="12297" name="AutoShape 9"/>
          <p:cNvSpPr>
            <a:spLocks noChangeArrowheads="1"/>
          </p:cNvSpPr>
          <p:nvPr/>
        </p:nvSpPr>
        <p:spPr bwMode="auto">
          <a:xfrm>
            <a:off x="3889375" y="4938713"/>
            <a:ext cx="609600" cy="152400"/>
          </a:xfrm>
          <a:prstGeom prst="rightArrow">
            <a:avLst>
              <a:gd name="adj1" fmla="val 50000"/>
              <a:gd name="adj2" fmla="val 100000"/>
            </a:avLst>
          </a:prstGeom>
          <a:solidFill>
            <a:srgbClr val="00CCFF"/>
          </a:solidFill>
          <a:ln w="12700">
            <a:solidFill>
              <a:schemeClr val="accent2"/>
            </a:solidFill>
            <a:miter lim="800000"/>
            <a:headEnd/>
            <a:tailEnd/>
          </a:ln>
        </p:spPr>
        <p:txBody>
          <a:bodyPr wrap="none" anchor="ctr"/>
          <a:lstStyle/>
          <a:p>
            <a:endParaRPr lang="zh-CN" altLang="en-US"/>
          </a:p>
        </p:txBody>
      </p:sp>
    </p:spTree>
    <p:extLst>
      <p:ext uri="{BB962C8B-B14F-4D97-AF65-F5344CB8AC3E}">
        <p14:creationId xmlns:p14="http://schemas.microsoft.com/office/powerpoint/2010/main" xmlns="" val="657725316"/>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wipe(left)">
                                      <p:cBhvr>
                                        <p:cTn id="12" dur="500"/>
                                        <p:tgtEl>
                                          <p:spTgt spid="12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293"/>
                                        </p:tgtEl>
                                        <p:attrNameLst>
                                          <p:attrName>style.visibility</p:attrName>
                                        </p:attrNameLst>
                                      </p:cBhvr>
                                      <p:to>
                                        <p:strVal val="visible"/>
                                      </p:to>
                                    </p:set>
                                    <p:animEffect transition="in" filter="wipe(left)">
                                      <p:cBhvr>
                                        <p:cTn id="17" dur="500"/>
                                        <p:tgtEl>
                                          <p:spTgt spid="1229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2294"/>
                                        </p:tgtEl>
                                        <p:attrNameLst>
                                          <p:attrName>style.visibility</p:attrName>
                                        </p:attrNameLst>
                                      </p:cBhvr>
                                      <p:to>
                                        <p:strVal val="visible"/>
                                      </p:to>
                                    </p:set>
                                    <p:animEffect transition="in" filter="wipe(left)">
                                      <p:cBhvr>
                                        <p:cTn id="22" dur="500"/>
                                        <p:tgtEl>
                                          <p:spTgt spid="1229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2295"/>
                                        </p:tgtEl>
                                        <p:attrNameLst>
                                          <p:attrName>style.visibility</p:attrName>
                                        </p:attrNameLst>
                                      </p:cBhvr>
                                      <p:to>
                                        <p:strVal val="visible"/>
                                      </p:to>
                                    </p:set>
                                    <p:animEffect transition="in" filter="wipe(left)">
                                      <p:cBhvr>
                                        <p:cTn id="27" dur="500"/>
                                        <p:tgtEl>
                                          <p:spTgt spid="1229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297"/>
                                        </p:tgtEl>
                                        <p:attrNameLst>
                                          <p:attrName>style.visibility</p:attrName>
                                        </p:attrNameLst>
                                      </p:cBhvr>
                                      <p:to>
                                        <p:strVal val="visible"/>
                                      </p:to>
                                    </p:set>
                                    <p:animEffect transition="in" filter="wipe(left)">
                                      <p:cBhvr>
                                        <p:cTn id="32" dur="500"/>
                                        <p:tgtEl>
                                          <p:spTgt spid="12297"/>
                                        </p:tgtEl>
                                      </p:cBhvr>
                                    </p:animEffect>
                                  </p:childTnLst>
                                </p:cTn>
                              </p:par>
                            </p:childTnLst>
                          </p:cTn>
                        </p:par>
                        <p:par>
                          <p:cTn id="33" fill="hold" nodeType="afterGroup">
                            <p:stCondLst>
                              <p:cond delay="500"/>
                            </p:stCondLst>
                            <p:childTnLst>
                              <p:par>
                                <p:cTn id="34" presetID="22" presetClass="entr" presetSubtype="8" fill="hold" nodeType="afterEffect">
                                  <p:stCondLst>
                                    <p:cond delay="0"/>
                                  </p:stCondLst>
                                  <p:childTnLst>
                                    <p:set>
                                      <p:cBhvr>
                                        <p:cTn id="35" dur="1" fill="hold">
                                          <p:stCondLst>
                                            <p:cond delay="0"/>
                                          </p:stCondLst>
                                        </p:cTn>
                                        <p:tgtEl>
                                          <p:spTgt spid="12296"/>
                                        </p:tgtEl>
                                        <p:attrNameLst>
                                          <p:attrName>style.visibility</p:attrName>
                                        </p:attrNameLst>
                                      </p:cBhvr>
                                      <p:to>
                                        <p:strVal val="visible"/>
                                      </p:to>
                                    </p:set>
                                    <p:animEffect transition="in" filter="wipe(left)">
                                      <p:cBhvr>
                                        <p:cTn id="36" dur="500"/>
                                        <p:tgtEl>
                                          <p:spTgt spid="12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1"/>
          <p:cNvGraphicFramePr>
            <a:graphicFrameLocks noChangeAspect="1"/>
          </p:cNvGraphicFramePr>
          <p:nvPr>
            <p:extLst>
              <p:ext uri="{D42A27DB-BD31-4B8C-83A1-F6EECF244321}">
                <p14:modId xmlns:p14="http://schemas.microsoft.com/office/powerpoint/2010/main" xmlns="" val="3489100863"/>
              </p:ext>
            </p:extLst>
          </p:nvPr>
        </p:nvGraphicFramePr>
        <p:xfrm>
          <a:off x="214282" y="2071678"/>
          <a:ext cx="8343900" cy="2679700"/>
        </p:xfrm>
        <a:graphic>
          <a:graphicData uri="http://schemas.openxmlformats.org/presentationml/2006/ole">
            <p:oleObj spid="_x0000_s836719" name="Document" r:id="rId3" imgW="8976532" imgH="2869475" progId="">
              <p:embed/>
            </p:oleObj>
          </a:graphicData>
        </a:graphic>
      </p:graphicFrame>
      <p:graphicFrame>
        <p:nvGraphicFramePr>
          <p:cNvPr id="836720" name="Object 112"/>
          <p:cNvGraphicFramePr>
            <a:graphicFrameLocks noChangeAspect="1"/>
          </p:cNvGraphicFramePr>
          <p:nvPr/>
        </p:nvGraphicFramePr>
        <p:xfrm>
          <a:off x="642910" y="500042"/>
          <a:ext cx="7286625" cy="1571625"/>
        </p:xfrm>
        <a:graphic>
          <a:graphicData uri="http://schemas.openxmlformats.org/presentationml/2006/ole">
            <p:oleObj spid="_x0000_s836720" name="Document" r:id="rId4" imgW="7867882" imgH="1750002" progId="Word.Document.8">
              <p:embed/>
            </p:oleObj>
          </a:graphicData>
        </a:graphic>
      </p:graphicFrame>
      <p:sp>
        <p:nvSpPr>
          <p:cNvPr id="5" name="Text Box 42"/>
          <p:cNvSpPr txBox="1">
            <a:spLocks noChangeArrowheads="1"/>
          </p:cNvSpPr>
          <p:nvPr/>
        </p:nvSpPr>
        <p:spPr bwMode="auto">
          <a:xfrm>
            <a:off x="300014" y="428604"/>
            <a:ext cx="914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smtClean="0">
                <a:solidFill>
                  <a:srgbClr val="0000FF"/>
                </a:solidFill>
                <a:ea typeface="黑体" pitchFamily="2" charset="-122"/>
              </a:rPr>
              <a:t>证</a:t>
            </a:r>
            <a:r>
              <a:rPr lang="en-US" altLang="zh-CN" sz="2800" b="1" dirty="0" smtClean="0">
                <a:solidFill>
                  <a:srgbClr val="0000FF"/>
                </a:solidFill>
                <a:ea typeface="黑体" pitchFamily="2" charset="-122"/>
              </a:rPr>
              <a:t>2</a:t>
            </a:r>
            <a:endParaRPr lang="zh-CN" altLang="en-US" sz="2800" b="1" dirty="0">
              <a:solidFill>
                <a:srgbClr val="0000FF"/>
              </a:solidFill>
            </a:endParaRPr>
          </a:p>
        </p:txBody>
      </p:sp>
    </p:spTree>
    <p:extLst>
      <p:ext uri="{BB962C8B-B14F-4D97-AF65-F5344CB8AC3E}">
        <p14:creationId xmlns:p14="http://schemas.microsoft.com/office/powerpoint/2010/main" xmlns="" val="3054539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8" name="Object 2"/>
          <p:cNvGraphicFramePr>
            <a:graphicFrameLocks noChangeAspect="1"/>
          </p:cNvGraphicFramePr>
          <p:nvPr>
            <p:extLst>
              <p:ext uri="{D42A27DB-BD31-4B8C-83A1-F6EECF244321}">
                <p14:modId xmlns:p14="http://schemas.microsoft.com/office/powerpoint/2010/main" xmlns="" val="3634848255"/>
              </p:ext>
            </p:extLst>
          </p:nvPr>
        </p:nvGraphicFramePr>
        <p:xfrm>
          <a:off x="177799" y="482600"/>
          <a:ext cx="8549597" cy="2226320"/>
        </p:xfrm>
        <a:graphic>
          <a:graphicData uri="http://schemas.openxmlformats.org/presentationml/2006/ole">
            <p:oleObj spid="_x0000_s837750" name="Document" r:id="rId3" imgW="9666702" imgH="2518977" progId="">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3893967345"/>
              </p:ext>
            </p:extLst>
          </p:nvPr>
        </p:nvGraphicFramePr>
        <p:xfrm>
          <a:off x="539552" y="2780928"/>
          <a:ext cx="7645400" cy="2806700"/>
        </p:xfrm>
        <a:graphic>
          <a:graphicData uri="http://schemas.openxmlformats.org/presentationml/2006/ole">
            <p:oleObj spid="_x0000_s837751" name="Document" r:id="rId4" imgW="8745755" imgH="3187945" progId="">
              <p:embed/>
            </p:oleObj>
          </a:graphicData>
        </a:graphic>
      </p:graphicFrame>
    </p:spTree>
    <p:extLst>
      <p:ext uri="{BB962C8B-B14F-4D97-AF65-F5344CB8AC3E}">
        <p14:creationId xmlns:p14="http://schemas.microsoft.com/office/powerpoint/2010/main" xmlns="" val="423714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3" name="Text Box 2"/>
          <p:cNvSpPr txBox="1">
            <a:spLocks noChangeArrowheads="1"/>
          </p:cNvSpPr>
          <p:nvPr/>
        </p:nvSpPr>
        <p:spPr bwMode="auto">
          <a:xfrm>
            <a:off x="336848" y="376238"/>
            <a:ext cx="10668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zh-CN" sz="2800" b="1" dirty="0">
                <a:solidFill>
                  <a:srgbClr val="0000FF"/>
                </a:solidFill>
                <a:latin typeface="黑体" pitchFamily="2" charset="-122"/>
                <a:ea typeface="黑体" pitchFamily="2" charset="-122"/>
              </a:rPr>
              <a:t>例</a:t>
            </a:r>
            <a:r>
              <a:rPr lang="en-US" altLang="zh-CN" sz="2800" b="1" dirty="0">
                <a:solidFill>
                  <a:srgbClr val="0000FF"/>
                </a:solidFill>
                <a:latin typeface="黑体" pitchFamily="2" charset="-122"/>
                <a:ea typeface="黑体" pitchFamily="2" charset="-122"/>
              </a:rPr>
              <a:t>6</a:t>
            </a:r>
            <a:endParaRPr lang="en-US" altLang="zh-CN" sz="2800" b="1" dirty="0">
              <a:solidFill>
                <a:srgbClr val="0000FF"/>
              </a:solidFill>
            </a:endParaRPr>
          </a:p>
        </p:txBody>
      </p:sp>
      <p:graphicFrame>
        <p:nvGraphicFramePr>
          <p:cNvPr id="23554" name="Object 3"/>
          <p:cNvGraphicFramePr>
            <a:graphicFrameLocks noChangeAspect="1"/>
          </p:cNvGraphicFramePr>
          <p:nvPr/>
        </p:nvGraphicFramePr>
        <p:xfrm>
          <a:off x="533400" y="446088"/>
          <a:ext cx="7850188" cy="982662"/>
        </p:xfrm>
        <a:graphic>
          <a:graphicData uri="http://schemas.openxmlformats.org/presentationml/2006/ole">
            <p:oleObj spid="_x0000_s844156" name="公式" r:id="rId3" imgW="8001000" imgH="1003300" progId="Equation.3">
              <p:embed/>
            </p:oleObj>
          </a:graphicData>
        </a:graphic>
      </p:graphicFrame>
      <p:sp>
        <p:nvSpPr>
          <p:cNvPr id="22532" name="Text Box 4"/>
          <p:cNvSpPr txBox="1">
            <a:spLocks noChangeArrowheads="1"/>
          </p:cNvSpPr>
          <p:nvPr/>
        </p:nvSpPr>
        <p:spPr bwMode="auto">
          <a:xfrm>
            <a:off x="395536" y="1462088"/>
            <a:ext cx="914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FF"/>
                </a:solidFill>
                <a:ea typeface="黑体" pitchFamily="2" charset="-122"/>
              </a:rPr>
              <a:t>证</a:t>
            </a:r>
            <a:endParaRPr lang="zh-CN" altLang="en-US" sz="2800" b="1">
              <a:solidFill>
                <a:srgbClr val="0000FF"/>
              </a:solidFill>
            </a:endParaRPr>
          </a:p>
        </p:txBody>
      </p:sp>
      <p:sp>
        <p:nvSpPr>
          <p:cNvPr id="22533" name="Text Box 5"/>
          <p:cNvSpPr txBox="1">
            <a:spLocks noChangeArrowheads="1"/>
          </p:cNvSpPr>
          <p:nvPr/>
        </p:nvSpPr>
        <p:spPr bwMode="auto">
          <a:xfrm>
            <a:off x="1005136" y="1484784"/>
            <a:ext cx="1447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9900FF"/>
                </a:solidFill>
              </a:rPr>
              <a:t>分析</a:t>
            </a:r>
            <a:r>
              <a:rPr lang="en-US" altLang="zh-CN" sz="2800" b="1" dirty="0">
                <a:solidFill>
                  <a:srgbClr val="9900FF"/>
                </a:solidFill>
              </a:rPr>
              <a:t>:</a:t>
            </a:r>
          </a:p>
        </p:txBody>
      </p:sp>
      <p:sp>
        <p:nvSpPr>
          <p:cNvPr id="22534" name="Text Box 6"/>
          <p:cNvSpPr txBox="1">
            <a:spLocks noChangeArrowheads="1"/>
          </p:cNvSpPr>
          <p:nvPr/>
        </p:nvSpPr>
        <p:spPr bwMode="auto">
          <a:xfrm>
            <a:off x="2305050" y="1524000"/>
            <a:ext cx="25146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结论可变形为</a:t>
            </a:r>
          </a:p>
        </p:txBody>
      </p:sp>
      <p:graphicFrame>
        <p:nvGraphicFramePr>
          <p:cNvPr id="22535" name="Object 7"/>
          <p:cNvGraphicFramePr>
            <a:graphicFrameLocks noChangeAspect="1"/>
          </p:cNvGraphicFramePr>
          <p:nvPr/>
        </p:nvGraphicFramePr>
        <p:xfrm>
          <a:off x="1295400" y="2112963"/>
          <a:ext cx="2557463" cy="782637"/>
        </p:xfrm>
        <a:graphic>
          <a:graphicData uri="http://schemas.openxmlformats.org/presentationml/2006/ole">
            <p:oleObj spid="_x0000_s844157" name="公式" r:id="rId4" imgW="2946400" imgH="901700" progId="Equation.3">
              <p:embed/>
            </p:oleObj>
          </a:graphicData>
        </a:graphic>
      </p:graphicFrame>
      <p:graphicFrame>
        <p:nvGraphicFramePr>
          <p:cNvPr id="22536" name="Object 8"/>
          <p:cNvGraphicFramePr>
            <a:graphicFrameLocks noChangeAspect="1"/>
          </p:cNvGraphicFramePr>
          <p:nvPr/>
        </p:nvGraphicFramePr>
        <p:xfrm>
          <a:off x="4057650" y="1998663"/>
          <a:ext cx="1809750" cy="896937"/>
        </p:xfrm>
        <a:graphic>
          <a:graphicData uri="http://schemas.openxmlformats.org/presentationml/2006/ole">
            <p:oleObj spid="_x0000_s844158" name="公式" r:id="rId5" imgW="1841500" imgH="914400" progId="Equation.3">
              <p:embed/>
            </p:oleObj>
          </a:graphicData>
        </a:graphic>
      </p:graphicFrame>
      <p:graphicFrame>
        <p:nvGraphicFramePr>
          <p:cNvPr id="22537" name="Object 9"/>
          <p:cNvGraphicFramePr>
            <a:graphicFrameLocks noChangeAspect="1"/>
          </p:cNvGraphicFramePr>
          <p:nvPr/>
        </p:nvGraphicFramePr>
        <p:xfrm>
          <a:off x="6019800" y="2193925"/>
          <a:ext cx="2297113" cy="541338"/>
        </p:xfrm>
        <a:graphic>
          <a:graphicData uri="http://schemas.openxmlformats.org/presentationml/2006/ole">
            <p:oleObj spid="_x0000_s844159" name="公式" r:id="rId6" imgW="1981184" imgH="457054" progId="Equation.3">
              <p:embed/>
            </p:oleObj>
          </a:graphicData>
        </a:graphic>
      </p:graphicFrame>
      <p:graphicFrame>
        <p:nvGraphicFramePr>
          <p:cNvPr id="22538" name="Object 10"/>
          <p:cNvGraphicFramePr>
            <a:graphicFrameLocks noChangeAspect="1"/>
          </p:cNvGraphicFramePr>
          <p:nvPr>
            <p:extLst>
              <p:ext uri="{D42A27DB-BD31-4B8C-83A1-F6EECF244321}">
                <p14:modId xmlns:p14="http://schemas.microsoft.com/office/powerpoint/2010/main" xmlns="" val="1818250617"/>
              </p:ext>
            </p:extLst>
          </p:nvPr>
        </p:nvGraphicFramePr>
        <p:xfrm>
          <a:off x="819150" y="2924175"/>
          <a:ext cx="7497266" cy="439738"/>
        </p:xfrm>
        <a:graphic>
          <a:graphicData uri="http://schemas.openxmlformats.org/presentationml/2006/ole">
            <p:oleObj spid="_x0000_s844160" name="公式" r:id="rId7" imgW="7467600" imgH="444500" progId="Equation.3">
              <p:embed/>
            </p:oleObj>
          </a:graphicData>
        </a:graphic>
      </p:graphicFrame>
      <p:graphicFrame>
        <p:nvGraphicFramePr>
          <p:cNvPr id="22539" name="Object 11"/>
          <p:cNvGraphicFramePr>
            <a:graphicFrameLocks noChangeAspect="1"/>
          </p:cNvGraphicFramePr>
          <p:nvPr/>
        </p:nvGraphicFramePr>
        <p:xfrm>
          <a:off x="971550" y="3581400"/>
          <a:ext cx="4362450" cy="404813"/>
        </p:xfrm>
        <a:graphic>
          <a:graphicData uri="http://schemas.openxmlformats.org/presentationml/2006/ole">
            <p:oleObj spid="_x0000_s844161" name="公式" r:id="rId8" imgW="4483100" imgH="431800" progId="Equation.3">
              <p:embed/>
            </p:oleObj>
          </a:graphicData>
        </a:graphic>
      </p:graphicFrame>
      <p:graphicFrame>
        <p:nvGraphicFramePr>
          <p:cNvPr id="22540" name="Object 12"/>
          <p:cNvGraphicFramePr>
            <a:graphicFrameLocks noChangeAspect="1"/>
          </p:cNvGraphicFramePr>
          <p:nvPr/>
        </p:nvGraphicFramePr>
        <p:xfrm>
          <a:off x="990600" y="4114800"/>
          <a:ext cx="3294063" cy="866775"/>
        </p:xfrm>
        <a:graphic>
          <a:graphicData uri="http://schemas.openxmlformats.org/presentationml/2006/ole">
            <p:oleObj spid="_x0000_s844162" name="公式" r:id="rId9" imgW="2946400" imgH="901700" progId="Equation.3">
              <p:embed/>
            </p:oleObj>
          </a:graphicData>
        </a:graphic>
      </p:graphicFrame>
      <p:graphicFrame>
        <p:nvGraphicFramePr>
          <p:cNvPr id="22541" name="Object 13"/>
          <p:cNvGraphicFramePr>
            <a:graphicFrameLocks noChangeAspect="1"/>
          </p:cNvGraphicFramePr>
          <p:nvPr/>
        </p:nvGraphicFramePr>
        <p:xfrm>
          <a:off x="4356100" y="4298950"/>
          <a:ext cx="4552950" cy="457200"/>
        </p:xfrm>
        <a:graphic>
          <a:graphicData uri="http://schemas.openxmlformats.org/presentationml/2006/ole">
            <p:oleObj spid="_x0000_s844163" name="公式" r:id="rId10" imgW="3937000" imgH="419100" progId="Equation.3">
              <p:embed/>
            </p:oleObj>
          </a:graphicData>
        </a:graphic>
      </p:graphicFrame>
      <p:graphicFrame>
        <p:nvGraphicFramePr>
          <p:cNvPr id="22545" name="Object 17"/>
          <p:cNvGraphicFramePr>
            <a:graphicFrameLocks noChangeAspect="1"/>
          </p:cNvGraphicFramePr>
          <p:nvPr/>
        </p:nvGraphicFramePr>
        <p:xfrm>
          <a:off x="457200" y="5130821"/>
          <a:ext cx="7924800" cy="1227137"/>
        </p:xfrm>
        <a:graphic>
          <a:graphicData uri="http://schemas.openxmlformats.org/presentationml/2006/ole">
            <p:oleObj spid="_x0000_s844164" name="公式" r:id="rId11" imgW="4400550" imgH="704866" progId="Equation.3">
              <p:embed/>
            </p:oleObj>
          </a:graphicData>
        </a:graphic>
      </p:graphicFrame>
    </p:spTree>
    <p:extLst>
      <p:ext uri="{BB962C8B-B14F-4D97-AF65-F5344CB8AC3E}">
        <p14:creationId xmlns:p14="http://schemas.microsoft.com/office/powerpoint/2010/main" xmlns="" val="315926634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532"/>
                                        </p:tgtEl>
                                        <p:attrNameLst>
                                          <p:attrName>style.visibility</p:attrName>
                                        </p:attrNameLst>
                                      </p:cBhvr>
                                      <p:to>
                                        <p:strVal val="visible"/>
                                      </p:to>
                                    </p:set>
                                    <p:animEffect transition="in" filter="wipe(left)">
                                      <p:cBhvr>
                                        <p:cTn id="7" dur="500"/>
                                        <p:tgtEl>
                                          <p:spTgt spid="225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533"/>
                                        </p:tgtEl>
                                        <p:attrNameLst>
                                          <p:attrName>style.visibility</p:attrName>
                                        </p:attrNameLst>
                                      </p:cBhvr>
                                      <p:to>
                                        <p:strVal val="visible"/>
                                      </p:to>
                                    </p:set>
                                    <p:animEffect transition="in" filter="wipe(left)">
                                      <p:cBhvr>
                                        <p:cTn id="12" dur="500"/>
                                        <p:tgtEl>
                                          <p:spTgt spid="225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2534"/>
                                        </p:tgtEl>
                                        <p:attrNameLst>
                                          <p:attrName>style.visibility</p:attrName>
                                        </p:attrNameLst>
                                      </p:cBhvr>
                                      <p:to>
                                        <p:strVal val="visible"/>
                                      </p:to>
                                    </p:set>
                                    <p:animEffect transition="in" filter="wipe(left)">
                                      <p:cBhvr>
                                        <p:cTn id="17" dur="75"/>
                                        <p:tgtEl>
                                          <p:spTgt spid="22534"/>
                                        </p:tgtEl>
                                      </p:cBhvr>
                                    </p:animEffect>
                                  </p:childTnLst>
                                </p:cTn>
                              </p:par>
                            </p:childTnLst>
                          </p:cTn>
                        </p:par>
                        <p:par>
                          <p:cTn id="18" fill="hold" nodeType="afterGroup">
                            <p:stCondLst>
                              <p:cond delay="450"/>
                            </p:stCondLst>
                            <p:childTnLst>
                              <p:par>
                                <p:cTn id="19" presetID="22" presetClass="entr" presetSubtype="8" fill="hold" nodeType="afterEffect">
                                  <p:stCondLst>
                                    <p:cond delay="0"/>
                                  </p:stCondLst>
                                  <p:childTnLst>
                                    <p:set>
                                      <p:cBhvr>
                                        <p:cTn id="20" dur="1" fill="hold">
                                          <p:stCondLst>
                                            <p:cond delay="0"/>
                                          </p:stCondLst>
                                        </p:cTn>
                                        <p:tgtEl>
                                          <p:spTgt spid="22535"/>
                                        </p:tgtEl>
                                        <p:attrNameLst>
                                          <p:attrName>style.visibility</p:attrName>
                                        </p:attrNameLst>
                                      </p:cBhvr>
                                      <p:to>
                                        <p:strVal val="visible"/>
                                      </p:to>
                                    </p:set>
                                    <p:animEffect transition="in" filter="wipe(left)">
                                      <p:cBhvr>
                                        <p:cTn id="21" dur="500"/>
                                        <p:tgtEl>
                                          <p:spTgt spid="2253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22536"/>
                                        </p:tgtEl>
                                        <p:attrNameLst>
                                          <p:attrName>style.visibility</p:attrName>
                                        </p:attrNameLst>
                                      </p:cBhvr>
                                      <p:to>
                                        <p:strVal val="visible"/>
                                      </p:to>
                                    </p:set>
                                    <p:animEffect transition="in" filter="wipe(left)">
                                      <p:cBhvr>
                                        <p:cTn id="26" dur="500"/>
                                        <p:tgtEl>
                                          <p:spTgt spid="2253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2537"/>
                                        </p:tgtEl>
                                        <p:attrNameLst>
                                          <p:attrName>style.visibility</p:attrName>
                                        </p:attrNameLst>
                                      </p:cBhvr>
                                      <p:to>
                                        <p:strVal val="visible"/>
                                      </p:to>
                                    </p:set>
                                    <p:animEffect transition="in" filter="wipe(left)">
                                      <p:cBhvr>
                                        <p:cTn id="31" dur="500"/>
                                        <p:tgtEl>
                                          <p:spTgt spid="2253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22538"/>
                                        </p:tgtEl>
                                        <p:attrNameLst>
                                          <p:attrName>style.visibility</p:attrName>
                                        </p:attrNameLst>
                                      </p:cBhvr>
                                      <p:to>
                                        <p:strVal val="visible"/>
                                      </p:to>
                                    </p:set>
                                    <p:animEffect transition="in" filter="wipe(left)">
                                      <p:cBhvr>
                                        <p:cTn id="36" dur="500"/>
                                        <p:tgtEl>
                                          <p:spTgt spid="22538"/>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2539"/>
                                        </p:tgtEl>
                                        <p:attrNameLst>
                                          <p:attrName>style.visibility</p:attrName>
                                        </p:attrNameLst>
                                      </p:cBhvr>
                                      <p:to>
                                        <p:strVal val="visible"/>
                                      </p:to>
                                    </p:set>
                                    <p:animEffect transition="in" filter="wipe(left)">
                                      <p:cBhvr>
                                        <p:cTn id="41" dur="500"/>
                                        <p:tgtEl>
                                          <p:spTgt spid="22539"/>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22540"/>
                                        </p:tgtEl>
                                        <p:attrNameLst>
                                          <p:attrName>style.visibility</p:attrName>
                                        </p:attrNameLst>
                                      </p:cBhvr>
                                      <p:to>
                                        <p:strVal val="visible"/>
                                      </p:to>
                                    </p:set>
                                    <p:animEffect transition="in" filter="wipe(left)">
                                      <p:cBhvr>
                                        <p:cTn id="46" dur="500"/>
                                        <p:tgtEl>
                                          <p:spTgt spid="2254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2541"/>
                                        </p:tgtEl>
                                        <p:attrNameLst>
                                          <p:attrName>style.visibility</p:attrName>
                                        </p:attrNameLst>
                                      </p:cBhvr>
                                      <p:to>
                                        <p:strVal val="visible"/>
                                      </p:to>
                                    </p:set>
                                    <p:animEffect transition="in" filter="wipe(left)">
                                      <p:cBhvr>
                                        <p:cTn id="51" dur="500"/>
                                        <p:tgtEl>
                                          <p:spTgt spid="22541"/>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4" fill="hold" nodeType="clickEffect">
                                  <p:stCondLst>
                                    <p:cond delay="0"/>
                                  </p:stCondLst>
                                  <p:childTnLst>
                                    <p:set>
                                      <p:cBhvr>
                                        <p:cTn id="55" dur="1" fill="hold">
                                          <p:stCondLst>
                                            <p:cond delay="0"/>
                                          </p:stCondLst>
                                        </p:cTn>
                                        <p:tgtEl>
                                          <p:spTgt spid="22545"/>
                                        </p:tgtEl>
                                        <p:attrNameLst>
                                          <p:attrName>style.visibility</p:attrName>
                                        </p:attrNameLst>
                                      </p:cBhvr>
                                      <p:to>
                                        <p:strVal val="visible"/>
                                      </p:to>
                                    </p:set>
                                    <p:animEffect transition="in" filter="wipe(down)">
                                      <p:cBhvr>
                                        <p:cTn id="56" dur="500"/>
                                        <p:tgtEl>
                                          <p:spTgt spid="225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utoUpdateAnimBg="0"/>
      <p:bldP spid="22533" grpId="0" autoUpdateAnimBg="0"/>
      <p:bldP spid="22534"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2" name="Object 2"/>
          <p:cNvGraphicFramePr>
            <a:graphicFrameLocks noChangeAspect="1"/>
          </p:cNvGraphicFramePr>
          <p:nvPr>
            <p:extLst>
              <p:ext uri="{D42A27DB-BD31-4B8C-83A1-F6EECF244321}">
                <p14:modId xmlns:p14="http://schemas.microsoft.com/office/powerpoint/2010/main" xmlns="" val="2144410884"/>
              </p:ext>
            </p:extLst>
          </p:nvPr>
        </p:nvGraphicFramePr>
        <p:xfrm>
          <a:off x="222820" y="263525"/>
          <a:ext cx="8813676" cy="925513"/>
        </p:xfrm>
        <a:graphic>
          <a:graphicData uri="http://schemas.openxmlformats.org/presentationml/2006/ole">
            <p:oleObj spid="_x0000_s838818" name="Document" r:id="rId3" imgW="9772937" imgH="1015498" progId="Word.Document.8">
              <p:embed/>
            </p:oleObj>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xmlns="" val="2639191810"/>
              </p:ext>
            </p:extLst>
          </p:nvPr>
        </p:nvGraphicFramePr>
        <p:xfrm>
          <a:off x="179512" y="1196752"/>
          <a:ext cx="8896535" cy="2444874"/>
        </p:xfrm>
        <a:graphic>
          <a:graphicData uri="http://schemas.openxmlformats.org/presentationml/2006/ole">
            <p:oleObj spid="_x0000_s838819" name="Document" r:id="rId4" imgW="9621084" imgH="2655503" progId="Word.Document.8">
              <p:embed/>
            </p:oleObj>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xmlns="" val="168271223"/>
              </p:ext>
            </p:extLst>
          </p:nvPr>
        </p:nvGraphicFramePr>
        <p:xfrm>
          <a:off x="467545" y="3670541"/>
          <a:ext cx="7776863" cy="2755806"/>
        </p:xfrm>
        <a:graphic>
          <a:graphicData uri="http://schemas.openxmlformats.org/presentationml/2006/ole">
            <p:oleObj spid="_x0000_s838820" name="Document" r:id="rId5" imgW="8299323" imgH="2954400" progId="">
              <p:embed/>
            </p:oleObj>
          </a:graphicData>
        </a:graphic>
      </p:graphicFrame>
      <p:sp>
        <p:nvSpPr>
          <p:cNvPr id="5" name="Text Box 2">
            <a:extLst>
              <a:ext uri="{FF2B5EF4-FFF2-40B4-BE49-F238E27FC236}">
                <a16:creationId xmlns:a16="http://schemas.microsoft.com/office/drawing/2014/main" xmlns="" id="{79397A48-2388-4621-B5CF-9847041BA27F}"/>
              </a:ext>
            </a:extLst>
          </p:cNvPr>
          <p:cNvSpPr txBox="1">
            <a:spLocks noChangeArrowheads="1"/>
          </p:cNvSpPr>
          <p:nvPr/>
        </p:nvSpPr>
        <p:spPr bwMode="auto">
          <a:xfrm>
            <a:off x="179512" y="188640"/>
            <a:ext cx="10668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zh-CN" b="1" dirty="0">
                <a:solidFill>
                  <a:srgbClr val="0000FF"/>
                </a:solidFill>
                <a:latin typeface="黑体" pitchFamily="2" charset="-122"/>
                <a:ea typeface="黑体" pitchFamily="2" charset="-122"/>
              </a:rPr>
              <a:t>例</a:t>
            </a:r>
            <a:r>
              <a:rPr lang="en-US" altLang="zh-CN" b="1" dirty="0">
                <a:solidFill>
                  <a:srgbClr val="0000FF"/>
                </a:solidFill>
                <a:latin typeface="黑体" pitchFamily="2" charset="-122"/>
                <a:ea typeface="黑体" pitchFamily="2" charset="-122"/>
              </a:rPr>
              <a:t>7</a:t>
            </a:r>
            <a:endParaRPr lang="en-US" altLang="zh-CN" b="1" dirty="0">
              <a:solidFill>
                <a:srgbClr val="0000FF"/>
              </a:solidFill>
            </a:endParaRPr>
          </a:p>
        </p:txBody>
      </p:sp>
      <p:sp>
        <p:nvSpPr>
          <p:cNvPr id="6" name="Text Box 4">
            <a:extLst>
              <a:ext uri="{FF2B5EF4-FFF2-40B4-BE49-F238E27FC236}">
                <a16:creationId xmlns:a16="http://schemas.microsoft.com/office/drawing/2014/main" xmlns="" id="{BDA370D8-4E3D-46BA-B426-5C7E0A20E7B3}"/>
              </a:ext>
            </a:extLst>
          </p:cNvPr>
          <p:cNvSpPr txBox="1">
            <a:spLocks noChangeArrowheads="1"/>
          </p:cNvSpPr>
          <p:nvPr/>
        </p:nvSpPr>
        <p:spPr bwMode="auto">
          <a:xfrm>
            <a:off x="273224" y="1181696"/>
            <a:ext cx="9144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b="1" dirty="0">
                <a:solidFill>
                  <a:srgbClr val="0000FF"/>
                </a:solidFill>
                <a:ea typeface="黑体" pitchFamily="2" charset="-122"/>
              </a:rPr>
              <a:t>证</a:t>
            </a:r>
            <a:endParaRPr lang="zh-CN" altLang="en-US" b="1" dirty="0">
              <a:solidFill>
                <a:srgbClr val="0000FF"/>
              </a:solidFill>
            </a:endParaRPr>
          </a:p>
        </p:txBody>
      </p:sp>
    </p:spTree>
    <p:extLst>
      <p:ext uri="{BB962C8B-B14F-4D97-AF65-F5344CB8AC3E}">
        <p14:creationId xmlns:p14="http://schemas.microsoft.com/office/powerpoint/2010/main" xmlns="" val="999651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3" name="Text Box 2"/>
          <p:cNvSpPr txBox="1">
            <a:spLocks noChangeArrowheads="1"/>
          </p:cNvSpPr>
          <p:nvPr/>
        </p:nvSpPr>
        <p:spPr bwMode="auto">
          <a:xfrm>
            <a:off x="120824" y="332656"/>
            <a:ext cx="1066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zh-CN" sz="2800" b="1" dirty="0">
                <a:solidFill>
                  <a:srgbClr val="0000FF"/>
                </a:solidFill>
                <a:latin typeface="黑体" pitchFamily="2" charset="-122"/>
                <a:ea typeface="黑体" pitchFamily="2" charset="-122"/>
              </a:rPr>
              <a:t>例</a:t>
            </a:r>
            <a:r>
              <a:rPr lang="en-US" altLang="zh-CN" sz="2800" b="1" dirty="0">
                <a:solidFill>
                  <a:srgbClr val="0000FF"/>
                </a:solidFill>
                <a:latin typeface="黑体" pitchFamily="2" charset="-122"/>
                <a:ea typeface="黑体" pitchFamily="2" charset="-122"/>
              </a:rPr>
              <a:t>8</a:t>
            </a:r>
            <a:endParaRPr lang="en-US" altLang="zh-CN" sz="2800" b="1" dirty="0">
              <a:solidFill>
                <a:srgbClr val="0000FF"/>
              </a:solidFill>
            </a:endParaRPr>
          </a:p>
        </p:txBody>
      </p:sp>
      <p:graphicFrame>
        <p:nvGraphicFramePr>
          <p:cNvPr id="24578" name="Object 3"/>
          <p:cNvGraphicFramePr>
            <a:graphicFrameLocks noChangeAspect="1"/>
          </p:cNvGraphicFramePr>
          <p:nvPr>
            <p:extLst>
              <p:ext uri="{D42A27DB-BD31-4B8C-83A1-F6EECF244321}">
                <p14:modId xmlns:p14="http://schemas.microsoft.com/office/powerpoint/2010/main" xmlns="" val="2568480270"/>
              </p:ext>
            </p:extLst>
          </p:nvPr>
        </p:nvGraphicFramePr>
        <p:xfrm>
          <a:off x="1042615" y="400050"/>
          <a:ext cx="7129785" cy="1650217"/>
        </p:xfrm>
        <a:graphic>
          <a:graphicData uri="http://schemas.openxmlformats.org/presentationml/2006/ole">
            <p:oleObj spid="_x0000_s845012" name="公式" r:id="rId3" imgW="7200900" imgH="1790700" progId="Equation.3">
              <p:embed/>
            </p:oleObj>
          </a:graphicData>
        </a:graphic>
      </p:graphicFrame>
      <p:sp>
        <p:nvSpPr>
          <p:cNvPr id="92164" name="Text Box 4"/>
          <p:cNvSpPr txBox="1">
            <a:spLocks noChangeArrowheads="1"/>
          </p:cNvSpPr>
          <p:nvPr/>
        </p:nvSpPr>
        <p:spPr bwMode="auto">
          <a:xfrm>
            <a:off x="127000" y="1988840"/>
            <a:ext cx="9144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0000FF"/>
                </a:solidFill>
                <a:ea typeface="黑体" pitchFamily="2" charset="-122"/>
              </a:rPr>
              <a:t>证</a:t>
            </a:r>
            <a:endParaRPr lang="zh-CN" altLang="en-US" sz="2800" b="1">
              <a:solidFill>
                <a:srgbClr val="0000FF"/>
              </a:solidFill>
            </a:endParaRPr>
          </a:p>
        </p:txBody>
      </p:sp>
      <p:graphicFrame>
        <p:nvGraphicFramePr>
          <p:cNvPr id="24579" name="Object 5"/>
          <p:cNvGraphicFramePr>
            <a:graphicFrameLocks noChangeAspect="1"/>
          </p:cNvGraphicFramePr>
          <p:nvPr>
            <p:extLst>
              <p:ext uri="{D42A27DB-BD31-4B8C-83A1-F6EECF244321}">
                <p14:modId xmlns:p14="http://schemas.microsoft.com/office/powerpoint/2010/main" xmlns="" val="2663842238"/>
              </p:ext>
            </p:extLst>
          </p:nvPr>
        </p:nvGraphicFramePr>
        <p:xfrm>
          <a:off x="179388" y="2076153"/>
          <a:ext cx="8569325" cy="1203325"/>
        </p:xfrm>
        <a:graphic>
          <a:graphicData uri="http://schemas.openxmlformats.org/presentationml/2006/ole">
            <p:oleObj spid="_x0000_s845013" name="公式" r:id="rId4" imgW="8597900" imgH="1282700" progId="Equation.3">
              <p:embed/>
            </p:oleObj>
          </a:graphicData>
        </a:graphic>
      </p:graphicFrame>
      <p:graphicFrame>
        <p:nvGraphicFramePr>
          <p:cNvPr id="24580" name="Object 6"/>
          <p:cNvGraphicFramePr>
            <a:graphicFrameLocks noChangeAspect="1"/>
          </p:cNvGraphicFramePr>
          <p:nvPr>
            <p:extLst>
              <p:ext uri="{D42A27DB-BD31-4B8C-83A1-F6EECF244321}">
                <p14:modId xmlns:p14="http://schemas.microsoft.com/office/powerpoint/2010/main" xmlns="" val="2971592470"/>
              </p:ext>
            </p:extLst>
          </p:nvPr>
        </p:nvGraphicFramePr>
        <p:xfrm>
          <a:off x="263525" y="3212976"/>
          <a:ext cx="6900763" cy="1961705"/>
        </p:xfrm>
        <a:graphic>
          <a:graphicData uri="http://schemas.openxmlformats.org/presentationml/2006/ole">
            <p:oleObj spid="_x0000_s845014" name="Equation" r:id="rId5" imgW="7238880" imgH="2209680" progId="Equation.3">
              <p:embed/>
            </p:oleObj>
          </a:graphicData>
        </a:graphic>
      </p:graphicFrame>
      <p:graphicFrame>
        <p:nvGraphicFramePr>
          <p:cNvPr id="24581" name="Object 8"/>
          <p:cNvGraphicFramePr>
            <a:graphicFrameLocks noChangeAspect="1"/>
          </p:cNvGraphicFramePr>
          <p:nvPr>
            <p:extLst>
              <p:ext uri="{D42A27DB-BD31-4B8C-83A1-F6EECF244321}">
                <p14:modId xmlns:p14="http://schemas.microsoft.com/office/powerpoint/2010/main" xmlns="" val="3311589335"/>
              </p:ext>
            </p:extLst>
          </p:nvPr>
        </p:nvGraphicFramePr>
        <p:xfrm>
          <a:off x="2771775" y="4437112"/>
          <a:ext cx="5942013" cy="812800"/>
        </p:xfrm>
        <a:graphic>
          <a:graphicData uri="http://schemas.openxmlformats.org/presentationml/2006/ole">
            <p:oleObj spid="_x0000_s845015" name="公式" r:id="rId6" imgW="6311900" imgH="927100" progId="Equation.3">
              <p:embed/>
            </p:oleObj>
          </a:graphicData>
        </a:graphic>
      </p:graphicFrame>
      <p:graphicFrame>
        <p:nvGraphicFramePr>
          <p:cNvPr id="24582" name="Object 9"/>
          <p:cNvGraphicFramePr>
            <a:graphicFrameLocks noChangeAspect="1"/>
          </p:cNvGraphicFramePr>
          <p:nvPr>
            <p:extLst>
              <p:ext uri="{D42A27DB-BD31-4B8C-83A1-F6EECF244321}">
                <p14:modId xmlns:p14="http://schemas.microsoft.com/office/powerpoint/2010/main" xmlns="" val="1485942417"/>
              </p:ext>
            </p:extLst>
          </p:nvPr>
        </p:nvGraphicFramePr>
        <p:xfrm>
          <a:off x="251520" y="5229200"/>
          <a:ext cx="8156401" cy="856180"/>
        </p:xfrm>
        <a:graphic>
          <a:graphicData uri="http://schemas.openxmlformats.org/presentationml/2006/ole">
            <p:oleObj spid="_x0000_s845016" name="公式" r:id="rId7" imgW="8229600" imgH="927100" progId="Equation.3">
              <p:embed/>
            </p:oleObj>
          </a:graphicData>
        </a:graphic>
      </p:graphicFrame>
    </p:spTree>
    <p:extLst>
      <p:ext uri="{BB962C8B-B14F-4D97-AF65-F5344CB8AC3E}">
        <p14:creationId xmlns:p14="http://schemas.microsoft.com/office/powerpoint/2010/main" xmlns="" val="2852283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2164"/>
                                        </p:tgtEl>
                                        <p:attrNameLst>
                                          <p:attrName>style.visibility</p:attrName>
                                        </p:attrNameLst>
                                      </p:cBhvr>
                                      <p:to>
                                        <p:strVal val="visible"/>
                                      </p:to>
                                    </p:set>
                                    <p:animEffect transition="in" filter="wipe(left)">
                                      <p:cBhvr>
                                        <p:cTn id="7" dur="500"/>
                                        <p:tgtEl>
                                          <p:spTgt spid="921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4579"/>
                                        </p:tgtEl>
                                        <p:attrNameLst>
                                          <p:attrName>style.visibility</p:attrName>
                                        </p:attrNameLst>
                                      </p:cBhvr>
                                      <p:to>
                                        <p:strVal val="visible"/>
                                      </p:to>
                                    </p:set>
                                    <p:animEffect transition="in" filter="wipe(left)">
                                      <p:cBhvr>
                                        <p:cTn id="12" dur="500"/>
                                        <p:tgtEl>
                                          <p:spTgt spid="245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4580"/>
                                        </p:tgtEl>
                                        <p:attrNameLst>
                                          <p:attrName>style.visibility</p:attrName>
                                        </p:attrNameLst>
                                      </p:cBhvr>
                                      <p:to>
                                        <p:strVal val="visible"/>
                                      </p:to>
                                    </p:set>
                                    <p:animEffect transition="in" filter="wipe(left)">
                                      <p:cBhvr>
                                        <p:cTn id="17" dur="500"/>
                                        <p:tgtEl>
                                          <p:spTgt spid="245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4581"/>
                                        </p:tgtEl>
                                        <p:attrNameLst>
                                          <p:attrName>style.visibility</p:attrName>
                                        </p:attrNameLst>
                                      </p:cBhvr>
                                      <p:to>
                                        <p:strVal val="visible"/>
                                      </p:to>
                                    </p:set>
                                    <p:animEffect transition="in" filter="wipe(left)">
                                      <p:cBhvr>
                                        <p:cTn id="22" dur="500"/>
                                        <p:tgtEl>
                                          <p:spTgt spid="245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4582"/>
                                        </p:tgtEl>
                                        <p:attrNameLst>
                                          <p:attrName>style.visibility</p:attrName>
                                        </p:attrNameLst>
                                      </p:cBhvr>
                                      <p:to>
                                        <p:strVal val="visible"/>
                                      </p:to>
                                    </p:set>
                                    <p:animEffect transition="in" filter="wipe(left)">
                                      <p:cBhvr>
                                        <p:cTn id="27" dur="500"/>
                                        <p:tgtEl>
                                          <p:spTgt spid="245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5" name="Text Box 2"/>
          <p:cNvSpPr txBox="1">
            <a:spLocks noChangeArrowheads="1"/>
          </p:cNvSpPr>
          <p:nvPr/>
        </p:nvSpPr>
        <p:spPr bwMode="auto">
          <a:xfrm>
            <a:off x="251520" y="260350"/>
            <a:ext cx="1066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latin typeface="黑体" panose="02010609060101010101" pitchFamily="49" charset="-122"/>
                <a:ea typeface="黑体" panose="02010609060101010101" pitchFamily="49" charset="-122"/>
              </a:rPr>
              <a:t>练习</a:t>
            </a:r>
            <a:endParaRPr lang="en-US" altLang="zh-CN" sz="2800" b="1" dirty="0">
              <a:solidFill>
                <a:srgbClr val="0000FF"/>
              </a:solidFill>
              <a:latin typeface="黑体" panose="02010609060101010101" pitchFamily="49" charset="-122"/>
              <a:ea typeface="黑体" panose="02010609060101010101" pitchFamily="49" charset="-122"/>
            </a:endParaRPr>
          </a:p>
        </p:txBody>
      </p:sp>
      <p:graphicFrame>
        <p:nvGraphicFramePr>
          <p:cNvPr id="27650" name="Object 3"/>
          <p:cNvGraphicFramePr>
            <a:graphicFrameLocks noChangeAspect="1"/>
          </p:cNvGraphicFramePr>
          <p:nvPr>
            <p:extLst>
              <p:ext uri="{D42A27DB-BD31-4B8C-83A1-F6EECF244321}">
                <p14:modId xmlns:p14="http://schemas.microsoft.com/office/powerpoint/2010/main" xmlns="" val="2040393441"/>
              </p:ext>
            </p:extLst>
          </p:nvPr>
        </p:nvGraphicFramePr>
        <p:xfrm>
          <a:off x="1189880" y="351081"/>
          <a:ext cx="5542360" cy="1426330"/>
        </p:xfrm>
        <a:graphic>
          <a:graphicData uri="http://schemas.openxmlformats.org/presentationml/2006/ole">
            <p:oleObj spid="_x0000_s864418" name="公式" r:id="rId3" imgW="5155920" imgH="1409400" progId="Equation.3">
              <p:embed/>
            </p:oleObj>
          </a:graphicData>
        </a:graphic>
      </p:graphicFrame>
      <p:sp>
        <p:nvSpPr>
          <p:cNvPr id="73732" name="Text Box 4"/>
          <p:cNvSpPr txBox="1">
            <a:spLocks noChangeArrowheads="1"/>
          </p:cNvSpPr>
          <p:nvPr/>
        </p:nvSpPr>
        <p:spPr bwMode="auto">
          <a:xfrm>
            <a:off x="251520" y="1916832"/>
            <a:ext cx="914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rPr>
              <a:t>证</a:t>
            </a:r>
            <a:endParaRPr lang="zh-CN" altLang="en-US" sz="2800" b="1" dirty="0">
              <a:solidFill>
                <a:srgbClr val="0000FF"/>
              </a:solidFill>
            </a:endParaRPr>
          </a:p>
        </p:txBody>
      </p:sp>
      <p:graphicFrame>
        <p:nvGraphicFramePr>
          <p:cNvPr id="73733" name="Object 5"/>
          <p:cNvGraphicFramePr>
            <a:graphicFrameLocks noChangeAspect="1"/>
          </p:cNvGraphicFramePr>
          <p:nvPr>
            <p:extLst>
              <p:ext uri="{D42A27DB-BD31-4B8C-83A1-F6EECF244321}">
                <p14:modId xmlns:p14="http://schemas.microsoft.com/office/powerpoint/2010/main" xmlns="" val="1300819876"/>
              </p:ext>
            </p:extLst>
          </p:nvPr>
        </p:nvGraphicFramePr>
        <p:xfrm>
          <a:off x="850692" y="1960672"/>
          <a:ext cx="8113796" cy="448423"/>
        </p:xfrm>
        <a:graphic>
          <a:graphicData uri="http://schemas.openxmlformats.org/presentationml/2006/ole">
            <p:oleObj spid="_x0000_s864419" name="公式" r:id="rId4" imgW="8496000" imgH="457200" progId="Equation.3">
              <p:embed/>
            </p:oleObj>
          </a:graphicData>
        </a:graphic>
      </p:graphicFrame>
      <p:graphicFrame>
        <p:nvGraphicFramePr>
          <p:cNvPr id="73734" name="Object 6"/>
          <p:cNvGraphicFramePr>
            <a:graphicFrameLocks noChangeAspect="1"/>
          </p:cNvGraphicFramePr>
          <p:nvPr>
            <p:extLst>
              <p:ext uri="{D42A27DB-BD31-4B8C-83A1-F6EECF244321}">
                <p14:modId xmlns:p14="http://schemas.microsoft.com/office/powerpoint/2010/main" xmlns="" val="1431213588"/>
              </p:ext>
            </p:extLst>
          </p:nvPr>
        </p:nvGraphicFramePr>
        <p:xfrm>
          <a:off x="1185225" y="4823898"/>
          <a:ext cx="5547016" cy="471106"/>
        </p:xfrm>
        <a:graphic>
          <a:graphicData uri="http://schemas.openxmlformats.org/presentationml/2006/ole">
            <p:oleObj spid="_x0000_s864420" name="公式" r:id="rId5" imgW="5092560" imgH="444240" progId="Equation.3">
              <p:embed/>
            </p:oleObj>
          </a:graphicData>
        </a:graphic>
      </p:graphicFrame>
      <p:graphicFrame>
        <p:nvGraphicFramePr>
          <p:cNvPr id="73735" name="Object 7"/>
          <p:cNvGraphicFramePr>
            <a:graphicFrameLocks noChangeAspect="1"/>
          </p:cNvGraphicFramePr>
          <p:nvPr>
            <p:extLst>
              <p:ext uri="{D42A27DB-BD31-4B8C-83A1-F6EECF244321}">
                <p14:modId xmlns:p14="http://schemas.microsoft.com/office/powerpoint/2010/main" xmlns="" val="359738261"/>
              </p:ext>
            </p:extLst>
          </p:nvPr>
        </p:nvGraphicFramePr>
        <p:xfrm>
          <a:off x="1344997" y="5340525"/>
          <a:ext cx="2617180" cy="559226"/>
        </p:xfrm>
        <a:graphic>
          <a:graphicData uri="http://schemas.openxmlformats.org/presentationml/2006/ole">
            <p:oleObj spid="_x0000_s864421" name="Equation" r:id="rId6" imgW="1015559" imgH="215806" progId="Equation.3">
              <p:embed/>
            </p:oleObj>
          </a:graphicData>
        </a:graphic>
      </p:graphicFrame>
      <p:sp>
        <p:nvSpPr>
          <p:cNvPr id="73736" name="Text Box 8"/>
          <p:cNvSpPr txBox="1">
            <a:spLocks noChangeArrowheads="1"/>
          </p:cNvSpPr>
          <p:nvPr/>
        </p:nvSpPr>
        <p:spPr bwMode="auto">
          <a:xfrm>
            <a:off x="1260736" y="5934223"/>
            <a:ext cx="28321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t>原式得证</a:t>
            </a:r>
            <a:r>
              <a:rPr lang="en-US" altLang="zh-CN" sz="2800" b="1" dirty="0"/>
              <a:t>.</a:t>
            </a:r>
          </a:p>
        </p:txBody>
      </p:sp>
      <p:graphicFrame>
        <p:nvGraphicFramePr>
          <p:cNvPr id="27654" name="Object 9"/>
          <p:cNvGraphicFramePr>
            <a:graphicFrameLocks noChangeAspect="1"/>
          </p:cNvGraphicFramePr>
          <p:nvPr>
            <p:extLst>
              <p:ext uri="{D42A27DB-BD31-4B8C-83A1-F6EECF244321}">
                <p14:modId xmlns:p14="http://schemas.microsoft.com/office/powerpoint/2010/main" xmlns="" val="3433586087"/>
              </p:ext>
            </p:extLst>
          </p:nvPr>
        </p:nvGraphicFramePr>
        <p:xfrm>
          <a:off x="1165920" y="2507591"/>
          <a:ext cx="5447605" cy="2202561"/>
        </p:xfrm>
        <a:graphic>
          <a:graphicData uri="http://schemas.openxmlformats.org/presentationml/2006/ole">
            <p:oleObj spid="_x0000_s864422" name="Equation" r:id="rId7" imgW="2197100" imgH="889000" progId="Equation.3">
              <p:embed/>
            </p:oleObj>
          </a:graphicData>
        </a:graphic>
      </p:graphicFrame>
    </p:spTree>
    <p:extLst>
      <p:ext uri="{BB962C8B-B14F-4D97-AF65-F5344CB8AC3E}">
        <p14:creationId xmlns:p14="http://schemas.microsoft.com/office/powerpoint/2010/main" xmlns="" val="41082905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wipe(left)">
                                      <p:cBhvr>
                                        <p:cTn id="7" dur="500"/>
                                        <p:tgtEl>
                                          <p:spTgt spid="737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3733"/>
                                        </p:tgtEl>
                                        <p:attrNameLst>
                                          <p:attrName>style.visibility</p:attrName>
                                        </p:attrNameLst>
                                      </p:cBhvr>
                                      <p:to>
                                        <p:strVal val="visible"/>
                                      </p:to>
                                    </p:set>
                                    <p:animEffect transition="in" filter="wipe(left)">
                                      <p:cBhvr>
                                        <p:cTn id="12" dur="500"/>
                                        <p:tgtEl>
                                          <p:spTgt spid="737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654"/>
                                        </p:tgtEl>
                                        <p:attrNameLst>
                                          <p:attrName>style.visibility</p:attrName>
                                        </p:attrNameLst>
                                      </p:cBhvr>
                                      <p:to>
                                        <p:strVal val="visible"/>
                                      </p:to>
                                    </p:set>
                                    <p:animEffect transition="in" filter="wipe(left)">
                                      <p:cBhvr>
                                        <p:cTn id="17" dur="500"/>
                                        <p:tgtEl>
                                          <p:spTgt spid="276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3734"/>
                                        </p:tgtEl>
                                        <p:attrNameLst>
                                          <p:attrName>style.visibility</p:attrName>
                                        </p:attrNameLst>
                                      </p:cBhvr>
                                      <p:to>
                                        <p:strVal val="visible"/>
                                      </p:to>
                                    </p:set>
                                    <p:animEffect transition="in" filter="wipe(left)">
                                      <p:cBhvr>
                                        <p:cTn id="22" dur="500"/>
                                        <p:tgtEl>
                                          <p:spTgt spid="737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3735"/>
                                        </p:tgtEl>
                                        <p:attrNameLst>
                                          <p:attrName>style.visibility</p:attrName>
                                        </p:attrNameLst>
                                      </p:cBhvr>
                                      <p:to>
                                        <p:strVal val="visible"/>
                                      </p:to>
                                    </p:set>
                                    <p:animEffect transition="in" filter="wipe(left)">
                                      <p:cBhvr>
                                        <p:cTn id="27" dur="500"/>
                                        <p:tgtEl>
                                          <p:spTgt spid="737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3736"/>
                                        </p:tgtEl>
                                        <p:attrNameLst>
                                          <p:attrName>style.visibility</p:attrName>
                                        </p:attrNameLst>
                                      </p:cBhvr>
                                      <p:to>
                                        <p:strVal val="visible"/>
                                      </p:to>
                                    </p:set>
                                    <p:animEffect transition="in" filter="wipe(left)">
                                      <p:cBhvr>
                                        <p:cTn id="32" dur="500"/>
                                        <p:tgtEl>
                                          <p:spTgt spid="737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2" grpId="0" autoUpdateAnimBg="0"/>
      <p:bldP spid="73736"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Line 1027"/>
          <p:cNvSpPr>
            <a:spLocks noChangeShapeType="1"/>
          </p:cNvSpPr>
          <p:nvPr/>
        </p:nvSpPr>
        <p:spPr bwMode="auto">
          <a:xfrm>
            <a:off x="5255518" y="1086272"/>
            <a:ext cx="838200" cy="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2056" name="Group 1041"/>
          <p:cNvGrpSpPr>
            <a:grpSpLocks/>
          </p:cNvGrpSpPr>
          <p:nvPr/>
        </p:nvGrpSpPr>
        <p:grpSpPr bwMode="auto">
          <a:xfrm>
            <a:off x="4283968" y="476672"/>
            <a:ext cx="3962400" cy="2438400"/>
            <a:chOff x="2688" y="480"/>
            <a:chExt cx="2496" cy="1536"/>
          </a:xfrm>
        </p:grpSpPr>
        <p:graphicFrame>
          <p:nvGraphicFramePr>
            <p:cNvPr id="2051" name="Object 26"/>
            <p:cNvGraphicFramePr>
              <a:graphicFrameLocks noChangeAspect="1"/>
            </p:cNvGraphicFramePr>
            <p:nvPr/>
          </p:nvGraphicFramePr>
          <p:xfrm>
            <a:off x="4992" y="1824"/>
            <a:ext cx="159" cy="151"/>
          </p:xfrm>
          <a:graphic>
            <a:graphicData uri="http://schemas.openxmlformats.org/presentationml/2006/ole">
              <p:oleObj spid="_x0000_s725424" name="公式" r:id="rId3" imgW="253890" imgH="241195" progId="Equation.3">
                <p:embed/>
              </p:oleObj>
            </a:graphicData>
          </a:graphic>
        </p:graphicFrame>
        <p:graphicFrame>
          <p:nvGraphicFramePr>
            <p:cNvPr id="2052" name="Object 27"/>
            <p:cNvGraphicFramePr>
              <a:graphicFrameLocks noChangeAspect="1"/>
            </p:cNvGraphicFramePr>
            <p:nvPr/>
          </p:nvGraphicFramePr>
          <p:xfrm>
            <a:off x="2688" y="504"/>
            <a:ext cx="159" cy="199"/>
          </p:xfrm>
          <a:graphic>
            <a:graphicData uri="http://schemas.openxmlformats.org/presentationml/2006/ole">
              <p:oleObj spid="_x0000_s725425" name="公式" r:id="rId4" imgW="253780" imgH="317225" progId="Equation.3">
                <p:embed/>
              </p:oleObj>
            </a:graphicData>
          </a:graphic>
        </p:graphicFrame>
        <p:grpSp>
          <p:nvGrpSpPr>
            <p:cNvPr id="2060" name="Group 1044"/>
            <p:cNvGrpSpPr>
              <a:grpSpLocks/>
            </p:cNvGrpSpPr>
            <p:nvPr/>
          </p:nvGrpSpPr>
          <p:grpSpPr bwMode="auto">
            <a:xfrm>
              <a:off x="2688" y="480"/>
              <a:ext cx="2496" cy="1536"/>
              <a:chOff x="2688" y="480"/>
              <a:chExt cx="2496" cy="1536"/>
            </a:xfrm>
          </p:grpSpPr>
          <p:sp>
            <p:nvSpPr>
              <p:cNvPr id="2062" name="Line 1048"/>
              <p:cNvSpPr>
                <a:spLocks noChangeShapeType="1"/>
              </p:cNvSpPr>
              <p:nvPr/>
            </p:nvSpPr>
            <p:spPr bwMode="auto">
              <a:xfrm>
                <a:off x="2688" y="1776"/>
                <a:ext cx="2496" cy="0"/>
              </a:xfrm>
              <a:prstGeom prst="line">
                <a:avLst/>
              </a:prstGeom>
              <a:noFill/>
              <a:ln w="254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2063" name="Line 1049"/>
              <p:cNvSpPr>
                <a:spLocks noChangeShapeType="1"/>
              </p:cNvSpPr>
              <p:nvPr/>
            </p:nvSpPr>
            <p:spPr bwMode="auto">
              <a:xfrm flipV="1">
                <a:off x="2880" y="480"/>
                <a:ext cx="0" cy="1536"/>
              </a:xfrm>
              <a:prstGeom prst="line">
                <a:avLst/>
              </a:prstGeom>
              <a:noFill/>
              <a:ln w="254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2053" name="Object 28"/>
              <p:cNvGraphicFramePr>
                <a:graphicFrameLocks noChangeAspect="1"/>
              </p:cNvGraphicFramePr>
              <p:nvPr/>
            </p:nvGraphicFramePr>
            <p:xfrm>
              <a:off x="2700" y="1824"/>
              <a:ext cx="135" cy="151"/>
            </p:xfrm>
            <a:graphic>
              <a:graphicData uri="http://schemas.openxmlformats.org/presentationml/2006/ole">
                <p:oleObj spid="_x0000_s725426" name="公式" r:id="rId5" imgW="215713" imgH="241091" progId="Equation.3">
                  <p:embed/>
                </p:oleObj>
              </a:graphicData>
            </a:graphic>
          </p:graphicFrame>
          <p:graphicFrame>
            <p:nvGraphicFramePr>
              <p:cNvPr id="2054" name="Object 29"/>
              <p:cNvGraphicFramePr>
                <a:graphicFrameLocks noChangeAspect="1"/>
              </p:cNvGraphicFramePr>
              <p:nvPr>
                <p:extLst>
                  <p:ext uri="{D42A27DB-BD31-4B8C-83A1-F6EECF244321}">
                    <p14:modId xmlns:p14="http://schemas.microsoft.com/office/powerpoint/2010/main" xmlns="" val="1569693457"/>
                  </p:ext>
                </p:extLst>
              </p:nvPr>
            </p:nvGraphicFramePr>
            <p:xfrm>
              <a:off x="4241" y="890"/>
              <a:ext cx="624" cy="180"/>
            </p:xfrm>
            <a:graphic>
              <a:graphicData uri="http://schemas.openxmlformats.org/presentationml/2006/ole">
                <p:oleObj spid="_x0000_s725427" name="公式" r:id="rId6" imgW="1358310" imgH="393529" progId="Equation.3">
                  <p:embed/>
                </p:oleObj>
              </a:graphicData>
            </a:graphic>
          </p:graphicFrame>
        </p:grpSp>
      </p:grpSp>
      <p:sp>
        <p:nvSpPr>
          <p:cNvPr id="2058" name="Text Box 1066"/>
          <p:cNvSpPr txBox="1">
            <a:spLocks noChangeArrowheads="1"/>
          </p:cNvSpPr>
          <p:nvPr/>
        </p:nvSpPr>
        <p:spPr bwMode="auto">
          <a:xfrm>
            <a:off x="609600" y="2300288"/>
            <a:ext cx="914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rPr>
              <a:t>证法</a:t>
            </a:r>
            <a:endParaRPr lang="zh-CN" altLang="en-US" sz="2800" b="1" dirty="0">
              <a:solidFill>
                <a:srgbClr val="0000FF"/>
              </a:solidFill>
            </a:endParaRPr>
          </a:p>
        </p:txBody>
      </p:sp>
      <p:graphicFrame>
        <p:nvGraphicFramePr>
          <p:cNvPr id="44057" name="Object 25"/>
          <p:cNvGraphicFramePr>
            <a:graphicFrameLocks noChangeAspect="1"/>
          </p:cNvGraphicFramePr>
          <p:nvPr>
            <p:extLst>
              <p:ext uri="{D42A27DB-BD31-4B8C-83A1-F6EECF244321}">
                <p14:modId xmlns:p14="http://schemas.microsoft.com/office/powerpoint/2010/main" xmlns="" val="1340199095"/>
              </p:ext>
            </p:extLst>
          </p:nvPr>
        </p:nvGraphicFramePr>
        <p:xfrm>
          <a:off x="533400" y="3874889"/>
          <a:ext cx="4933950" cy="1254324"/>
        </p:xfrm>
        <a:graphic>
          <a:graphicData uri="http://schemas.openxmlformats.org/presentationml/2006/ole">
            <p:oleObj spid="_x0000_s725428" name="公式" r:id="rId7" imgW="2641600" imgH="736600" progId="Equation.3">
              <p:embed/>
            </p:oleObj>
          </a:graphicData>
        </a:graphic>
      </p:graphicFrame>
      <p:sp>
        <p:nvSpPr>
          <p:cNvPr id="2059" name="Line 1071"/>
          <p:cNvSpPr>
            <a:spLocks noChangeShapeType="1"/>
          </p:cNvSpPr>
          <p:nvPr/>
        </p:nvSpPr>
        <p:spPr bwMode="auto">
          <a:xfrm>
            <a:off x="6254080" y="2132856"/>
            <a:ext cx="838200" cy="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3" name="任意多边形: 形状 2">
            <a:extLst>
              <a:ext uri="{FF2B5EF4-FFF2-40B4-BE49-F238E27FC236}">
                <a16:creationId xmlns:a16="http://schemas.microsoft.com/office/drawing/2014/main" xmlns="" id="{DC6145B9-510B-45EF-9429-21418574AB71}"/>
              </a:ext>
            </a:extLst>
          </p:cNvPr>
          <p:cNvSpPr/>
          <p:nvPr/>
        </p:nvSpPr>
        <p:spPr>
          <a:xfrm>
            <a:off x="4937760" y="1095443"/>
            <a:ext cx="3003808" cy="1015734"/>
          </a:xfrm>
          <a:custGeom>
            <a:avLst/>
            <a:gdLst>
              <a:gd name="connsiteX0" fmla="*/ 0 w 2291379"/>
              <a:gd name="connsiteY0" fmla="*/ 614388 h 1098830"/>
              <a:gd name="connsiteX1" fmla="*/ 634701 w 2291379"/>
              <a:gd name="connsiteY1" fmla="*/ 11960 h 1098830"/>
              <a:gd name="connsiteX2" fmla="*/ 1269402 w 2291379"/>
              <a:gd name="connsiteY2" fmla="*/ 1098483 h 1098830"/>
              <a:gd name="connsiteX3" fmla="*/ 2291379 w 2291379"/>
              <a:gd name="connsiteY3" fmla="*/ 130294 h 1098830"/>
            </a:gdLst>
            <a:ahLst/>
            <a:cxnLst>
              <a:cxn ang="0">
                <a:pos x="connsiteX0" y="connsiteY0"/>
              </a:cxn>
              <a:cxn ang="0">
                <a:pos x="connsiteX1" y="connsiteY1"/>
              </a:cxn>
              <a:cxn ang="0">
                <a:pos x="connsiteX2" y="connsiteY2"/>
              </a:cxn>
              <a:cxn ang="0">
                <a:pos x="connsiteX3" y="connsiteY3"/>
              </a:cxn>
            </a:cxnLst>
            <a:rect l="l" t="t" r="r" b="b"/>
            <a:pathLst>
              <a:path w="2291379" h="1098830">
                <a:moveTo>
                  <a:pt x="0" y="614388"/>
                </a:moveTo>
                <a:cubicBezTo>
                  <a:pt x="211567" y="272832"/>
                  <a:pt x="423134" y="-68723"/>
                  <a:pt x="634701" y="11960"/>
                </a:cubicBezTo>
                <a:cubicBezTo>
                  <a:pt x="846268" y="92642"/>
                  <a:pt x="993289" y="1078761"/>
                  <a:pt x="1269402" y="1098483"/>
                </a:cubicBezTo>
                <a:cubicBezTo>
                  <a:pt x="1545515" y="1118205"/>
                  <a:pt x="2128221" y="293452"/>
                  <a:pt x="2291379" y="130294"/>
                </a:cubicBez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666396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40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ChangeArrowheads="1"/>
          </p:cNvSpPr>
          <p:nvPr/>
        </p:nvSpPr>
        <p:spPr bwMode="auto">
          <a:xfrm>
            <a:off x="914400" y="152400"/>
            <a:ext cx="7543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r>
              <a:rPr lang="zh-CN" altLang="en-US" sz="3200" b="1" dirty="0">
                <a:solidFill>
                  <a:srgbClr val="0000FF"/>
                </a:solidFill>
                <a:latin typeface="黑体" pitchFamily="2" charset="-122"/>
                <a:ea typeface="黑体" pitchFamily="2" charset="-122"/>
              </a:rPr>
              <a:t>四、小结</a:t>
            </a:r>
            <a:endParaRPr lang="zh-CN" altLang="en-US" sz="3200" dirty="0">
              <a:solidFill>
                <a:srgbClr val="0000FF"/>
              </a:solidFill>
            </a:endParaRPr>
          </a:p>
        </p:txBody>
      </p:sp>
      <p:sp>
        <p:nvSpPr>
          <p:cNvPr id="25603" name="Oval 3"/>
          <p:cNvSpPr>
            <a:spLocks noChangeArrowheads="1"/>
          </p:cNvSpPr>
          <p:nvPr/>
        </p:nvSpPr>
        <p:spPr bwMode="auto">
          <a:xfrm>
            <a:off x="900113" y="2667000"/>
            <a:ext cx="1143000" cy="1143000"/>
          </a:xfrm>
          <a:prstGeom prst="ellipse">
            <a:avLst/>
          </a:prstGeom>
          <a:solidFill>
            <a:srgbClr val="FF0000"/>
          </a:solidFill>
          <a:ln w="9525">
            <a:solidFill>
              <a:schemeClr val="tx1"/>
            </a:solidFill>
            <a:round/>
            <a:headEnd/>
            <a:tailEnd/>
          </a:ln>
        </p:spPr>
        <p:txBody>
          <a:bodyPr wrap="none" anchor="ctr"/>
          <a:lstStyle/>
          <a:p>
            <a:pPr algn="ctr"/>
            <a:r>
              <a:rPr lang="en-US" altLang="zh-CN" b="1">
                <a:solidFill>
                  <a:schemeClr val="bg1"/>
                </a:solidFill>
              </a:rPr>
              <a:t>Rolle</a:t>
            </a:r>
          </a:p>
          <a:p>
            <a:pPr algn="ctr"/>
            <a:r>
              <a:rPr lang="zh-CN" altLang="zh-CN" b="1">
                <a:solidFill>
                  <a:schemeClr val="bg1"/>
                </a:solidFill>
              </a:rPr>
              <a:t>定理</a:t>
            </a:r>
            <a:endParaRPr lang="zh-CN" altLang="en-US" sz="2000"/>
          </a:p>
        </p:txBody>
      </p:sp>
      <p:sp>
        <p:nvSpPr>
          <p:cNvPr id="2" name="Rectangle 4"/>
          <p:cNvSpPr>
            <a:spLocks noChangeArrowheads="1"/>
          </p:cNvSpPr>
          <p:nvPr/>
        </p:nvSpPr>
        <p:spPr bwMode="auto">
          <a:xfrm>
            <a:off x="3560763" y="2874963"/>
            <a:ext cx="1676400" cy="858837"/>
          </a:xfrm>
          <a:prstGeom prst="rect">
            <a:avLst/>
          </a:prstGeom>
          <a:solidFill>
            <a:srgbClr val="66FFFF"/>
          </a:solidFill>
          <a:ln w="12700">
            <a:solidFill>
              <a:schemeClr val="accent2"/>
            </a:solidFill>
            <a:miter lim="800000"/>
            <a:headEnd/>
            <a:tailEnd/>
          </a:ln>
        </p:spPr>
        <p:txBody>
          <a:bodyPr wrap="none" anchor="ctr"/>
          <a:lstStyle/>
          <a:p>
            <a:pPr algn="ctr"/>
            <a:r>
              <a:rPr lang="en-US" altLang="zh-CN" b="1">
                <a:solidFill>
                  <a:schemeClr val="accent2"/>
                </a:solidFill>
              </a:rPr>
              <a:t>Lagrange</a:t>
            </a:r>
          </a:p>
          <a:p>
            <a:pPr algn="ctr"/>
            <a:r>
              <a:rPr lang="zh-CN" altLang="en-US" b="1">
                <a:solidFill>
                  <a:schemeClr val="accent2"/>
                </a:solidFill>
              </a:rPr>
              <a:t>中值定理</a:t>
            </a:r>
            <a:endParaRPr lang="zh-CN" altLang="en-US" sz="2000">
              <a:solidFill>
                <a:schemeClr val="bg1"/>
              </a:solidFill>
            </a:endParaRPr>
          </a:p>
        </p:txBody>
      </p:sp>
      <p:sp>
        <p:nvSpPr>
          <p:cNvPr id="25605" name="AutoShape 5"/>
          <p:cNvSpPr>
            <a:spLocks noChangeArrowheads="1"/>
          </p:cNvSpPr>
          <p:nvPr/>
        </p:nvSpPr>
        <p:spPr bwMode="auto">
          <a:xfrm>
            <a:off x="2043113" y="3200400"/>
            <a:ext cx="1524000" cy="188913"/>
          </a:xfrm>
          <a:prstGeom prst="leftArrow">
            <a:avLst>
              <a:gd name="adj1" fmla="val 50000"/>
              <a:gd name="adj2" fmla="val 201680"/>
            </a:avLst>
          </a:prstGeom>
          <a:gradFill rotWithShape="0">
            <a:gsLst>
              <a:gs pos="0">
                <a:srgbClr val="FF0000"/>
              </a:gs>
              <a:gs pos="100000">
                <a:srgbClr val="00FFFF"/>
              </a:gs>
            </a:gsLst>
            <a:lin ang="0" scaled="1"/>
          </a:gradFill>
          <a:ln w="9525">
            <a:solidFill>
              <a:schemeClr val="tx1"/>
            </a:solidFill>
            <a:miter lim="800000"/>
            <a:headEnd/>
            <a:tailEnd/>
          </a:ln>
        </p:spPr>
        <p:txBody>
          <a:bodyPr wrap="none" anchor="ctr"/>
          <a:lstStyle/>
          <a:p>
            <a:endParaRPr lang="zh-CN" altLang="en-US"/>
          </a:p>
        </p:txBody>
      </p:sp>
      <p:sp>
        <p:nvSpPr>
          <p:cNvPr id="25606" name="Rectangle 6"/>
          <p:cNvSpPr>
            <a:spLocks noChangeArrowheads="1"/>
          </p:cNvSpPr>
          <p:nvPr/>
        </p:nvSpPr>
        <p:spPr bwMode="auto">
          <a:xfrm>
            <a:off x="6615113" y="2895600"/>
            <a:ext cx="1676400" cy="838200"/>
          </a:xfrm>
          <a:prstGeom prst="rect">
            <a:avLst/>
          </a:prstGeom>
          <a:solidFill>
            <a:srgbClr val="FFFF00"/>
          </a:solidFill>
          <a:ln w="9525">
            <a:solidFill>
              <a:schemeClr val="tx1"/>
            </a:solidFill>
            <a:miter lim="800000"/>
            <a:headEnd/>
            <a:tailEnd/>
          </a:ln>
        </p:spPr>
        <p:txBody>
          <a:bodyPr wrap="none" anchor="ctr"/>
          <a:lstStyle/>
          <a:p>
            <a:pPr algn="ctr"/>
            <a:r>
              <a:rPr lang="en-US" altLang="zh-CN" b="1">
                <a:solidFill>
                  <a:srgbClr val="FF0000"/>
                </a:solidFill>
              </a:rPr>
              <a:t>Cauchy</a:t>
            </a:r>
          </a:p>
          <a:p>
            <a:pPr algn="ctr"/>
            <a:r>
              <a:rPr lang="zh-CN" altLang="en-US" b="1">
                <a:solidFill>
                  <a:srgbClr val="FF0000"/>
                </a:solidFill>
              </a:rPr>
              <a:t>中值定理</a:t>
            </a:r>
            <a:endParaRPr lang="zh-CN" altLang="en-US" sz="2000"/>
          </a:p>
        </p:txBody>
      </p:sp>
      <p:sp>
        <p:nvSpPr>
          <p:cNvPr id="25607" name="AutoShape 7"/>
          <p:cNvSpPr>
            <a:spLocks noChangeArrowheads="1"/>
          </p:cNvSpPr>
          <p:nvPr/>
        </p:nvSpPr>
        <p:spPr bwMode="auto">
          <a:xfrm rot="5413541">
            <a:off x="5853113" y="2667000"/>
            <a:ext cx="152400" cy="1371600"/>
          </a:xfrm>
          <a:prstGeom prst="downArrow">
            <a:avLst>
              <a:gd name="adj1" fmla="val 50000"/>
              <a:gd name="adj2" fmla="val 225000"/>
            </a:avLst>
          </a:prstGeom>
          <a:gradFill rotWithShape="0">
            <a:gsLst>
              <a:gs pos="0">
                <a:srgbClr val="FFFF66"/>
              </a:gs>
              <a:gs pos="100000">
                <a:srgbClr val="FF0000"/>
              </a:gs>
            </a:gsLst>
            <a:lin ang="5400000" scaled="1"/>
          </a:gradFill>
          <a:ln w="9525">
            <a:solidFill>
              <a:schemeClr val="tx1"/>
            </a:solidFill>
            <a:miter lim="800000"/>
            <a:headEnd/>
            <a:tailEnd/>
          </a:ln>
        </p:spPr>
        <p:txBody>
          <a:bodyPr vert="eaVert" wrap="none" anchor="ctr"/>
          <a:lstStyle/>
          <a:p>
            <a:endParaRPr lang="zh-CN" altLang="en-US"/>
          </a:p>
        </p:txBody>
      </p:sp>
      <p:graphicFrame>
        <p:nvGraphicFramePr>
          <p:cNvPr id="54274" name="Object 2"/>
          <p:cNvGraphicFramePr>
            <a:graphicFrameLocks noChangeAspect="1"/>
          </p:cNvGraphicFramePr>
          <p:nvPr>
            <p:extLst>
              <p:ext uri="{D42A27DB-BD31-4B8C-83A1-F6EECF244321}">
                <p14:modId xmlns:p14="http://schemas.microsoft.com/office/powerpoint/2010/main" xmlns="" val="2707254066"/>
              </p:ext>
            </p:extLst>
          </p:nvPr>
        </p:nvGraphicFramePr>
        <p:xfrm>
          <a:off x="5402263" y="2976563"/>
          <a:ext cx="1068387" cy="293687"/>
        </p:xfrm>
        <a:graphic>
          <a:graphicData uri="http://schemas.openxmlformats.org/presentationml/2006/ole">
            <p:oleObj spid="_x0000_s862274" name="Equation" r:id="rId3" imgW="1422360" imgH="393480" progId="Equation.3">
              <p:embed/>
            </p:oleObj>
          </a:graphicData>
        </a:graphic>
      </p:graphicFrame>
      <p:graphicFrame>
        <p:nvGraphicFramePr>
          <p:cNvPr id="54275" name="Object 3"/>
          <p:cNvGraphicFramePr>
            <a:graphicFrameLocks noChangeAspect="1"/>
          </p:cNvGraphicFramePr>
          <p:nvPr/>
        </p:nvGraphicFramePr>
        <p:xfrm>
          <a:off x="2043113" y="2897188"/>
          <a:ext cx="1460500" cy="303212"/>
        </p:xfrm>
        <a:graphic>
          <a:graphicData uri="http://schemas.openxmlformats.org/presentationml/2006/ole">
            <p:oleObj spid="_x0000_s862275" name="公式" r:id="rId4" imgW="1933518" imgH="400050" progId="Equation.3">
              <p:embed/>
            </p:oleObj>
          </a:graphicData>
        </a:graphic>
      </p:graphicFrame>
      <p:sp>
        <p:nvSpPr>
          <p:cNvPr id="25610" name="Text Box 10"/>
          <p:cNvSpPr txBox="1">
            <a:spLocks noChangeArrowheads="1"/>
          </p:cNvSpPr>
          <p:nvPr/>
        </p:nvSpPr>
        <p:spPr bwMode="auto">
          <a:xfrm>
            <a:off x="838200" y="1295400"/>
            <a:ext cx="7543800"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罗尔定理、拉格朗日中值定理及柯西中值定理之间的关系；</a:t>
            </a:r>
            <a:endParaRPr lang="zh-CN" altLang="en-US"/>
          </a:p>
        </p:txBody>
      </p:sp>
      <p:sp>
        <p:nvSpPr>
          <p:cNvPr id="25611" name="Text Box 11"/>
          <p:cNvSpPr txBox="1">
            <a:spLocks noChangeArrowheads="1"/>
          </p:cNvSpPr>
          <p:nvPr/>
        </p:nvSpPr>
        <p:spPr bwMode="auto">
          <a:xfrm>
            <a:off x="838200" y="4129088"/>
            <a:ext cx="43434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注意定理成立的条件；</a:t>
            </a:r>
            <a:endParaRPr lang="zh-CN" altLang="en-US"/>
          </a:p>
        </p:txBody>
      </p:sp>
      <p:sp>
        <p:nvSpPr>
          <p:cNvPr id="25612" name="Text Box 12"/>
          <p:cNvSpPr txBox="1">
            <a:spLocks noChangeArrowheads="1"/>
          </p:cNvSpPr>
          <p:nvPr/>
        </p:nvSpPr>
        <p:spPr bwMode="auto">
          <a:xfrm>
            <a:off x="838200" y="4814888"/>
            <a:ext cx="78486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t>注意利用中值定理证明等式与不等式的步骤</a:t>
            </a:r>
            <a:r>
              <a:rPr lang="en-US" altLang="zh-CN" sz="2800" b="1" dirty="0"/>
              <a:t>.</a:t>
            </a:r>
            <a:endParaRPr lang="en-US" altLang="zh-CN" dirty="0"/>
          </a:p>
        </p:txBody>
      </p:sp>
    </p:spTree>
    <p:extLst>
      <p:ext uri="{BB962C8B-B14F-4D97-AF65-F5344CB8AC3E}">
        <p14:creationId xmlns:p14="http://schemas.microsoft.com/office/powerpoint/2010/main" xmlns="" val="338838732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5610"/>
                                        </p:tgtEl>
                                        <p:attrNameLst>
                                          <p:attrName>style.visibility</p:attrName>
                                        </p:attrNameLst>
                                      </p:cBhvr>
                                      <p:to>
                                        <p:strVal val="visible"/>
                                      </p:to>
                                    </p:set>
                                    <p:animEffect transition="in" filter="wipe(left)">
                                      <p:cBhvr>
                                        <p:cTn id="7" dur="75"/>
                                        <p:tgtEl>
                                          <p:spTgt spid="25610"/>
                                        </p:tgtEl>
                                      </p:cBhvr>
                                    </p:animEffect>
                                  </p:childTnLst>
                                </p:cTn>
                              </p:par>
                            </p:childTnLst>
                          </p:cTn>
                        </p:par>
                        <p:par>
                          <p:cTn id="8" fill="hold" nodeType="afterGroup">
                            <p:stCondLst>
                              <p:cond delay="1950"/>
                            </p:stCondLst>
                            <p:childTnLst>
                              <p:par>
                                <p:cTn id="9" presetID="23" presetClass="entr" presetSubtype="16" fill="hold" grpId="0" nodeType="afterEffect">
                                  <p:stCondLst>
                                    <p:cond delay="0"/>
                                  </p:stCondLst>
                                  <p:childTnLst>
                                    <p:set>
                                      <p:cBhvr>
                                        <p:cTn id="10" dur="1" fill="hold">
                                          <p:stCondLst>
                                            <p:cond delay="0"/>
                                          </p:stCondLst>
                                        </p:cTn>
                                        <p:tgtEl>
                                          <p:spTgt spid="25603"/>
                                        </p:tgtEl>
                                        <p:attrNameLst>
                                          <p:attrName>style.visibility</p:attrName>
                                        </p:attrNameLst>
                                      </p:cBhvr>
                                      <p:to>
                                        <p:strVal val="visible"/>
                                      </p:to>
                                    </p:set>
                                    <p:anim calcmode="lin" valueType="num">
                                      <p:cBhvr>
                                        <p:cTn id="11" dur="500" fill="hold"/>
                                        <p:tgtEl>
                                          <p:spTgt spid="25603"/>
                                        </p:tgtEl>
                                        <p:attrNameLst>
                                          <p:attrName>ppt_w</p:attrName>
                                        </p:attrNameLst>
                                      </p:cBhvr>
                                      <p:tavLst>
                                        <p:tav tm="0">
                                          <p:val>
                                            <p:fltVal val="0"/>
                                          </p:val>
                                        </p:tav>
                                        <p:tav tm="100000">
                                          <p:val>
                                            <p:strVal val="#ppt_w"/>
                                          </p:val>
                                        </p:tav>
                                      </p:tavLst>
                                    </p:anim>
                                    <p:anim calcmode="lin" valueType="num">
                                      <p:cBhvr>
                                        <p:cTn id="12" dur="500" fill="hold"/>
                                        <p:tgtEl>
                                          <p:spTgt spid="25603"/>
                                        </p:tgtEl>
                                        <p:attrNameLst>
                                          <p:attrName>ppt_h</p:attrName>
                                        </p:attrNameLst>
                                      </p:cBhvr>
                                      <p:tavLst>
                                        <p:tav tm="0">
                                          <p:val>
                                            <p:fltVal val="0"/>
                                          </p:val>
                                        </p:tav>
                                        <p:tav tm="100000">
                                          <p:val>
                                            <p:strVal val="#ppt_h"/>
                                          </p:val>
                                        </p:tav>
                                      </p:tavLst>
                                    </p:anim>
                                  </p:childTnLst>
                                </p:cTn>
                              </p:par>
                            </p:childTnLst>
                          </p:cTn>
                        </p:par>
                        <p:par>
                          <p:cTn id="13" fill="hold" nodeType="afterGroup">
                            <p:stCondLst>
                              <p:cond delay="2450"/>
                            </p:stCondLst>
                            <p:childTnLst>
                              <p:par>
                                <p:cTn id="14" presetID="2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nodeType="afterGroup">
                            <p:stCondLst>
                              <p:cond delay="2950"/>
                            </p:stCondLst>
                            <p:childTnLst>
                              <p:par>
                                <p:cTn id="18" presetID="22" presetClass="entr" presetSubtype="8" fill="hold" grpId="0" nodeType="afterEffect">
                                  <p:stCondLst>
                                    <p:cond delay="0"/>
                                  </p:stCondLst>
                                  <p:childTnLst>
                                    <p:set>
                                      <p:cBhvr>
                                        <p:cTn id="19" dur="1" fill="hold">
                                          <p:stCondLst>
                                            <p:cond delay="0"/>
                                          </p:stCondLst>
                                        </p:cTn>
                                        <p:tgtEl>
                                          <p:spTgt spid="25606"/>
                                        </p:tgtEl>
                                        <p:attrNameLst>
                                          <p:attrName>style.visibility</p:attrName>
                                        </p:attrNameLst>
                                      </p:cBhvr>
                                      <p:to>
                                        <p:strVal val="visible"/>
                                      </p:to>
                                    </p:set>
                                    <p:animEffect transition="in" filter="wipe(left)">
                                      <p:cBhvr>
                                        <p:cTn id="20" dur="500"/>
                                        <p:tgtEl>
                                          <p:spTgt spid="25606"/>
                                        </p:tgtEl>
                                      </p:cBhvr>
                                    </p:animEffect>
                                  </p:childTnLst>
                                </p:cTn>
                              </p:par>
                            </p:childTnLst>
                          </p:cTn>
                        </p:par>
                        <p:par>
                          <p:cTn id="21" fill="hold" nodeType="afterGroup">
                            <p:stCondLst>
                              <p:cond delay="3450"/>
                            </p:stCondLst>
                            <p:childTnLst>
                              <p:par>
                                <p:cTn id="22" presetID="22" presetClass="entr" presetSubtype="2" fill="hold" grpId="0" nodeType="afterEffect">
                                  <p:stCondLst>
                                    <p:cond delay="0"/>
                                  </p:stCondLst>
                                  <p:childTnLst>
                                    <p:set>
                                      <p:cBhvr>
                                        <p:cTn id="23" dur="1" fill="hold">
                                          <p:stCondLst>
                                            <p:cond delay="0"/>
                                          </p:stCondLst>
                                        </p:cTn>
                                        <p:tgtEl>
                                          <p:spTgt spid="25605"/>
                                        </p:tgtEl>
                                        <p:attrNameLst>
                                          <p:attrName>style.visibility</p:attrName>
                                        </p:attrNameLst>
                                      </p:cBhvr>
                                      <p:to>
                                        <p:strVal val="visible"/>
                                      </p:to>
                                    </p:set>
                                    <p:animEffect transition="in" filter="wipe(right)">
                                      <p:cBhvr>
                                        <p:cTn id="24" dur="500"/>
                                        <p:tgtEl>
                                          <p:spTgt spid="25605"/>
                                        </p:tgtEl>
                                      </p:cBhvr>
                                    </p:animEffect>
                                  </p:childTnLst>
                                </p:cTn>
                              </p:par>
                            </p:childTnLst>
                          </p:cTn>
                        </p:par>
                        <p:par>
                          <p:cTn id="25" fill="hold" nodeType="afterGroup">
                            <p:stCondLst>
                              <p:cond delay="3950"/>
                            </p:stCondLst>
                            <p:childTnLst>
                              <p:par>
                                <p:cTn id="26" presetID="22" presetClass="entr" presetSubtype="8" fill="hold" nodeType="afterEffect">
                                  <p:stCondLst>
                                    <p:cond delay="0"/>
                                  </p:stCondLst>
                                  <p:childTnLst>
                                    <p:set>
                                      <p:cBhvr>
                                        <p:cTn id="27" dur="1" fill="hold">
                                          <p:stCondLst>
                                            <p:cond delay="0"/>
                                          </p:stCondLst>
                                        </p:cTn>
                                        <p:tgtEl>
                                          <p:spTgt spid="54275"/>
                                        </p:tgtEl>
                                        <p:attrNameLst>
                                          <p:attrName>style.visibility</p:attrName>
                                        </p:attrNameLst>
                                      </p:cBhvr>
                                      <p:to>
                                        <p:strVal val="visible"/>
                                      </p:to>
                                    </p:set>
                                    <p:animEffect transition="in" filter="wipe(left)">
                                      <p:cBhvr>
                                        <p:cTn id="28" dur="500"/>
                                        <p:tgtEl>
                                          <p:spTgt spid="54275"/>
                                        </p:tgtEl>
                                      </p:cBhvr>
                                    </p:animEffect>
                                  </p:childTnLst>
                                </p:cTn>
                              </p:par>
                            </p:childTnLst>
                          </p:cTn>
                        </p:par>
                        <p:par>
                          <p:cTn id="29" fill="hold" nodeType="afterGroup">
                            <p:stCondLst>
                              <p:cond delay="4450"/>
                            </p:stCondLst>
                            <p:childTnLst>
                              <p:par>
                                <p:cTn id="30" presetID="22" presetClass="entr" presetSubtype="2" fill="hold" grpId="0" nodeType="afterEffect">
                                  <p:stCondLst>
                                    <p:cond delay="0"/>
                                  </p:stCondLst>
                                  <p:childTnLst>
                                    <p:set>
                                      <p:cBhvr>
                                        <p:cTn id="31" dur="1" fill="hold">
                                          <p:stCondLst>
                                            <p:cond delay="0"/>
                                          </p:stCondLst>
                                        </p:cTn>
                                        <p:tgtEl>
                                          <p:spTgt spid="25607"/>
                                        </p:tgtEl>
                                        <p:attrNameLst>
                                          <p:attrName>style.visibility</p:attrName>
                                        </p:attrNameLst>
                                      </p:cBhvr>
                                      <p:to>
                                        <p:strVal val="visible"/>
                                      </p:to>
                                    </p:set>
                                    <p:animEffect transition="in" filter="wipe(right)">
                                      <p:cBhvr>
                                        <p:cTn id="32" dur="500"/>
                                        <p:tgtEl>
                                          <p:spTgt spid="25607"/>
                                        </p:tgtEl>
                                      </p:cBhvr>
                                    </p:animEffect>
                                  </p:childTnLst>
                                </p:cTn>
                              </p:par>
                            </p:childTnLst>
                          </p:cTn>
                        </p:par>
                        <p:par>
                          <p:cTn id="33" fill="hold" nodeType="afterGroup">
                            <p:stCondLst>
                              <p:cond delay="4950"/>
                            </p:stCondLst>
                            <p:childTnLst>
                              <p:par>
                                <p:cTn id="34" presetID="22" presetClass="entr" presetSubtype="8" fill="hold" nodeType="afterEffect">
                                  <p:stCondLst>
                                    <p:cond delay="0"/>
                                  </p:stCondLst>
                                  <p:childTnLst>
                                    <p:set>
                                      <p:cBhvr>
                                        <p:cTn id="35" dur="1" fill="hold">
                                          <p:stCondLst>
                                            <p:cond delay="0"/>
                                          </p:stCondLst>
                                        </p:cTn>
                                        <p:tgtEl>
                                          <p:spTgt spid="54274"/>
                                        </p:tgtEl>
                                        <p:attrNameLst>
                                          <p:attrName>style.visibility</p:attrName>
                                        </p:attrNameLst>
                                      </p:cBhvr>
                                      <p:to>
                                        <p:strVal val="visible"/>
                                      </p:to>
                                    </p:set>
                                    <p:animEffect transition="in" filter="wipe(left)">
                                      <p:cBhvr>
                                        <p:cTn id="36" dur="500"/>
                                        <p:tgtEl>
                                          <p:spTgt spid="54274"/>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iterate type="lt">
                                    <p:tmPct val="100000"/>
                                  </p:iterate>
                                  <p:childTnLst>
                                    <p:set>
                                      <p:cBhvr>
                                        <p:cTn id="40" dur="1" fill="hold">
                                          <p:stCondLst>
                                            <p:cond delay="0"/>
                                          </p:stCondLst>
                                        </p:cTn>
                                        <p:tgtEl>
                                          <p:spTgt spid="25611"/>
                                        </p:tgtEl>
                                        <p:attrNameLst>
                                          <p:attrName>style.visibility</p:attrName>
                                        </p:attrNameLst>
                                      </p:cBhvr>
                                      <p:to>
                                        <p:strVal val="visible"/>
                                      </p:to>
                                    </p:set>
                                    <p:animEffect transition="in" filter="wipe(left)">
                                      <p:cBhvr>
                                        <p:cTn id="41" dur="75"/>
                                        <p:tgtEl>
                                          <p:spTgt spid="2561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iterate type="lt">
                                    <p:tmPct val="100000"/>
                                  </p:iterate>
                                  <p:childTnLst>
                                    <p:set>
                                      <p:cBhvr>
                                        <p:cTn id="45" dur="1" fill="hold">
                                          <p:stCondLst>
                                            <p:cond delay="0"/>
                                          </p:stCondLst>
                                        </p:cTn>
                                        <p:tgtEl>
                                          <p:spTgt spid="25612"/>
                                        </p:tgtEl>
                                        <p:attrNameLst>
                                          <p:attrName>style.visibility</p:attrName>
                                        </p:attrNameLst>
                                      </p:cBhvr>
                                      <p:to>
                                        <p:strVal val="visible"/>
                                      </p:to>
                                    </p:set>
                                    <p:animEffect transition="in" filter="wipe(left)">
                                      <p:cBhvr>
                                        <p:cTn id="46" dur="75"/>
                                        <p:tgtEl>
                                          <p:spTgt spid="25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animBg="1" autoUpdateAnimBg="0"/>
      <p:bldP spid="2" grpId="0" animBg="1" autoUpdateAnimBg="0"/>
      <p:bldP spid="25605" grpId="0" animBg="1"/>
      <p:bldP spid="25606" grpId="0" animBg="1" autoUpdateAnimBg="0"/>
      <p:bldP spid="25607" grpId="0" animBg="1"/>
      <p:bldP spid="25610" grpId="0" autoUpdateAnimBg="0"/>
      <p:bldP spid="25611" grpId="0" autoUpdateAnimBg="0"/>
      <p:bldP spid="25612"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Text Box 4"/>
          <p:cNvSpPr txBox="1">
            <a:spLocks noChangeArrowheads="1"/>
          </p:cNvSpPr>
          <p:nvPr/>
        </p:nvSpPr>
        <p:spPr bwMode="auto">
          <a:xfrm>
            <a:off x="714348" y="1601788"/>
            <a:ext cx="7929618" cy="13234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3200" b="1" dirty="0">
                <a:solidFill>
                  <a:srgbClr val="0000FF"/>
                </a:solidFill>
                <a:ea typeface="黑体" pitchFamily="2" charset="-122"/>
              </a:rPr>
              <a:t>              </a:t>
            </a:r>
            <a:r>
              <a:rPr lang="en-US" altLang="zh-CN" sz="3200" b="1" dirty="0" smtClean="0">
                <a:solidFill>
                  <a:srgbClr val="0000FF"/>
                </a:solidFill>
                <a:ea typeface="黑体" pitchFamily="2" charset="-122"/>
              </a:rPr>
              <a:t>          </a:t>
            </a:r>
            <a:r>
              <a:rPr lang="zh-CN" altLang="en-US" sz="3200" b="1" dirty="0" smtClean="0">
                <a:solidFill>
                  <a:srgbClr val="0000FF"/>
                </a:solidFill>
                <a:ea typeface="黑体" pitchFamily="2" charset="-122"/>
              </a:rPr>
              <a:t>作          </a:t>
            </a:r>
            <a:r>
              <a:rPr lang="zh-CN" altLang="en-US" sz="3200" b="1" dirty="0">
                <a:solidFill>
                  <a:srgbClr val="0000FF"/>
                </a:solidFill>
                <a:ea typeface="黑体" pitchFamily="2" charset="-122"/>
              </a:rPr>
              <a:t>业          </a:t>
            </a:r>
          </a:p>
          <a:p>
            <a:pPr eaLnBrk="1" hangingPunct="1">
              <a:spcBef>
                <a:spcPct val="50000"/>
              </a:spcBef>
            </a:pPr>
            <a:r>
              <a:rPr lang="zh-CN" altLang="en-US" sz="3200" b="1" dirty="0">
                <a:solidFill>
                  <a:srgbClr val="0000FF"/>
                </a:solidFill>
                <a:ea typeface="黑体" pitchFamily="2" charset="-122"/>
              </a:rPr>
              <a:t> </a:t>
            </a:r>
            <a:r>
              <a:rPr lang="en-US" altLang="zh-CN" sz="3200" b="1" dirty="0">
                <a:solidFill>
                  <a:srgbClr val="0000FF"/>
                </a:solidFill>
                <a:ea typeface="黑体" pitchFamily="2" charset="-122"/>
              </a:rPr>
              <a:t>P181: </a:t>
            </a:r>
            <a:r>
              <a:rPr lang="en-US" altLang="zh-CN" sz="3200" b="1" dirty="0" smtClean="0">
                <a:solidFill>
                  <a:srgbClr val="0000FF"/>
                </a:solidFill>
                <a:ea typeface="黑体" pitchFamily="2" charset="-122"/>
              </a:rPr>
              <a:t>1</a:t>
            </a:r>
            <a:r>
              <a:rPr lang="en-US" altLang="zh-CN" sz="3200" b="1" dirty="0">
                <a:solidFill>
                  <a:srgbClr val="0000FF"/>
                </a:solidFill>
                <a:ea typeface="黑体" pitchFamily="2" charset="-122"/>
              </a:rPr>
              <a:t>, 2, 4, </a:t>
            </a:r>
            <a:r>
              <a:rPr lang="en-US" altLang="zh-CN" sz="3200" b="1" dirty="0" smtClean="0">
                <a:solidFill>
                  <a:srgbClr val="0000FF"/>
                </a:solidFill>
                <a:ea typeface="黑体" pitchFamily="2" charset="-122"/>
              </a:rPr>
              <a:t>5, 7, 8(</a:t>
            </a:r>
            <a:r>
              <a:rPr lang="zh-CN" altLang="en-US" sz="3200" b="1" dirty="0" smtClean="0">
                <a:solidFill>
                  <a:srgbClr val="0000FF"/>
                </a:solidFill>
                <a:ea typeface="黑体" pitchFamily="2" charset="-122"/>
              </a:rPr>
              <a:t>单</a:t>
            </a:r>
            <a:r>
              <a:rPr lang="en-US" altLang="zh-CN" sz="3200" b="1" dirty="0" smtClean="0">
                <a:solidFill>
                  <a:srgbClr val="0000FF"/>
                </a:solidFill>
                <a:ea typeface="黑体" pitchFamily="2" charset="-122"/>
              </a:rPr>
              <a:t>)</a:t>
            </a:r>
            <a:r>
              <a:rPr lang="en-US" altLang="zh-CN" sz="3200" b="1" dirty="0" smtClean="0">
                <a:solidFill>
                  <a:srgbClr val="0000FF"/>
                </a:solidFill>
                <a:ea typeface="黑体" pitchFamily="2" charset="-122"/>
              </a:rPr>
              <a:t>, </a:t>
            </a:r>
            <a:r>
              <a:rPr lang="en-US" altLang="zh-CN" sz="3200" b="1" dirty="0" smtClean="0">
                <a:solidFill>
                  <a:srgbClr val="0000FF"/>
                </a:solidFill>
                <a:ea typeface="黑体" pitchFamily="2" charset="-122"/>
              </a:rPr>
              <a:t>9</a:t>
            </a:r>
            <a:r>
              <a:rPr lang="en-US" altLang="zh-CN" sz="3200" b="1" dirty="0">
                <a:solidFill>
                  <a:srgbClr val="0000FF"/>
                </a:solidFill>
                <a:ea typeface="黑体" pitchFamily="2" charset="-122"/>
              </a:rPr>
              <a:t>,</a:t>
            </a:r>
            <a:r>
              <a:rPr lang="zh-CN" altLang="en-US" sz="3200" b="1">
                <a:solidFill>
                  <a:srgbClr val="0000FF"/>
                </a:solidFill>
                <a:ea typeface="黑体" pitchFamily="2" charset="-122"/>
              </a:rPr>
              <a:t> </a:t>
            </a:r>
            <a:r>
              <a:rPr lang="en-US" altLang="zh-CN" sz="3200" b="1" smtClean="0">
                <a:solidFill>
                  <a:srgbClr val="0000FF"/>
                </a:solidFill>
                <a:ea typeface="黑体" pitchFamily="2" charset="-122"/>
              </a:rPr>
              <a:t>15</a:t>
            </a:r>
            <a:r>
              <a:rPr lang="en-US" altLang="zh-CN" sz="3200" b="1" dirty="0">
                <a:solidFill>
                  <a:srgbClr val="0000FF"/>
                </a:solidFill>
                <a:ea typeface="黑体" pitchFamily="2" charset="-122"/>
              </a:rPr>
              <a:t>, </a:t>
            </a:r>
            <a:r>
              <a:rPr lang="en-US" altLang="zh-CN" sz="3200" b="1" dirty="0" smtClean="0">
                <a:solidFill>
                  <a:srgbClr val="0000FF"/>
                </a:solidFill>
                <a:ea typeface="黑体" pitchFamily="2" charset="-122"/>
              </a:rPr>
              <a:t>17, 18, 20.</a:t>
            </a:r>
            <a:endParaRPr lang="en-US" altLang="zh-CN" sz="3200" b="1" dirty="0">
              <a:solidFill>
                <a:srgbClr val="0000FF"/>
              </a:solidFill>
              <a:ea typeface="黑体" pitchFamily="2" charset="-122"/>
            </a:endParaRPr>
          </a:p>
        </p:txBody>
      </p:sp>
    </p:spTree>
    <p:extLst>
      <p:ext uri="{BB962C8B-B14F-4D97-AF65-F5344CB8AC3E}">
        <p14:creationId xmlns:p14="http://schemas.microsoft.com/office/powerpoint/2010/main" xmlns="" val="392232907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grpId="0" nodeType="clickEffect">
                                  <p:stCondLst>
                                    <p:cond delay="0"/>
                                  </p:stCondLst>
                                  <p:childTnLst>
                                    <p:set>
                                      <p:cBhvr>
                                        <p:cTn id="6" dur="1" fill="hold">
                                          <p:stCondLst>
                                            <p:cond delay="0"/>
                                          </p:stCondLst>
                                        </p:cTn>
                                        <p:tgtEl>
                                          <p:spTgt spid="49156"/>
                                        </p:tgtEl>
                                        <p:attrNameLst>
                                          <p:attrName>style.visibility</p:attrName>
                                        </p:attrNameLst>
                                      </p:cBhvr>
                                      <p:to>
                                        <p:strVal val="visible"/>
                                      </p:to>
                                    </p:set>
                                    <p:anim calcmode="lin" valueType="num">
                                      <p:cBhvr>
                                        <p:cTn id="7" dur="500" fill="hold"/>
                                        <p:tgtEl>
                                          <p:spTgt spid="49156"/>
                                        </p:tgtEl>
                                        <p:attrNameLst>
                                          <p:attrName>ppt_w</p:attrName>
                                        </p:attrNameLst>
                                      </p:cBhvr>
                                      <p:tavLst>
                                        <p:tav tm="0">
                                          <p:val>
                                            <p:fltVal val="0"/>
                                          </p:val>
                                        </p:tav>
                                        <p:tav tm="100000">
                                          <p:val>
                                            <p:strVal val="#ppt_w"/>
                                          </p:val>
                                        </p:tav>
                                      </p:tavLst>
                                    </p:anim>
                                    <p:anim calcmode="lin" valueType="num">
                                      <p:cBhvr>
                                        <p:cTn id="8" dur="500" fill="hold"/>
                                        <p:tgtEl>
                                          <p:spTgt spid="49156"/>
                                        </p:tgtEl>
                                        <p:attrNameLst>
                                          <p:attrName>ppt_h</p:attrName>
                                        </p:attrNameLst>
                                      </p:cBhvr>
                                      <p:tavLst>
                                        <p:tav tm="0">
                                          <p:val>
                                            <p:fltVal val="0"/>
                                          </p:val>
                                        </p:tav>
                                        <p:tav tm="100000">
                                          <p:val>
                                            <p:strVal val="#ppt_h"/>
                                          </p:val>
                                        </p:tav>
                                      </p:tavLst>
                                    </p:anim>
                                    <p:anim calcmode="lin" valueType="num">
                                      <p:cBhvr>
                                        <p:cTn id="9" dur="500" fill="hold"/>
                                        <p:tgtEl>
                                          <p:spTgt spid="49156"/>
                                        </p:tgtEl>
                                        <p:attrNameLst>
                                          <p:attrName>ppt_x</p:attrName>
                                        </p:attrNameLst>
                                      </p:cBhvr>
                                      <p:tavLst>
                                        <p:tav tm="0">
                                          <p:val>
                                            <p:fltVal val="0.5"/>
                                          </p:val>
                                        </p:tav>
                                        <p:tav tm="100000">
                                          <p:val>
                                            <p:strVal val="#ppt_x"/>
                                          </p:val>
                                        </p:tav>
                                      </p:tavLst>
                                    </p:anim>
                                    <p:anim calcmode="lin" valueType="num">
                                      <p:cBhvr>
                                        <p:cTn id="10" dur="500" fill="hold"/>
                                        <p:tgtEl>
                                          <p:spTgt spid="49156"/>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3"/>
          <p:cNvSpPr txBox="1">
            <a:spLocks noChangeArrowheads="1"/>
          </p:cNvSpPr>
          <p:nvPr/>
        </p:nvSpPr>
        <p:spPr bwMode="auto">
          <a:xfrm>
            <a:off x="1143000" y="1447800"/>
            <a:ext cx="1600200" cy="5847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dirty="0">
                <a:solidFill>
                  <a:srgbClr val="0000FF"/>
                </a:solidFill>
                <a:ea typeface="黑体" pitchFamily="2" charset="-122"/>
              </a:rPr>
              <a:t>思考题</a:t>
            </a:r>
          </a:p>
        </p:txBody>
      </p:sp>
      <p:sp>
        <p:nvSpPr>
          <p:cNvPr id="31747" name="Text Box 4"/>
          <p:cNvSpPr txBox="1">
            <a:spLocks noChangeArrowheads="1"/>
          </p:cNvSpPr>
          <p:nvPr/>
        </p:nvSpPr>
        <p:spPr bwMode="auto">
          <a:xfrm>
            <a:off x="1371600" y="2711450"/>
            <a:ext cx="6019800"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800" b="1"/>
              <a:t>        </a:t>
            </a:r>
            <a:r>
              <a:rPr lang="zh-CN" altLang="en-US" sz="2800" b="1"/>
              <a:t>试举例说明拉格朗日中值定理的条件缺一不可</a:t>
            </a:r>
            <a:r>
              <a:rPr lang="en-US" altLang="zh-CN" sz="2800" b="1"/>
              <a:t>.</a:t>
            </a:r>
          </a:p>
        </p:txBody>
      </p:sp>
    </p:spTree>
    <p:extLst>
      <p:ext uri="{BB962C8B-B14F-4D97-AF65-F5344CB8AC3E}">
        <p14:creationId xmlns:p14="http://schemas.microsoft.com/office/powerpoint/2010/main" xmlns="" val="475453591"/>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Text Box 3"/>
          <p:cNvSpPr txBox="1">
            <a:spLocks noChangeArrowheads="1"/>
          </p:cNvSpPr>
          <p:nvPr/>
        </p:nvSpPr>
        <p:spPr bwMode="auto">
          <a:xfrm>
            <a:off x="838200" y="838200"/>
            <a:ext cx="2590800" cy="5794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3200" b="1">
                <a:ea typeface="黑体" pitchFamily="2" charset="-122"/>
              </a:rPr>
              <a:t>思考题解答</a:t>
            </a:r>
          </a:p>
        </p:txBody>
      </p:sp>
      <p:graphicFrame>
        <p:nvGraphicFramePr>
          <p:cNvPr id="24580" name="Object 4"/>
          <p:cNvGraphicFramePr>
            <a:graphicFrameLocks noChangeAspect="1"/>
          </p:cNvGraphicFramePr>
          <p:nvPr/>
        </p:nvGraphicFramePr>
        <p:xfrm>
          <a:off x="1752600" y="1651000"/>
          <a:ext cx="3683000" cy="1092200"/>
        </p:xfrm>
        <a:graphic>
          <a:graphicData uri="http://schemas.openxmlformats.org/presentationml/2006/ole">
            <p:oleObj spid="_x0000_s863330" name="公式" r:id="rId3" imgW="3683000" imgH="1092200" progId="Equation.3">
              <p:embed/>
            </p:oleObj>
          </a:graphicData>
        </a:graphic>
      </p:graphicFrame>
      <p:sp>
        <p:nvSpPr>
          <p:cNvPr id="24581" name="Text Box 5"/>
          <p:cNvSpPr txBox="1">
            <a:spLocks noChangeArrowheads="1"/>
          </p:cNvSpPr>
          <p:nvPr/>
        </p:nvSpPr>
        <p:spPr bwMode="auto">
          <a:xfrm>
            <a:off x="1524000" y="2819400"/>
            <a:ext cx="64008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不满足在闭区间上</a:t>
            </a:r>
            <a:r>
              <a:rPr lang="zh-CN" altLang="en-US" sz="2800" b="1">
                <a:solidFill>
                  <a:srgbClr val="CC0099"/>
                </a:solidFill>
              </a:rPr>
              <a:t>连续</a:t>
            </a:r>
            <a:r>
              <a:rPr lang="zh-CN" altLang="en-US" sz="2800" b="1"/>
              <a:t>的条件；</a:t>
            </a:r>
          </a:p>
        </p:txBody>
      </p:sp>
      <p:grpSp>
        <p:nvGrpSpPr>
          <p:cNvPr id="2" name="Group 6"/>
          <p:cNvGrpSpPr>
            <a:grpSpLocks/>
          </p:cNvGrpSpPr>
          <p:nvPr/>
        </p:nvGrpSpPr>
        <p:grpSpPr bwMode="auto">
          <a:xfrm>
            <a:off x="1905000" y="3454400"/>
            <a:ext cx="5245100" cy="889000"/>
            <a:chOff x="1344" y="2320"/>
            <a:chExt cx="3304" cy="560"/>
          </a:xfrm>
        </p:grpSpPr>
        <p:graphicFrame>
          <p:nvGraphicFramePr>
            <p:cNvPr id="26627" name="Object 7"/>
            <p:cNvGraphicFramePr>
              <a:graphicFrameLocks noChangeAspect="1"/>
            </p:cNvGraphicFramePr>
            <p:nvPr/>
          </p:nvGraphicFramePr>
          <p:xfrm>
            <a:off x="1344" y="2320"/>
            <a:ext cx="2144" cy="560"/>
          </p:xfrm>
          <a:graphic>
            <a:graphicData uri="http://schemas.openxmlformats.org/presentationml/2006/ole">
              <p:oleObj spid="_x0000_s863331" name="公式" r:id="rId4" imgW="3403600" imgH="889000" progId="Equation.3">
                <p:embed/>
              </p:oleObj>
            </a:graphicData>
          </a:graphic>
        </p:graphicFrame>
        <p:sp>
          <p:nvSpPr>
            <p:cNvPr id="26634" name="Text Box 8"/>
            <p:cNvSpPr txBox="1">
              <a:spLocks noChangeArrowheads="1"/>
            </p:cNvSpPr>
            <p:nvPr/>
          </p:nvSpPr>
          <p:spPr bwMode="auto">
            <a:xfrm>
              <a:off x="3696" y="2448"/>
              <a:ext cx="528" cy="32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且</a:t>
              </a:r>
            </a:p>
          </p:txBody>
        </p:sp>
        <p:graphicFrame>
          <p:nvGraphicFramePr>
            <p:cNvPr id="26628" name="Object 9"/>
            <p:cNvGraphicFramePr>
              <a:graphicFrameLocks noChangeAspect="1"/>
            </p:cNvGraphicFramePr>
            <p:nvPr/>
          </p:nvGraphicFramePr>
          <p:xfrm>
            <a:off x="4032" y="2496"/>
            <a:ext cx="616" cy="208"/>
          </p:xfrm>
          <a:graphic>
            <a:graphicData uri="http://schemas.openxmlformats.org/presentationml/2006/ole">
              <p:oleObj spid="_x0000_s863332" name="公式" r:id="rId5" imgW="977900" imgH="330200" progId="Equation.3">
                <p:embed/>
              </p:oleObj>
            </a:graphicData>
          </a:graphic>
        </p:graphicFrame>
      </p:grpSp>
      <p:sp>
        <p:nvSpPr>
          <p:cNvPr id="24586" name="Text Box 10"/>
          <p:cNvSpPr txBox="1">
            <a:spLocks noChangeArrowheads="1"/>
          </p:cNvSpPr>
          <p:nvPr/>
        </p:nvSpPr>
        <p:spPr bwMode="auto">
          <a:xfrm>
            <a:off x="1524000" y="4357688"/>
            <a:ext cx="60198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不满足在开区间内</a:t>
            </a:r>
            <a:r>
              <a:rPr lang="zh-CN" altLang="en-US" sz="2800" b="1">
                <a:solidFill>
                  <a:srgbClr val="CC0099"/>
                </a:solidFill>
              </a:rPr>
              <a:t>可微</a:t>
            </a:r>
            <a:r>
              <a:rPr lang="zh-CN" altLang="en-US" sz="2800" b="1"/>
              <a:t>的条件；</a:t>
            </a:r>
          </a:p>
        </p:txBody>
      </p:sp>
      <p:sp>
        <p:nvSpPr>
          <p:cNvPr id="24587" name="Text Box 11"/>
          <p:cNvSpPr txBox="1">
            <a:spLocks noChangeArrowheads="1"/>
          </p:cNvSpPr>
          <p:nvPr/>
        </p:nvSpPr>
        <p:spPr bwMode="auto">
          <a:xfrm>
            <a:off x="1524000" y="5029200"/>
            <a:ext cx="57150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以上两个都可说明问题</a:t>
            </a:r>
            <a:r>
              <a:rPr lang="en-US" altLang="zh-CN" sz="2800" b="1"/>
              <a:t>.</a:t>
            </a:r>
          </a:p>
        </p:txBody>
      </p:sp>
    </p:spTree>
    <p:extLst>
      <p:ext uri="{BB962C8B-B14F-4D97-AF65-F5344CB8AC3E}">
        <p14:creationId xmlns:p14="http://schemas.microsoft.com/office/powerpoint/2010/main" xmlns="" val="358511262"/>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4580"/>
                                        </p:tgtEl>
                                        <p:attrNameLst>
                                          <p:attrName>style.visibility</p:attrName>
                                        </p:attrNameLst>
                                      </p:cBhvr>
                                      <p:to>
                                        <p:strVal val="visible"/>
                                      </p:to>
                                    </p:set>
                                    <p:animEffect transition="in" filter="wipe(left)">
                                      <p:cBhvr>
                                        <p:cTn id="7" dur="500"/>
                                        <p:tgtEl>
                                          <p:spTgt spid="245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81"/>
                                        </p:tgtEl>
                                        <p:attrNameLst>
                                          <p:attrName>style.visibility</p:attrName>
                                        </p:attrNameLst>
                                      </p:cBhvr>
                                      <p:to>
                                        <p:strVal val="visible"/>
                                      </p:to>
                                    </p:set>
                                    <p:animEffect transition="in" filter="wipe(left)">
                                      <p:cBhvr>
                                        <p:cTn id="12" dur="500"/>
                                        <p:tgtEl>
                                          <p:spTgt spid="245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86"/>
                                        </p:tgtEl>
                                        <p:attrNameLst>
                                          <p:attrName>style.visibility</p:attrName>
                                        </p:attrNameLst>
                                      </p:cBhvr>
                                      <p:to>
                                        <p:strVal val="visible"/>
                                      </p:to>
                                    </p:set>
                                    <p:animEffect transition="in" filter="wipe(left)">
                                      <p:cBhvr>
                                        <p:cTn id="22" dur="500"/>
                                        <p:tgtEl>
                                          <p:spTgt spid="245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4587"/>
                                        </p:tgtEl>
                                        <p:attrNameLst>
                                          <p:attrName>style.visibility</p:attrName>
                                        </p:attrNameLst>
                                      </p:cBhvr>
                                      <p:to>
                                        <p:strVal val="visible"/>
                                      </p:to>
                                    </p:set>
                                    <p:animEffect transition="in" filter="wipe(left)">
                                      <p:cBhvr>
                                        <p:cTn id="27" dur="500"/>
                                        <p:tgtEl>
                                          <p:spTgt spid="24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autoUpdateAnimBg="0"/>
      <p:bldP spid="24586" grpId="0" autoUpdateAnimBg="0"/>
      <p:bldP spid="2458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ChangeArrowheads="1"/>
          </p:cNvSpPr>
          <p:nvPr/>
        </p:nvSpPr>
        <p:spPr bwMode="auto">
          <a:xfrm>
            <a:off x="2771775" y="188913"/>
            <a:ext cx="32385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0000" tIns="46800" rIns="90000" bIns="46800" anchor="ctr">
            <a:spAutoFit/>
          </a:bodyPr>
          <a:lstStyle/>
          <a:p>
            <a:r>
              <a:rPr lang="en-US" altLang="zh-CN" b="1"/>
              <a:t>Joseph-Louis Lagrange</a:t>
            </a:r>
          </a:p>
          <a:p>
            <a:pPr eaLnBrk="0" hangingPunct="0"/>
            <a:endParaRPr lang="en-US" altLang="zh-CN"/>
          </a:p>
        </p:txBody>
      </p:sp>
      <p:sp>
        <p:nvSpPr>
          <p:cNvPr id="32771" name="Rectangle 7"/>
          <p:cNvSpPr>
            <a:spLocks noChangeArrowheads="1"/>
          </p:cNvSpPr>
          <p:nvPr/>
        </p:nvSpPr>
        <p:spPr bwMode="auto">
          <a:xfrm>
            <a:off x="611188" y="692150"/>
            <a:ext cx="6048375" cy="600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spAutoFit/>
          </a:bodyPr>
          <a:lstStyle/>
          <a:p>
            <a:r>
              <a:rPr lang="en-US" altLang="zh-CN" b="1"/>
              <a:t>    Lagrange, along with Euler and the Bernoullis, developed the calculus of variations for dealing with mechanics. He was responsible for laying the groundwork for a different way of writing down Newton's Equations of Motion. This is what has been called Lagrangian Mechanics. It accomplishes the same thing that Newton's Equations provide - the path followed by all the bodies studied in a problem - but the form of the equations is actually better because the form does not change when the coordinate system used to describe a problem changes. Lagrangian Mechanics have been widely used to solve many mechanical problems.</a:t>
            </a:r>
          </a:p>
        </p:txBody>
      </p:sp>
      <p:pic>
        <p:nvPicPr>
          <p:cNvPr id="32772" name="Picture 9" descr="Joseph-Louis Lagrang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6659563" y="908050"/>
            <a:ext cx="2127250" cy="2592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037627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360363" y="77788"/>
            <a:ext cx="6875462" cy="6742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nchor="ctr">
            <a:spAutoFit/>
          </a:bodyPr>
          <a:lstStyle/>
          <a:p>
            <a:r>
              <a:rPr lang="en-US" altLang="zh-CN" b="1">
                <a:solidFill>
                  <a:schemeClr val="accent2"/>
                </a:solidFill>
                <a:cs typeface="Arial" charset="0"/>
              </a:rPr>
              <a:t>                            </a:t>
            </a:r>
            <a:r>
              <a:rPr lang="en-US" altLang="zh-CN" b="1">
                <a:solidFill>
                  <a:schemeClr val="accent2"/>
                </a:solidFill>
              </a:rPr>
              <a:t>Cauchy, Augustin Louis </a:t>
            </a:r>
            <a:r>
              <a:rPr lang="en-US" altLang="zh-CN" b="1"/>
              <a:t> </a:t>
            </a:r>
            <a:endParaRPr lang="en-US" altLang="zh-CN" b="1">
              <a:solidFill>
                <a:srgbClr val="800000"/>
              </a:solidFill>
              <a:cs typeface="Arial" charset="0"/>
            </a:endParaRPr>
          </a:p>
          <a:p>
            <a:r>
              <a:rPr lang="en-US" altLang="zh-CN" b="1">
                <a:cs typeface="Arial" charset="0"/>
              </a:rPr>
              <a:t>     Augustin Louis Cauchy, b. Aug. 21, 1789, d. May 23, 1857, was a French mathematician and mathematical physicist who proved (1811) that the angles of a convex Polyhedron(</a:t>
            </a:r>
            <a:r>
              <a:rPr lang="zh-CN" altLang="en-US" b="1">
                <a:cs typeface="Arial" charset="0"/>
              </a:rPr>
              <a:t>多面体</a:t>
            </a:r>
            <a:r>
              <a:rPr lang="en-US" altLang="zh-CN" b="1">
                <a:cs typeface="Arial" charset="0"/>
              </a:rPr>
              <a:t>) are determined by its. Numerous terms (</a:t>
            </a:r>
            <a:r>
              <a:rPr lang="zh-CN" altLang="en-US" b="1">
                <a:cs typeface="Arial" charset="0"/>
              </a:rPr>
              <a:t>术语</a:t>
            </a:r>
            <a:r>
              <a:rPr lang="en-US" altLang="zh-CN" b="1">
                <a:cs typeface="Arial" charset="0"/>
              </a:rPr>
              <a:t>) in mathematics bear his name, for example, the Cauchy integral theorem, in the theory of complex functions, and the Cauchy-Kovalevskaya existence theorem for the solution of partial differential equations. Cauchy was the first to make a careful study of the conditions for convergence of infinite series(</a:t>
            </a:r>
            <a:r>
              <a:rPr lang="zh-CN" altLang="en-US" b="1">
                <a:cs typeface="Arial" charset="0"/>
              </a:rPr>
              <a:t>级数</a:t>
            </a:r>
            <a:r>
              <a:rPr lang="en-US" altLang="zh-CN" b="1">
                <a:cs typeface="Arial" charset="0"/>
              </a:rPr>
              <a:t>). His texts Cours d'analyse (</a:t>
            </a:r>
            <a:r>
              <a:rPr lang="en-US" altLang="zh-CN" b="1">
                <a:solidFill>
                  <a:schemeClr val="accent2"/>
                </a:solidFill>
                <a:cs typeface="Arial" charset="0"/>
              </a:rPr>
              <a:t>Course on Analysis</a:t>
            </a:r>
            <a:r>
              <a:rPr lang="en-US" altLang="zh-CN" b="1">
                <a:cs typeface="Arial" charset="0"/>
              </a:rPr>
              <a:t>, 1821) and the 4-volume Exercises d'analyse et de physique mathematique (Exercises in Analysis and in Mathematical Physics, 1840-47) were highly influential.</a:t>
            </a:r>
            <a:r>
              <a:rPr lang="en-US" altLang="zh-CN" b="1"/>
              <a:t> </a:t>
            </a:r>
          </a:p>
          <a:p>
            <a:pPr eaLnBrk="0" hangingPunct="0"/>
            <a:endParaRPr lang="en-US" altLang="zh-CN" b="1"/>
          </a:p>
        </p:txBody>
      </p:sp>
      <p:pic>
        <p:nvPicPr>
          <p:cNvPr id="33795" name="Picture 6"/>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7092950" y="1484313"/>
            <a:ext cx="1835150" cy="2349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pic>
    </p:spTree>
    <p:extLst>
      <p:ext uri="{BB962C8B-B14F-4D97-AF65-F5344CB8AC3E}">
        <p14:creationId xmlns:p14="http://schemas.microsoft.com/office/powerpoint/2010/main" xmlns="" val="25796016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5"/>
          <p:cNvSpPr>
            <a:spLocks noChangeArrowheads="1"/>
          </p:cNvSpPr>
          <p:nvPr/>
        </p:nvSpPr>
        <p:spPr bwMode="auto">
          <a:xfrm>
            <a:off x="250825" y="260350"/>
            <a:ext cx="8459788" cy="6373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000" tIns="46800" rIns="90000" bIns="46800" anchor="ctr">
            <a:spAutoFit/>
          </a:bodyPr>
          <a:lstStyle/>
          <a:p>
            <a:r>
              <a:rPr lang="en-US" altLang="zh-CN" b="1"/>
              <a:t>     Paris was a difficult place to live in when Augustin-Louis Cauchy was a young child due to the political events surrounding the French Revolution. When he was four years old his father, fearing for his life in Paris, moved his family to Arcueil. There things were hard and he wrote in a letter:- </a:t>
            </a:r>
            <a:r>
              <a:rPr lang="en-US" altLang="zh-CN" b="1" i="1"/>
              <a:t>We never have more than a half pound of bread - and sometimes not even that. This we supplement with the little supply of hard crackers and rice that we are allotted.</a:t>
            </a:r>
            <a:r>
              <a:rPr lang="en-US" altLang="zh-CN" b="1"/>
              <a:t> They soon returned to Paris and Cauchy's father was active in the education of young Augustin-Louis. </a:t>
            </a:r>
            <a:r>
              <a:rPr lang="en-US" altLang="zh-CN" b="1">
                <a:solidFill>
                  <a:schemeClr val="accent2"/>
                </a:solidFill>
              </a:rPr>
              <a:t>Laplace </a:t>
            </a:r>
            <a:r>
              <a:rPr lang="en-US" altLang="zh-CN" b="1"/>
              <a:t>and </a:t>
            </a:r>
            <a:r>
              <a:rPr lang="en-US" altLang="zh-CN" b="1">
                <a:solidFill>
                  <a:schemeClr val="accent2"/>
                </a:solidFill>
              </a:rPr>
              <a:t>Lagrange</a:t>
            </a:r>
            <a:r>
              <a:rPr lang="en-US" altLang="zh-CN" b="1"/>
              <a:t> were visitors at the Cauchy family home and </a:t>
            </a:r>
            <a:r>
              <a:rPr lang="en-US" altLang="zh-CN" b="1">
                <a:solidFill>
                  <a:schemeClr val="accent2"/>
                </a:solidFill>
              </a:rPr>
              <a:t>Lagrange</a:t>
            </a:r>
            <a:r>
              <a:rPr lang="en-US" altLang="zh-CN" b="1"/>
              <a:t> in particular seems to have taken an interest in young Cauchy's mathematical education. Lagrange advised Cauchy's father that his son should obtain a </a:t>
            </a:r>
            <a:r>
              <a:rPr lang="en-US" altLang="zh-CN" b="1">
                <a:solidFill>
                  <a:schemeClr val="accent2"/>
                </a:solidFill>
              </a:rPr>
              <a:t>good grounding in languages before starting a serious study of mathematics</a:t>
            </a:r>
            <a:r>
              <a:rPr lang="en-US" altLang="zh-CN" b="1"/>
              <a:t>. In 1802 Augustin-Louis entered the Ecole Centrale du Panthéon where he spent two years studying classical languages. </a:t>
            </a:r>
          </a:p>
        </p:txBody>
      </p:sp>
    </p:spTree>
    <p:extLst>
      <p:ext uri="{BB962C8B-B14F-4D97-AF65-F5344CB8AC3E}">
        <p14:creationId xmlns:p14="http://schemas.microsoft.com/office/powerpoint/2010/main" xmlns="" val="1880514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p:cNvGraphicFramePr>
            <a:graphicFrameLocks noChangeAspect="1"/>
          </p:cNvGraphicFramePr>
          <p:nvPr>
            <p:extLst>
              <p:ext uri="{D42A27DB-BD31-4B8C-83A1-F6EECF244321}">
                <p14:modId xmlns:p14="http://schemas.microsoft.com/office/powerpoint/2010/main" xmlns="" val="1097948918"/>
              </p:ext>
            </p:extLst>
          </p:nvPr>
        </p:nvGraphicFramePr>
        <p:xfrm>
          <a:off x="251520" y="3068960"/>
          <a:ext cx="7994600" cy="3026272"/>
        </p:xfrm>
        <a:graphic>
          <a:graphicData uri="http://schemas.openxmlformats.org/presentationml/2006/ole">
            <p:oleObj spid="_x0000_s726190" name="Document" r:id="rId3" imgW="8412371" imgH="3217453" progId="">
              <p:embed/>
            </p:oleObj>
          </a:graphicData>
        </a:graphic>
      </p:graphicFrame>
      <p:graphicFrame>
        <p:nvGraphicFramePr>
          <p:cNvPr id="5123" name="Object 3"/>
          <p:cNvGraphicFramePr>
            <a:graphicFrameLocks noChangeAspect="1"/>
          </p:cNvGraphicFramePr>
          <p:nvPr>
            <p:extLst>
              <p:ext uri="{D42A27DB-BD31-4B8C-83A1-F6EECF244321}">
                <p14:modId xmlns:p14="http://schemas.microsoft.com/office/powerpoint/2010/main" xmlns="" val="3727296321"/>
              </p:ext>
            </p:extLst>
          </p:nvPr>
        </p:nvGraphicFramePr>
        <p:xfrm>
          <a:off x="251520" y="404664"/>
          <a:ext cx="7848872" cy="2625421"/>
        </p:xfrm>
        <a:graphic>
          <a:graphicData uri="http://schemas.openxmlformats.org/presentationml/2006/ole">
            <p:oleObj spid="_x0000_s726191" name="Document" r:id="rId4" imgW="8333165" imgH="2796064" progId="">
              <p:embed/>
            </p:oleObj>
          </a:graphicData>
        </a:graphic>
      </p:graphicFrame>
    </p:spTree>
    <p:extLst>
      <p:ext uri="{BB962C8B-B14F-4D97-AF65-F5344CB8AC3E}">
        <p14:creationId xmlns:p14="http://schemas.microsoft.com/office/powerpoint/2010/main" xmlns="" val="103051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ipe(left)">
                                      <p:cBhvr>
                                        <p:cTn id="7" dur="5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费马"/>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899592" y="692696"/>
            <a:ext cx="2916322" cy="3888432"/>
          </a:xfrm>
          <a:prstGeom prst="rect">
            <a:avLst/>
          </a:prstGeom>
          <a:noFill/>
          <a:extLst>
            <a:ext uri="{909E8E84-426E-40DD-AFC4-6F175D3DCCD1}">
              <a14:hiddenFill xmlns:a14="http://schemas.microsoft.com/office/drawing/2010/main" xmlns="">
                <a:solidFill>
                  <a:srgbClr val="FFFFFF"/>
                </a:solidFill>
              </a14:hiddenFill>
            </a:ext>
          </a:extLst>
        </p:spPr>
      </p:pic>
      <p:pic>
        <p:nvPicPr>
          <p:cNvPr id="41988" name="Picture 4" descr="http://c.hiphotos.baidu.com/baike/w%3D268/sign=fe26ad5459b5c9ea62f304e5ed38b622/2fdda3cc7cd98d10cb54976e233fb80e7aec90e9.jp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3923928" y="1160748"/>
            <a:ext cx="4896544" cy="3179102"/>
          </a:xfrm>
          <a:prstGeom prst="rect">
            <a:avLst/>
          </a:prstGeom>
          <a:noFill/>
          <a:extLst>
            <a:ext uri="{909E8E84-426E-40DD-AFC4-6F175D3DCCD1}">
              <a14:hiddenFill xmlns:a14="http://schemas.microsoft.com/office/drawing/2010/main" xmlns="">
                <a:solidFill>
                  <a:srgbClr val="FFFFFF"/>
                </a:solidFill>
              </a14:hiddenFill>
            </a:ext>
          </a:extLst>
        </p:spPr>
      </p:pic>
      <p:sp>
        <p:nvSpPr>
          <p:cNvPr id="3" name="矩形 2"/>
          <p:cNvSpPr/>
          <p:nvPr/>
        </p:nvSpPr>
        <p:spPr>
          <a:xfrm>
            <a:off x="1907704" y="5013176"/>
            <a:ext cx="5616624" cy="523220"/>
          </a:xfrm>
          <a:prstGeom prst="rect">
            <a:avLst/>
          </a:prstGeom>
          <a:ln>
            <a:solidFill>
              <a:schemeClr val="accent1"/>
            </a:solidFill>
          </a:ln>
        </p:spPr>
        <p:txBody>
          <a:bodyPr wrap="square">
            <a:spAutoFit/>
          </a:bodyPr>
          <a:lstStyle/>
          <a:p>
            <a:r>
              <a:rPr lang="zh-CN" altLang="en-US" sz="2800" b="1" dirty="0">
                <a:solidFill>
                  <a:schemeClr val="accent2"/>
                </a:solidFill>
              </a:rPr>
              <a:t>费尔马 </a:t>
            </a:r>
            <a:r>
              <a:rPr lang="en-US" altLang="zh-CN" sz="2800" b="1" dirty="0">
                <a:solidFill>
                  <a:schemeClr val="accent2"/>
                </a:solidFill>
              </a:rPr>
              <a:t>(Fermat), 1601—1665, </a:t>
            </a:r>
            <a:r>
              <a:rPr lang="zh-CN" altLang="en-US" sz="2800" b="1" dirty="0">
                <a:solidFill>
                  <a:schemeClr val="accent2"/>
                </a:solidFill>
              </a:rPr>
              <a:t>法国 </a:t>
            </a:r>
            <a:endParaRPr lang="zh-CN" altLang="en-US" sz="2800" dirty="0">
              <a:solidFill>
                <a:schemeClr val="accent2"/>
              </a:solidFill>
            </a:endParaRPr>
          </a:p>
        </p:txBody>
      </p:sp>
    </p:spTree>
    <p:extLst>
      <p:ext uri="{BB962C8B-B14F-4D97-AF65-F5344CB8AC3E}">
        <p14:creationId xmlns:p14="http://schemas.microsoft.com/office/powerpoint/2010/main" xmlns="" val="2782263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56" name="Rectangle 2072"/>
          <p:cNvSpPr>
            <a:spLocks noChangeArrowheads="1"/>
          </p:cNvSpPr>
          <p:nvPr/>
        </p:nvSpPr>
        <p:spPr bwMode="auto">
          <a:xfrm>
            <a:off x="166016" y="994792"/>
            <a:ext cx="2807544" cy="533400"/>
          </a:xfrm>
          <a:prstGeom prst="rect">
            <a:avLst/>
          </a:prstGeom>
          <a:solidFill>
            <a:srgbClr val="FFCC00"/>
          </a:solidFill>
          <a:ln w="9525">
            <a:solidFill>
              <a:srgbClr val="FFCC00"/>
            </a:solidFill>
            <a:miter lim="800000"/>
            <a:headEnd/>
            <a:tailEnd/>
          </a:ln>
        </p:spPr>
        <p:txBody>
          <a:bodyPr wrap="none" lIns="90000" tIns="46800" rIns="90000" bIns="46800" anchor="ct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0"/>
              </a:spcBef>
              <a:spcAft>
                <a:spcPct val="0"/>
              </a:spcAft>
            </a:pPr>
            <a:endParaRPr lang="zh-CN" altLang="en-US">
              <a:solidFill>
                <a:srgbClr val="000000"/>
              </a:solidFill>
            </a:endParaRPr>
          </a:p>
        </p:txBody>
      </p:sp>
      <p:graphicFrame>
        <p:nvGraphicFramePr>
          <p:cNvPr id="18442" name="Object 1034"/>
          <p:cNvGraphicFramePr>
            <a:graphicFrameLocks noChangeAspect="1"/>
          </p:cNvGraphicFramePr>
          <p:nvPr>
            <p:extLst/>
          </p:nvPr>
        </p:nvGraphicFramePr>
        <p:xfrm>
          <a:off x="207862" y="1070992"/>
          <a:ext cx="7028434" cy="2693476"/>
        </p:xfrm>
        <a:graphic>
          <a:graphicData uri="http://schemas.openxmlformats.org/presentationml/2006/ole">
            <p:oleObj spid="_x0000_s891906" name="Document" r:id="rId3" imgW="8020066" imgH="2733789" progId="Word.Document.8">
              <p:embed/>
            </p:oleObj>
          </a:graphicData>
        </a:graphic>
      </p:graphicFrame>
      <p:graphicFrame>
        <p:nvGraphicFramePr>
          <p:cNvPr id="18443" name="Object 1035"/>
          <p:cNvGraphicFramePr>
            <a:graphicFrameLocks noChangeAspect="1"/>
          </p:cNvGraphicFramePr>
          <p:nvPr>
            <p:extLst/>
          </p:nvPr>
        </p:nvGraphicFramePr>
        <p:xfrm>
          <a:off x="5336901" y="909861"/>
          <a:ext cx="304800" cy="285750"/>
        </p:xfrm>
        <a:graphic>
          <a:graphicData uri="http://schemas.openxmlformats.org/presentationml/2006/ole">
            <p:oleObj spid="_x0000_s891907" name="公式" r:id="rId4" imgW="409583" imgH="380935" progId="Equation.3">
              <p:embed/>
            </p:oleObj>
          </a:graphicData>
        </a:graphic>
      </p:graphicFrame>
      <p:sp>
        <p:nvSpPr>
          <p:cNvPr id="44036" name="Line 2052"/>
          <p:cNvSpPr>
            <a:spLocks noChangeShapeType="1"/>
          </p:cNvSpPr>
          <p:nvPr/>
        </p:nvSpPr>
        <p:spPr bwMode="auto">
          <a:xfrm>
            <a:off x="309264" y="2004442"/>
            <a:ext cx="763141" cy="0"/>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fontAlgn="base">
              <a:spcBef>
                <a:spcPct val="0"/>
              </a:spcBef>
              <a:spcAft>
                <a:spcPct val="0"/>
              </a:spcAft>
            </a:pPr>
            <a:endParaRPr kumimoji="1" lang="zh-CN" altLang="en-US" sz="2400">
              <a:solidFill>
                <a:srgbClr val="000000"/>
              </a:solidFill>
              <a:ea typeface="宋体" pitchFamily="2" charset="-122"/>
            </a:endParaRPr>
          </a:p>
        </p:txBody>
      </p:sp>
      <p:sp>
        <p:nvSpPr>
          <p:cNvPr id="44037" name="Line 2053"/>
          <p:cNvSpPr>
            <a:spLocks noChangeShapeType="1"/>
          </p:cNvSpPr>
          <p:nvPr/>
        </p:nvSpPr>
        <p:spPr bwMode="auto">
          <a:xfrm>
            <a:off x="1240432" y="1985392"/>
            <a:ext cx="2827784" cy="0"/>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fontAlgn="base">
              <a:spcBef>
                <a:spcPct val="0"/>
              </a:spcBef>
              <a:spcAft>
                <a:spcPct val="0"/>
              </a:spcAft>
            </a:pPr>
            <a:endParaRPr kumimoji="1" lang="zh-CN" altLang="en-US" sz="2400">
              <a:solidFill>
                <a:srgbClr val="000000"/>
              </a:solidFill>
              <a:ea typeface="宋体" pitchFamily="2" charset="-122"/>
            </a:endParaRPr>
          </a:p>
        </p:txBody>
      </p:sp>
      <p:sp>
        <p:nvSpPr>
          <p:cNvPr id="44038" name="Line 2054"/>
          <p:cNvSpPr>
            <a:spLocks noChangeShapeType="1"/>
          </p:cNvSpPr>
          <p:nvPr/>
        </p:nvSpPr>
        <p:spPr bwMode="auto">
          <a:xfrm>
            <a:off x="178568" y="2480692"/>
            <a:ext cx="1066800" cy="0"/>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fontAlgn="base">
              <a:spcBef>
                <a:spcPct val="0"/>
              </a:spcBef>
              <a:spcAft>
                <a:spcPct val="0"/>
              </a:spcAft>
            </a:pPr>
            <a:endParaRPr kumimoji="1" lang="zh-CN" altLang="en-US" sz="2400">
              <a:solidFill>
                <a:srgbClr val="000000"/>
              </a:solidFill>
              <a:ea typeface="宋体" pitchFamily="2" charset="-122"/>
            </a:endParaRPr>
          </a:p>
        </p:txBody>
      </p:sp>
      <p:sp>
        <p:nvSpPr>
          <p:cNvPr id="44039" name="Line 2055"/>
          <p:cNvSpPr>
            <a:spLocks noChangeShapeType="1"/>
          </p:cNvSpPr>
          <p:nvPr/>
        </p:nvSpPr>
        <p:spPr bwMode="auto">
          <a:xfrm>
            <a:off x="5436368" y="1528192"/>
            <a:ext cx="1364704" cy="0"/>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fontAlgn="base">
              <a:spcBef>
                <a:spcPct val="0"/>
              </a:spcBef>
              <a:spcAft>
                <a:spcPct val="0"/>
              </a:spcAft>
            </a:pPr>
            <a:endParaRPr kumimoji="1" lang="zh-CN" altLang="en-US" sz="2400">
              <a:solidFill>
                <a:srgbClr val="000000"/>
              </a:solidFill>
              <a:ea typeface="宋体" pitchFamily="2" charset="-122"/>
            </a:endParaRPr>
          </a:p>
        </p:txBody>
      </p:sp>
      <p:graphicFrame>
        <p:nvGraphicFramePr>
          <p:cNvPr id="18444" name="Object 1036"/>
          <p:cNvGraphicFramePr>
            <a:graphicFrameLocks noChangeAspect="1"/>
          </p:cNvGraphicFramePr>
          <p:nvPr>
            <p:extLst/>
          </p:nvPr>
        </p:nvGraphicFramePr>
        <p:xfrm>
          <a:off x="1168940" y="1509142"/>
          <a:ext cx="292452" cy="285750"/>
        </p:xfrm>
        <a:graphic>
          <a:graphicData uri="http://schemas.openxmlformats.org/presentationml/2006/ole">
            <p:oleObj spid="_x0000_s891908" name="公式" r:id="rId5" imgW="447716" imgH="380935" progId="Equation.3">
              <p:embed/>
            </p:oleObj>
          </a:graphicData>
        </a:graphic>
      </p:graphicFrame>
      <p:graphicFrame>
        <p:nvGraphicFramePr>
          <p:cNvPr id="18445" name="Object 1037"/>
          <p:cNvGraphicFramePr>
            <a:graphicFrameLocks noChangeAspect="1"/>
          </p:cNvGraphicFramePr>
          <p:nvPr>
            <p:extLst>
              <p:ext uri="{D42A27DB-BD31-4B8C-83A1-F6EECF244321}">
                <p14:modId xmlns:p14="http://schemas.microsoft.com/office/powerpoint/2010/main" xmlns="" val="1554518410"/>
              </p:ext>
            </p:extLst>
          </p:nvPr>
        </p:nvGraphicFramePr>
        <p:xfrm>
          <a:off x="4166617" y="1559074"/>
          <a:ext cx="333375" cy="285750"/>
        </p:xfrm>
        <a:graphic>
          <a:graphicData uri="http://schemas.openxmlformats.org/presentationml/2006/ole">
            <p:oleObj spid="_x0000_s891909" name="公式" r:id="rId6" imgW="447716" imgH="380935" progId="Equation.3">
              <p:embed/>
            </p:oleObj>
          </a:graphicData>
        </a:graphic>
      </p:graphicFrame>
      <p:sp>
        <p:nvSpPr>
          <p:cNvPr id="44042" name="Line 2058"/>
          <p:cNvSpPr>
            <a:spLocks noChangeShapeType="1"/>
          </p:cNvSpPr>
          <p:nvPr/>
        </p:nvSpPr>
        <p:spPr bwMode="auto">
          <a:xfrm>
            <a:off x="4334866" y="1985392"/>
            <a:ext cx="2613670" cy="0"/>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fontAlgn="base">
              <a:spcBef>
                <a:spcPct val="0"/>
              </a:spcBef>
              <a:spcAft>
                <a:spcPct val="0"/>
              </a:spcAft>
            </a:pPr>
            <a:endParaRPr kumimoji="1" lang="zh-CN" altLang="en-US" sz="2400">
              <a:solidFill>
                <a:srgbClr val="000000"/>
              </a:solidFill>
              <a:ea typeface="宋体" pitchFamily="2" charset="-122"/>
            </a:endParaRPr>
          </a:p>
        </p:txBody>
      </p:sp>
      <p:sp>
        <p:nvSpPr>
          <p:cNvPr id="44043" name="Text Box 2059"/>
          <p:cNvSpPr txBox="1">
            <a:spLocks noChangeArrowheads="1"/>
          </p:cNvSpPr>
          <p:nvPr/>
        </p:nvSpPr>
        <p:spPr bwMode="auto">
          <a:xfrm>
            <a:off x="468313" y="3748088"/>
            <a:ext cx="1447800" cy="519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zh-CN" altLang="en-US" sz="2800" b="1">
                <a:solidFill>
                  <a:srgbClr val="3333CC"/>
                </a:solidFill>
              </a:rPr>
              <a:t>例如</a:t>
            </a:r>
            <a:r>
              <a:rPr lang="en-US" altLang="zh-CN" sz="2800" b="1">
                <a:solidFill>
                  <a:srgbClr val="3333CC"/>
                </a:solidFill>
              </a:rPr>
              <a:t>,</a:t>
            </a:r>
          </a:p>
        </p:txBody>
      </p:sp>
      <p:graphicFrame>
        <p:nvGraphicFramePr>
          <p:cNvPr id="18446" name="Object 1038"/>
          <p:cNvGraphicFramePr>
            <a:graphicFrameLocks noChangeAspect="1"/>
          </p:cNvGraphicFramePr>
          <p:nvPr/>
        </p:nvGraphicFramePr>
        <p:xfrm>
          <a:off x="1535113" y="3759200"/>
          <a:ext cx="2960687" cy="496888"/>
        </p:xfrm>
        <a:graphic>
          <a:graphicData uri="http://schemas.openxmlformats.org/presentationml/2006/ole">
            <p:oleObj spid="_x0000_s891910" name="公式" r:id="rId7" imgW="2794000" imgH="469900" progId="Equation.3">
              <p:embed/>
            </p:oleObj>
          </a:graphicData>
        </a:graphic>
      </p:graphicFrame>
      <p:graphicFrame>
        <p:nvGraphicFramePr>
          <p:cNvPr id="18447" name="Object 1039"/>
          <p:cNvGraphicFramePr>
            <a:graphicFrameLocks noChangeAspect="1"/>
          </p:cNvGraphicFramePr>
          <p:nvPr/>
        </p:nvGraphicFramePr>
        <p:xfrm>
          <a:off x="4583113" y="3824288"/>
          <a:ext cx="2503487" cy="419100"/>
        </p:xfrm>
        <a:graphic>
          <a:graphicData uri="http://schemas.openxmlformats.org/presentationml/2006/ole">
            <p:oleObj spid="_x0000_s891911" name="公式" r:id="rId8" imgW="2336800" imgH="393700" progId="Equation.3">
              <p:embed/>
            </p:oleObj>
          </a:graphicData>
        </a:graphic>
      </p:graphicFrame>
      <p:graphicFrame>
        <p:nvGraphicFramePr>
          <p:cNvPr id="18448" name="Object 1040"/>
          <p:cNvGraphicFramePr>
            <a:graphicFrameLocks noChangeAspect="1"/>
          </p:cNvGraphicFramePr>
          <p:nvPr/>
        </p:nvGraphicFramePr>
        <p:xfrm>
          <a:off x="609600" y="4545013"/>
          <a:ext cx="2590800" cy="455612"/>
        </p:xfrm>
        <a:graphic>
          <a:graphicData uri="http://schemas.openxmlformats.org/presentationml/2006/ole">
            <p:oleObj spid="_x0000_s891912" name="公式" r:id="rId9" imgW="2387600" imgH="419100" progId="Equation.3">
              <p:embed/>
            </p:oleObj>
          </a:graphicData>
        </a:graphic>
      </p:graphicFrame>
      <p:graphicFrame>
        <p:nvGraphicFramePr>
          <p:cNvPr id="18449" name="Object 1041"/>
          <p:cNvGraphicFramePr>
            <a:graphicFrameLocks noChangeAspect="1"/>
          </p:cNvGraphicFramePr>
          <p:nvPr/>
        </p:nvGraphicFramePr>
        <p:xfrm>
          <a:off x="3200400" y="4538663"/>
          <a:ext cx="2514600" cy="446087"/>
        </p:xfrm>
        <a:graphic>
          <a:graphicData uri="http://schemas.openxmlformats.org/presentationml/2006/ole">
            <p:oleObj spid="_x0000_s891913" name="公式" r:id="rId10" imgW="2425700" imgH="431800" progId="Equation.3">
              <p:embed/>
            </p:oleObj>
          </a:graphicData>
        </a:graphic>
      </p:graphicFrame>
      <p:graphicFrame>
        <p:nvGraphicFramePr>
          <p:cNvPr id="18450" name="Object 1042"/>
          <p:cNvGraphicFramePr>
            <a:graphicFrameLocks noChangeAspect="1"/>
          </p:cNvGraphicFramePr>
          <p:nvPr/>
        </p:nvGraphicFramePr>
        <p:xfrm>
          <a:off x="5835650" y="4540250"/>
          <a:ext cx="3079750" cy="428625"/>
        </p:xfrm>
        <a:graphic>
          <a:graphicData uri="http://schemas.openxmlformats.org/presentationml/2006/ole">
            <p:oleObj spid="_x0000_s891914" name="公式" r:id="rId11" imgW="3022600" imgH="419100" progId="Equation.3">
              <p:embed/>
            </p:oleObj>
          </a:graphicData>
        </a:graphic>
      </p:graphicFrame>
      <p:graphicFrame>
        <p:nvGraphicFramePr>
          <p:cNvPr id="18451" name="Object 1043"/>
          <p:cNvGraphicFramePr>
            <a:graphicFrameLocks noChangeAspect="1"/>
          </p:cNvGraphicFramePr>
          <p:nvPr/>
        </p:nvGraphicFramePr>
        <p:xfrm>
          <a:off x="3429000" y="5205413"/>
          <a:ext cx="3055938" cy="449262"/>
        </p:xfrm>
        <a:graphic>
          <a:graphicData uri="http://schemas.openxmlformats.org/presentationml/2006/ole">
            <p:oleObj spid="_x0000_s891915" name="公式" r:id="rId12" imgW="2844800" imgH="419100" progId="Equation.3">
              <p:embed/>
            </p:oleObj>
          </a:graphicData>
        </a:graphic>
      </p:graphicFrame>
      <p:graphicFrame>
        <p:nvGraphicFramePr>
          <p:cNvPr id="18452" name="Object 1044"/>
          <p:cNvGraphicFramePr>
            <a:graphicFrameLocks noChangeAspect="1"/>
          </p:cNvGraphicFramePr>
          <p:nvPr/>
        </p:nvGraphicFramePr>
        <p:xfrm>
          <a:off x="6705600" y="5249863"/>
          <a:ext cx="1447800" cy="404812"/>
        </p:xfrm>
        <a:graphic>
          <a:graphicData uri="http://schemas.openxmlformats.org/presentationml/2006/ole">
            <p:oleObj spid="_x0000_s891916" name="公式" r:id="rId13" imgW="1447172" imgH="406224" progId="Equation.3">
              <p:embed/>
            </p:oleObj>
          </a:graphicData>
        </a:graphic>
      </p:graphicFrame>
      <p:graphicFrame>
        <p:nvGraphicFramePr>
          <p:cNvPr id="18453" name="Object 1045"/>
          <p:cNvGraphicFramePr>
            <a:graphicFrameLocks noChangeAspect="1"/>
          </p:cNvGraphicFramePr>
          <p:nvPr/>
        </p:nvGraphicFramePr>
        <p:xfrm>
          <a:off x="228600" y="5205413"/>
          <a:ext cx="3040063" cy="449262"/>
        </p:xfrm>
        <a:graphic>
          <a:graphicData uri="http://schemas.openxmlformats.org/presentationml/2006/ole">
            <p:oleObj spid="_x0000_s891917" name="公式" r:id="rId14" imgW="2743200" imgH="406400" progId="Equation.3">
              <p:embed/>
            </p:oleObj>
          </a:graphicData>
        </a:graphic>
      </p:graphicFrame>
      <p:sp>
        <p:nvSpPr>
          <p:cNvPr id="44052" name="Line 2068"/>
          <p:cNvSpPr>
            <a:spLocks noChangeShapeType="1"/>
          </p:cNvSpPr>
          <p:nvPr/>
        </p:nvSpPr>
        <p:spPr bwMode="auto">
          <a:xfrm>
            <a:off x="4593232" y="2442592"/>
            <a:ext cx="2571328" cy="0"/>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fontAlgn="base">
              <a:spcBef>
                <a:spcPct val="0"/>
              </a:spcBef>
              <a:spcAft>
                <a:spcPct val="0"/>
              </a:spcAft>
            </a:pPr>
            <a:endParaRPr kumimoji="1" lang="zh-CN" altLang="en-US" sz="2400">
              <a:solidFill>
                <a:srgbClr val="000000"/>
              </a:solidFill>
              <a:ea typeface="宋体" pitchFamily="2" charset="-122"/>
            </a:endParaRPr>
          </a:p>
        </p:txBody>
      </p:sp>
      <p:sp>
        <p:nvSpPr>
          <p:cNvPr id="44053" name="Line 2069"/>
          <p:cNvSpPr>
            <a:spLocks noChangeShapeType="1"/>
          </p:cNvSpPr>
          <p:nvPr/>
        </p:nvSpPr>
        <p:spPr bwMode="auto">
          <a:xfrm>
            <a:off x="237256" y="2924944"/>
            <a:ext cx="1464568" cy="0"/>
          </a:xfrm>
          <a:prstGeom prst="line">
            <a:avLst/>
          </a:prstGeom>
          <a:noFill/>
          <a:ln w="1905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fontAlgn="base">
              <a:spcBef>
                <a:spcPct val="0"/>
              </a:spcBef>
              <a:spcAft>
                <a:spcPct val="0"/>
              </a:spcAft>
            </a:pPr>
            <a:endParaRPr kumimoji="1" lang="zh-CN" altLang="en-US" sz="2400">
              <a:solidFill>
                <a:srgbClr val="000000"/>
              </a:solidFill>
              <a:ea typeface="宋体" pitchFamily="2" charset="-122"/>
            </a:endParaRPr>
          </a:p>
        </p:txBody>
      </p:sp>
      <p:sp>
        <p:nvSpPr>
          <p:cNvPr id="44054" name="Line 2070"/>
          <p:cNvSpPr>
            <a:spLocks noChangeShapeType="1"/>
          </p:cNvSpPr>
          <p:nvPr/>
        </p:nvSpPr>
        <p:spPr bwMode="auto">
          <a:xfrm>
            <a:off x="1965448" y="3501008"/>
            <a:ext cx="1584176" cy="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pPr fontAlgn="base">
              <a:spcBef>
                <a:spcPct val="0"/>
              </a:spcBef>
              <a:spcAft>
                <a:spcPct val="0"/>
              </a:spcAft>
            </a:pPr>
            <a:endParaRPr kumimoji="1" lang="zh-CN" altLang="en-US" sz="2400">
              <a:solidFill>
                <a:srgbClr val="000000"/>
              </a:solidFill>
              <a:ea typeface="宋体" pitchFamily="2" charset="-122"/>
            </a:endParaRPr>
          </a:p>
        </p:txBody>
      </p:sp>
      <p:sp>
        <p:nvSpPr>
          <p:cNvPr id="3096" name="Text Box 2071"/>
          <p:cNvSpPr txBox="1">
            <a:spLocks noChangeArrowheads="1"/>
          </p:cNvSpPr>
          <p:nvPr/>
        </p:nvSpPr>
        <p:spPr bwMode="auto">
          <a:xfrm>
            <a:off x="165248" y="188640"/>
            <a:ext cx="280831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57150">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fontAlgn="base" hangingPunct="1">
              <a:spcBef>
                <a:spcPct val="50000"/>
              </a:spcBef>
              <a:spcAft>
                <a:spcPct val="0"/>
              </a:spcAft>
            </a:pPr>
            <a:r>
              <a:rPr lang="en-US" altLang="zh-CN" sz="2800" b="1" dirty="0">
                <a:solidFill>
                  <a:srgbClr val="9900FF"/>
                </a:solidFill>
                <a:latin typeface="黑体" panose="02010609060101010101" pitchFamily="49" charset="-122"/>
                <a:ea typeface="黑体" panose="02010609060101010101" pitchFamily="49" charset="-122"/>
              </a:rPr>
              <a:t>2.</a:t>
            </a:r>
            <a:r>
              <a:rPr lang="zh-CN" altLang="en-US" sz="2800" b="1" dirty="0">
                <a:solidFill>
                  <a:srgbClr val="9900FF"/>
                </a:solidFill>
                <a:latin typeface="黑体" panose="02010609060101010101" pitchFamily="49" charset="-122"/>
                <a:ea typeface="黑体" panose="02010609060101010101" pitchFamily="49" charset="-122"/>
              </a:rPr>
              <a:t>罗尔定理</a:t>
            </a:r>
          </a:p>
        </p:txBody>
      </p:sp>
      <p:pic>
        <p:nvPicPr>
          <p:cNvPr id="15723" name="Picture 363" descr="http://a.hiphotos.baidu.com/baike/w%3D268/sign=6be3d4042ddda3cc0be4bf2639e83905/e1fe9925bc315c60147d26748eb1cb1348547744.jpg"/>
          <p:cNvPicPr>
            <a:picLocks noChangeAspect="1" noChangeArrowheads="1"/>
          </p:cNvPicPr>
          <p:nvPr/>
        </p:nvPicPr>
        <p:blipFill>
          <a:blip r:embed="rId15">
            <a:extLst>
              <a:ext uri="{28A0092B-C50C-407E-A947-70E740481C1C}">
                <a14:useLocalDpi xmlns:a14="http://schemas.microsoft.com/office/drawing/2010/main" xmlns="" val="0"/>
              </a:ext>
            </a:extLst>
          </a:blip>
          <a:srcRect/>
          <a:stretch>
            <a:fillRect/>
          </a:stretch>
        </p:blipFill>
        <p:spPr bwMode="auto">
          <a:xfrm>
            <a:off x="7236296" y="980728"/>
            <a:ext cx="1792199" cy="225066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矩形 1">
            <a:extLst>
              <a:ext uri="{FF2B5EF4-FFF2-40B4-BE49-F238E27FC236}">
                <a16:creationId xmlns:a16="http://schemas.microsoft.com/office/drawing/2014/main" xmlns="" id="{0C947E60-43B8-4A92-9818-F7A98DFEEE91}"/>
              </a:ext>
            </a:extLst>
          </p:cNvPr>
          <p:cNvSpPr/>
          <p:nvPr/>
        </p:nvSpPr>
        <p:spPr>
          <a:xfrm>
            <a:off x="422922" y="5877272"/>
            <a:ext cx="4581126" cy="461665"/>
          </a:xfrm>
          <a:prstGeom prst="rect">
            <a:avLst/>
          </a:prstGeom>
          <a:solidFill>
            <a:srgbClr val="FFFF00"/>
          </a:solidFill>
        </p:spPr>
        <p:txBody>
          <a:bodyPr wrap="none">
            <a:spAutoFit/>
          </a:bodyPr>
          <a:lstStyle/>
          <a:p>
            <a:r>
              <a:rPr lang="zh-CN" altLang="en-US" sz="2400" b="1" dirty="0">
                <a:solidFill>
                  <a:srgbClr val="9900FF"/>
                </a:solidFill>
              </a:rPr>
              <a:t>罗尔 </a:t>
            </a:r>
            <a:r>
              <a:rPr lang="en-US" altLang="zh-CN" sz="2400" b="1" dirty="0">
                <a:solidFill>
                  <a:srgbClr val="9900FF"/>
                </a:solidFill>
              </a:rPr>
              <a:t>(Rolle</a:t>
            </a:r>
            <a:r>
              <a:rPr lang="zh-CN" altLang="en-US" sz="2400" b="1" dirty="0">
                <a:solidFill>
                  <a:srgbClr val="9900FF"/>
                </a:solidFill>
              </a:rPr>
              <a:t>，</a:t>
            </a:r>
            <a:r>
              <a:rPr lang="en-US" altLang="zh-CN" sz="2400" b="1" dirty="0">
                <a:solidFill>
                  <a:srgbClr val="9900FF"/>
                </a:solidFill>
              </a:rPr>
              <a:t> 1652--1719</a:t>
            </a:r>
            <a:r>
              <a:rPr lang="zh-CN" altLang="en-US" sz="2400" b="1" dirty="0">
                <a:solidFill>
                  <a:srgbClr val="9900FF"/>
                </a:solidFill>
              </a:rPr>
              <a:t>，法国 </a:t>
            </a:r>
            <a:r>
              <a:rPr lang="en-US" altLang="zh-CN" sz="2400" b="1" dirty="0">
                <a:solidFill>
                  <a:srgbClr val="9900FF"/>
                </a:solidFill>
              </a:rPr>
              <a:t>) </a:t>
            </a:r>
            <a:endParaRPr lang="zh-CN" altLang="en-US" sz="2400" dirty="0">
              <a:solidFill>
                <a:srgbClr val="9900FF"/>
              </a:solidFill>
            </a:endParaRPr>
          </a:p>
        </p:txBody>
      </p:sp>
    </p:spTree>
    <p:extLst>
      <p:ext uri="{BB962C8B-B14F-4D97-AF65-F5344CB8AC3E}">
        <p14:creationId xmlns:p14="http://schemas.microsoft.com/office/powerpoint/2010/main" xmlns="" val="8876375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56"/>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8" fill="hold" nodeType="afterEffect">
                                  <p:stCondLst>
                                    <p:cond delay="0"/>
                                  </p:stCondLst>
                                  <p:childTnLst>
                                    <p:set>
                                      <p:cBhvr>
                                        <p:cTn id="9" dur="1" fill="hold">
                                          <p:stCondLst>
                                            <p:cond delay="0"/>
                                          </p:stCondLst>
                                        </p:cTn>
                                        <p:tgtEl>
                                          <p:spTgt spid="18442"/>
                                        </p:tgtEl>
                                        <p:attrNameLst>
                                          <p:attrName>style.visibility</p:attrName>
                                        </p:attrNameLst>
                                      </p:cBhvr>
                                      <p:to>
                                        <p:strVal val="visible"/>
                                      </p:to>
                                    </p:set>
                                    <p:animEffect transition="in" filter="wipe(left)">
                                      <p:cBhvr>
                                        <p:cTn id="10" dur="500"/>
                                        <p:tgtEl>
                                          <p:spTgt spid="1844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18443"/>
                                        </p:tgtEl>
                                        <p:attrNameLst>
                                          <p:attrName>style.visibility</p:attrName>
                                        </p:attrNameLst>
                                      </p:cBhvr>
                                      <p:to>
                                        <p:strVal val="visible"/>
                                      </p:to>
                                    </p:set>
                                    <p:animEffect transition="in" filter="wipe(left)">
                                      <p:cBhvr>
                                        <p:cTn id="15" dur="500"/>
                                        <p:tgtEl>
                                          <p:spTgt spid="18443"/>
                                        </p:tgtEl>
                                      </p:cBhvr>
                                    </p:animEffect>
                                  </p:childTnLst>
                                </p:cTn>
                              </p:par>
                            </p:childTnLst>
                          </p:cTn>
                        </p:par>
                        <p:par>
                          <p:cTn id="16" fill="hold" nodeType="afterGroup">
                            <p:stCondLst>
                              <p:cond delay="500"/>
                            </p:stCondLst>
                            <p:childTnLst>
                              <p:par>
                                <p:cTn id="17" presetID="22" presetClass="entr" presetSubtype="8" fill="hold" grpId="0" nodeType="afterEffect">
                                  <p:stCondLst>
                                    <p:cond delay="0"/>
                                  </p:stCondLst>
                                  <p:childTnLst>
                                    <p:set>
                                      <p:cBhvr>
                                        <p:cTn id="18" dur="1" fill="hold">
                                          <p:stCondLst>
                                            <p:cond delay="0"/>
                                          </p:stCondLst>
                                        </p:cTn>
                                        <p:tgtEl>
                                          <p:spTgt spid="44039"/>
                                        </p:tgtEl>
                                        <p:attrNameLst>
                                          <p:attrName>style.visibility</p:attrName>
                                        </p:attrNameLst>
                                      </p:cBhvr>
                                      <p:to>
                                        <p:strVal val="visible"/>
                                      </p:to>
                                    </p:set>
                                    <p:animEffect transition="in" filter="wipe(left)">
                                      <p:cBhvr>
                                        <p:cTn id="19" dur="500"/>
                                        <p:tgtEl>
                                          <p:spTgt spid="44039"/>
                                        </p:tgtEl>
                                      </p:cBhvr>
                                    </p:animEffect>
                                  </p:childTnLst>
                                </p:cTn>
                              </p:par>
                            </p:childTnLst>
                          </p:cTn>
                        </p:par>
                        <p:par>
                          <p:cTn id="20" fill="hold" nodeType="afterGroup">
                            <p:stCondLst>
                              <p:cond delay="1000"/>
                            </p:stCondLst>
                            <p:childTnLst>
                              <p:par>
                                <p:cTn id="21" presetID="22" presetClass="entr" presetSubtype="8" fill="hold" grpId="0" nodeType="afterEffect">
                                  <p:stCondLst>
                                    <p:cond delay="0"/>
                                  </p:stCondLst>
                                  <p:childTnLst>
                                    <p:set>
                                      <p:cBhvr>
                                        <p:cTn id="22" dur="1" fill="hold">
                                          <p:stCondLst>
                                            <p:cond delay="0"/>
                                          </p:stCondLst>
                                        </p:cTn>
                                        <p:tgtEl>
                                          <p:spTgt spid="44036"/>
                                        </p:tgtEl>
                                        <p:attrNameLst>
                                          <p:attrName>style.visibility</p:attrName>
                                        </p:attrNameLst>
                                      </p:cBhvr>
                                      <p:to>
                                        <p:strVal val="visible"/>
                                      </p:to>
                                    </p:set>
                                    <p:animEffect transition="in" filter="wipe(left)">
                                      <p:cBhvr>
                                        <p:cTn id="23" dur="500"/>
                                        <p:tgtEl>
                                          <p:spTgt spid="440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8444"/>
                                        </p:tgtEl>
                                        <p:attrNameLst>
                                          <p:attrName>style.visibility</p:attrName>
                                        </p:attrNameLst>
                                      </p:cBhvr>
                                      <p:to>
                                        <p:strVal val="visible"/>
                                      </p:to>
                                    </p:set>
                                    <p:animEffect transition="in" filter="wipe(left)">
                                      <p:cBhvr>
                                        <p:cTn id="28" dur="500"/>
                                        <p:tgtEl>
                                          <p:spTgt spid="18444"/>
                                        </p:tgtEl>
                                      </p:cBhvr>
                                    </p:animEffect>
                                  </p:childTnLst>
                                </p:cTn>
                              </p:par>
                            </p:childTnLst>
                          </p:cTn>
                        </p:par>
                        <p:par>
                          <p:cTn id="29" fill="hold" nodeType="afterGroup">
                            <p:stCondLst>
                              <p:cond delay="500"/>
                            </p:stCondLst>
                            <p:childTnLst>
                              <p:par>
                                <p:cTn id="30" presetID="22" presetClass="entr" presetSubtype="8" fill="hold" grpId="0" nodeType="afterEffect">
                                  <p:stCondLst>
                                    <p:cond delay="0"/>
                                  </p:stCondLst>
                                  <p:childTnLst>
                                    <p:set>
                                      <p:cBhvr>
                                        <p:cTn id="31" dur="1" fill="hold">
                                          <p:stCondLst>
                                            <p:cond delay="0"/>
                                          </p:stCondLst>
                                        </p:cTn>
                                        <p:tgtEl>
                                          <p:spTgt spid="44037"/>
                                        </p:tgtEl>
                                        <p:attrNameLst>
                                          <p:attrName>style.visibility</p:attrName>
                                        </p:attrNameLst>
                                      </p:cBhvr>
                                      <p:to>
                                        <p:strVal val="visible"/>
                                      </p:to>
                                    </p:set>
                                    <p:animEffect transition="in" filter="wipe(left)">
                                      <p:cBhvr>
                                        <p:cTn id="32" dur="500"/>
                                        <p:tgtEl>
                                          <p:spTgt spid="4403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8445"/>
                                        </p:tgtEl>
                                        <p:attrNameLst>
                                          <p:attrName>style.visibility</p:attrName>
                                        </p:attrNameLst>
                                      </p:cBhvr>
                                      <p:to>
                                        <p:strVal val="visible"/>
                                      </p:to>
                                    </p:set>
                                    <p:animEffect transition="in" filter="wipe(left)">
                                      <p:cBhvr>
                                        <p:cTn id="37" dur="500"/>
                                        <p:tgtEl>
                                          <p:spTgt spid="18445"/>
                                        </p:tgtEl>
                                      </p:cBhvr>
                                    </p:animEffect>
                                  </p:childTnLst>
                                </p:cTn>
                              </p:par>
                            </p:childTnLst>
                          </p:cTn>
                        </p:par>
                        <p:par>
                          <p:cTn id="38" fill="hold" nodeType="afterGroup">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44042"/>
                                        </p:tgtEl>
                                        <p:attrNameLst>
                                          <p:attrName>style.visibility</p:attrName>
                                        </p:attrNameLst>
                                      </p:cBhvr>
                                      <p:to>
                                        <p:strVal val="visible"/>
                                      </p:to>
                                    </p:set>
                                    <p:animEffect transition="in" filter="wipe(left)">
                                      <p:cBhvr>
                                        <p:cTn id="41" dur="500"/>
                                        <p:tgtEl>
                                          <p:spTgt spid="44042"/>
                                        </p:tgtEl>
                                      </p:cBhvr>
                                    </p:animEffect>
                                  </p:childTnLst>
                                </p:cTn>
                              </p:par>
                            </p:childTnLst>
                          </p:cTn>
                        </p:par>
                        <p:par>
                          <p:cTn id="42" fill="hold" nodeType="afterGroup">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44038"/>
                                        </p:tgtEl>
                                        <p:attrNameLst>
                                          <p:attrName>style.visibility</p:attrName>
                                        </p:attrNameLst>
                                      </p:cBhvr>
                                      <p:to>
                                        <p:strVal val="visible"/>
                                      </p:to>
                                    </p:set>
                                    <p:animEffect transition="in" filter="wipe(left)">
                                      <p:cBhvr>
                                        <p:cTn id="45" dur="500"/>
                                        <p:tgtEl>
                                          <p:spTgt spid="44038"/>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44052"/>
                                        </p:tgtEl>
                                        <p:attrNameLst>
                                          <p:attrName>style.visibility</p:attrName>
                                        </p:attrNameLst>
                                      </p:cBhvr>
                                      <p:to>
                                        <p:strVal val="visible"/>
                                      </p:to>
                                    </p:set>
                                    <p:animEffect transition="in" filter="wipe(left)">
                                      <p:cBhvr>
                                        <p:cTn id="50" dur="500"/>
                                        <p:tgtEl>
                                          <p:spTgt spid="44052"/>
                                        </p:tgtEl>
                                      </p:cBhvr>
                                    </p:animEffect>
                                  </p:childTnLst>
                                </p:cTn>
                              </p:par>
                            </p:childTnLst>
                          </p:cTn>
                        </p:par>
                        <p:par>
                          <p:cTn id="51" fill="hold" nodeType="afterGroup">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44053"/>
                                        </p:tgtEl>
                                        <p:attrNameLst>
                                          <p:attrName>style.visibility</p:attrName>
                                        </p:attrNameLst>
                                      </p:cBhvr>
                                      <p:to>
                                        <p:strVal val="visible"/>
                                      </p:to>
                                    </p:set>
                                    <p:animEffect transition="in" filter="wipe(left)">
                                      <p:cBhvr>
                                        <p:cTn id="54" dur="500"/>
                                        <p:tgtEl>
                                          <p:spTgt spid="44053"/>
                                        </p:tgtEl>
                                      </p:cBhvr>
                                    </p:animEffect>
                                  </p:childTnLst>
                                </p:cTn>
                              </p:par>
                            </p:childTnLst>
                          </p:cTn>
                        </p:par>
                        <p:par>
                          <p:cTn id="55" fill="hold" nodeType="afterGroup">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44054"/>
                                        </p:tgtEl>
                                        <p:attrNameLst>
                                          <p:attrName>style.visibility</p:attrName>
                                        </p:attrNameLst>
                                      </p:cBhvr>
                                      <p:to>
                                        <p:strVal val="visible"/>
                                      </p:to>
                                    </p:set>
                                    <p:animEffect transition="in" filter="wipe(left)">
                                      <p:cBhvr>
                                        <p:cTn id="58" dur="500"/>
                                        <p:tgtEl>
                                          <p:spTgt spid="44054"/>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4043"/>
                                        </p:tgtEl>
                                        <p:attrNameLst>
                                          <p:attrName>style.visibility</p:attrName>
                                        </p:attrNameLst>
                                      </p:cBhvr>
                                      <p:to>
                                        <p:strVal val="visible"/>
                                      </p:to>
                                    </p:set>
                                    <p:animEffect transition="in" filter="wipe(left)">
                                      <p:cBhvr>
                                        <p:cTn id="63" dur="500"/>
                                        <p:tgtEl>
                                          <p:spTgt spid="4404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nodeType="clickEffect">
                                  <p:stCondLst>
                                    <p:cond delay="0"/>
                                  </p:stCondLst>
                                  <p:childTnLst>
                                    <p:set>
                                      <p:cBhvr>
                                        <p:cTn id="67" dur="1" fill="hold">
                                          <p:stCondLst>
                                            <p:cond delay="0"/>
                                          </p:stCondLst>
                                        </p:cTn>
                                        <p:tgtEl>
                                          <p:spTgt spid="18446"/>
                                        </p:tgtEl>
                                        <p:attrNameLst>
                                          <p:attrName>style.visibility</p:attrName>
                                        </p:attrNameLst>
                                      </p:cBhvr>
                                      <p:to>
                                        <p:strVal val="visible"/>
                                      </p:to>
                                    </p:set>
                                    <p:animEffect transition="in" filter="wipe(left)">
                                      <p:cBhvr>
                                        <p:cTn id="68" dur="500"/>
                                        <p:tgtEl>
                                          <p:spTgt spid="1844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18447"/>
                                        </p:tgtEl>
                                        <p:attrNameLst>
                                          <p:attrName>style.visibility</p:attrName>
                                        </p:attrNameLst>
                                      </p:cBhvr>
                                      <p:to>
                                        <p:strVal val="visible"/>
                                      </p:to>
                                    </p:set>
                                    <p:animEffect transition="in" filter="wipe(left)">
                                      <p:cBhvr>
                                        <p:cTn id="73" dur="500"/>
                                        <p:tgtEl>
                                          <p:spTgt spid="18447"/>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8" fill="hold" nodeType="clickEffect">
                                  <p:stCondLst>
                                    <p:cond delay="0"/>
                                  </p:stCondLst>
                                  <p:childTnLst>
                                    <p:set>
                                      <p:cBhvr>
                                        <p:cTn id="77" dur="1" fill="hold">
                                          <p:stCondLst>
                                            <p:cond delay="0"/>
                                          </p:stCondLst>
                                        </p:cTn>
                                        <p:tgtEl>
                                          <p:spTgt spid="18448"/>
                                        </p:tgtEl>
                                        <p:attrNameLst>
                                          <p:attrName>style.visibility</p:attrName>
                                        </p:attrNameLst>
                                      </p:cBhvr>
                                      <p:to>
                                        <p:strVal val="visible"/>
                                      </p:to>
                                    </p:set>
                                    <p:animEffect transition="in" filter="wipe(left)">
                                      <p:cBhvr>
                                        <p:cTn id="78" dur="500"/>
                                        <p:tgtEl>
                                          <p:spTgt spid="18448"/>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22" presetClass="entr" presetSubtype="8" fill="hold" nodeType="clickEffect">
                                  <p:stCondLst>
                                    <p:cond delay="0"/>
                                  </p:stCondLst>
                                  <p:childTnLst>
                                    <p:set>
                                      <p:cBhvr>
                                        <p:cTn id="82" dur="1" fill="hold">
                                          <p:stCondLst>
                                            <p:cond delay="0"/>
                                          </p:stCondLst>
                                        </p:cTn>
                                        <p:tgtEl>
                                          <p:spTgt spid="18449"/>
                                        </p:tgtEl>
                                        <p:attrNameLst>
                                          <p:attrName>style.visibility</p:attrName>
                                        </p:attrNameLst>
                                      </p:cBhvr>
                                      <p:to>
                                        <p:strVal val="visible"/>
                                      </p:to>
                                    </p:set>
                                    <p:animEffect transition="in" filter="wipe(left)">
                                      <p:cBhvr>
                                        <p:cTn id="83" dur="500"/>
                                        <p:tgtEl>
                                          <p:spTgt spid="18449"/>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22" presetClass="entr" presetSubtype="8" fill="hold" nodeType="clickEffect">
                                  <p:stCondLst>
                                    <p:cond delay="0"/>
                                  </p:stCondLst>
                                  <p:childTnLst>
                                    <p:set>
                                      <p:cBhvr>
                                        <p:cTn id="87" dur="1" fill="hold">
                                          <p:stCondLst>
                                            <p:cond delay="0"/>
                                          </p:stCondLst>
                                        </p:cTn>
                                        <p:tgtEl>
                                          <p:spTgt spid="18450"/>
                                        </p:tgtEl>
                                        <p:attrNameLst>
                                          <p:attrName>style.visibility</p:attrName>
                                        </p:attrNameLst>
                                      </p:cBhvr>
                                      <p:to>
                                        <p:strVal val="visible"/>
                                      </p:to>
                                    </p:set>
                                    <p:animEffect transition="in" filter="wipe(left)">
                                      <p:cBhvr>
                                        <p:cTn id="88" dur="500"/>
                                        <p:tgtEl>
                                          <p:spTgt spid="18450"/>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22" presetClass="entr" presetSubtype="8" fill="hold" nodeType="clickEffect">
                                  <p:stCondLst>
                                    <p:cond delay="0"/>
                                  </p:stCondLst>
                                  <p:childTnLst>
                                    <p:set>
                                      <p:cBhvr>
                                        <p:cTn id="92" dur="1" fill="hold">
                                          <p:stCondLst>
                                            <p:cond delay="0"/>
                                          </p:stCondLst>
                                        </p:cTn>
                                        <p:tgtEl>
                                          <p:spTgt spid="18453"/>
                                        </p:tgtEl>
                                        <p:attrNameLst>
                                          <p:attrName>style.visibility</p:attrName>
                                        </p:attrNameLst>
                                      </p:cBhvr>
                                      <p:to>
                                        <p:strVal val="visible"/>
                                      </p:to>
                                    </p:set>
                                    <p:animEffect transition="in" filter="wipe(left)">
                                      <p:cBhvr>
                                        <p:cTn id="93" dur="500"/>
                                        <p:tgtEl>
                                          <p:spTgt spid="18453"/>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22" presetClass="entr" presetSubtype="8" fill="hold" nodeType="clickEffect">
                                  <p:stCondLst>
                                    <p:cond delay="0"/>
                                  </p:stCondLst>
                                  <p:childTnLst>
                                    <p:set>
                                      <p:cBhvr>
                                        <p:cTn id="97" dur="1" fill="hold">
                                          <p:stCondLst>
                                            <p:cond delay="0"/>
                                          </p:stCondLst>
                                        </p:cTn>
                                        <p:tgtEl>
                                          <p:spTgt spid="18451"/>
                                        </p:tgtEl>
                                        <p:attrNameLst>
                                          <p:attrName>style.visibility</p:attrName>
                                        </p:attrNameLst>
                                      </p:cBhvr>
                                      <p:to>
                                        <p:strVal val="visible"/>
                                      </p:to>
                                    </p:set>
                                    <p:animEffect transition="in" filter="wipe(left)">
                                      <p:cBhvr>
                                        <p:cTn id="98" dur="500"/>
                                        <p:tgtEl>
                                          <p:spTgt spid="18451"/>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2" presetClass="entr" presetSubtype="8" fill="hold" nodeType="clickEffect">
                                  <p:stCondLst>
                                    <p:cond delay="0"/>
                                  </p:stCondLst>
                                  <p:childTnLst>
                                    <p:set>
                                      <p:cBhvr>
                                        <p:cTn id="102" dur="1" fill="hold">
                                          <p:stCondLst>
                                            <p:cond delay="0"/>
                                          </p:stCondLst>
                                        </p:cTn>
                                        <p:tgtEl>
                                          <p:spTgt spid="18452"/>
                                        </p:tgtEl>
                                        <p:attrNameLst>
                                          <p:attrName>style.visibility</p:attrName>
                                        </p:attrNameLst>
                                      </p:cBhvr>
                                      <p:to>
                                        <p:strVal val="visible"/>
                                      </p:to>
                                    </p:set>
                                    <p:animEffect transition="in" filter="wipe(left)">
                                      <p:cBhvr>
                                        <p:cTn id="103" dur="500"/>
                                        <p:tgtEl>
                                          <p:spTgt spid="18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56" grpId="0" animBg="1"/>
      <p:bldP spid="44036" grpId="0" animBg="1"/>
      <p:bldP spid="44037" grpId="0" animBg="1"/>
      <p:bldP spid="44038" grpId="0" animBg="1"/>
      <p:bldP spid="44039" grpId="0" animBg="1"/>
      <p:bldP spid="44042" grpId="0" animBg="1"/>
      <p:bldP spid="44043" grpId="0" autoUpdateAnimBg="0"/>
      <p:bldP spid="44052" grpId="0" animBg="1"/>
      <p:bldP spid="44053" grpId="0" animBg="1"/>
      <p:bldP spid="440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8" name="Text Box 25"/>
          <p:cNvSpPr txBox="1">
            <a:spLocks noChangeArrowheads="1"/>
          </p:cNvSpPr>
          <p:nvPr/>
        </p:nvSpPr>
        <p:spPr bwMode="auto">
          <a:xfrm>
            <a:off x="838200" y="914400"/>
            <a:ext cx="2743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solidFill>
                  <a:srgbClr val="9900FF"/>
                </a:solidFill>
                <a:latin typeface="黑体" pitchFamily="2" charset="-122"/>
                <a:ea typeface="黑体" pitchFamily="2" charset="-122"/>
              </a:rPr>
              <a:t>几何解释</a:t>
            </a:r>
            <a:r>
              <a:rPr lang="en-US" altLang="zh-CN" sz="2800" b="1">
                <a:solidFill>
                  <a:srgbClr val="9900FF"/>
                </a:solidFill>
                <a:latin typeface="黑体" pitchFamily="2" charset="-122"/>
                <a:ea typeface="黑体" pitchFamily="2" charset="-122"/>
              </a:rPr>
              <a:t>:</a:t>
            </a:r>
          </a:p>
        </p:txBody>
      </p:sp>
      <p:sp>
        <p:nvSpPr>
          <p:cNvPr id="15391" name="Line 31"/>
          <p:cNvSpPr>
            <a:spLocks noChangeShapeType="1"/>
          </p:cNvSpPr>
          <p:nvPr/>
        </p:nvSpPr>
        <p:spPr bwMode="auto">
          <a:xfrm flipV="1">
            <a:off x="4895850" y="1828801"/>
            <a:ext cx="2844502" cy="38099"/>
          </a:xfrm>
          <a:prstGeom prst="line">
            <a:avLst/>
          </a:prstGeom>
          <a:noFill/>
          <a:ln w="25400">
            <a:solidFill>
              <a:schemeClr val="tx1"/>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5392" name="Line 32"/>
          <p:cNvSpPr>
            <a:spLocks noChangeShapeType="1"/>
          </p:cNvSpPr>
          <p:nvPr/>
        </p:nvSpPr>
        <p:spPr bwMode="auto">
          <a:xfrm>
            <a:off x="5238750" y="1371600"/>
            <a:ext cx="838200" cy="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15393" name="Line 33"/>
          <p:cNvSpPr>
            <a:spLocks noChangeShapeType="1"/>
          </p:cNvSpPr>
          <p:nvPr/>
        </p:nvSpPr>
        <p:spPr bwMode="auto">
          <a:xfrm>
            <a:off x="6156176" y="2132856"/>
            <a:ext cx="838200" cy="0"/>
          </a:xfrm>
          <a:prstGeom prst="line">
            <a:avLst/>
          </a:prstGeom>
          <a:noFill/>
          <a:ln w="25400">
            <a:solidFill>
              <a:srgbClr val="FF0000"/>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2" name="Group 52"/>
          <p:cNvGrpSpPr>
            <a:grpSpLocks/>
          </p:cNvGrpSpPr>
          <p:nvPr/>
        </p:nvGrpSpPr>
        <p:grpSpPr bwMode="auto">
          <a:xfrm>
            <a:off x="4813302" y="1433513"/>
            <a:ext cx="3046414" cy="1701801"/>
            <a:chOff x="3020" y="903"/>
            <a:chExt cx="1919" cy="1072"/>
          </a:xfrm>
        </p:grpSpPr>
        <p:sp>
          <p:nvSpPr>
            <p:cNvPr id="4124" name="Line 35"/>
            <p:cNvSpPr>
              <a:spLocks noChangeShapeType="1"/>
            </p:cNvSpPr>
            <p:nvPr/>
          </p:nvSpPr>
          <p:spPr bwMode="auto">
            <a:xfrm>
              <a:off x="4864" y="903"/>
              <a:ext cx="0" cy="873"/>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pSp>
          <p:nvGrpSpPr>
            <p:cNvPr id="4125" name="Group 51"/>
            <p:cNvGrpSpPr>
              <a:grpSpLocks/>
            </p:cNvGrpSpPr>
            <p:nvPr/>
          </p:nvGrpSpPr>
          <p:grpSpPr bwMode="auto">
            <a:xfrm>
              <a:off x="3020" y="1152"/>
              <a:ext cx="144" cy="823"/>
              <a:chOff x="3020" y="1152"/>
              <a:chExt cx="144" cy="823"/>
            </a:xfrm>
          </p:grpSpPr>
          <p:sp>
            <p:nvSpPr>
              <p:cNvPr id="4126" name="Line 34"/>
              <p:cNvSpPr>
                <a:spLocks noChangeShapeType="1"/>
              </p:cNvSpPr>
              <p:nvPr/>
            </p:nvSpPr>
            <p:spPr bwMode="auto">
              <a:xfrm>
                <a:off x="3072" y="1152"/>
                <a:ext cx="0" cy="624"/>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4107" name="Object 11"/>
              <p:cNvGraphicFramePr>
                <a:graphicFrameLocks noChangeAspect="1"/>
              </p:cNvGraphicFramePr>
              <p:nvPr/>
            </p:nvGraphicFramePr>
            <p:xfrm>
              <a:off x="3020" y="1824"/>
              <a:ext cx="144" cy="151"/>
            </p:xfrm>
            <a:graphic>
              <a:graphicData uri="http://schemas.openxmlformats.org/presentationml/2006/ole">
                <p:oleObj spid="_x0000_s728926" name="公式" r:id="rId3" imgW="228600" imgH="241300" progId="Equation.3">
                  <p:embed/>
                </p:oleObj>
              </a:graphicData>
            </a:graphic>
          </p:graphicFrame>
        </p:grpSp>
        <p:graphicFrame>
          <p:nvGraphicFramePr>
            <p:cNvPr id="4106" name="Object 10"/>
            <p:cNvGraphicFramePr>
              <a:graphicFrameLocks noChangeAspect="1"/>
            </p:cNvGraphicFramePr>
            <p:nvPr>
              <p:extLst>
                <p:ext uri="{D42A27DB-BD31-4B8C-83A1-F6EECF244321}">
                  <p14:modId xmlns:p14="http://schemas.microsoft.com/office/powerpoint/2010/main" xmlns="" val="2736635265"/>
                </p:ext>
              </p:extLst>
            </p:nvPr>
          </p:nvGraphicFramePr>
          <p:xfrm>
            <a:off x="4820" y="1800"/>
            <a:ext cx="119" cy="175"/>
          </p:xfrm>
          <a:graphic>
            <a:graphicData uri="http://schemas.openxmlformats.org/presentationml/2006/ole">
              <p:oleObj spid="_x0000_s728927" name="公式" r:id="rId4" imgW="215619" imgH="317087" progId="Equation.3">
                <p:embed/>
              </p:oleObj>
            </a:graphicData>
          </a:graphic>
        </p:graphicFrame>
      </p:grpSp>
      <p:grpSp>
        <p:nvGrpSpPr>
          <p:cNvPr id="4" name="Group 53"/>
          <p:cNvGrpSpPr>
            <a:grpSpLocks/>
          </p:cNvGrpSpPr>
          <p:nvPr/>
        </p:nvGrpSpPr>
        <p:grpSpPr bwMode="auto">
          <a:xfrm>
            <a:off x="5521325" y="1371600"/>
            <a:ext cx="269875" cy="1828800"/>
            <a:chOff x="3478" y="864"/>
            <a:chExt cx="170" cy="1152"/>
          </a:xfrm>
        </p:grpSpPr>
        <p:sp>
          <p:nvSpPr>
            <p:cNvPr id="4123" name="Line 36"/>
            <p:cNvSpPr>
              <a:spLocks noChangeShapeType="1"/>
            </p:cNvSpPr>
            <p:nvPr/>
          </p:nvSpPr>
          <p:spPr bwMode="auto">
            <a:xfrm>
              <a:off x="3552" y="864"/>
              <a:ext cx="0" cy="912"/>
            </a:xfrm>
            <a:prstGeom prst="line">
              <a:avLst/>
            </a:prstGeom>
            <a:noFill/>
            <a:ln w="25400">
              <a:solidFill>
                <a:srgbClr val="00660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4105" name="Object 9"/>
            <p:cNvGraphicFramePr>
              <a:graphicFrameLocks noChangeAspect="1"/>
            </p:cNvGraphicFramePr>
            <p:nvPr/>
          </p:nvGraphicFramePr>
          <p:xfrm>
            <a:off x="3478" y="1800"/>
            <a:ext cx="170" cy="216"/>
          </p:xfrm>
          <a:graphic>
            <a:graphicData uri="http://schemas.openxmlformats.org/presentationml/2006/ole">
              <p:oleObj spid="_x0000_s728928" name="公式" r:id="rId5" imgW="323785" imgH="409608" progId="Equation.3">
                <p:embed/>
              </p:oleObj>
            </a:graphicData>
          </a:graphic>
        </p:graphicFrame>
      </p:grpSp>
      <p:grpSp>
        <p:nvGrpSpPr>
          <p:cNvPr id="5" name="Group 54"/>
          <p:cNvGrpSpPr>
            <a:grpSpLocks/>
          </p:cNvGrpSpPr>
          <p:nvPr/>
        </p:nvGrpSpPr>
        <p:grpSpPr bwMode="auto">
          <a:xfrm>
            <a:off x="6372200" y="2133600"/>
            <a:ext cx="279400" cy="1066800"/>
            <a:chOff x="4288" y="1344"/>
            <a:chExt cx="176" cy="672"/>
          </a:xfrm>
        </p:grpSpPr>
        <p:sp>
          <p:nvSpPr>
            <p:cNvPr id="4122" name="Line 37"/>
            <p:cNvSpPr>
              <a:spLocks noChangeShapeType="1"/>
            </p:cNvSpPr>
            <p:nvPr/>
          </p:nvSpPr>
          <p:spPr bwMode="auto">
            <a:xfrm>
              <a:off x="4368" y="1344"/>
              <a:ext cx="0" cy="432"/>
            </a:xfrm>
            <a:prstGeom prst="line">
              <a:avLst/>
            </a:prstGeom>
            <a:noFill/>
            <a:ln w="25400">
              <a:solidFill>
                <a:srgbClr val="006600"/>
              </a:solidFill>
              <a:prstDash val="sysDot"/>
              <a:round/>
              <a:headEnd/>
              <a:tailEnd/>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4104" name="Object 8"/>
            <p:cNvGraphicFramePr>
              <a:graphicFrameLocks noChangeAspect="1"/>
            </p:cNvGraphicFramePr>
            <p:nvPr/>
          </p:nvGraphicFramePr>
          <p:xfrm>
            <a:off x="4288" y="1800"/>
            <a:ext cx="176" cy="216"/>
          </p:xfrm>
          <a:graphic>
            <a:graphicData uri="http://schemas.openxmlformats.org/presentationml/2006/ole">
              <p:oleObj spid="_x0000_s728929" name="公式" r:id="rId6" imgW="333318" imgH="409608" progId="Equation.3">
                <p:embed/>
              </p:oleObj>
            </a:graphicData>
          </a:graphic>
        </p:graphicFrame>
      </p:grpSp>
      <p:grpSp>
        <p:nvGrpSpPr>
          <p:cNvPr id="6" name="Group 55"/>
          <p:cNvGrpSpPr>
            <a:grpSpLocks/>
          </p:cNvGrpSpPr>
          <p:nvPr/>
        </p:nvGrpSpPr>
        <p:grpSpPr bwMode="auto">
          <a:xfrm>
            <a:off x="4267200" y="762000"/>
            <a:ext cx="3962400" cy="2438400"/>
            <a:chOff x="2688" y="480"/>
            <a:chExt cx="2496" cy="1536"/>
          </a:xfrm>
        </p:grpSpPr>
        <p:graphicFrame>
          <p:nvGraphicFramePr>
            <p:cNvPr id="4100" name="Object 4"/>
            <p:cNvGraphicFramePr>
              <a:graphicFrameLocks noChangeAspect="1"/>
            </p:cNvGraphicFramePr>
            <p:nvPr/>
          </p:nvGraphicFramePr>
          <p:xfrm>
            <a:off x="4992" y="1824"/>
            <a:ext cx="159" cy="151"/>
          </p:xfrm>
          <a:graphic>
            <a:graphicData uri="http://schemas.openxmlformats.org/presentationml/2006/ole">
              <p:oleObj spid="_x0000_s728930" name="公式" r:id="rId7" imgW="253890" imgH="241195" progId="Equation.3">
                <p:embed/>
              </p:oleObj>
            </a:graphicData>
          </a:graphic>
        </p:graphicFrame>
        <p:graphicFrame>
          <p:nvGraphicFramePr>
            <p:cNvPr id="4101" name="Object 5"/>
            <p:cNvGraphicFramePr>
              <a:graphicFrameLocks noChangeAspect="1"/>
            </p:cNvGraphicFramePr>
            <p:nvPr>
              <p:extLst>
                <p:ext uri="{D42A27DB-BD31-4B8C-83A1-F6EECF244321}">
                  <p14:modId xmlns:p14="http://schemas.microsoft.com/office/powerpoint/2010/main" xmlns="" val="96552770"/>
                </p:ext>
              </p:extLst>
            </p:nvPr>
          </p:nvGraphicFramePr>
          <p:xfrm>
            <a:off x="2728" y="554"/>
            <a:ext cx="119" cy="149"/>
          </p:xfrm>
          <a:graphic>
            <a:graphicData uri="http://schemas.openxmlformats.org/presentationml/2006/ole">
              <p:oleObj spid="_x0000_s728931" name="公式" r:id="rId8" imgW="253780" imgH="317225" progId="Equation.3">
                <p:embed/>
              </p:oleObj>
            </a:graphicData>
          </a:graphic>
        </p:graphicFrame>
        <p:grpSp>
          <p:nvGrpSpPr>
            <p:cNvPr id="4116" name="Group 50"/>
            <p:cNvGrpSpPr>
              <a:grpSpLocks/>
            </p:cNvGrpSpPr>
            <p:nvPr/>
          </p:nvGrpSpPr>
          <p:grpSpPr bwMode="auto">
            <a:xfrm>
              <a:off x="2688" y="480"/>
              <a:ext cx="2496" cy="1536"/>
              <a:chOff x="2688" y="480"/>
              <a:chExt cx="2496" cy="1536"/>
            </a:xfrm>
          </p:grpSpPr>
          <p:sp>
            <p:nvSpPr>
              <p:cNvPr id="4118" name="Line 29"/>
              <p:cNvSpPr>
                <a:spLocks noChangeShapeType="1"/>
              </p:cNvSpPr>
              <p:nvPr/>
            </p:nvSpPr>
            <p:spPr bwMode="auto">
              <a:xfrm>
                <a:off x="2688" y="1776"/>
                <a:ext cx="2496" cy="0"/>
              </a:xfrm>
              <a:prstGeom prst="line">
                <a:avLst/>
              </a:prstGeom>
              <a:noFill/>
              <a:ln w="254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sp>
            <p:nvSpPr>
              <p:cNvPr id="4119" name="Line 30"/>
              <p:cNvSpPr>
                <a:spLocks noChangeShapeType="1"/>
              </p:cNvSpPr>
              <p:nvPr/>
            </p:nvSpPr>
            <p:spPr bwMode="auto">
              <a:xfrm flipV="1">
                <a:off x="2880" y="480"/>
                <a:ext cx="0" cy="1536"/>
              </a:xfrm>
              <a:prstGeom prst="line">
                <a:avLst/>
              </a:prstGeom>
              <a:noFill/>
              <a:ln w="25400">
                <a:solidFill>
                  <a:schemeClr val="tx1"/>
                </a:solidFill>
                <a:round/>
                <a:headEnd/>
                <a:tailEnd type="triangle" w="sm" len="lg"/>
              </a:ln>
              <a:extLst>
                <a:ext uri="{909E8E84-426E-40DD-AFC4-6F175D3DCCD1}">
                  <a14:hiddenFill xmlns:a14="http://schemas.microsoft.com/office/drawing/2010/main" xmlns="">
                    <a:noFill/>
                  </a14:hiddenFill>
                </a:ext>
              </a:extLst>
            </p:spPr>
            <p:txBody>
              <a:bodyPr wrap="none" anchor="ctr"/>
              <a:lstStyle/>
              <a:p>
                <a:endParaRPr lang="zh-CN" altLang="en-US"/>
              </a:p>
            </p:txBody>
          </p:sp>
          <p:graphicFrame>
            <p:nvGraphicFramePr>
              <p:cNvPr id="4102" name="Object 6"/>
              <p:cNvGraphicFramePr>
                <a:graphicFrameLocks noChangeAspect="1"/>
              </p:cNvGraphicFramePr>
              <p:nvPr/>
            </p:nvGraphicFramePr>
            <p:xfrm>
              <a:off x="2700" y="1824"/>
              <a:ext cx="135" cy="151"/>
            </p:xfrm>
            <a:graphic>
              <a:graphicData uri="http://schemas.openxmlformats.org/presentationml/2006/ole">
                <p:oleObj spid="_x0000_s728932" name="公式" r:id="rId9" imgW="215713" imgH="241091" progId="Equation.3">
                  <p:embed/>
                </p:oleObj>
              </a:graphicData>
            </a:graphic>
          </p:graphicFrame>
          <p:graphicFrame>
            <p:nvGraphicFramePr>
              <p:cNvPr id="4103" name="Object 7"/>
              <p:cNvGraphicFramePr>
                <a:graphicFrameLocks noChangeAspect="1"/>
              </p:cNvGraphicFramePr>
              <p:nvPr/>
            </p:nvGraphicFramePr>
            <p:xfrm>
              <a:off x="4080" y="883"/>
              <a:ext cx="624" cy="180"/>
            </p:xfrm>
            <a:graphic>
              <a:graphicData uri="http://schemas.openxmlformats.org/presentationml/2006/ole">
                <p:oleObj spid="_x0000_s728933" name="公式" r:id="rId10" imgW="1358310" imgH="393529" progId="Equation.3">
                  <p:embed/>
                </p:oleObj>
              </a:graphicData>
            </a:graphic>
          </p:graphicFrame>
        </p:grpSp>
      </p:grpSp>
      <p:graphicFrame>
        <p:nvGraphicFramePr>
          <p:cNvPr id="56322" name="Object 2"/>
          <p:cNvGraphicFramePr>
            <a:graphicFrameLocks noChangeAspect="1"/>
          </p:cNvGraphicFramePr>
          <p:nvPr/>
        </p:nvGraphicFramePr>
        <p:xfrm>
          <a:off x="914400" y="1755775"/>
          <a:ext cx="3287713" cy="1292225"/>
        </p:xfrm>
        <a:graphic>
          <a:graphicData uri="http://schemas.openxmlformats.org/presentationml/2006/ole">
            <p:oleObj spid="_x0000_s728934" name="公式" r:id="rId11" imgW="3746500" imgH="1473200" progId="Equation.3">
              <p:embed/>
            </p:oleObj>
          </a:graphicData>
        </a:graphic>
      </p:graphicFrame>
      <p:graphicFrame>
        <p:nvGraphicFramePr>
          <p:cNvPr id="56323" name="Object 3"/>
          <p:cNvGraphicFramePr>
            <a:graphicFrameLocks noChangeAspect="1"/>
          </p:cNvGraphicFramePr>
          <p:nvPr/>
        </p:nvGraphicFramePr>
        <p:xfrm>
          <a:off x="5562600" y="1066800"/>
          <a:ext cx="219075" cy="238125"/>
        </p:xfrm>
        <a:graphic>
          <a:graphicData uri="http://schemas.openxmlformats.org/presentationml/2006/ole">
            <p:oleObj spid="_x0000_s728935" name="公式" r:id="rId12" imgW="291847" imgH="317225" progId="Equation.3">
              <p:embed/>
            </p:oleObj>
          </a:graphicData>
        </a:graphic>
      </p:graphicFrame>
      <p:sp>
        <p:nvSpPr>
          <p:cNvPr id="31" name="任意多边形: 形状 30">
            <a:extLst>
              <a:ext uri="{FF2B5EF4-FFF2-40B4-BE49-F238E27FC236}">
                <a16:creationId xmlns:a16="http://schemas.microsoft.com/office/drawing/2014/main" xmlns="" id="{0CB8D714-E479-4170-AC43-C3FC4BE6BC4F}"/>
              </a:ext>
            </a:extLst>
          </p:cNvPr>
          <p:cNvSpPr/>
          <p:nvPr/>
        </p:nvSpPr>
        <p:spPr>
          <a:xfrm>
            <a:off x="4897328" y="1402803"/>
            <a:ext cx="2843024" cy="730053"/>
          </a:xfrm>
          <a:custGeom>
            <a:avLst/>
            <a:gdLst>
              <a:gd name="connsiteX0" fmla="*/ 0 w 2291379"/>
              <a:gd name="connsiteY0" fmla="*/ 614388 h 1098830"/>
              <a:gd name="connsiteX1" fmla="*/ 634701 w 2291379"/>
              <a:gd name="connsiteY1" fmla="*/ 11960 h 1098830"/>
              <a:gd name="connsiteX2" fmla="*/ 1269402 w 2291379"/>
              <a:gd name="connsiteY2" fmla="*/ 1098483 h 1098830"/>
              <a:gd name="connsiteX3" fmla="*/ 2291379 w 2291379"/>
              <a:gd name="connsiteY3" fmla="*/ 130294 h 1098830"/>
            </a:gdLst>
            <a:ahLst/>
            <a:cxnLst>
              <a:cxn ang="0">
                <a:pos x="connsiteX0" y="connsiteY0"/>
              </a:cxn>
              <a:cxn ang="0">
                <a:pos x="connsiteX1" y="connsiteY1"/>
              </a:cxn>
              <a:cxn ang="0">
                <a:pos x="connsiteX2" y="connsiteY2"/>
              </a:cxn>
              <a:cxn ang="0">
                <a:pos x="connsiteX3" y="connsiteY3"/>
              </a:cxn>
            </a:cxnLst>
            <a:rect l="l" t="t" r="r" b="b"/>
            <a:pathLst>
              <a:path w="2291379" h="1098830">
                <a:moveTo>
                  <a:pt x="0" y="614388"/>
                </a:moveTo>
                <a:cubicBezTo>
                  <a:pt x="211567" y="272832"/>
                  <a:pt x="423134" y="-68723"/>
                  <a:pt x="634701" y="11960"/>
                </a:cubicBezTo>
                <a:cubicBezTo>
                  <a:pt x="846268" y="92642"/>
                  <a:pt x="993289" y="1078761"/>
                  <a:pt x="1269402" y="1098483"/>
                </a:cubicBezTo>
                <a:cubicBezTo>
                  <a:pt x="1545515" y="1118205"/>
                  <a:pt x="2128221" y="293452"/>
                  <a:pt x="2291379" y="130294"/>
                </a:cubicBezTo>
              </a:path>
            </a:pathLst>
          </a:cu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xmlns="" val="1670316639"/>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5391"/>
                                        </p:tgtEl>
                                        <p:attrNameLst>
                                          <p:attrName>style.visibility</p:attrName>
                                        </p:attrNameLst>
                                      </p:cBhvr>
                                      <p:to>
                                        <p:strVal val="visible"/>
                                      </p:to>
                                    </p:set>
                                    <p:animEffect transition="in" filter="wipe(left)">
                                      <p:cBhvr>
                                        <p:cTn id="11" dur="500"/>
                                        <p:tgtEl>
                                          <p:spTgt spid="15391"/>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6323"/>
                                        </p:tgtEl>
                                        <p:attrNameLst>
                                          <p:attrName>style.visibility</p:attrName>
                                        </p:attrNameLst>
                                      </p:cBhvr>
                                      <p:to>
                                        <p:strVal val="visible"/>
                                      </p:to>
                                    </p:set>
                                    <p:animEffect transition="in" filter="wipe(left)">
                                      <p:cBhvr>
                                        <p:cTn id="15" dur="500"/>
                                        <p:tgtEl>
                                          <p:spTgt spid="5632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5392"/>
                                        </p:tgtEl>
                                        <p:attrNameLst>
                                          <p:attrName>style.visibility</p:attrName>
                                        </p:attrNameLst>
                                      </p:cBhvr>
                                      <p:to>
                                        <p:strVal val="visible"/>
                                      </p:to>
                                    </p:set>
                                    <p:animEffect transition="in" filter="wipe(left)">
                                      <p:cBhvr>
                                        <p:cTn id="19" dur="500"/>
                                        <p:tgtEl>
                                          <p:spTgt spid="15392"/>
                                        </p:tgtEl>
                                      </p:cBhvr>
                                    </p:animEffect>
                                  </p:childTnLst>
                                </p:cTn>
                              </p:par>
                            </p:childTnLst>
                          </p:cTn>
                        </p:par>
                        <p:par>
                          <p:cTn id="20" fill="hold" nodeType="afterGroup">
                            <p:stCondLst>
                              <p:cond delay="2000"/>
                            </p:stCondLst>
                            <p:childTnLst>
                              <p:par>
                                <p:cTn id="21" presetID="22" presetClass="entr" presetSubtype="1"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up)">
                                      <p:cBhvr>
                                        <p:cTn id="23" dur="500"/>
                                        <p:tgtEl>
                                          <p:spTgt spid="4"/>
                                        </p:tgtEl>
                                      </p:cBhvr>
                                    </p:animEffect>
                                  </p:childTnLst>
                                </p:cTn>
                              </p:par>
                            </p:childTnLst>
                          </p:cTn>
                        </p:par>
                        <p:par>
                          <p:cTn id="24" fill="hold" nodeType="afterGroup">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5393"/>
                                        </p:tgtEl>
                                        <p:attrNameLst>
                                          <p:attrName>style.visibility</p:attrName>
                                        </p:attrNameLst>
                                      </p:cBhvr>
                                      <p:to>
                                        <p:strVal val="visible"/>
                                      </p:to>
                                    </p:set>
                                    <p:animEffect transition="in" filter="wipe(left)">
                                      <p:cBhvr>
                                        <p:cTn id="27" dur="500"/>
                                        <p:tgtEl>
                                          <p:spTgt spid="15393"/>
                                        </p:tgtEl>
                                      </p:cBhvr>
                                    </p:animEffect>
                                  </p:childTnLst>
                                </p:cTn>
                              </p:par>
                            </p:childTnLst>
                          </p:cTn>
                        </p:par>
                        <p:par>
                          <p:cTn id="28" fill="hold" nodeType="afterGroup">
                            <p:stCondLst>
                              <p:cond delay="3000"/>
                            </p:stCondLst>
                            <p:childTnLst>
                              <p:par>
                                <p:cTn id="29" presetID="22" presetClass="entr" presetSubtype="1"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up)">
                                      <p:cBhvr>
                                        <p:cTn id="31" dur="500"/>
                                        <p:tgtEl>
                                          <p:spTgt spid="5"/>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56322"/>
                                        </p:tgtEl>
                                        <p:attrNameLst>
                                          <p:attrName>style.visibility</p:attrName>
                                        </p:attrNameLst>
                                      </p:cBhvr>
                                      <p:to>
                                        <p:strVal val="visible"/>
                                      </p:to>
                                    </p:set>
                                    <p:animEffect transition="in" filter="wipe(left)">
                                      <p:cBhvr>
                                        <p:cTn id="36" dur="500"/>
                                        <p:tgtEl>
                                          <p:spTgt spid="56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91" grpId="0" animBg="1"/>
      <p:bldP spid="15392" grpId="0" animBg="1"/>
      <p:bldP spid="1539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5" name="Text Box 1026"/>
          <p:cNvSpPr txBox="1">
            <a:spLocks noChangeArrowheads="1"/>
          </p:cNvSpPr>
          <p:nvPr/>
        </p:nvSpPr>
        <p:spPr bwMode="auto">
          <a:xfrm>
            <a:off x="533400" y="304800"/>
            <a:ext cx="9144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rPr>
              <a:t>证</a:t>
            </a:r>
            <a:endParaRPr lang="zh-CN" altLang="en-US" sz="2800" b="1" dirty="0">
              <a:solidFill>
                <a:srgbClr val="0000FF"/>
              </a:solidFill>
            </a:endParaRPr>
          </a:p>
        </p:txBody>
      </p:sp>
      <p:graphicFrame>
        <p:nvGraphicFramePr>
          <p:cNvPr id="19478" name="Object 1046"/>
          <p:cNvGraphicFramePr>
            <a:graphicFrameLocks noChangeAspect="1"/>
          </p:cNvGraphicFramePr>
          <p:nvPr/>
        </p:nvGraphicFramePr>
        <p:xfrm>
          <a:off x="1066800" y="1058863"/>
          <a:ext cx="1914525" cy="404812"/>
        </p:xfrm>
        <a:graphic>
          <a:graphicData uri="http://schemas.openxmlformats.org/presentationml/2006/ole">
            <p:oleObj spid="_x0000_s872544" name="公式" r:id="rId3" imgW="2019316" imgH="419165" progId="Equation.3">
              <p:embed/>
            </p:oleObj>
          </a:graphicData>
        </a:graphic>
      </p:graphicFrame>
      <p:graphicFrame>
        <p:nvGraphicFramePr>
          <p:cNvPr id="19479" name="Object 1047"/>
          <p:cNvGraphicFramePr>
            <a:graphicFrameLocks noChangeAspect="1"/>
          </p:cNvGraphicFramePr>
          <p:nvPr/>
        </p:nvGraphicFramePr>
        <p:xfrm>
          <a:off x="1135063" y="392113"/>
          <a:ext cx="2979737" cy="404812"/>
        </p:xfrm>
        <a:graphic>
          <a:graphicData uri="http://schemas.openxmlformats.org/presentationml/2006/ole">
            <p:oleObj spid="_x0000_s872545" name="公式" r:id="rId4" imgW="3162300" imgH="431800" progId="Equation.3">
              <p:embed/>
            </p:oleObj>
          </a:graphicData>
        </a:graphic>
      </p:graphicFrame>
      <p:graphicFrame>
        <p:nvGraphicFramePr>
          <p:cNvPr id="19480" name="Object 1048"/>
          <p:cNvGraphicFramePr>
            <a:graphicFrameLocks noChangeAspect="1"/>
          </p:cNvGraphicFramePr>
          <p:nvPr/>
        </p:nvGraphicFramePr>
        <p:xfrm>
          <a:off x="4208463" y="419100"/>
          <a:ext cx="4021137" cy="404813"/>
        </p:xfrm>
        <a:graphic>
          <a:graphicData uri="http://schemas.openxmlformats.org/presentationml/2006/ole">
            <p:oleObj spid="_x0000_s872546" name="公式" r:id="rId5" imgW="4267200" imgH="431800" progId="Equation.3">
              <p:embed/>
            </p:oleObj>
          </a:graphicData>
        </a:graphic>
      </p:graphicFrame>
      <p:graphicFrame>
        <p:nvGraphicFramePr>
          <p:cNvPr id="19481" name="Object 1049"/>
          <p:cNvGraphicFramePr>
            <a:graphicFrameLocks noChangeAspect="1"/>
          </p:cNvGraphicFramePr>
          <p:nvPr/>
        </p:nvGraphicFramePr>
        <p:xfrm>
          <a:off x="3632200" y="1077913"/>
          <a:ext cx="1890713" cy="404812"/>
        </p:xfrm>
        <a:graphic>
          <a:graphicData uri="http://schemas.openxmlformats.org/presentationml/2006/ole">
            <p:oleObj spid="_x0000_s872547" name="公式" r:id="rId6" imgW="2006600" imgH="431800" progId="Equation.3">
              <p:embed/>
            </p:oleObj>
          </a:graphicData>
        </a:graphic>
      </p:graphicFrame>
      <p:graphicFrame>
        <p:nvGraphicFramePr>
          <p:cNvPr id="19482" name="Object 1050"/>
          <p:cNvGraphicFramePr>
            <a:graphicFrameLocks noChangeAspect="1"/>
          </p:cNvGraphicFramePr>
          <p:nvPr/>
        </p:nvGraphicFramePr>
        <p:xfrm>
          <a:off x="990600" y="1763713"/>
          <a:ext cx="2441575" cy="404812"/>
        </p:xfrm>
        <a:graphic>
          <a:graphicData uri="http://schemas.openxmlformats.org/presentationml/2006/ole">
            <p:oleObj spid="_x0000_s872548" name="公式" r:id="rId7" imgW="2590800" imgH="431800" progId="Equation.3">
              <p:embed/>
            </p:oleObj>
          </a:graphicData>
        </a:graphic>
      </p:graphicFrame>
      <p:graphicFrame>
        <p:nvGraphicFramePr>
          <p:cNvPr id="19483" name="Object 1051"/>
          <p:cNvGraphicFramePr>
            <a:graphicFrameLocks noChangeAspect="1"/>
          </p:cNvGraphicFramePr>
          <p:nvPr/>
        </p:nvGraphicFramePr>
        <p:xfrm>
          <a:off x="3733800" y="1836738"/>
          <a:ext cx="1616075" cy="369887"/>
        </p:xfrm>
        <a:graphic>
          <a:graphicData uri="http://schemas.openxmlformats.org/presentationml/2006/ole">
            <p:oleObj spid="_x0000_s872549" name="公式" r:id="rId8" imgW="1714500" imgH="393700" progId="Equation.3">
              <p:embed/>
            </p:oleObj>
          </a:graphicData>
        </a:graphic>
      </p:graphicFrame>
      <p:graphicFrame>
        <p:nvGraphicFramePr>
          <p:cNvPr id="19484" name="Object 1052"/>
          <p:cNvGraphicFramePr>
            <a:graphicFrameLocks noChangeAspect="1"/>
          </p:cNvGraphicFramePr>
          <p:nvPr/>
        </p:nvGraphicFramePr>
        <p:xfrm>
          <a:off x="5715000" y="1839913"/>
          <a:ext cx="2106613" cy="404812"/>
        </p:xfrm>
        <a:graphic>
          <a:graphicData uri="http://schemas.openxmlformats.org/presentationml/2006/ole">
            <p:oleObj spid="_x0000_s872550" name="公式" r:id="rId9" imgW="2235200" imgH="431800" progId="Equation.3">
              <p:embed/>
            </p:oleObj>
          </a:graphicData>
        </a:graphic>
      </p:graphicFrame>
      <p:graphicFrame>
        <p:nvGraphicFramePr>
          <p:cNvPr id="19485" name="Object 1053"/>
          <p:cNvGraphicFramePr>
            <a:graphicFrameLocks noChangeAspect="1"/>
          </p:cNvGraphicFramePr>
          <p:nvPr/>
        </p:nvGraphicFramePr>
        <p:xfrm>
          <a:off x="1047750" y="2449513"/>
          <a:ext cx="1951038" cy="404812"/>
        </p:xfrm>
        <a:graphic>
          <a:graphicData uri="http://schemas.openxmlformats.org/presentationml/2006/ole">
            <p:oleObj spid="_x0000_s872551" name="公式" r:id="rId10" imgW="2057449" imgH="419165" progId="Equation.3">
              <p:embed/>
            </p:oleObj>
          </a:graphicData>
        </a:graphic>
      </p:graphicFrame>
      <p:graphicFrame>
        <p:nvGraphicFramePr>
          <p:cNvPr id="19486" name="Object 1054"/>
          <p:cNvGraphicFramePr>
            <a:graphicFrameLocks noChangeAspect="1"/>
          </p:cNvGraphicFramePr>
          <p:nvPr/>
        </p:nvGraphicFramePr>
        <p:xfrm>
          <a:off x="3505200" y="2522538"/>
          <a:ext cx="2058988" cy="369887"/>
        </p:xfrm>
        <a:graphic>
          <a:graphicData uri="http://schemas.openxmlformats.org/presentationml/2006/ole">
            <p:oleObj spid="_x0000_s872552" name="公式" r:id="rId11" imgW="2184400" imgH="393700" progId="Equation.3">
              <p:embed/>
            </p:oleObj>
          </a:graphicData>
        </a:graphic>
      </p:graphicFrame>
      <p:graphicFrame>
        <p:nvGraphicFramePr>
          <p:cNvPr id="19487" name="Object 1055"/>
          <p:cNvGraphicFramePr>
            <a:graphicFrameLocks noChangeAspect="1"/>
          </p:cNvGraphicFramePr>
          <p:nvPr/>
        </p:nvGraphicFramePr>
        <p:xfrm>
          <a:off x="990600" y="3086100"/>
          <a:ext cx="4648200" cy="404813"/>
        </p:xfrm>
        <a:graphic>
          <a:graphicData uri="http://schemas.openxmlformats.org/presentationml/2006/ole">
            <p:oleObj spid="_x0000_s872553" name="公式" r:id="rId12" imgW="4724400" imgH="431800" progId="Equation.3">
              <p:embed/>
            </p:oleObj>
          </a:graphicData>
        </a:graphic>
      </p:graphicFrame>
      <p:graphicFrame>
        <p:nvGraphicFramePr>
          <p:cNvPr id="19488" name="Object 1056"/>
          <p:cNvGraphicFramePr>
            <a:graphicFrameLocks noChangeAspect="1"/>
          </p:cNvGraphicFramePr>
          <p:nvPr/>
        </p:nvGraphicFramePr>
        <p:xfrm>
          <a:off x="990600" y="3673475"/>
          <a:ext cx="1981200" cy="427038"/>
        </p:xfrm>
        <a:graphic>
          <a:graphicData uri="http://schemas.openxmlformats.org/presentationml/2006/ole">
            <p:oleObj spid="_x0000_s872554" name="公式" r:id="rId13" imgW="1993900" imgH="431800" progId="Equation.3">
              <p:embed/>
            </p:oleObj>
          </a:graphicData>
        </a:graphic>
      </p:graphicFrame>
      <p:graphicFrame>
        <p:nvGraphicFramePr>
          <p:cNvPr id="19489" name="Object 1057"/>
          <p:cNvGraphicFramePr>
            <a:graphicFrameLocks noChangeAspect="1"/>
          </p:cNvGraphicFramePr>
          <p:nvPr/>
        </p:nvGraphicFramePr>
        <p:xfrm>
          <a:off x="1006475" y="4217988"/>
          <a:ext cx="6994525" cy="465137"/>
        </p:xfrm>
        <a:graphic>
          <a:graphicData uri="http://schemas.openxmlformats.org/presentationml/2006/ole">
            <p:oleObj spid="_x0000_s872555" name="公式" r:id="rId14" imgW="6451600" imgH="431800" progId="Equation.3">
              <p:embed/>
            </p:oleObj>
          </a:graphicData>
        </a:graphic>
      </p:graphicFrame>
      <p:graphicFrame>
        <p:nvGraphicFramePr>
          <p:cNvPr id="19490" name="Object 1058"/>
          <p:cNvGraphicFramePr>
            <a:graphicFrameLocks noChangeAspect="1"/>
          </p:cNvGraphicFramePr>
          <p:nvPr/>
        </p:nvGraphicFramePr>
        <p:xfrm>
          <a:off x="990600" y="4786313"/>
          <a:ext cx="5743575" cy="868362"/>
        </p:xfrm>
        <a:graphic>
          <a:graphicData uri="http://schemas.openxmlformats.org/presentationml/2006/ole">
            <p:oleObj spid="_x0000_s872556" name="公式" r:id="rId15" imgW="2819400" imgH="482600" progId="Equation.3">
              <p:embed/>
            </p:oleObj>
          </a:graphicData>
        </a:graphic>
      </p:graphicFrame>
    </p:spTree>
    <p:extLst>
      <p:ext uri="{BB962C8B-B14F-4D97-AF65-F5344CB8AC3E}">
        <p14:creationId xmlns:p14="http://schemas.microsoft.com/office/powerpoint/2010/main" xmlns="" val="2617872448"/>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479"/>
                                        </p:tgtEl>
                                        <p:attrNameLst>
                                          <p:attrName>style.visibility</p:attrName>
                                        </p:attrNameLst>
                                      </p:cBhvr>
                                      <p:to>
                                        <p:strVal val="visible"/>
                                      </p:to>
                                    </p:set>
                                    <p:animEffect transition="in" filter="wipe(left)">
                                      <p:cBhvr>
                                        <p:cTn id="7" dur="500"/>
                                        <p:tgtEl>
                                          <p:spTgt spid="194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480"/>
                                        </p:tgtEl>
                                        <p:attrNameLst>
                                          <p:attrName>style.visibility</p:attrName>
                                        </p:attrNameLst>
                                      </p:cBhvr>
                                      <p:to>
                                        <p:strVal val="visible"/>
                                      </p:to>
                                    </p:set>
                                    <p:animEffect transition="in" filter="wipe(left)">
                                      <p:cBhvr>
                                        <p:cTn id="12" dur="500"/>
                                        <p:tgtEl>
                                          <p:spTgt spid="1948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9478"/>
                                        </p:tgtEl>
                                        <p:attrNameLst>
                                          <p:attrName>style.visibility</p:attrName>
                                        </p:attrNameLst>
                                      </p:cBhvr>
                                      <p:to>
                                        <p:strVal val="visible"/>
                                      </p:to>
                                    </p:set>
                                    <p:animEffect transition="in" filter="wipe(left)">
                                      <p:cBhvr>
                                        <p:cTn id="17" dur="500"/>
                                        <p:tgtEl>
                                          <p:spTgt spid="194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481"/>
                                        </p:tgtEl>
                                        <p:attrNameLst>
                                          <p:attrName>style.visibility</p:attrName>
                                        </p:attrNameLst>
                                      </p:cBhvr>
                                      <p:to>
                                        <p:strVal val="visible"/>
                                      </p:to>
                                    </p:set>
                                    <p:animEffect transition="in" filter="wipe(left)">
                                      <p:cBhvr>
                                        <p:cTn id="22" dur="500"/>
                                        <p:tgtEl>
                                          <p:spTgt spid="1948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9482"/>
                                        </p:tgtEl>
                                        <p:attrNameLst>
                                          <p:attrName>style.visibility</p:attrName>
                                        </p:attrNameLst>
                                      </p:cBhvr>
                                      <p:to>
                                        <p:strVal val="visible"/>
                                      </p:to>
                                    </p:set>
                                    <p:animEffect transition="in" filter="wipe(left)">
                                      <p:cBhvr>
                                        <p:cTn id="27" dur="500"/>
                                        <p:tgtEl>
                                          <p:spTgt spid="1948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9483"/>
                                        </p:tgtEl>
                                        <p:attrNameLst>
                                          <p:attrName>style.visibility</p:attrName>
                                        </p:attrNameLst>
                                      </p:cBhvr>
                                      <p:to>
                                        <p:strVal val="visible"/>
                                      </p:to>
                                    </p:set>
                                    <p:animEffect transition="in" filter="wipe(left)">
                                      <p:cBhvr>
                                        <p:cTn id="32" dur="500"/>
                                        <p:tgtEl>
                                          <p:spTgt spid="1948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19484"/>
                                        </p:tgtEl>
                                        <p:attrNameLst>
                                          <p:attrName>style.visibility</p:attrName>
                                        </p:attrNameLst>
                                      </p:cBhvr>
                                      <p:to>
                                        <p:strVal val="visible"/>
                                      </p:to>
                                    </p:set>
                                    <p:animEffect transition="in" filter="wipe(left)">
                                      <p:cBhvr>
                                        <p:cTn id="37" dur="500"/>
                                        <p:tgtEl>
                                          <p:spTgt spid="1948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9485"/>
                                        </p:tgtEl>
                                        <p:attrNameLst>
                                          <p:attrName>style.visibility</p:attrName>
                                        </p:attrNameLst>
                                      </p:cBhvr>
                                      <p:to>
                                        <p:strVal val="visible"/>
                                      </p:to>
                                    </p:set>
                                    <p:animEffect transition="in" filter="wipe(left)">
                                      <p:cBhvr>
                                        <p:cTn id="42" dur="500"/>
                                        <p:tgtEl>
                                          <p:spTgt spid="1948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19486"/>
                                        </p:tgtEl>
                                        <p:attrNameLst>
                                          <p:attrName>style.visibility</p:attrName>
                                        </p:attrNameLst>
                                      </p:cBhvr>
                                      <p:to>
                                        <p:strVal val="visible"/>
                                      </p:to>
                                    </p:set>
                                    <p:animEffect transition="in" filter="wipe(left)">
                                      <p:cBhvr>
                                        <p:cTn id="47" dur="500"/>
                                        <p:tgtEl>
                                          <p:spTgt spid="1948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19487"/>
                                        </p:tgtEl>
                                        <p:attrNameLst>
                                          <p:attrName>style.visibility</p:attrName>
                                        </p:attrNameLst>
                                      </p:cBhvr>
                                      <p:to>
                                        <p:strVal val="visible"/>
                                      </p:to>
                                    </p:set>
                                    <p:animEffect transition="in" filter="wipe(left)">
                                      <p:cBhvr>
                                        <p:cTn id="52" dur="500"/>
                                        <p:tgtEl>
                                          <p:spTgt spid="1948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19488"/>
                                        </p:tgtEl>
                                        <p:attrNameLst>
                                          <p:attrName>style.visibility</p:attrName>
                                        </p:attrNameLst>
                                      </p:cBhvr>
                                      <p:to>
                                        <p:strVal val="visible"/>
                                      </p:to>
                                    </p:set>
                                    <p:animEffect transition="in" filter="wipe(left)">
                                      <p:cBhvr>
                                        <p:cTn id="57" dur="500"/>
                                        <p:tgtEl>
                                          <p:spTgt spid="1948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19489"/>
                                        </p:tgtEl>
                                        <p:attrNameLst>
                                          <p:attrName>style.visibility</p:attrName>
                                        </p:attrNameLst>
                                      </p:cBhvr>
                                      <p:to>
                                        <p:strVal val="visible"/>
                                      </p:to>
                                    </p:set>
                                    <p:animEffect transition="in" filter="wipe(left)">
                                      <p:cBhvr>
                                        <p:cTn id="62" dur="500"/>
                                        <p:tgtEl>
                                          <p:spTgt spid="1948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19490"/>
                                        </p:tgtEl>
                                        <p:attrNameLst>
                                          <p:attrName>style.visibility</p:attrName>
                                        </p:attrNameLst>
                                      </p:cBhvr>
                                      <p:to>
                                        <p:strVal val="visible"/>
                                      </p:to>
                                    </p:set>
                                    <p:animEffect transition="in" filter="wipe(left)">
                                      <p:cBhvr>
                                        <p:cTn id="67" dur="500"/>
                                        <p:tgtEl>
                                          <p:spTgt spid="19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1" name="Text Box 2"/>
          <p:cNvSpPr txBox="1">
            <a:spLocks noChangeArrowheads="1"/>
          </p:cNvSpPr>
          <p:nvPr/>
        </p:nvSpPr>
        <p:spPr bwMode="auto">
          <a:xfrm>
            <a:off x="838200" y="882650"/>
            <a:ext cx="7696200" cy="946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dirty="0">
                <a:solidFill>
                  <a:srgbClr val="0000FF"/>
                </a:solidFill>
                <a:ea typeface="黑体" pitchFamily="2" charset="-122"/>
              </a:rPr>
              <a:t>注记</a:t>
            </a:r>
            <a:r>
              <a:rPr lang="en-US" altLang="zh-CN" sz="2800" b="1" dirty="0">
                <a:solidFill>
                  <a:srgbClr val="0000FF"/>
                </a:solidFill>
              </a:rPr>
              <a:t>:</a:t>
            </a:r>
            <a:r>
              <a:rPr lang="zh-CN" altLang="en-US" sz="2800" b="1" dirty="0"/>
              <a:t>若罗尔定理的三个条件中有一个不满足</a:t>
            </a:r>
            <a:r>
              <a:rPr lang="en-US" altLang="zh-CN" sz="2800" b="1" dirty="0"/>
              <a:t>,</a:t>
            </a:r>
            <a:r>
              <a:rPr lang="zh-CN" altLang="en-US" sz="2800" b="1" dirty="0"/>
              <a:t>其结论可能不成立</a:t>
            </a:r>
            <a:r>
              <a:rPr lang="en-US" altLang="zh-CN" sz="2800" b="1" dirty="0"/>
              <a:t>.</a:t>
            </a:r>
          </a:p>
        </p:txBody>
      </p:sp>
      <p:sp>
        <p:nvSpPr>
          <p:cNvPr id="18435" name="Text Box 3"/>
          <p:cNvSpPr txBox="1">
            <a:spLocks noChangeArrowheads="1"/>
          </p:cNvSpPr>
          <p:nvPr/>
        </p:nvSpPr>
        <p:spPr bwMode="auto">
          <a:xfrm>
            <a:off x="838200" y="2057400"/>
            <a:ext cx="1600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例如</a:t>
            </a:r>
            <a:r>
              <a:rPr lang="en-US" altLang="zh-CN" sz="2800" b="1"/>
              <a:t>,</a:t>
            </a:r>
          </a:p>
        </p:txBody>
      </p:sp>
      <p:graphicFrame>
        <p:nvGraphicFramePr>
          <p:cNvPr id="60418" name="Object 2"/>
          <p:cNvGraphicFramePr>
            <a:graphicFrameLocks noChangeAspect="1"/>
          </p:cNvGraphicFramePr>
          <p:nvPr/>
        </p:nvGraphicFramePr>
        <p:xfrm>
          <a:off x="1981200" y="2133600"/>
          <a:ext cx="2590800" cy="442913"/>
        </p:xfrm>
        <a:graphic>
          <a:graphicData uri="http://schemas.openxmlformats.org/presentationml/2006/ole">
            <p:oleObj spid="_x0000_s730544" name="公式" r:id="rId3" imgW="2581429" imgH="438280" progId="Equation.3">
              <p:embed/>
            </p:oleObj>
          </a:graphicData>
        </a:graphic>
      </p:graphicFrame>
      <p:graphicFrame>
        <p:nvGraphicFramePr>
          <p:cNvPr id="60419" name="Object 3"/>
          <p:cNvGraphicFramePr>
            <a:graphicFrameLocks noChangeAspect="1"/>
          </p:cNvGraphicFramePr>
          <p:nvPr/>
        </p:nvGraphicFramePr>
        <p:xfrm>
          <a:off x="914400" y="2819400"/>
          <a:ext cx="6934200" cy="952500"/>
        </p:xfrm>
        <a:graphic>
          <a:graphicData uri="http://schemas.openxmlformats.org/presentationml/2006/ole">
            <p:oleObj spid="_x0000_s730545" name="公式" r:id="rId4" imgW="6731000" imgH="952500" progId="Equation.3">
              <p:embed/>
            </p:oleObj>
          </a:graphicData>
        </a:graphic>
      </p:graphicFrame>
      <p:graphicFrame>
        <p:nvGraphicFramePr>
          <p:cNvPr id="60420" name="Object 4"/>
          <p:cNvGraphicFramePr>
            <a:graphicFrameLocks noChangeAspect="1"/>
          </p:cNvGraphicFramePr>
          <p:nvPr/>
        </p:nvGraphicFramePr>
        <p:xfrm>
          <a:off x="2590800" y="3379788"/>
          <a:ext cx="5334000" cy="430212"/>
        </p:xfrm>
        <a:graphic>
          <a:graphicData uri="http://schemas.openxmlformats.org/presentationml/2006/ole">
            <p:oleObj spid="_x0000_s730546" name="公式" r:id="rId5" imgW="5029200" imgH="431800" progId="Equation.3">
              <p:embed/>
            </p:oleObj>
          </a:graphicData>
        </a:graphic>
      </p:graphicFrame>
      <p:graphicFrame>
        <p:nvGraphicFramePr>
          <p:cNvPr id="60421" name="Object 5"/>
          <p:cNvGraphicFramePr>
            <a:graphicFrameLocks noChangeAspect="1"/>
          </p:cNvGraphicFramePr>
          <p:nvPr/>
        </p:nvGraphicFramePr>
        <p:xfrm>
          <a:off x="1409700" y="4800600"/>
          <a:ext cx="4152900" cy="392113"/>
        </p:xfrm>
        <a:graphic>
          <a:graphicData uri="http://schemas.openxmlformats.org/presentationml/2006/ole">
            <p:oleObj spid="_x0000_s730547" name="公式" r:id="rId6" imgW="4143497" imgH="380935" progId="Equation.3">
              <p:embed/>
            </p:oleObj>
          </a:graphicData>
        </a:graphic>
      </p:graphicFrame>
      <p:graphicFrame>
        <p:nvGraphicFramePr>
          <p:cNvPr id="60422" name="Object 6"/>
          <p:cNvGraphicFramePr>
            <a:graphicFrameLocks noChangeAspect="1"/>
          </p:cNvGraphicFramePr>
          <p:nvPr/>
        </p:nvGraphicFramePr>
        <p:xfrm>
          <a:off x="1371600" y="5486400"/>
          <a:ext cx="2273300" cy="392113"/>
        </p:xfrm>
        <a:graphic>
          <a:graphicData uri="http://schemas.openxmlformats.org/presentationml/2006/ole">
            <p:oleObj spid="_x0000_s730548" name="公式" r:id="rId7" imgW="2266837" imgH="380935" progId="Equation.3">
              <p:embed/>
            </p:oleObj>
          </a:graphicData>
        </a:graphic>
      </p:graphicFrame>
      <p:sp>
        <p:nvSpPr>
          <p:cNvPr id="18441" name="Text Box 9"/>
          <p:cNvSpPr txBox="1">
            <a:spLocks noChangeArrowheads="1"/>
          </p:cNvSpPr>
          <p:nvPr/>
        </p:nvSpPr>
        <p:spPr bwMode="auto">
          <a:xfrm>
            <a:off x="914400" y="4038600"/>
            <a:ext cx="1600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zh-CN" altLang="en-US" sz="2800" b="1"/>
              <a:t>又例如</a:t>
            </a:r>
            <a:r>
              <a:rPr lang="en-US" altLang="zh-CN" sz="2800" b="1"/>
              <a:t>,</a:t>
            </a:r>
          </a:p>
        </p:txBody>
      </p:sp>
    </p:spTree>
    <p:extLst>
      <p:ext uri="{BB962C8B-B14F-4D97-AF65-F5344CB8AC3E}">
        <p14:creationId xmlns:p14="http://schemas.microsoft.com/office/powerpoint/2010/main" xmlns="" val="104034807"/>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8435"/>
                                        </p:tgtEl>
                                        <p:attrNameLst>
                                          <p:attrName>style.visibility</p:attrName>
                                        </p:attrNameLst>
                                      </p:cBhvr>
                                      <p:to>
                                        <p:strVal val="visible"/>
                                      </p:to>
                                    </p:set>
                                    <p:animEffect transition="in" filter="wipe(left)">
                                      <p:cBhvr>
                                        <p:cTn id="7" dur="500"/>
                                        <p:tgtEl>
                                          <p:spTgt spid="18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418"/>
                                        </p:tgtEl>
                                        <p:attrNameLst>
                                          <p:attrName>style.visibility</p:attrName>
                                        </p:attrNameLst>
                                      </p:cBhvr>
                                      <p:to>
                                        <p:strVal val="visible"/>
                                      </p:to>
                                    </p:set>
                                    <p:animEffect transition="in" filter="wipe(left)">
                                      <p:cBhvr>
                                        <p:cTn id="12" dur="500"/>
                                        <p:tgtEl>
                                          <p:spTgt spid="604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0419"/>
                                        </p:tgtEl>
                                        <p:attrNameLst>
                                          <p:attrName>style.visibility</p:attrName>
                                        </p:attrNameLst>
                                      </p:cBhvr>
                                      <p:to>
                                        <p:strVal val="visible"/>
                                      </p:to>
                                    </p:set>
                                    <p:animEffect transition="in" filter="wipe(left)">
                                      <p:cBhvr>
                                        <p:cTn id="17" dur="500"/>
                                        <p:tgtEl>
                                          <p:spTgt spid="604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0420"/>
                                        </p:tgtEl>
                                        <p:attrNameLst>
                                          <p:attrName>style.visibility</p:attrName>
                                        </p:attrNameLst>
                                      </p:cBhvr>
                                      <p:to>
                                        <p:strVal val="visible"/>
                                      </p:to>
                                    </p:set>
                                    <p:animEffect transition="in" filter="wipe(left)">
                                      <p:cBhvr>
                                        <p:cTn id="22" dur="500"/>
                                        <p:tgtEl>
                                          <p:spTgt spid="604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441"/>
                                        </p:tgtEl>
                                        <p:attrNameLst>
                                          <p:attrName>style.visibility</p:attrName>
                                        </p:attrNameLst>
                                      </p:cBhvr>
                                      <p:to>
                                        <p:strVal val="visible"/>
                                      </p:to>
                                    </p:set>
                                    <p:animEffect transition="in" filter="wipe(left)">
                                      <p:cBhvr>
                                        <p:cTn id="27" dur="500"/>
                                        <p:tgtEl>
                                          <p:spTgt spid="1844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60421"/>
                                        </p:tgtEl>
                                        <p:attrNameLst>
                                          <p:attrName>style.visibility</p:attrName>
                                        </p:attrNameLst>
                                      </p:cBhvr>
                                      <p:to>
                                        <p:strVal val="visible"/>
                                      </p:to>
                                    </p:set>
                                    <p:animEffect transition="in" filter="wipe(left)">
                                      <p:cBhvr>
                                        <p:cTn id="32" dur="500"/>
                                        <p:tgtEl>
                                          <p:spTgt spid="604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60422"/>
                                        </p:tgtEl>
                                        <p:attrNameLst>
                                          <p:attrName>style.visibility</p:attrName>
                                        </p:attrNameLst>
                                      </p:cBhvr>
                                      <p:to>
                                        <p:strVal val="visible"/>
                                      </p:to>
                                    </p:set>
                                    <p:animEffect transition="in" filter="wipe(left)">
                                      <p:cBhvr>
                                        <p:cTn id="37" dur="500"/>
                                        <p:tgtEl>
                                          <p:spTgt spid="604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utoUpdateAnimBg="0"/>
      <p:bldP spid="18441" grpId="0" autoUpdateAnimBg="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3692</TotalTime>
  <Words>682</Words>
  <Application>Microsoft Office PowerPoint</Application>
  <PresentationFormat>全屏显示(4:3)</PresentationFormat>
  <Paragraphs>90</Paragraphs>
  <Slides>36</Slides>
  <Notes>0</Notes>
  <HiddenSlides>0</HiddenSlides>
  <MMClips>0</MMClips>
  <ScaleCrop>false</ScaleCrop>
  <HeadingPairs>
    <vt:vector size="6" baseType="variant">
      <vt:variant>
        <vt:lpstr>主题</vt:lpstr>
      </vt:variant>
      <vt:variant>
        <vt:i4>1</vt:i4>
      </vt:variant>
      <vt:variant>
        <vt:lpstr>嵌入 OLE 服务器</vt:lpstr>
      </vt:variant>
      <vt:variant>
        <vt:i4>6</vt:i4>
      </vt:variant>
      <vt:variant>
        <vt:lpstr>幻灯片标题</vt:lpstr>
      </vt:variant>
      <vt:variant>
        <vt:i4>36</vt:i4>
      </vt:variant>
    </vt:vector>
  </HeadingPairs>
  <TitlesOfParts>
    <vt:vector size="43" baseType="lpstr">
      <vt:lpstr>Office 主题​​</vt:lpstr>
      <vt:lpstr>Equation</vt:lpstr>
      <vt:lpstr>公式</vt:lpstr>
      <vt:lpstr>Document</vt:lpstr>
      <vt:lpstr>文档</vt:lpstr>
      <vt:lpstr>Template</vt:lpstr>
      <vt:lpstr>Microsoft Office Word 97 - 2003 文档</vt:lpstr>
      <vt:lpstr>第五章    微分中值定理及其应用</vt:lpstr>
      <vt:lpstr>一、罗尔定理</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二、拉格朗日 ( Lagrange ) 中值定理</vt:lpstr>
      <vt:lpstr>幻灯片 15</vt:lpstr>
      <vt:lpstr>幻灯片 16</vt:lpstr>
      <vt:lpstr>幻灯片 17</vt:lpstr>
      <vt:lpstr>幻灯片 18</vt:lpstr>
      <vt:lpstr>幻灯片 19</vt:lpstr>
      <vt:lpstr>幻灯片 20</vt:lpstr>
      <vt:lpstr>三、柯西 ( Cauchy ) 中值定理</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vector>
  </TitlesOfParts>
  <Company>Lenovo (Beijing) Limited</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weigm</dc:creator>
  <cp:lastModifiedBy>Lenovo User</cp:lastModifiedBy>
  <cp:revision>797</cp:revision>
  <dcterms:created xsi:type="dcterms:W3CDTF">2011-08-03T11:31:34Z</dcterms:created>
  <dcterms:modified xsi:type="dcterms:W3CDTF">2017-11-11T12:34:19Z</dcterms:modified>
</cp:coreProperties>
</file>