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1155" r:id="rId2"/>
    <p:sldId id="1156" r:id="rId3"/>
    <p:sldId id="1170" r:id="rId4"/>
    <p:sldId id="1171" r:id="rId5"/>
    <p:sldId id="1172" r:id="rId6"/>
    <p:sldId id="1173" r:id="rId7"/>
    <p:sldId id="1174" r:id="rId8"/>
    <p:sldId id="1159" r:id="rId9"/>
    <p:sldId id="1160" r:id="rId10"/>
    <p:sldId id="1162" r:id="rId11"/>
    <p:sldId id="1161" r:id="rId12"/>
    <p:sldId id="1163" r:id="rId13"/>
    <p:sldId id="1164" r:id="rId14"/>
    <p:sldId id="1165" r:id="rId15"/>
    <p:sldId id="1166" r:id="rId16"/>
    <p:sldId id="1175" r:id="rId17"/>
    <p:sldId id="1176" r:id="rId18"/>
    <p:sldId id="1177" r:id="rId19"/>
    <p:sldId id="1178" r:id="rId20"/>
    <p:sldId id="1179" r:id="rId2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0000FF"/>
    <a:srgbClr val="99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vertBarState="minimized" horzBarState="maximized">
    <p:restoredLeft sz="15620"/>
    <p:restoredTop sz="95993" autoAdjust="0"/>
  </p:normalViewPr>
  <p:slideViewPr>
    <p:cSldViewPr>
      <p:cViewPr>
        <p:scale>
          <a:sx n="66" d="100"/>
          <a:sy n="66" d="100"/>
        </p:scale>
        <p:origin x="-33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215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9" Type="http://schemas.openxmlformats.org/officeDocument/2006/relationships/image" Target="../media/image54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27.wmf"/><Relationship Id="rId7" Type="http://schemas.openxmlformats.org/officeDocument/2006/relationships/image" Target="../media/image60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59.wmf"/><Relationship Id="rId11" Type="http://schemas.openxmlformats.org/officeDocument/2006/relationships/image" Target="../media/image64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emf"/><Relationship Id="rId9" Type="http://schemas.openxmlformats.org/officeDocument/2006/relationships/image" Target="../media/image6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2" Type="http://schemas.openxmlformats.org/officeDocument/2006/relationships/image" Target="../media/image66.emf"/><Relationship Id="rId1" Type="http://schemas.openxmlformats.org/officeDocument/2006/relationships/image" Target="../media/image65.wmf"/><Relationship Id="rId6" Type="http://schemas.openxmlformats.org/officeDocument/2006/relationships/image" Target="../media/image70.emf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image" Target="../media/image84.wmf"/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12" Type="http://schemas.openxmlformats.org/officeDocument/2006/relationships/image" Target="../media/image83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11" Type="http://schemas.openxmlformats.org/officeDocument/2006/relationships/image" Target="../media/image82.emf"/><Relationship Id="rId5" Type="http://schemas.openxmlformats.org/officeDocument/2006/relationships/image" Target="../media/image76.wmf"/><Relationship Id="rId15" Type="http://schemas.openxmlformats.org/officeDocument/2006/relationships/image" Target="../media/image86.wmf"/><Relationship Id="rId10" Type="http://schemas.openxmlformats.org/officeDocument/2006/relationships/image" Target="../media/image81.emf"/><Relationship Id="rId4" Type="http://schemas.openxmlformats.org/officeDocument/2006/relationships/image" Target="../media/image75.wmf"/><Relationship Id="rId9" Type="http://schemas.openxmlformats.org/officeDocument/2006/relationships/image" Target="../media/image80.emf"/><Relationship Id="rId14" Type="http://schemas.openxmlformats.org/officeDocument/2006/relationships/image" Target="../media/image8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image" Target="../media/image89.emf"/><Relationship Id="rId7" Type="http://schemas.openxmlformats.org/officeDocument/2006/relationships/image" Target="../media/image93.wmf"/><Relationship Id="rId2" Type="http://schemas.openxmlformats.org/officeDocument/2006/relationships/image" Target="../media/image88.e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11" Type="http://schemas.openxmlformats.org/officeDocument/2006/relationships/image" Target="../media/image97.wmf"/><Relationship Id="rId5" Type="http://schemas.openxmlformats.org/officeDocument/2006/relationships/image" Target="../media/image91.wmf"/><Relationship Id="rId10" Type="http://schemas.openxmlformats.org/officeDocument/2006/relationships/image" Target="../media/image96.wmf"/><Relationship Id="rId4" Type="http://schemas.openxmlformats.org/officeDocument/2006/relationships/image" Target="../media/image90.emf"/><Relationship Id="rId9" Type="http://schemas.openxmlformats.org/officeDocument/2006/relationships/image" Target="../media/image9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emf"/><Relationship Id="rId7" Type="http://schemas.openxmlformats.org/officeDocument/2006/relationships/image" Target="../media/image104.w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6" Type="http://schemas.openxmlformats.org/officeDocument/2006/relationships/image" Target="../media/image103.wmf"/><Relationship Id="rId5" Type="http://schemas.openxmlformats.org/officeDocument/2006/relationships/image" Target="../media/image102.emf"/><Relationship Id="rId10" Type="http://schemas.openxmlformats.org/officeDocument/2006/relationships/image" Target="../media/image106.wmf"/><Relationship Id="rId4" Type="http://schemas.openxmlformats.org/officeDocument/2006/relationships/image" Target="../media/image101.wmf"/><Relationship Id="rId9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image" Target="../media/image119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12" Type="http://schemas.openxmlformats.org/officeDocument/2006/relationships/image" Target="../media/image118.wmf"/><Relationship Id="rId2" Type="http://schemas.openxmlformats.org/officeDocument/2006/relationships/image" Target="../media/image108.e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11" Type="http://schemas.openxmlformats.org/officeDocument/2006/relationships/image" Target="../media/image117.wmf"/><Relationship Id="rId5" Type="http://schemas.openxmlformats.org/officeDocument/2006/relationships/image" Target="../media/image111.wmf"/><Relationship Id="rId10" Type="http://schemas.openxmlformats.org/officeDocument/2006/relationships/image" Target="../media/image116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Relationship Id="rId14" Type="http://schemas.openxmlformats.org/officeDocument/2006/relationships/image" Target="../media/image12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5" Type="http://schemas.openxmlformats.org/officeDocument/2006/relationships/image" Target="../media/image27.wmf"/><Relationship Id="rId4" Type="http://schemas.openxmlformats.org/officeDocument/2006/relationships/image" Target="../media/image12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3" Type="http://schemas.openxmlformats.org/officeDocument/2006/relationships/image" Target="../media/image127.emf"/><Relationship Id="rId7" Type="http://schemas.openxmlformats.org/officeDocument/2006/relationships/image" Target="../media/image131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Relationship Id="rId6" Type="http://schemas.openxmlformats.org/officeDocument/2006/relationships/image" Target="../media/image130.emf"/><Relationship Id="rId5" Type="http://schemas.openxmlformats.org/officeDocument/2006/relationships/image" Target="../media/image129.emf"/><Relationship Id="rId4" Type="http://schemas.openxmlformats.org/officeDocument/2006/relationships/image" Target="../media/image128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emf"/><Relationship Id="rId1" Type="http://schemas.openxmlformats.org/officeDocument/2006/relationships/image" Target="../media/image13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6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12" Type="http://schemas.openxmlformats.org/officeDocument/2006/relationships/image" Target="../media/image35.e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0" Type="http://schemas.openxmlformats.org/officeDocument/2006/relationships/image" Target="../media/image33.emf"/><Relationship Id="rId4" Type="http://schemas.openxmlformats.org/officeDocument/2006/relationships/image" Target="../media/image27.wmf"/><Relationship Id="rId9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9.wmf"/><Relationship Id="rId7" Type="http://schemas.openxmlformats.org/officeDocument/2006/relationships/image" Target="../media/image43.e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wmf"/><Relationship Id="rId9" Type="http://schemas.openxmlformats.org/officeDocument/2006/relationships/image" Target="../media/image4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2017-11-11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906BE76-BD34-4F7E-AF7F-D1FBC9E41AC0}" type="slidenum">
              <a:rPr lang="en-US" altLang="zh-CN" sz="1200" smtClean="0"/>
              <a:pPr eaLnBrk="1" hangingPunct="1"/>
              <a:t>8</a:t>
            </a:fld>
            <a:endParaRPr lang="en-US" altLang="zh-CN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2017-11-11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2017-11-11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272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2017-11-11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2017-11-11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2017-11-11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2017-11-11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2017-11-11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2017-11-11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2017-11-11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2017-11-11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4.bin"/><Relationship Id="rId11" Type="http://schemas.openxmlformats.org/officeDocument/2006/relationships/oleObject" Target="../embeddings/Microsoft_Office_Word_97_-_2003___14.doc"/><Relationship Id="rId5" Type="http://schemas.openxmlformats.org/officeDocument/2006/relationships/oleObject" Target="../embeddings/oleObject33.bin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3.bin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2.bin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1.bin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oleObject" Target="../embeddings/oleObject67.bin"/><Relationship Id="rId18" Type="http://schemas.openxmlformats.org/officeDocument/2006/relationships/oleObject" Target="../embeddings/oleObject7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61.bin"/><Relationship Id="rId12" Type="http://schemas.openxmlformats.org/officeDocument/2006/relationships/oleObject" Target="../embeddings/oleObject66.bin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0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0.bin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9.bin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3.bin"/><Relationship Id="rId14" Type="http://schemas.openxmlformats.org/officeDocument/2006/relationships/oleObject" Target="../embeddings/oleObject6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7.bin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76.bin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5.bin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4.bin"/><Relationship Id="rId9" Type="http://schemas.openxmlformats.org/officeDocument/2006/relationships/oleObject" Target="../embeddings/oleObject7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8.bin"/><Relationship Id="rId12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7.bin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6.bin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5.bin"/><Relationship Id="rId9" Type="http://schemas.openxmlformats.org/officeDocument/2006/relationships/oleObject" Target="../embeddings/oleObject9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8.bin"/><Relationship Id="rId12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7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97.bin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6.bin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5.bin"/><Relationship Id="rId9" Type="http://schemas.openxmlformats.org/officeDocument/2006/relationships/oleObject" Target="../embeddings/oleObject100.bin"/><Relationship Id="rId14" Type="http://schemas.openxmlformats.org/officeDocument/2006/relationships/oleObject" Target="../embeddings/oleObject10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1.bin"/><Relationship Id="rId5" Type="http://schemas.openxmlformats.org/officeDocument/2006/relationships/oleObject" Target="../embeddings/oleObject110.bin"/><Relationship Id="rId4" Type="http://schemas.openxmlformats.org/officeDocument/2006/relationships/oleObject" Target="../embeddings/oleObject10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16.bin"/><Relationship Id="rId5" Type="http://schemas.openxmlformats.org/officeDocument/2006/relationships/oleObject" Target="../embeddings/oleObject115.bin"/><Relationship Id="rId10" Type="http://schemas.openxmlformats.org/officeDocument/2006/relationships/oleObject" Target="../embeddings/oleObject120.bin"/><Relationship Id="rId4" Type="http://schemas.openxmlformats.org/officeDocument/2006/relationships/oleObject" Target="../embeddings/oleObject114.bin"/><Relationship Id="rId9" Type="http://schemas.openxmlformats.org/officeDocument/2006/relationships/oleObject" Target="../embeddings/oleObject1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12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Microsoft_Office_Word_97_-_2003___4.doc"/><Relationship Id="rId4" Type="http://schemas.openxmlformats.org/officeDocument/2006/relationships/oleObject" Target="../embeddings/Microsoft_Office_Word_97_-_2003___3.doc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Microsoft_Office_Word_97_-_2003___6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Microsoft_Office_Word_97_-_2003___10.doc"/><Relationship Id="rId5" Type="http://schemas.openxmlformats.org/officeDocument/2006/relationships/oleObject" Target="../embeddings/Microsoft_Office_Word_97_-_2003___9.doc"/><Relationship Id="rId4" Type="http://schemas.openxmlformats.org/officeDocument/2006/relationships/oleObject" Target="../embeddings/Microsoft_Office_Word_97_-_2003___8.doc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Microsoft_Office_Word_97_-_2003___13.doc"/><Relationship Id="rId4" Type="http://schemas.openxmlformats.org/officeDocument/2006/relationships/oleObject" Target="../embeddings/Microsoft_Office_Word_97_-_2003___12.doc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8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2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Relationship Id="rId14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404664"/>
            <a:ext cx="7543800" cy="1143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第二节  洛必达法则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16082304"/>
              </p:ext>
            </p:extLst>
          </p:nvPr>
        </p:nvGraphicFramePr>
        <p:xfrm>
          <a:off x="1357290" y="1500174"/>
          <a:ext cx="3786191" cy="933202"/>
        </p:xfrm>
        <a:graphic>
          <a:graphicData uri="http://schemas.openxmlformats.org/presentationml/2006/ole">
            <p:oleObj spid="_x0000_s872516" name="公式" r:id="rId3" imgW="3403440" imgH="838080" progId="Equation.3">
              <p:embed/>
            </p:oleObj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7790535"/>
              </p:ext>
            </p:extLst>
          </p:nvPr>
        </p:nvGraphicFramePr>
        <p:xfrm>
          <a:off x="1360508" y="2711450"/>
          <a:ext cx="6211888" cy="555625"/>
        </p:xfrm>
        <a:graphic>
          <a:graphicData uri="http://schemas.openxmlformats.org/presentationml/2006/ole">
            <p:oleObj spid="_x0000_s872517" name="公式" r:id="rId4" imgW="5092560" imgH="444240" progId="Equation.3">
              <p:embed/>
            </p:oleObj>
          </a:graphicData>
        </a:graphic>
      </p:graphicFrame>
      <p:sp>
        <p:nvSpPr>
          <p:cNvPr id="1029" name="Rectangle 7"/>
          <p:cNvSpPr>
            <a:spLocks noChangeArrowheads="1"/>
          </p:cNvSpPr>
          <p:nvPr/>
        </p:nvSpPr>
        <p:spPr bwMode="auto">
          <a:xfrm>
            <a:off x="1290654" y="3394075"/>
            <a:ext cx="5638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三、小结、练习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1330325" y="4508500"/>
            <a:ext cx="5834063" cy="927100"/>
          </a:xfrm>
          <a:prstGeom prst="rect">
            <a:avLst/>
          </a:prstGeom>
          <a:solidFill>
            <a:srgbClr val="FFFF99"/>
          </a:solidFill>
          <a:ln w="9525">
            <a:solidFill>
              <a:srgbClr val="00FFCC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rgbClr val="00B050"/>
                </a:solidFill>
                <a:ea typeface="楷体_GB2312" pitchFamily="49" charset="-122"/>
              </a:rPr>
              <a:t>重点：洛必达法则的应用</a:t>
            </a:r>
          </a:p>
          <a:p>
            <a:r>
              <a:rPr lang="zh-CN" altLang="en-US" sz="3200" b="1" dirty="0">
                <a:solidFill>
                  <a:srgbClr val="00B050"/>
                </a:solidFill>
                <a:ea typeface="楷体_GB2312" pitchFamily="49" charset="-122"/>
              </a:rPr>
              <a:t>难点：洛必达法则使用的条件</a:t>
            </a:r>
          </a:p>
        </p:txBody>
      </p:sp>
    </p:spTree>
    <p:extLst>
      <p:ext uri="{BB962C8B-B14F-4D97-AF65-F5344CB8AC3E}">
        <p14:creationId xmlns:p14="http://schemas.microsoft.com/office/powerpoint/2010/main" xmlns="" val="276065424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Text Box 2"/>
          <p:cNvSpPr txBox="1">
            <a:spLocks noChangeArrowheads="1"/>
          </p:cNvSpPr>
          <p:nvPr/>
        </p:nvSpPr>
        <p:spPr bwMode="auto">
          <a:xfrm>
            <a:off x="107504" y="419398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07504" y="1370782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27147103"/>
              </p:ext>
            </p:extLst>
          </p:nvPr>
        </p:nvGraphicFramePr>
        <p:xfrm>
          <a:off x="945704" y="260648"/>
          <a:ext cx="2152650" cy="1054100"/>
        </p:xfrm>
        <a:graphic>
          <a:graphicData uri="http://schemas.openxmlformats.org/presentationml/2006/ole">
            <p:oleObj spid="_x0000_s879909" name="公式" r:id="rId3" imgW="2070100" imgH="1054100" progId="Equation.3">
              <p:embed/>
            </p:oleObj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49674425"/>
              </p:ext>
            </p:extLst>
          </p:nvPr>
        </p:nvGraphicFramePr>
        <p:xfrm>
          <a:off x="825054" y="1212032"/>
          <a:ext cx="2921000" cy="1104900"/>
        </p:xfrm>
        <a:graphic>
          <a:graphicData uri="http://schemas.openxmlformats.org/presentationml/2006/ole">
            <p:oleObj spid="_x0000_s879910" name="公式" r:id="rId4" imgW="2921000" imgH="1104900" progId="Equation.3">
              <p:embed/>
            </p:oleObj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068045"/>
              </p:ext>
            </p:extLst>
          </p:nvPr>
        </p:nvGraphicFramePr>
        <p:xfrm>
          <a:off x="3904804" y="1212032"/>
          <a:ext cx="2197100" cy="1104900"/>
        </p:xfrm>
        <a:graphic>
          <a:graphicData uri="http://schemas.openxmlformats.org/presentationml/2006/ole">
            <p:oleObj spid="_x0000_s879911" name="公式" r:id="rId5" imgW="2197100" imgH="1104900" progId="Equation.3">
              <p:embed/>
            </p:oleObj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00981753"/>
              </p:ext>
            </p:extLst>
          </p:nvPr>
        </p:nvGraphicFramePr>
        <p:xfrm>
          <a:off x="827584" y="2348880"/>
          <a:ext cx="3429000" cy="1054100"/>
        </p:xfrm>
        <a:graphic>
          <a:graphicData uri="http://schemas.openxmlformats.org/presentationml/2006/ole">
            <p:oleObj spid="_x0000_s879912" name="公式" r:id="rId6" imgW="3429000" imgH="1054100" progId="Equation.3">
              <p:embed/>
            </p:oleObj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0900808"/>
              </p:ext>
            </p:extLst>
          </p:nvPr>
        </p:nvGraphicFramePr>
        <p:xfrm>
          <a:off x="4355976" y="2276872"/>
          <a:ext cx="1765300" cy="1054100"/>
        </p:xfrm>
        <a:graphic>
          <a:graphicData uri="http://schemas.openxmlformats.org/presentationml/2006/ole">
            <p:oleObj spid="_x0000_s879913" name="公式" r:id="rId7" imgW="1765300" imgH="1054100" progId="Equation.3">
              <p:embed/>
            </p:oleObj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87140840"/>
              </p:ext>
            </p:extLst>
          </p:nvPr>
        </p:nvGraphicFramePr>
        <p:xfrm>
          <a:off x="6228184" y="2276872"/>
          <a:ext cx="2019300" cy="1054100"/>
        </p:xfrm>
        <a:graphic>
          <a:graphicData uri="http://schemas.openxmlformats.org/presentationml/2006/ole">
            <p:oleObj spid="_x0000_s879914" name="公式" r:id="rId8" imgW="2019300" imgH="1054100" progId="Equation.3">
              <p:embed/>
            </p:oleObj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51689556"/>
              </p:ext>
            </p:extLst>
          </p:nvPr>
        </p:nvGraphicFramePr>
        <p:xfrm>
          <a:off x="8388424" y="2564904"/>
          <a:ext cx="582612" cy="315913"/>
        </p:xfrm>
        <a:graphic>
          <a:graphicData uri="http://schemas.openxmlformats.org/presentationml/2006/ole">
            <p:oleObj spid="_x0000_s879915" name="公式" r:id="rId9" imgW="583693" imgH="317225" progId="Equation.3">
              <p:embed/>
            </p:oleObj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39723672"/>
              </p:ext>
            </p:extLst>
          </p:nvPr>
        </p:nvGraphicFramePr>
        <p:xfrm>
          <a:off x="4330254" y="266998"/>
          <a:ext cx="722313" cy="825500"/>
        </p:xfrm>
        <a:graphic>
          <a:graphicData uri="http://schemas.openxmlformats.org/presentationml/2006/ole">
            <p:oleObj spid="_x0000_s879916" name="公式" r:id="rId10" imgW="714302" imgH="819215" progId="Equation.3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53356909"/>
              </p:ext>
            </p:extLst>
          </p:nvPr>
        </p:nvGraphicFramePr>
        <p:xfrm>
          <a:off x="467544" y="3501008"/>
          <a:ext cx="7776864" cy="2994601"/>
        </p:xfrm>
        <a:graphic>
          <a:graphicData uri="http://schemas.openxmlformats.org/presentationml/2006/ole">
            <p:oleObj spid="_x0000_s879917" name="Document" r:id="rId11" imgW="8623346" imgH="3330807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584844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467544" y="1398464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492944" y="2450976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1435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78363281"/>
              </p:ext>
            </p:extLst>
          </p:nvPr>
        </p:nvGraphicFramePr>
        <p:xfrm>
          <a:off x="1420044" y="1231776"/>
          <a:ext cx="2298700" cy="838200"/>
        </p:xfrm>
        <a:graphic>
          <a:graphicData uri="http://schemas.openxmlformats.org/presentationml/2006/ole">
            <p:oleObj spid="_x0000_s878951" name="公式" r:id="rId3" imgW="2298700" imgH="838200" progId="Equation.3">
              <p:embed/>
            </p:oleObj>
          </a:graphicData>
        </a:graphic>
      </p:graphicFrame>
      <p:graphicFrame>
        <p:nvGraphicFramePr>
          <p:cNvPr id="1435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19069202"/>
              </p:ext>
            </p:extLst>
          </p:nvPr>
        </p:nvGraphicFramePr>
        <p:xfrm>
          <a:off x="1178744" y="2336676"/>
          <a:ext cx="3797300" cy="838200"/>
        </p:xfrm>
        <a:graphic>
          <a:graphicData uri="http://schemas.openxmlformats.org/presentationml/2006/ole">
            <p:oleObj spid="_x0000_s878952" name="公式" r:id="rId4" imgW="3797300" imgH="838200" progId="Equation.3">
              <p:embed/>
            </p:oleObj>
          </a:graphicData>
        </a:graphic>
      </p:graphicFrame>
      <p:graphicFrame>
        <p:nvGraphicFramePr>
          <p:cNvPr id="1435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48742160"/>
              </p:ext>
            </p:extLst>
          </p:nvPr>
        </p:nvGraphicFramePr>
        <p:xfrm>
          <a:off x="6957244" y="2641476"/>
          <a:ext cx="571500" cy="315913"/>
        </p:xfrm>
        <a:graphic>
          <a:graphicData uri="http://schemas.openxmlformats.org/presentationml/2006/ole">
            <p:oleObj spid="_x0000_s878953" name="公式" r:id="rId5" imgW="571252" imgH="317362" progId="Equation.3">
              <p:embed/>
            </p:oleObj>
          </a:graphicData>
        </a:graphic>
      </p:graphicFrame>
      <p:graphicFrame>
        <p:nvGraphicFramePr>
          <p:cNvPr id="1436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13564343"/>
              </p:ext>
            </p:extLst>
          </p:nvPr>
        </p:nvGraphicFramePr>
        <p:xfrm>
          <a:off x="4125144" y="1079376"/>
          <a:ext cx="866775" cy="990600"/>
        </p:xfrm>
        <a:graphic>
          <a:graphicData uri="http://schemas.openxmlformats.org/presentationml/2006/ole">
            <p:oleObj spid="_x0000_s878954" name="公式" r:id="rId6" imgW="714302" imgH="819215" progId="Equation.3">
              <p:embed/>
            </p:oleObj>
          </a:graphicData>
        </a:graphic>
      </p:graphicFrame>
      <p:graphicFrame>
        <p:nvGraphicFramePr>
          <p:cNvPr id="1436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71545012"/>
              </p:ext>
            </p:extLst>
          </p:nvPr>
        </p:nvGraphicFramePr>
        <p:xfrm>
          <a:off x="5052244" y="2336676"/>
          <a:ext cx="1854200" cy="876300"/>
        </p:xfrm>
        <a:graphic>
          <a:graphicData uri="http://schemas.openxmlformats.org/presentationml/2006/ole">
            <p:oleObj spid="_x0000_s878955" name="公式" r:id="rId7" imgW="1854200" imgH="876300" progId="Equation.3">
              <p:embed/>
            </p:oleObj>
          </a:graphicData>
        </a:graphic>
      </p:graphicFrame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395536" y="116632"/>
            <a:ext cx="8153400" cy="955675"/>
          </a:xfrm>
          <a:prstGeom prst="rect">
            <a:avLst/>
          </a:prstGeom>
          <a:solidFill>
            <a:srgbClr val="FFFF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注记：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洛必达法则是</a:t>
            </a:r>
            <a:r>
              <a:rPr lang="zh-CN" altLang="en-US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求待定型极限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的一种很有效的方法，但与其它求极限方法结合使用，效果更好</a:t>
            </a:r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.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39552" y="3502496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例6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52252" y="4416896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2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1612660"/>
              </p:ext>
            </p:extLst>
          </p:nvPr>
        </p:nvGraphicFramePr>
        <p:xfrm>
          <a:off x="1530152" y="3350096"/>
          <a:ext cx="2451100" cy="838200"/>
        </p:xfrm>
        <a:graphic>
          <a:graphicData uri="http://schemas.openxmlformats.org/presentationml/2006/ole">
            <p:oleObj spid="_x0000_s878956" name="公式" r:id="rId8" imgW="2451100" imgH="838200" progId="Equation.3">
              <p:embed/>
            </p:oleObj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15683272"/>
              </p:ext>
            </p:extLst>
          </p:nvPr>
        </p:nvGraphicFramePr>
        <p:xfrm>
          <a:off x="1407344" y="4257352"/>
          <a:ext cx="2984500" cy="838200"/>
        </p:xfrm>
        <a:graphic>
          <a:graphicData uri="http://schemas.openxmlformats.org/presentationml/2006/ole">
            <p:oleObj spid="_x0000_s878957" name="公式" r:id="rId9" imgW="2984500" imgH="838200" progId="Equation.3">
              <p:embed/>
            </p:oleObj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12323638"/>
              </p:ext>
            </p:extLst>
          </p:nvPr>
        </p:nvGraphicFramePr>
        <p:xfrm>
          <a:off x="2215952" y="5204296"/>
          <a:ext cx="2743200" cy="889000"/>
        </p:xfrm>
        <a:graphic>
          <a:graphicData uri="http://schemas.openxmlformats.org/presentationml/2006/ole">
            <p:oleObj spid="_x0000_s878958" name="公式" r:id="rId10" imgW="2743200" imgH="889000" progId="Equation.3">
              <p:embed/>
            </p:oleObj>
          </a:graphicData>
        </a:graphic>
      </p:graphicFrame>
      <p:graphicFrame>
        <p:nvGraphicFramePr>
          <p:cNvPr id="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69621026"/>
              </p:ext>
            </p:extLst>
          </p:nvPr>
        </p:nvGraphicFramePr>
        <p:xfrm>
          <a:off x="4501952" y="4188296"/>
          <a:ext cx="2222500" cy="889000"/>
        </p:xfrm>
        <a:graphic>
          <a:graphicData uri="http://schemas.openxmlformats.org/presentationml/2006/ole">
            <p:oleObj spid="_x0000_s878959" name="公式" r:id="rId11" imgW="2222500" imgH="889000" progId="Equation.3">
              <p:embed/>
            </p:oleObj>
          </a:graphicData>
        </a:graphic>
      </p:graphicFrame>
      <p:graphicFrame>
        <p:nvGraphicFramePr>
          <p:cNvPr id="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52415660"/>
              </p:ext>
            </p:extLst>
          </p:nvPr>
        </p:nvGraphicFramePr>
        <p:xfrm>
          <a:off x="5035352" y="5255096"/>
          <a:ext cx="1879600" cy="838200"/>
        </p:xfrm>
        <a:graphic>
          <a:graphicData uri="http://schemas.openxmlformats.org/presentationml/2006/ole">
            <p:oleObj spid="_x0000_s878960" name="公式" r:id="rId12" imgW="1879600" imgH="838200" progId="Equation.3">
              <p:embed/>
            </p:oleObj>
          </a:graphicData>
        </a:graphic>
      </p:graphicFrame>
      <p:graphicFrame>
        <p:nvGraphicFramePr>
          <p:cNvPr id="2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79639019"/>
              </p:ext>
            </p:extLst>
          </p:nvPr>
        </p:nvGraphicFramePr>
        <p:xfrm>
          <a:off x="7016552" y="5255096"/>
          <a:ext cx="647700" cy="838200"/>
        </p:xfrm>
        <a:graphic>
          <a:graphicData uri="http://schemas.openxmlformats.org/presentationml/2006/ole">
            <p:oleObj spid="_x0000_s878961" name="公式" r:id="rId13" imgW="647700" imgH="838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669118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4" grpId="0" autoUpdateAnimBg="0"/>
      <p:bldP spid="18" grpId="0" autoUpdateAnimBg="0"/>
      <p:bldP spid="1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467544" y="1901776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00CC"/>
                </a:solidFill>
                <a:ea typeface="黑体" pitchFamily="2" charset="-122"/>
              </a:rPr>
              <a:t>例如</a:t>
            </a:r>
            <a:endParaRPr lang="zh-CN" altLang="en-US" sz="2800" b="1" dirty="0">
              <a:solidFill>
                <a:srgbClr val="9900CC"/>
              </a:solidFill>
              <a:ea typeface="黑体" pitchFamily="2" charset="-122"/>
            </a:endParaRPr>
          </a:p>
        </p:txBody>
      </p:sp>
      <p:graphicFrame>
        <p:nvGraphicFramePr>
          <p:cNvPr id="1639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48700020"/>
              </p:ext>
            </p:extLst>
          </p:nvPr>
        </p:nvGraphicFramePr>
        <p:xfrm>
          <a:off x="1312094" y="1508373"/>
          <a:ext cx="2508250" cy="1168400"/>
        </p:xfrm>
        <a:graphic>
          <a:graphicData uri="http://schemas.openxmlformats.org/presentationml/2006/ole">
            <p:oleObj spid="_x0000_s881047" name="公式" r:id="rId3" imgW="1167893" imgH="545863" progId="Equation.3">
              <p:embed/>
            </p:oleObj>
          </a:graphicData>
        </a:graphic>
      </p:graphicFrame>
      <p:graphicFrame>
        <p:nvGraphicFramePr>
          <p:cNvPr id="1640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84484888"/>
              </p:ext>
            </p:extLst>
          </p:nvPr>
        </p:nvGraphicFramePr>
        <p:xfrm>
          <a:off x="3779069" y="1821110"/>
          <a:ext cx="574675" cy="762000"/>
        </p:xfrm>
        <a:graphic>
          <a:graphicData uri="http://schemas.openxmlformats.org/presentationml/2006/ole">
            <p:oleObj spid="_x0000_s881048" name="公式" r:id="rId4" imgW="628504" imgH="828773" progId="Equation.3">
              <p:embed/>
            </p:oleObj>
          </a:graphicData>
        </a:graphic>
      </p:graphicFrame>
      <p:sp>
        <p:nvSpPr>
          <p:cNvPr id="16401" name="AutoShape 17"/>
          <p:cNvSpPr>
            <a:spLocks noChangeArrowheads="1"/>
          </p:cNvSpPr>
          <p:nvPr/>
        </p:nvSpPr>
        <p:spPr bwMode="auto">
          <a:xfrm>
            <a:off x="4410894" y="2125910"/>
            <a:ext cx="1009650" cy="152400"/>
          </a:xfrm>
          <a:prstGeom prst="rightArrow">
            <a:avLst>
              <a:gd name="adj1" fmla="val 50000"/>
              <a:gd name="adj2" fmla="val 165625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40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46064099"/>
              </p:ext>
            </p:extLst>
          </p:nvPr>
        </p:nvGraphicFramePr>
        <p:xfrm>
          <a:off x="5420544" y="1494085"/>
          <a:ext cx="1793875" cy="1354138"/>
        </p:xfrm>
        <a:graphic>
          <a:graphicData uri="http://schemas.openxmlformats.org/presentationml/2006/ole">
            <p:oleObj spid="_x0000_s881049" name="公式" r:id="rId5" imgW="888614" imgH="672808" progId="Equation.3">
              <p:embed/>
            </p:oleObj>
          </a:graphicData>
        </a:graphic>
      </p:graphicFrame>
      <p:graphicFrame>
        <p:nvGraphicFramePr>
          <p:cNvPr id="1640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1826612"/>
              </p:ext>
            </p:extLst>
          </p:nvPr>
        </p:nvGraphicFramePr>
        <p:xfrm>
          <a:off x="7289032" y="1744910"/>
          <a:ext cx="793750" cy="906463"/>
        </p:xfrm>
        <a:graphic>
          <a:graphicData uri="http://schemas.openxmlformats.org/presentationml/2006/ole">
            <p:oleObj spid="_x0000_s881050" name="公式" r:id="rId6" imgW="714302" imgH="819215" progId="Equation.3">
              <p:embed/>
            </p:oleObj>
          </a:graphicData>
        </a:graphic>
      </p:graphicFrame>
      <p:graphicFrame>
        <p:nvGraphicFramePr>
          <p:cNvPr id="164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96754571"/>
              </p:ext>
            </p:extLst>
          </p:nvPr>
        </p:nvGraphicFramePr>
        <p:xfrm>
          <a:off x="3515544" y="2803773"/>
          <a:ext cx="698500" cy="698500"/>
        </p:xfrm>
        <a:graphic>
          <a:graphicData uri="http://schemas.openxmlformats.org/presentationml/2006/ole">
            <p:oleObj spid="_x0000_s881051" name="公式" r:id="rId7" imgW="438182" imgH="438280" progId="Equation.3">
              <p:embed/>
            </p:oleObj>
          </a:graphicData>
        </a:graphic>
      </p:graphicFrame>
      <p:graphicFrame>
        <p:nvGraphicFramePr>
          <p:cNvPr id="1640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68524504"/>
              </p:ext>
            </p:extLst>
          </p:nvPr>
        </p:nvGraphicFramePr>
        <p:xfrm>
          <a:off x="4353744" y="2879973"/>
          <a:ext cx="728663" cy="484187"/>
        </p:xfrm>
        <a:graphic>
          <a:graphicData uri="http://schemas.openxmlformats.org/presentationml/2006/ole">
            <p:oleObj spid="_x0000_s881052" name="公式" r:id="rId8" imgW="295186" imgH="190467" progId="Equation.3">
              <p:embed/>
            </p:oleObj>
          </a:graphicData>
        </a:graphic>
      </p:graphicFrame>
      <p:graphicFrame>
        <p:nvGraphicFramePr>
          <p:cNvPr id="1640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80513187"/>
              </p:ext>
            </p:extLst>
          </p:nvPr>
        </p:nvGraphicFramePr>
        <p:xfrm>
          <a:off x="1350194" y="2637085"/>
          <a:ext cx="2012950" cy="1223963"/>
        </p:xfrm>
        <a:graphic>
          <a:graphicData uri="http://schemas.openxmlformats.org/presentationml/2006/ole">
            <p:oleObj spid="_x0000_s881053" name="Equation" r:id="rId9" imgW="1727200" imgH="1054100" progId="Equation.3">
              <p:embed/>
            </p:oleObj>
          </a:graphicData>
        </a:graphic>
      </p:graphicFrame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451048" y="601117"/>
            <a:ext cx="6621282" cy="523220"/>
          </a:xfrm>
          <a:prstGeom prst="rect">
            <a:avLst/>
          </a:prstGeom>
          <a:solidFill>
            <a:srgbClr val="FFFF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注记：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使用</a:t>
            </a:r>
            <a:r>
              <a:rPr lang="zh-CN" altLang="en-US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洛必达法则</a:t>
            </a:r>
            <a:r>
              <a:rPr lang="zh-CN" altLang="en-US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有时</a:t>
            </a:r>
            <a:r>
              <a:rPr lang="zh-CN" altLang="en-US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需要</a:t>
            </a:r>
            <a:r>
              <a:rPr lang="zh-CN" altLang="en-US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转换类型</a:t>
            </a:r>
            <a:endParaRPr lang="en-US" altLang="zh-CN" sz="2800" b="1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52799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8" grpId="0" autoUpdateAnimBg="0"/>
      <p:bldP spid="164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428596" y="487759"/>
          <a:ext cx="7500989" cy="545703"/>
        </p:xfrm>
        <a:graphic>
          <a:graphicData uri="http://schemas.openxmlformats.org/presentationml/2006/ole">
            <p:oleObj spid="_x0000_s882194" name="公式" r:id="rId3" imgW="5803560" imgH="444240" progId="Equation.3">
              <p:embed/>
            </p:oleObj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39750" y="30972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例7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39750" y="383381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485900" y="3103563"/>
          <a:ext cx="2032000" cy="596900"/>
        </p:xfrm>
        <a:graphic>
          <a:graphicData uri="http://schemas.openxmlformats.org/presentationml/2006/ole">
            <p:oleObj spid="_x0000_s882195" name="公式" r:id="rId4" imgW="2032000" imgH="596900" progId="Equation.3">
              <p:embed/>
            </p:oleObj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4425950" y="3173413"/>
          <a:ext cx="1143000" cy="420687"/>
        </p:xfrm>
        <a:graphic>
          <a:graphicData uri="http://schemas.openxmlformats.org/presentationml/2006/ole">
            <p:oleObj spid="_x0000_s882196" name="公式" r:id="rId5" imgW="1057153" imgH="380935" progId="Equation.3">
              <p:embed/>
            </p:oleObj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1339850" y="3649663"/>
          <a:ext cx="2209800" cy="889000"/>
        </p:xfrm>
        <a:graphic>
          <a:graphicData uri="http://schemas.openxmlformats.org/presentationml/2006/ole">
            <p:oleObj spid="_x0000_s882197" name="公式" r:id="rId6" imgW="2209800" imgH="889000" progId="Equation.3">
              <p:embed/>
            </p:oleObj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3625850" y="3624263"/>
          <a:ext cx="1371600" cy="876300"/>
        </p:xfrm>
        <a:graphic>
          <a:graphicData uri="http://schemas.openxmlformats.org/presentationml/2006/ole">
            <p:oleObj spid="_x0000_s882198" name="公式" r:id="rId7" imgW="1371600" imgH="876300" progId="Equation.3">
              <p:embed/>
            </p:oleObj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5073650" y="3624263"/>
          <a:ext cx="1371600" cy="876300"/>
        </p:xfrm>
        <a:graphic>
          <a:graphicData uri="http://schemas.openxmlformats.org/presentationml/2006/ole">
            <p:oleObj spid="_x0000_s882199" name="公式" r:id="rId8" imgW="1371600" imgH="876300" progId="Equation.3">
              <p:embed/>
            </p:oleObj>
          </a:graphicData>
        </a:graphic>
      </p:graphicFrame>
      <p:graphicFrame>
        <p:nvGraphicFramePr>
          <p:cNvPr id="7184" name="Object 16"/>
          <p:cNvGraphicFramePr>
            <a:graphicFrameLocks noChangeAspect="1"/>
          </p:cNvGraphicFramePr>
          <p:nvPr/>
        </p:nvGraphicFramePr>
        <p:xfrm>
          <a:off x="6597650" y="4005263"/>
          <a:ext cx="876300" cy="252412"/>
        </p:xfrm>
        <a:graphic>
          <a:graphicData uri="http://schemas.openxmlformats.org/presentationml/2006/ole">
            <p:oleObj spid="_x0000_s882200" name="公式" r:id="rId9" imgW="875920" imgH="253890" progId="Equation.3">
              <p:embed/>
            </p:oleObj>
          </a:graphicData>
        </a:graphic>
      </p:graphicFrame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539750" y="1196975"/>
            <a:ext cx="6115050" cy="528638"/>
          </a:xfrm>
          <a:prstGeom prst="rect">
            <a:avLst/>
          </a:prstGeom>
          <a:solidFill>
            <a:srgbClr val="FFFF99"/>
          </a:solidFill>
          <a:ln w="9525">
            <a:solidFill>
              <a:srgbClr val="CC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方法</a:t>
            </a:r>
            <a:r>
              <a:rPr lang="en-US" altLang="zh-CN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b="1" dirty="0">
                <a:solidFill>
                  <a:srgbClr val="9900CC"/>
                </a:solidFill>
              </a:rPr>
              <a:t>将其它类型未定式化为标准形式</a:t>
            </a:r>
          </a:p>
        </p:txBody>
      </p:sp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6724650" y="1166813"/>
          <a:ext cx="522288" cy="606425"/>
        </p:xfrm>
        <a:graphic>
          <a:graphicData uri="http://schemas.openxmlformats.org/presentationml/2006/ole">
            <p:oleObj spid="_x0000_s882201" name="公式" r:id="rId10" imgW="714302" imgH="828773" progId="Equation.3">
              <p:embed/>
            </p:oleObj>
          </a:graphicData>
        </a:graphic>
      </p:graphicFrame>
      <p:graphicFrame>
        <p:nvGraphicFramePr>
          <p:cNvPr id="7187" name="Object 19"/>
          <p:cNvGraphicFramePr>
            <a:graphicFrameLocks noChangeAspect="1"/>
          </p:cNvGraphicFramePr>
          <p:nvPr/>
        </p:nvGraphicFramePr>
        <p:xfrm>
          <a:off x="7235825" y="1176338"/>
          <a:ext cx="522288" cy="596900"/>
        </p:xfrm>
        <a:graphic>
          <a:graphicData uri="http://schemas.openxmlformats.org/presentationml/2006/ole">
            <p:oleObj spid="_x0000_s882202" name="公式" r:id="rId11" imgW="714302" imgH="819215" progId="Equation.3">
              <p:embed/>
            </p:oleObj>
          </a:graphicData>
        </a:graphic>
      </p:graphicFrame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684213" y="1844675"/>
          <a:ext cx="1997075" cy="565150"/>
        </p:xfrm>
        <a:graphic>
          <a:graphicData uri="http://schemas.openxmlformats.org/presentationml/2006/ole">
            <p:oleObj spid="_x0000_s882203" name="公式" r:id="rId12" imgW="1514402" imgH="419165" progId="Equation.3">
              <p:embed/>
            </p:oleObj>
          </a:graphicData>
        </a:graphic>
      </p:graphicFrame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615950" y="239553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步骤</a:t>
            </a:r>
            <a:r>
              <a:rPr lang="en-US" altLang="zh-CN" sz="2800" b="1"/>
              <a:t>:</a:t>
            </a:r>
          </a:p>
        </p:txBody>
      </p:sp>
      <p:graphicFrame>
        <p:nvGraphicFramePr>
          <p:cNvPr id="7190" name="Object 22"/>
          <p:cNvGraphicFramePr>
            <a:graphicFrameLocks noChangeAspect="1"/>
          </p:cNvGraphicFramePr>
          <p:nvPr/>
        </p:nvGraphicFramePr>
        <p:xfrm>
          <a:off x="1627188" y="2252663"/>
          <a:ext cx="2265362" cy="876300"/>
        </p:xfrm>
        <a:graphic>
          <a:graphicData uri="http://schemas.openxmlformats.org/presentationml/2006/ole">
            <p:oleObj spid="_x0000_s882204" name="公式" r:id="rId13" imgW="2124180" imgH="819215" progId="Equation.3">
              <p:embed/>
            </p:oleObj>
          </a:graphicData>
        </a:graphic>
      </p:graphicFrame>
      <p:graphicFrame>
        <p:nvGraphicFramePr>
          <p:cNvPr id="7191" name="Object 23"/>
          <p:cNvGraphicFramePr>
            <a:graphicFrameLocks noChangeAspect="1"/>
          </p:cNvGraphicFramePr>
          <p:nvPr/>
        </p:nvGraphicFramePr>
        <p:xfrm>
          <a:off x="4197350" y="2252663"/>
          <a:ext cx="2443163" cy="890587"/>
        </p:xfrm>
        <a:graphic>
          <a:graphicData uri="http://schemas.openxmlformats.org/presentationml/2006/ole">
            <p:oleObj spid="_x0000_s882205" name="公式" r:id="rId14" imgW="2285903" imgH="828773" progId="Equation.3">
              <p:embed/>
            </p:oleObj>
          </a:graphicData>
        </a:graphic>
      </p:graphicFrame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539750" y="476726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练习</a:t>
            </a:r>
            <a:r>
              <a:rPr lang="zh-CN" altLang="en-US" sz="2800" b="1">
                <a:solidFill>
                  <a:schemeClr val="accent2"/>
                </a:solidFill>
              </a:rPr>
              <a:t>     </a:t>
            </a:r>
            <a:r>
              <a:rPr lang="zh-CN" altLang="en-US" sz="2800" b="1"/>
              <a:t>求</a:t>
            </a:r>
          </a:p>
        </p:txBody>
      </p:sp>
      <p:graphicFrame>
        <p:nvGraphicFramePr>
          <p:cNvPr id="7194" name="Object 26"/>
          <p:cNvGraphicFramePr>
            <a:graphicFrameLocks noChangeAspect="1"/>
          </p:cNvGraphicFramePr>
          <p:nvPr/>
        </p:nvGraphicFramePr>
        <p:xfrm>
          <a:off x="2228850" y="4811713"/>
          <a:ext cx="1587500" cy="601662"/>
        </p:xfrm>
        <a:graphic>
          <a:graphicData uri="http://schemas.openxmlformats.org/presentationml/2006/ole">
            <p:oleObj spid="_x0000_s882206" name="Equation" r:id="rId15" imgW="1574800" imgH="596900" progId="Equation.3">
              <p:embed/>
            </p:oleObj>
          </a:graphicData>
        </a:graphic>
      </p:graphicFrame>
      <p:graphicFrame>
        <p:nvGraphicFramePr>
          <p:cNvPr id="7195" name="Object 27"/>
          <p:cNvGraphicFramePr>
            <a:graphicFrameLocks noChangeAspect="1"/>
          </p:cNvGraphicFramePr>
          <p:nvPr/>
        </p:nvGraphicFramePr>
        <p:xfrm>
          <a:off x="5783263" y="4310063"/>
          <a:ext cx="1766887" cy="1539875"/>
        </p:xfrm>
        <a:graphic>
          <a:graphicData uri="http://schemas.openxmlformats.org/presentationml/2006/ole">
            <p:oleObj spid="_x0000_s882207" name="Equation" r:id="rId16" imgW="1778000" imgH="1549400" progId="Equation.3">
              <p:embed/>
            </p:oleObj>
          </a:graphicData>
        </a:graphic>
      </p:graphicFrame>
      <p:graphicFrame>
        <p:nvGraphicFramePr>
          <p:cNvPr id="7197" name="Object 29"/>
          <p:cNvGraphicFramePr>
            <a:graphicFrameLocks noChangeAspect="1"/>
          </p:cNvGraphicFramePr>
          <p:nvPr/>
        </p:nvGraphicFramePr>
        <p:xfrm>
          <a:off x="7705725" y="4860925"/>
          <a:ext cx="530225" cy="287338"/>
        </p:xfrm>
        <a:graphic>
          <a:graphicData uri="http://schemas.openxmlformats.org/presentationml/2006/ole">
            <p:oleObj spid="_x0000_s882208" name="Equation" r:id="rId17" imgW="583693" imgH="317225" progId="Equation.3">
              <p:embed/>
            </p:oleObj>
          </a:graphicData>
        </a:graphic>
      </p:graphicFrame>
      <p:graphicFrame>
        <p:nvGraphicFramePr>
          <p:cNvPr id="7198" name="Object 30"/>
          <p:cNvGraphicFramePr>
            <a:graphicFrameLocks noChangeAspect="1"/>
          </p:cNvGraphicFramePr>
          <p:nvPr/>
        </p:nvGraphicFramePr>
        <p:xfrm>
          <a:off x="3989388" y="4691063"/>
          <a:ext cx="1655762" cy="1116012"/>
        </p:xfrm>
        <a:graphic>
          <a:graphicData uri="http://schemas.openxmlformats.org/presentationml/2006/ole">
            <p:oleObj spid="_x0000_s882209" name="Equation" r:id="rId18" imgW="1638300" imgH="11049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221638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27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775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  <p:bldP spid="7174" grpId="0" autoUpdateAnimBg="0"/>
      <p:bldP spid="7185" grpId="0" animBg="1" autoUpdateAnimBg="0"/>
      <p:bldP spid="7189" grpId="0" autoUpdateAnimBg="0"/>
      <p:bldP spid="719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34963" y="160337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例8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34963" y="25019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45056" name="Object 0"/>
          <p:cNvGraphicFramePr>
            <a:graphicFrameLocks noChangeAspect="1"/>
          </p:cNvGraphicFramePr>
          <p:nvPr/>
        </p:nvGraphicFramePr>
        <p:xfrm>
          <a:off x="1300163" y="1489075"/>
          <a:ext cx="2603500" cy="838200"/>
        </p:xfrm>
        <a:graphic>
          <a:graphicData uri="http://schemas.openxmlformats.org/presentationml/2006/ole">
            <p:oleObj spid="_x0000_s883053" name="公式" r:id="rId3" imgW="2603500" imgH="838200" progId="Equation.3">
              <p:embed/>
            </p:oleObj>
          </a:graphicData>
        </a:graphic>
      </p:graphicFrame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5041900" y="1717675"/>
          <a:ext cx="1389063" cy="420688"/>
        </p:xfrm>
        <a:graphic>
          <a:graphicData uri="http://schemas.openxmlformats.org/presentationml/2006/ole">
            <p:oleObj spid="_x0000_s883054" name="公式" r:id="rId4" imgW="1285948" imgH="380935" progId="Equation.3">
              <p:embed/>
            </p:oleObj>
          </a:graphicData>
        </a:graphic>
      </p:graphicFrame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249363" y="620713"/>
          <a:ext cx="2386012" cy="889000"/>
        </p:xfrm>
        <a:graphic>
          <a:graphicData uri="http://schemas.openxmlformats.org/presentationml/2006/ole">
            <p:oleObj spid="_x0000_s883055" name="公式" r:id="rId5" imgW="2238237" imgH="828773" progId="Equation.3">
              <p:embed/>
            </p:oleObj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3757613" y="620713"/>
          <a:ext cx="1377950" cy="890587"/>
        </p:xfrm>
        <a:graphic>
          <a:graphicData uri="http://schemas.openxmlformats.org/presentationml/2006/ole">
            <p:oleObj spid="_x0000_s883056" name="公式" r:id="rId6" imgW="1285948" imgH="828773" progId="Equation.3">
              <p:embed/>
            </p:oleObj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1200150" y="2425700"/>
          <a:ext cx="2921000" cy="838200"/>
        </p:xfrm>
        <a:graphic>
          <a:graphicData uri="http://schemas.openxmlformats.org/presentationml/2006/ole">
            <p:oleObj spid="_x0000_s883057" name="公式" r:id="rId7" imgW="2921000" imgH="838200" progId="Equation.3">
              <p:embed/>
            </p:oleObj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4213225" y="2425700"/>
          <a:ext cx="2908300" cy="838200"/>
        </p:xfrm>
        <a:graphic>
          <a:graphicData uri="http://schemas.openxmlformats.org/presentationml/2006/ole">
            <p:oleObj spid="_x0000_s883058" name="公式" r:id="rId8" imgW="2908300" imgH="838200" progId="Equation.3">
              <p:embed/>
            </p:oleObj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7185025" y="2692400"/>
          <a:ext cx="582613" cy="315913"/>
        </p:xfrm>
        <a:graphic>
          <a:graphicData uri="http://schemas.openxmlformats.org/presentationml/2006/ole">
            <p:oleObj spid="_x0000_s883059" name="公式" r:id="rId9" imgW="583693" imgH="317225" progId="Equation.3">
              <p:embed/>
            </p:oleObj>
          </a:graphicData>
        </a:graphic>
      </p:graphicFrame>
      <p:graphicFrame>
        <p:nvGraphicFramePr>
          <p:cNvPr id="11273" name="Object 7"/>
          <p:cNvGraphicFramePr>
            <a:graphicFrameLocks noChangeAspect="1"/>
          </p:cNvGraphicFramePr>
          <p:nvPr/>
        </p:nvGraphicFramePr>
        <p:xfrm>
          <a:off x="457200" y="150813"/>
          <a:ext cx="2316163" cy="561975"/>
        </p:xfrm>
        <a:graphic>
          <a:graphicData uri="http://schemas.openxmlformats.org/presentationml/2006/ole">
            <p:oleObj spid="_x0000_s883060" name="公式" r:id="rId10" imgW="1771796" imgH="419165" progId="Equation.3">
              <p:embed/>
            </p:oleObj>
          </a:graphicData>
        </a:graphic>
      </p:graphicFrame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334963" y="7874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</a:rPr>
              <a:t>方法</a:t>
            </a:r>
            <a:r>
              <a:rPr lang="en-US" altLang="zh-CN" sz="2800" b="1">
                <a:solidFill>
                  <a:srgbClr val="9900CC"/>
                </a:solidFill>
              </a:rPr>
              <a:t>:</a:t>
            </a:r>
          </a:p>
        </p:txBody>
      </p:sp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1422400" y="3360738"/>
          <a:ext cx="2895600" cy="850900"/>
        </p:xfrm>
        <a:graphic>
          <a:graphicData uri="http://schemas.openxmlformats.org/presentationml/2006/ole">
            <p:oleObj spid="_x0000_s883061" name="公式" r:id="rId11" imgW="2895600" imgH="850900" progId="Equation.3">
              <p:embed/>
            </p:oleObj>
          </a:graphicData>
        </a:graphic>
      </p:graphicFrame>
      <p:sp>
        <p:nvSpPr>
          <p:cNvPr id="8213" name="Text Box 21"/>
          <p:cNvSpPr txBox="1">
            <a:spLocks noChangeArrowheads="1"/>
          </p:cNvSpPr>
          <p:nvPr/>
        </p:nvSpPr>
        <p:spPr bwMode="auto">
          <a:xfrm>
            <a:off x="323850" y="3489325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练习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1585913" y="4262438"/>
          <a:ext cx="6515100" cy="901700"/>
        </p:xfrm>
        <a:graphic>
          <a:graphicData uri="http://schemas.openxmlformats.org/presentationml/2006/ole">
            <p:oleObj spid="_x0000_s883062" name="公式" r:id="rId12" imgW="6515100" imgH="901700" progId="Equation.3">
              <p:embed/>
            </p:oleObj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1619250" y="5270500"/>
          <a:ext cx="4826000" cy="850900"/>
        </p:xfrm>
        <a:graphic>
          <a:graphicData uri="http://schemas.openxmlformats.org/presentationml/2006/ole">
            <p:oleObj spid="_x0000_s883063" name="公式" r:id="rId13" imgW="4826000" imgH="8509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5343151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7" grpId="0" autoUpdateAnimBg="0"/>
      <p:bldP spid="8207" grpId="0" autoUpdateAnimBg="0"/>
      <p:bldP spid="821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838200" y="10668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</a:rPr>
              <a:t>方法</a:t>
            </a:r>
            <a:r>
              <a:rPr lang="en-US" altLang="zh-CN" sz="2800" b="1">
                <a:solidFill>
                  <a:srgbClr val="9900CC"/>
                </a:solidFill>
              </a:rPr>
              <a:t>: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914400" y="381000"/>
          <a:ext cx="2862263" cy="614363"/>
        </p:xfrm>
        <a:graphic>
          <a:graphicData uri="http://schemas.openxmlformats.org/presentationml/2006/ole">
            <p:oleObj spid="_x0000_s884044" name="公式" r:id="rId3" imgW="2190912" imgH="457054" progId="Equation.3">
              <p:embed/>
            </p:oleObj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987550" y="1074738"/>
          <a:ext cx="3727450" cy="1936750"/>
        </p:xfrm>
        <a:graphic>
          <a:graphicData uri="http://schemas.openxmlformats.org/presentationml/2006/ole">
            <p:oleObj spid="_x0000_s884045" name="公式" r:id="rId4" imgW="3305264" imgH="1704991" progId="Equation.3">
              <p:embed/>
            </p:oleObj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883275" y="1825625"/>
          <a:ext cx="1355725" cy="446088"/>
        </p:xfrm>
        <a:graphic>
          <a:graphicData uri="http://schemas.openxmlformats.org/presentationml/2006/ole">
            <p:oleObj spid="_x0000_s884046" name="公式" r:id="rId5" imgW="1181084" imgH="380935" progId="Equation.3">
              <p:embed/>
            </p:oleObj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838200" y="3124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例9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838200" y="39671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1827213" y="3151188"/>
          <a:ext cx="1562100" cy="620712"/>
        </p:xfrm>
        <a:graphic>
          <a:graphicData uri="http://schemas.openxmlformats.org/presentationml/2006/ole">
            <p:oleObj spid="_x0000_s884047" name="公式" r:id="rId6" imgW="1562100" imgH="622300" progId="Equation.3">
              <p:embed/>
            </p:oleObj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89143671"/>
              </p:ext>
            </p:extLst>
          </p:nvPr>
        </p:nvGraphicFramePr>
        <p:xfrm>
          <a:off x="3635896" y="3138488"/>
          <a:ext cx="803275" cy="504825"/>
        </p:xfrm>
        <a:graphic>
          <a:graphicData uri="http://schemas.openxmlformats.org/presentationml/2006/ole">
            <p:oleObj spid="_x0000_s884048" name="公式" r:id="rId7" imgW="742901" imgH="457054" progId="Equation.3">
              <p:embed/>
            </p:oleObj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1674813" y="4033838"/>
          <a:ext cx="2668587" cy="690562"/>
        </p:xfrm>
        <a:graphic>
          <a:graphicData uri="http://schemas.openxmlformats.org/presentationml/2006/ole">
            <p:oleObj spid="_x0000_s884049" name="公式" r:id="rId8" imgW="2400300" imgH="622300" progId="Equation.3">
              <p:embed/>
            </p:oleObj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4418013" y="3810000"/>
          <a:ext cx="2135187" cy="803275"/>
        </p:xfrm>
        <a:graphic>
          <a:graphicData uri="http://schemas.openxmlformats.org/presentationml/2006/ole">
            <p:oleObj spid="_x0000_s884050" name="公式" r:id="rId9" imgW="1485900" imgH="558800" progId="Equation.3">
              <p:embed/>
            </p:oleObj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2514600" y="4876800"/>
          <a:ext cx="762000" cy="490538"/>
        </p:xfrm>
        <a:graphic>
          <a:graphicData uri="http://schemas.openxmlformats.org/presentationml/2006/ole">
            <p:oleObj spid="_x0000_s884051" name="公式" r:id="rId10" imgW="609336" imgH="393529" progId="Equation.3">
              <p:embed/>
            </p:oleObj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3429000" y="5029200"/>
          <a:ext cx="519113" cy="287338"/>
        </p:xfrm>
        <a:graphic>
          <a:graphicData uri="http://schemas.openxmlformats.org/presentationml/2006/ole">
            <p:oleObj spid="_x0000_s884052" name="公式" r:id="rId11" imgW="571252" imgH="317362" progId="Equation.3">
              <p:embed/>
            </p:oleObj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6462713" y="3352800"/>
          <a:ext cx="1919287" cy="1303338"/>
        </p:xfrm>
        <a:graphic>
          <a:graphicData uri="http://schemas.openxmlformats.org/presentationml/2006/ole">
            <p:oleObj spid="_x0000_s884053" name="公式" r:id="rId12" imgW="1346200" imgH="9144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648599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utoUpdateAnimBg="0"/>
      <p:bldP spid="17414" grpId="0" autoUpdateAnimBg="0"/>
      <p:bldP spid="1741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869950" y="26828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例10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69950" y="120173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2127250" y="76200"/>
          <a:ext cx="1714500" cy="850900"/>
        </p:xfrm>
        <a:graphic>
          <a:graphicData uri="http://schemas.openxmlformats.org/presentationml/2006/ole">
            <p:oleObj spid="_x0000_s893210" name="公式" r:id="rId3" imgW="1714500" imgH="850900" progId="Equation.3">
              <p:embed/>
            </p:oleObj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52556458"/>
              </p:ext>
            </p:extLst>
          </p:nvPr>
        </p:nvGraphicFramePr>
        <p:xfrm>
          <a:off x="4067944" y="259103"/>
          <a:ext cx="828675" cy="504825"/>
        </p:xfrm>
        <a:graphic>
          <a:graphicData uri="http://schemas.openxmlformats.org/presentationml/2006/ole">
            <p:oleObj spid="_x0000_s893211" name="公式" r:id="rId4" imgW="761968" imgH="457054" progId="Equation.3">
              <p:embed/>
            </p:oleObj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746250" y="1003300"/>
          <a:ext cx="2552700" cy="850900"/>
        </p:xfrm>
        <a:graphic>
          <a:graphicData uri="http://schemas.openxmlformats.org/presentationml/2006/ole">
            <p:oleObj spid="_x0000_s893212" name="公式" r:id="rId5" imgW="2552700" imgH="850900" progId="Equation.3">
              <p:embed/>
            </p:oleObj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4298950" y="1016000"/>
          <a:ext cx="1219200" cy="647700"/>
        </p:xfrm>
        <a:graphic>
          <a:graphicData uri="http://schemas.openxmlformats.org/presentationml/2006/ole">
            <p:oleObj spid="_x0000_s893213" name="公式" r:id="rId6" imgW="1219200" imgH="647700" progId="Equation.3">
              <p:embed/>
            </p:oleObj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5664200" y="793750"/>
          <a:ext cx="1079500" cy="876300"/>
        </p:xfrm>
        <a:graphic>
          <a:graphicData uri="http://schemas.openxmlformats.org/presentationml/2006/ole">
            <p:oleObj spid="_x0000_s893214" name="公式" r:id="rId7" imgW="1079500" imgH="876300" progId="Equation.3">
              <p:embed/>
            </p:oleObj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6858000" y="1282700"/>
          <a:ext cx="838200" cy="392113"/>
        </p:xfrm>
        <a:graphic>
          <a:graphicData uri="http://schemas.openxmlformats.org/presentationml/2006/ole">
            <p:oleObj spid="_x0000_s893215" name="公式" r:id="rId8" imgW="837836" imgH="393529" progId="Equation.3">
              <p:embed/>
            </p:oleObj>
          </a:graphicData>
        </a:graphic>
      </p:graphicFrame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869950" y="209708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例11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869950" y="296545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1974850" y="1892300"/>
          <a:ext cx="2476500" cy="876300"/>
        </p:xfrm>
        <a:graphic>
          <a:graphicData uri="http://schemas.openxmlformats.org/presentationml/2006/ole">
            <p:oleObj spid="_x0000_s893216" name="公式" r:id="rId9" imgW="2476500" imgH="876300" progId="Equation.3">
              <p:embed/>
            </p:oleObj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88263105"/>
              </p:ext>
            </p:extLst>
          </p:nvPr>
        </p:nvGraphicFramePr>
        <p:xfrm>
          <a:off x="4860032" y="2097088"/>
          <a:ext cx="898525" cy="504825"/>
        </p:xfrm>
        <a:graphic>
          <a:graphicData uri="http://schemas.openxmlformats.org/presentationml/2006/ole">
            <p:oleObj spid="_x0000_s893217" name="公式" r:id="rId10" imgW="828699" imgH="457054" progId="Equation.3">
              <p:embed/>
            </p:oleObj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1785917" y="2786058"/>
          <a:ext cx="3767391" cy="795338"/>
        </p:xfrm>
        <a:graphic>
          <a:graphicData uri="http://schemas.openxmlformats.org/presentationml/2006/ole">
            <p:oleObj spid="_x0000_s893218" name="公式" r:id="rId11" imgW="3429000" imgH="736560" progId="Equation.3">
              <p:embed/>
            </p:oleObj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1022350" y="3721100"/>
          <a:ext cx="2984500" cy="838200"/>
        </p:xfrm>
        <a:graphic>
          <a:graphicData uri="http://schemas.openxmlformats.org/presentationml/2006/ole">
            <p:oleObj spid="_x0000_s893219" name="公式" r:id="rId12" imgW="2984500" imgH="838200" progId="Equation.3">
              <p:embed/>
            </p:oleObj>
          </a:graphicData>
        </a:graphic>
      </p:graphicFrame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4146550" y="3321050"/>
          <a:ext cx="3048000" cy="1676400"/>
        </p:xfrm>
        <a:graphic>
          <a:graphicData uri="http://schemas.openxmlformats.org/presentationml/2006/ole">
            <p:oleObj spid="_x0000_s893220" name="公式" r:id="rId13" imgW="3048000" imgH="1676400" progId="Equation.3">
              <p:embed/>
            </p:oleObj>
          </a:graphicData>
        </a:graphic>
      </p:graphicFrame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1022350" y="4737100"/>
          <a:ext cx="2590800" cy="838200"/>
        </p:xfrm>
        <a:graphic>
          <a:graphicData uri="http://schemas.openxmlformats.org/presentationml/2006/ole">
            <p:oleObj spid="_x0000_s893221" name="公式" r:id="rId14" imgW="2590800" imgH="838200" progId="Equation.3">
              <p:embed/>
            </p:oleObj>
          </a:graphicData>
        </a:graphic>
      </p:graphicFrame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3841750" y="4972050"/>
          <a:ext cx="787400" cy="368300"/>
        </p:xfrm>
        <a:graphic>
          <a:graphicData uri="http://schemas.openxmlformats.org/presentationml/2006/ole">
            <p:oleObj spid="_x0000_s893222" name="公式" r:id="rId15" imgW="787400" imgH="368300" progId="Equation.3">
              <p:embed/>
            </p:oleObj>
          </a:graphicData>
        </a:graphic>
      </p:graphicFrame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5060949" y="5000636"/>
          <a:ext cx="2293421" cy="561964"/>
        </p:xfrm>
        <a:graphic>
          <a:graphicData uri="http://schemas.openxmlformats.org/presentationml/2006/ole">
            <p:oleObj spid="_x0000_s893223" name="公式" r:id="rId16" imgW="1917700" imgH="4699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3405903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  <p:bldP spid="18442" grpId="0" autoUpdateAnimBg="0"/>
      <p:bldP spid="1844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838200" y="149225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例12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38200" y="25908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962150" y="1363663"/>
          <a:ext cx="2438400" cy="838200"/>
        </p:xfrm>
        <a:graphic>
          <a:graphicData uri="http://schemas.openxmlformats.org/presentationml/2006/ole">
            <p:oleObj spid="_x0000_s894054" name="公式" r:id="rId3" imgW="2438400" imgH="838200" progId="Equation.3">
              <p:embed/>
            </p:oleObj>
          </a:graphicData>
        </a:graphic>
      </p:graphicFrame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695450" y="2436813"/>
          <a:ext cx="2857500" cy="825500"/>
        </p:xfrm>
        <a:graphic>
          <a:graphicData uri="http://schemas.openxmlformats.org/presentationml/2006/ole">
            <p:oleObj spid="_x0000_s894055" name="公式" r:id="rId4" imgW="2857500" imgH="825500" progId="Equation.3">
              <p:embed/>
            </p:oleObj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4616450" y="2641600"/>
          <a:ext cx="2349500" cy="544513"/>
        </p:xfrm>
        <a:graphic>
          <a:graphicData uri="http://schemas.openxmlformats.org/presentationml/2006/ole">
            <p:oleObj spid="_x0000_s894056" name="公式" r:id="rId5" imgW="2349500" imgH="546100" progId="Equation.3">
              <p:embed/>
            </p:oleObj>
          </a:graphicData>
        </a:graphic>
      </p:graphicFrame>
      <p:sp>
        <p:nvSpPr>
          <p:cNvPr id="19463" name="AutoShape 7"/>
          <p:cNvSpPr>
            <a:spLocks noChangeArrowheads="1"/>
          </p:cNvSpPr>
          <p:nvPr/>
        </p:nvSpPr>
        <p:spPr bwMode="auto">
          <a:xfrm>
            <a:off x="6172200" y="3338513"/>
            <a:ext cx="2209800" cy="457200"/>
          </a:xfrm>
          <a:prstGeom prst="wedgeRectCallout">
            <a:avLst>
              <a:gd name="adj1" fmla="val -50000"/>
              <a:gd name="adj2" fmla="val -11770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9900FF"/>
                </a:solidFill>
              </a:rPr>
              <a:t>极限不存在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1524000" y="365760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洛必达法则失效。</a:t>
            </a:r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1339850" y="4633913"/>
          <a:ext cx="3378200" cy="838200"/>
        </p:xfrm>
        <a:graphic>
          <a:graphicData uri="http://schemas.openxmlformats.org/presentationml/2006/ole">
            <p:oleObj spid="_x0000_s894057" name="公式" r:id="rId6" imgW="3378200" imgH="838200" progId="Equation.3">
              <p:embed/>
            </p:oleObj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4800600" y="4900613"/>
          <a:ext cx="571500" cy="315912"/>
        </p:xfrm>
        <a:graphic>
          <a:graphicData uri="http://schemas.openxmlformats.org/presentationml/2006/ole">
            <p:oleObj spid="_x0000_s894058" name="公式" r:id="rId7" imgW="571252" imgH="317362" progId="Equation.3">
              <p:embed/>
            </p:oleObj>
          </a:graphicData>
        </a:graphic>
      </p:graphicFrame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838200" y="533400"/>
            <a:ext cx="5519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注意：</a:t>
            </a:r>
            <a:r>
              <a:rPr lang="zh-CN" altLang="en-US" sz="2800" b="1" dirty="0">
                <a:solidFill>
                  <a:srgbClr val="9900FF"/>
                </a:solidFill>
              </a:rPr>
              <a:t>洛必达法则的使用条件．</a:t>
            </a:r>
          </a:p>
        </p:txBody>
      </p:sp>
    </p:spTree>
    <p:extLst>
      <p:ext uri="{BB962C8B-B14F-4D97-AF65-F5344CB8AC3E}">
        <p14:creationId xmlns:p14="http://schemas.microsoft.com/office/powerpoint/2010/main" xmlns="" val="22078622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 autoUpdateAnimBg="0"/>
      <p:bldP spid="19463" grpId="0" animBg="1" autoUpdateAnimBg="0"/>
      <p:bldP spid="1946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57200"/>
            <a:ext cx="2289448" cy="81156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E7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三、小结</a:t>
            </a:r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914400" y="1690688"/>
            <a:ext cx="7162800" cy="3262312"/>
            <a:chOff x="1728" y="288"/>
            <a:chExt cx="3600" cy="1584"/>
          </a:xfrm>
        </p:grpSpPr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1728" y="288"/>
              <a:ext cx="3600" cy="158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1872" y="441"/>
              <a:ext cx="1344" cy="28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9900FF"/>
                  </a:solidFill>
                  <a:ea typeface="黑体" pitchFamily="2" charset="-122"/>
                </a:rPr>
                <a:t>洛必达法则</a:t>
              </a:r>
              <a:endParaRPr lang="zh-CN" altLang="en-US" dirty="0">
                <a:solidFill>
                  <a:srgbClr val="9900FF"/>
                </a:solidFill>
              </a:endParaRPr>
            </a:p>
          </p:txBody>
        </p:sp>
      </p:grpSp>
      <p:graphicFrame>
        <p:nvGraphicFramePr>
          <p:cNvPr id="9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03792854"/>
              </p:ext>
            </p:extLst>
          </p:nvPr>
        </p:nvGraphicFramePr>
        <p:xfrm>
          <a:off x="5562600" y="1877367"/>
          <a:ext cx="2438400" cy="504825"/>
        </p:xfrm>
        <a:graphic>
          <a:graphicData uri="http://schemas.openxmlformats.org/presentationml/2006/ole">
            <p:oleObj spid="_x0000_s895138" name="公式" r:id="rId3" imgW="2133713" imgH="485726" progId="Equation.3">
              <p:embed/>
            </p:oleObj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1295400" y="3276600"/>
          <a:ext cx="1600200" cy="450850"/>
        </p:xfrm>
        <a:graphic>
          <a:graphicData uri="http://schemas.openxmlformats.org/presentationml/2006/ole">
            <p:oleObj spid="_x0000_s895139" name="公式" r:id="rId4" imgW="1619266" imgH="447838" progId="Equation.3">
              <p:embed/>
            </p:oleObj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63800530"/>
              </p:ext>
            </p:extLst>
          </p:nvPr>
        </p:nvGraphicFramePr>
        <p:xfrm>
          <a:off x="6502400" y="3415655"/>
          <a:ext cx="1460500" cy="481012"/>
        </p:xfrm>
        <a:graphic>
          <a:graphicData uri="http://schemas.openxmlformats.org/presentationml/2006/ole">
            <p:oleObj spid="_x0000_s895140" name="公式" r:id="rId5" imgW="1371746" imgH="447838" progId="Equation.3">
              <p:embed/>
            </p:oleObj>
          </a:graphicData>
        </a:graphic>
      </p:graphicFrame>
      <p:grpSp>
        <p:nvGrpSpPr>
          <p:cNvPr id="9226" name="Group 10"/>
          <p:cNvGrpSpPr>
            <a:grpSpLocks/>
          </p:cNvGrpSpPr>
          <p:nvPr/>
        </p:nvGrpSpPr>
        <p:grpSpPr bwMode="auto">
          <a:xfrm>
            <a:off x="4038600" y="2895600"/>
            <a:ext cx="1295400" cy="1690688"/>
            <a:chOff x="3168" y="816"/>
            <a:chExt cx="768" cy="1026"/>
          </a:xfrm>
        </p:grpSpPr>
        <p:sp>
          <p:nvSpPr>
            <p:cNvPr id="9227" name="Oval 11"/>
            <p:cNvSpPr>
              <a:spLocks noChangeArrowheads="1"/>
            </p:cNvSpPr>
            <p:nvPr/>
          </p:nvSpPr>
          <p:spPr bwMode="auto">
            <a:xfrm>
              <a:off x="3168" y="816"/>
              <a:ext cx="768" cy="1026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8" name="Object 12"/>
            <p:cNvGraphicFramePr>
              <a:graphicFrameLocks noChangeAspect="1"/>
            </p:cNvGraphicFramePr>
            <p:nvPr/>
          </p:nvGraphicFramePr>
          <p:xfrm>
            <a:off x="3385" y="824"/>
            <a:ext cx="359" cy="472"/>
          </p:xfrm>
          <a:graphic>
            <a:graphicData uri="http://schemas.openxmlformats.org/presentationml/2006/ole">
              <p:oleObj spid="_x0000_s895141" name="公式" r:id="rId6" imgW="676170" imgH="895334" progId="Equation.3">
                <p:embed/>
              </p:oleObj>
            </a:graphicData>
          </a:graphic>
        </p:graphicFrame>
        <p:graphicFrame>
          <p:nvGraphicFramePr>
            <p:cNvPr id="9229" name="Object 13"/>
            <p:cNvGraphicFramePr>
              <a:graphicFrameLocks noChangeAspect="1"/>
            </p:cNvGraphicFramePr>
            <p:nvPr/>
          </p:nvGraphicFramePr>
          <p:xfrm>
            <a:off x="3360" y="1359"/>
            <a:ext cx="412" cy="465"/>
          </p:xfrm>
          <a:graphic>
            <a:graphicData uri="http://schemas.openxmlformats.org/presentationml/2006/ole">
              <p:oleObj spid="_x0000_s895142" name="公式" r:id="rId7" imgW="781034" imgH="876219" progId="Equation.3">
                <p:embed/>
              </p:oleObj>
            </a:graphicData>
          </a:graphic>
        </p:graphicFrame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>
              <a:off x="3168" y="1344"/>
              <a:ext cx="768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31" name="AutoShape 15"/>
          <p:cNvSpPr>
            <a:spLocks noChangeArrowheads="1"/>
          </p:cNvSpPr>
          <p:nvPr/>
        </p:nvSpPr>
        <p:spPr bwMode="auto">
          <a:xfrm>
            <a:off x="2895600" y="3429000"/>
            <a:ext cx="1162050" cy="214313"/>
          </a:xfrm>
          <a:prstGeom prst="rightArrow">
            <a:avLst>
              <a:gd name="adj1" fmla="val 50000"/>
              <a:gd name="adj2" fmla="val 135555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AutoShape 16"/>
          <p:cNvSpPr>
            <a:spLocks noChangeArrowheads="1"/>
          </p:cNvSpPr>
          <p:nvPr/>
        </p:nvSpPr>
        <p:spPr bwMode="auto">
          <a:xfrm>
            <a:off x="7086600" y="2372667"/>
            <a:ext cx="152400" cy="1052513"/>
          </a:xfrm>
          <a:prstGeom prst="downArrow">
            <a:avLst>
              <a:gd name="adj1" fmla="val 50000"/>
              <a:gd name="adj2" fmla="val 172656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9233" name="Group 17"/>
          <p:cNvGrpSpPr>
            <a:grpSpLocks/>
          </p:cNvGrpSpPr>
          <p:nvPr/>
        </p:nvGrpSpPr>
        <p:grpSpPr bwMode="auto">
          <a:xfrm>
            <a:off x="5181600" y="3082280"/>
            <a:ext cx="1295400" cy="1066800"/>
            <a:chOff x="3840" y="1056"/>
            <a:chExt cx="600" cy="672"/>
          </a:xfrm>
        </p:grpSpPr>
        <p:sp>
          <p:nvSpPr>
            <p:cNvPr id="9234" name="Rectangle 18"/>
            <p:cNvSpPr>
              <a:spLocks noChangeArrowheads="1"/>
            </p:cNvSpPr>
            <p:nvPr/>
          </p:nvSpPr>
          <p:spPr bwMode="auto">
            <a:xfrm>
              <a:off x="4128" y="1392"/>
              <a:ext cx="312" cy="48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4128" y="1080"/>
              <a:ext cx="48" cy="624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6" name="AutoShape 20"/>
            <p:cNvSpPr>
              <a:spLocks noChangeArrowheads="1"/>
            </p:cNvSpPr>
            <p:nvPr/>
          </p:nvSpPr>
          <p:spPr bwMode="auto">
            <a:xfrm>
              <a:off x="3840" y="1056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7" name="AutoShape 21"/>
            <p:cNvSpPr>
              <a:spLocks noChangeArrowheads="1"/>
            </p:cNvSpPr>
            <p:nvPr/>
          </p:nvSpPr>
          <p:spPr bwMode="auto">
            <a:xfrm>
              <a:off x="3840" y="1632"/>
              <a:ext cx="288" cy="96"/>
            </a:xfrm>
            <a:prstGeom prst="leftArrow">
              <a:avLst>
                <a:gd name="adj1" fmla="val 50000"/>
                <a:gd name="adj2" fmla="val 750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92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0896528"/>
              </p:ext>
            </p:extLst>
          </p:nvPr>
        </p:nvGraphicFramePr>
        <p:xfrm>
          <a:off x="6100911" y="3933056"/>
          <a:ext cx="1495425" cy="842963"/>
        </p:xfrm>
        <a:graphic>
          <a:graphicData uri="http://schemas.openxmlformats.org/presentationml/2006/ole">
            <p:oleObj spid="_x0000_s895143" name="公式" r:id="rId8" imgW="1714597" imgH="971452" progId="Equation.3">
              <p:embed/>
            </p:oleObj>
          </a:graphicData>
        </a:graphic>
      </p:graphicFrame>
      <p:graphicFrame>
        <p:nvGraphicFramePr>
          <p:cNvPr id="9239" name="Object 23"/>
          <p:cNvGraphicFramePr>
            <a:graphicFrameLocks noChangeAspect="1"/>
          </p:cNvGraphicFramePr>
          <p:nvPr/>
        </p:nvGraphicFramePr>
        <p:xfrm>
          <a:off x="1447800" y="3800475"/>
          <a:ext cx="2463800" cy="847725"/>
        </p:xfrm>
        <a:graphic>
          <a:graphicData uri="http://schemas.openxmlformats.org/presentationml/2006/ole">
            <p:oleObj spid="_x0000_s895144" name="公式" r:id="rId9" imgW="2819416" imgH="971452" progId="Equation.3">
              <p:embed/>
            </p:oleObj>
          </a:graphicData>
        </a:graphic>
      </p:graphicFrame>
      <p:graphicFrame>
        <p:nvGraphicFramePr>
          <p:cNvPr id="924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77547046"/>
              </p:ext>
            </p:extLst>
          </p:nvPr>
        </p:nvGraphicFramePr>
        <p:xfrm>
          <a:off x="5867400" y="2410767"/>
          <a:ext cx="1219200" cy="730250"/>
        </p:xfrm>
        <a:graphic>
          <a:graphicData uri="http://schemas.openxmlformats.org/presentationml/2006/ole">
            <p:oleObj spid="_x0000_s895145" name="公式" r:id="rId10" imgW="790567" imgH="476169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58187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1" grpId="0" animBg="1"/>
      <p:bldP spid="92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987675" y="457200"/>
            <a:ext cx="23764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0000FF"/>
                </a:solidFill>
                <a:ea typeface="隶书" pitchFamily="49" charset="-122"/>
              </a:rPr>
              <a:t>课堂练习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827088" y="1484313"/>
          <a:ext cx="7272337" cy="2084387"/>
        </p:xfrm>
        <a:graphic>
          <a:graphicData uri="http://schemas.openxmlformats.org/presentationml/2006/ole">
            <p:oleObj spid="_x0000_s896042" name="公式" r:id="rId3" imgW="6324535" imgH="1809783" progId="Equation.3">
              <p:embed/>
            </p:oleObj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620838" y="3644900"/>
          <a:ext cx="5543550" cy="1038225"/>
        </p:xfrm>
        <a:graphic>
          <a:graphicData uri="http://schemas.openxmlformats.org/presentationml/2006/ole">
            <p:oleObj spid="_x0000_s896043" name="公式" r:id="rId4" imgW="4153030" imgH="828773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67339656"/>
      </p:ext>
    </p:extLst>
  </p:cSld>
  <p:clrMapOvr>
    <a:masterClrMapping/>
  </p:clrMapOvr>
  <p:transition advTm="7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4"/>
          <p:cNvGraphicFramePr>
            <a:graphicFrameLocks noGrp="1" noChangeAspect="1"/>
          </p:cNvGraphicFramePr>
          <p:nvPr>
            <p:ph type="title"/>
          </p:nvPr>
        </p:nvGraphicFramePr>
        <p:xfrm>
          <a:off x="357158" y="285728"/>
          <a:ext cx="7643866" cy="956448"/>
        </p:xfrm>
        <a:graphic>
          <a:graphicData uri="http://schemas.openxmlformats.org/presentationml/2006/ole">
            <p:oleObj spid="_x0000_s873672" name="公式" r:id="rId3" imgW="6146640" imgH="838080" progId="Equation.3">
              <p:embed/>
            </p:oleObj>
          </a:graphicData>
        </a:graphic>
      </p:graphicFrame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33400" y="19050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定义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646113" y="1987550"/>
          <a:ext cx="7610475" cy="2133600"/>
        </p:xfrm>
        <a:graphic>
          <a:graphicData uri="http://schemas.openxmlformats.org/presentationml/2006/ole">
            <p:oleObj spid="_x0000_s873673" name="公式" r:id="rId4" imgW="7238880" imgH="2120760" progId="Equation.3">
              <p:embed/>
            </p:oleObj>
          </a:graphicData>
        </a:graphic>
      </p:graphicFrame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3006725" y="3948113"/>
            <a:ext cx="25558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609600" y="43576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例如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1752600" y="4167188"/>
          <a:ext cx="1460500" cy="838200"/>
        </p:xfrm>
        <a:graphic>
          <a:graphicData uri="http://schemas.openxmlformats.org/presentationml/2006/ole">
            <p:oleObj spid="_x0000_s873674" name="公式" r:id="rId5" imgW="1460500" imgH="838200" progId="Equation.3">
              <p:embed/>
            </p:oleObj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4419600" y="4114800"/>
          <a:ext cx="1879600" cy="838200"/>
        </p:xfrm>
        <a:graphic>
          <a:graphicData uri="http://schemas.openxmlformats.org/presentationml/2006/ole">
            <p:oleObj spid="_x0000_s873675" name="公式" r:id="rId6" imgW="1879600" imgH="838200" progId="Equation.3">
              <p:embed/>
            </p:oleObj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3252788" y="4191000"/>
          <a:ext cx="633412" cy="838200"/>
        </p:xfrm>
        <a:graphic>
          <a:graphicData uri="http://schemas.openxmlformats.org/presentationml/2006/ole">
            <p:oleObj spid="_x0000_s873676" name="公式" r:id="rId7" imgW="628504" imgH="828773" progId="Equation.3">
              <p:embed/>
            </p:oleObj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6400800" y="4114800"/>
          <a:ext cx="733425" cy="838200"/>
        </p:xfrm>
        <a:graphic>
          <a:graphicData uri="http://schemas.openxmlformats.org/presentationml/2006/ole">
            <p:oleObj spid="_x0000_s873677" name="公式" r:id="rId8" imgW="714302" imgH="819215" progId="Equation.3">
              <p:embed/>
            </p:oleObj>
          </a:graphicData>
        </a:graphic>
      </p:graphicFrame>
      <p:sp>
        <p:nvSpPr>
          <p:cNvPr id="6158" name="Text Box 14"/>
          <p:cNvSpPr txBox="1">
            <a:spLocks noChangeArrowheads="1"/>
          </p:cNvSpPr>
          <p:nvPr/>
        </p:nvSpPr>
        <p:spPr bwMode="auto">
          <a:xfrm>
            <a:off x="685800" y="1295400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(L’Hospital, </a:t>
            </a:r>
            <a:r>
              <a:rPr lang="zh-CN" altLang="en-US" sz="2800" b="1">
                <a:solidFill>
                  <a:srgbClr val="9900CC"/>
                </a:solidFill>
                <a:ea typeface="黑体" pitchFamily="2" charset="-122"/>
              </a:rPr>
              <a:t>法国</a:t>
            </a:r>
            <a:r>
              <a:rPr lang="en-US" altLang="zh-CN" sz="2800" b="1">
                <a:solidFill>
                  <a:srgbClr val="9900CC"/>
                </a:solidFill>
                <a:ea typeface="黑体" pitchFamily="2" charset="-122"/>
              </a:rPr>
              <a:t>, 1661--1704)</a:t>
            </a:r>
            <a:endParaRPr lang="en-US" altLang="zh-CN" sz="2800" b="1">
              <a:solidFill>
                <a:srgbClr val="99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35578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utoUpdateAnimBg="0"/>
      <p:bldP spid="6151" grpId="0" animBg="1"/>
      <p:bldP spid="6153" grpId="0" autoUpdateAnimBg="0"/>
      <p:bldP spid="615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908406" y="1301846"/>
            <a:ext cx="36638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0000FF"/>
                </a:solidFill>
                <a:ea typeface="黑体" pitchFamily="2" charset="-122"/>
              </a:rPr>
              <a:t>         </a:t>
            </a:r>
            <a:r>
              <a:rPr lang="zh-CN" altLang="en-US" sz="3200" b="1" dirty="0" smtClean="0">
                <a:solidFill>
                  <a:srgbClr val="0000FF"/>
                </a:solidFill>
                <a:ea typeface="黑体" pitchFamily="2" charset="-122"/>
              </a:rPr>
              <a:t>作    </a:t>
            </a: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业               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P191: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(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双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), 4-7.      </a:t>
            </a:r>
            <a:endParaRPr lang="en-US" altLang="zh-CN" sz="32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017487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05304814"/>
              </p:ext>
            </p:extLst>
          </p:nvPr>
        </p:nvGraphicFramePr>
        <p:xfrm>
          <a:off x="395536" y="404664"/>
          <a:ext cx="8352928" cy="4503588"/>
        </p:xfrm>
        <a:graphic>
          <a:graphicData uri="http://schemas.openxmlformats.org/presentationml/2006/ole">
            <p:oleObj spid="_x0000_s887841" name="Document" r:id="rId3" imgW="8363047" imgH="4478381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9375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437478"/>
              </p:ext>
            </p:extLst>
          </p:nvPr>
        </p:nvGraphicFramePr>
        <p:xfrm>
          <a:off x="179512" y="332656"/>
          <a:ext cx="7365490" cy="1656184"/>
        </p:xfrm>
        <a:graphic>
          <a:graphicData uri="http://schemas.openxmlformats.org/presentationml/2006/ole">
            <p:oleObj spid="_x0000_s888929" name="Document" r:id="rId3" imgW="7591871" imgH="1719742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54468122"/>
              </p:ext>
            </p:extLst>
          </p:nvPr>
        </p:nvGraphicFramePr>
        <p:xfrm>
          <a:off x="395536" y="1772816"/>
          <a:ext cx="8286750" cy="2292350"/>
        </p:xfrm>
        <a:graphic>
          <a:graphicData uri="http://schemas.openxmlformats.org/presentationml/2006/ole">
            <p:oleObj spid="_x0000_s888930" name="Document" r:id="rId4" imgW="8704712" imgH="2425775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98323601"/>
              </p:ext>
            </p:extLst>
          </p:nvPr>
        </p:nvGraphicFramePr>
        <p:xfrm>
          <a:off x="539552" y="4221088"/>
          <a:ext cx="8286750" cy="1495425"/>
        </p:xfrm>
        <a:graphic>
          <a:graphicData uri="http://schemas.openxmlformats.org/presentationml/2006/ole">
            <p:oleObj spid="_x0000_s888931" name="Document" r:id="rId5" imgW="8704712" imgH="1581558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52397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77333810"/>
              </p:ext>
            </p:extLst>
          </p:nvPr>
        </p:nvGraphicFramePr>
        <p:xfrm>
          <a:off x="251520" y="404664"/>
          <a:ext cx="7006356" cy="3168352"/>
        </p:xfrm>
        <a:graphic>
          <a:graphicData uri="http://schemas.openxmlformats.org/presentationml/2006/ole">
            <p:oleObj spid="_x0000_s889920" name="Document" r:id="rId3" imgW="8097348" imgH="3666911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0075617"/>
              </p:ext>
            </p:extLst>
          </p:nvPr>
        </p:nvGraphicFramePr>
        <p:xfrm>
          <a:off x="395536" y="3501008"/>
          <a:ext cx="8320275" cy="2376264"/>
        </p:xfrm>
        <a:graphic>
          <a:graphicData uri="http://schemas.openxmlformats.org/presentationml/2006/ole">
            <p:oleObj spid="_x0000_s889921" name="Document" r:id="rId4" imgW="9552934" imgH="2732730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5951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52594045"/>
              </p:ext>
            </p:extLst>
          </p:nvPr>
        </p:nvGraphicFramePr>
        <p:xfrm>
          <a:off x="179512" y="116632"/>
          <a:ext cx="7920880" cy="1684056"/>
        </p:xfrm>
        <a:graphic>
          <a:graphicData uri="http://schemas.openxmlformats.org/presentationml/2006/ole">
            <p:oleObj spid="_x0000_s890983" name="Document" r:id="rId3" imgW="8606785" imgH="1891392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91558400"/>
              </p:ext>
            </p:extLst>
          </p:nvPr>
        </p:nvGraphicFramePr>
        <p:xfrm>
          <a:off x="319088" y="1698625"/>
          <a:ext cx="7735887" cy="1349375"/>
        </p:xfrm>
        <a:graphic>
          <a:graphicData uri="http://schemas.openxmlformats.org/presentationml/2006/ole">
            <p:oleObj spid="_x0000_s890984" name="Document" r:id="rId4" imgW="8556021" imgH="1500231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89548489"/>
              </p:ext>
            </p:extLst>
          </p:nvPr>
        </p:nvGraphicFramePr>
        <p:xfrm>
          <a:off x="251520" y="4005064"/>
          <a:ext cx="7780338" cy="1989137"/>
        </p:xfrm>
        <a:graphic>
          <a:graphicData uri="http://schemas.openxmlformats.org/presentationml/2006/ole">
            <p:oleObj spid="_x0000_s890985" name="Document" r:id="rId5" imgW="8606785" imgH="2210222" progId="Word.Document.8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91804683"/>
              </p:ext>
            </p:extLst>
          </p:nvPr>
        </p:nvGraphicFramePr>
        <p:xfrm>
          <a:off x="179512" y="2996952"/>
          <a:ext cx="6588125" cy="957263"/>
        </p:xfrm>
        <a:graphic>
          <a:graphicData uri="http://schemas.openxmlformats.org/presentationml/2006/ole">
            <p:oleObj spid="_x0000_s890986" name="Document" r:id="rId6" imgW="7285129" imgH="1064808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67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05795010"/>
              </p:ext>
            </p:extLst>
          </p:nvPr>
        </p:nvGraphicFramePr>
        <p:xfrm>
          <a:off x="392113" y="696913"/>
          <a:ext cx="8520112" cy="1800225"/>
        </p:xfrm>
        <a:graphic>
          <a:graphicData uri="http://schemas.openxmlformats.org/presentationml/2006/ole">
            <p:oleObj spid="_x0000_s891975" name="Document" r:id="rId3" imgW="10135456" imgH="2145808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95450576"/>
              </p:ext>
            </p:extLst>
          </p:nvPr>
        </p:nvGraphicFramePr>
        <p:xfrm>
          <a:off x="395536" y="3645024"/>
          <a:ext cx="8366462" cy="1008112"/>
        </p:xfrm>
        <a:graphic>
          <a:graphicData uri="http://schemas.openxmlformats.org/presentationml/2006/ole">
            <p:oleObj spid="_x0000_s891976" name="Document" r:id="rId4" imgW="8994893" imgH="1087838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14070126"/>
              </p:ext>
            </p:extLst>
          </p:nvPr>
        </p:nvGraphicFramePr>
        <p:xfrm>
          <a:off x="539552" y="2492896"/>
          <a:ext cx="6104685" cy="1421954"/>
        </p:xfrm>
        <a:graphic>
          <a:graphicData uri="http://schemas.openxmlformats.org/presentationml/2006/ole">
            <p:oleObj spid="_x0000_s891977" name="Document" r:id="rId5" imgW="6563997" imgH="1540174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8209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Text Box 2"/>
          <p:cNvSpPr txBox="1">
            <a:spLocks noChangeArrowheads="1"/>
          </p:cNvSpPr>
          <p:nvPr/>
        </p:nvSpPr>
        <p:spPr bwMode="auto">
          <a:xfrm>
            <a:off x="863600" y="4333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例1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876300" y="133032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866900" y="266700"/>
          <a:ext cx="1892300" cy="838200"/>
        </p:xfrm>
        <a:graphic>
          <a:graphicData uri="http://schemas.openxmlformats.org/presentationml/2006/ole">
            <p:oleObj spid="_x0000_s876975" name="公式" r:id="rId4" imgW="1892300" imgH="838200" progId="Equation.3">
              <p:embed/>
            </p:oleObj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828800" y="1163638"/>
          <a:ext cx="2743200" cy="914400"/>
        </p:xfrm>
        <a:graphic>
          <a:graphicData uri="http://schemas.openxmlformats.org/presentationml/2006/ole">
            <p:oleObj spid="_x0000_s876976" name="公式" r:id="rId5" imgW="2743200" imgH="914400" progId="Equation.3">
              <p:embed/>
            </p:oleObj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4660900" y="1125538"/>
          <a:ext cx="1739900" cy="876300"/>
        </p:xfrm>
        <a:graphic>
          <a:graphicData uri="http://schemas.openxmlformats.org/presentationml/2006/ole">
            <p:oleObj spid="_x0000_s876977" name="公式" r:id="rId6" imgW="1739900" imgH="876300" progId="Equation.3">
              <p:embed/>
            </p:oleObj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6477000" y="1411288"/>
          <a:ext cx="571500" cy="315912"/>
        </p:xfrm>
        <a:graphic>
          <a:graphicData uri="http://schemas.openxmlformats.org/presentationml/2006/ole">
            <p:oleObj spid="_x0000_s876978" name="公式" r:id="rId7" imgW="571252" imgH="317362" progId="Equation.3">
              <p:embed/>
            </p:oleObj>
          </a:graphicData>
        </a:graphic>
      </p:graphicFrame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890588" y="240506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例2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889000" y="35226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1817688" y="2212975"/>
          <a:ext cx="3287712" cy="895350"/>
        </p:xfrm>
        <a:graphic>
          <a:graphicData uri="http://schemas.openxmlformats.org/presentationml/2006/ole">
            <p:oleObj spid="_x0000_s876979" name="公式" r:id="rId8" imgW="3263900" imgH="889000" progId="Equation.3">
              <p:embed/>
            </p:oleObj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1651000" y="3355975"/>
          <a:ext cx="3454400" cy="889000"/>
        </p:xfrm>
        <a:graphic>
          <a:graphicData uri="http://schemas.openxmlformats.org/presentationml/2006/ole">
            <p:oleObj spid="_x0000_s876980" name="公式" r:id="rId9" imgW="3454400" imgH="889000" progId="Equation.3">
              <p:embed/>
            </p:oleObj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5067300" y="3432175"/>
          <a:ext cx="1803400" cy="838200"/>
        </p:xfrm>
        <a:graphic>
          <a:graphicData uri="http://schemas.openxmlformats.org/presentationml/2006/ole">
            <p:oleObj spid="_x0000_s876981" name="公式" r:id="rId10" imgW="1803400" imgH="838200" progId="Equation.3">
              <p:embed/>
            </p:oleObj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6972300" y="3444875"/>
          <a:ext cx="647700" cy="825500"/>
        </p:xfrm>
        <a:graphic>
          <a:graphicData uri="http://schemas.openxmlformats.org/presentationml/2006/ole">
            <p:oleObj spid="_x0000_s876982" name="公式" r:id="rId11" imgW="647700" imgH="825500" progId="Equation.3">
              <p:embed/>
            </p:oleObj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3851275" y="214313"/>
          <a:ext cx="633413" cy="838200"/>
        </p:xfrm>
        <a:graphic>
          <a:graphicData uri="http://schemas.openxmlformats.org/presentationml/2006/ole">
            <p:oleObj spid="_x0000_s876983" name="公式" r:id="rId12" imgW="628504" imgH="828773" progId="Equation.3">
              <p:embed/>
            </p:oleObj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5767388" y="2289175"/>
          <a:ext cx="633412" cy="838200"/>
        </p:xfrm>
        <a:graphic>
          <a:graphicData uri="http://schemas.openxmlformats.org/presentationml/2006/ole">
            <p:oleObj spid="_x0000_s876984" name="公式" r:id="rId13" imgW="628504" imgH="828773" progId="Equation.3">
              <p:embed/>
            </p:oleObj>
          </a:graphicData>
        </a:graphic>
      </p:graphicFrame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900113" y="4659313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练习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12316" name="Object 28"/>
          <p:cNvGraphicFramePr>
            <a:graphicFrameLocks noChangeAspect="1"/>
          </p:cNvGraphicFramePr>
          <p:nvPr/>
        </p:nvGraphicFramePr>
        <p:xfrm>
          <a:off x="1751013" y="4508500"/>
          <a:ext cx="2425700" cy="850900"/>
        </p:xfrm>
        <a:graphic>
          <a:graphicData uri="http://schemas.openxmlformats.org/presentationml/2006/ole">
            <p:oleObj spid="_x0000_s876985" name="公式" r:id="rId14" imgW="2425700" imgH="850900" progId="Equation.3">
              <p:embed/>
            </p:oleObj>
          </a:graphicData>
        </a:graphic>
      </p:graphicFrame>
      <p:graphicFrame>
        <p:nvGraphicFramePr>
          <p:cNvPr id="12320" name="Object 32"/>
          <p:cNvGraphicFramePr>
            <a:graphicFrameLocks noChangeAspect="1"/>
          </p:cNvGraphicFramePr>
          <p:nvPr/>
        </p:nvGraphicFramePr>
        <p:xfrm>
          <a:off x="4191000" y="4521200"/>
          <a:ext cx="633413" cy="838200"/>
        </p:xfrm>
        <a:graphic>
          <a:graphicData uri="http://schemas.openxmlformats.org/presentationml/2006/ole">
            <p:oleObj spid="_x0000_s876986" name="公式" r:id="rId15" imgW="628504" imgH="828773" progId="Equation.3">
              <p:embed/>
            </p:oleObj>
          </a:graphicData>
        </a:graphic>
      </p:graphicFrame>
      <p:graphicFrame>
        <p:nvGraphicFramePr>
          <p:cNvPr id="12321" name="Object 33"/>
          <p:cNvGraphicFramePr>
            <a:graphicFrameLocks noChangeAspect="1"/>
          </p:cNvGraphicFramePr>
          <p:nvPr/>
        </p:nvGraphicFramePr>
        <p:xfrm>
          <a:off x="4949825" y="4508500"/>
          <a:ext cx="2717800" cy="850900"/>
        </p:xfrm>
        <a:graphic>
          <a:graphicData uri="http://schemas.openxmlformats.org/presentationml/2006/ole">
            <p:oleObj spid="_x0000_s876987" name="公式" r:id="rId16" imgW="2717800" imgH="8509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606382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296" grpId="0" autoUpdateAnimBg="0"/>
      <p:bldP spid="12297" grpId="0" autoUpdateAnimBg="0"/>
      <p:bldP spid="123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1028"/>
          <p:cNvSpPr txBox="1">
            <a:spLocks noChangeArrowheads="1"/>
          </p:cNvSpPr>
          <p:nvPr/>
        </p:nvSpPr>
        <p:spPr bwMode="auto">
          <a:xfrm>
            <a:off x="635000" y="588120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例3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34821" name="Text Box 1029"/>
          <p:cNvSpPr txBox="1">
            <a:spLocks noChangeArrowheads="1"/>
          </p:cNvSpPr>
          <p:nvPr/>
        </p:nvSpPr>
        <p:spPr bwMode="auto">
          <a:xfrm>
            <a:off x="685800" y="2264520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34822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6134465"/>
              </p:ext>
            </p:extLst>
          </p:nvPr>
        </p:nvGraphicFramePr>
        <p:xfrm>
          <a:off x="1511300" y="116632"/>
          <a:ext cx="3098800" cy="1676400"/>
        </p:xfrm>
        <a:graphic>
          <a:graphicData uri="http://schemas.openxmlformats.org/presentationml/2006/ole">
            <p:oleObj spid="_x0000_s877773" name="公式" r:id="rId3" imgW="3098800" imgH="1676400" progId="Equation.3">
              <p:embed/>
            </p:oleObj>
          </a:graphicData>
        </a:graphic>
      </p:graphicFrame>
      <p:graphicFrame>
        <p:nvGraphicFramePr>
          <p:cNvPr id="34823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5272939"/>
              </p:ext>
            </p:extLst>
          </p:nvPr>
        </p:nvGraphicFramePr>
        <p:xfrm>
          <a:off x="1676400" y="1793032"/>
          <a:ext cx="2971800" cy="1676400"/>
        </p:xfrm>
        <a:graphic>
          <a:graphicData uri="http://schemas.openxmlformats.org/presentationml/2006/ole">
            <p:oleObj spid="_x0000_s877774" name="公式" r:id="rId4" imgW="2971800" imgH="1676400" progId="Equation.3">
              <p:embed/>
            </p:oleObj>
          </a:graphicData>
        </a:graphic>
      </p:graphicFrame>
      <p:graphicFrame>
        <p:nvGraphicFramePr>
          <p:cNvPr id="34824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22707969"/>
              </p:ext>
            </p:extLst>
          </p:nvPr>
        </p:nvGraphicFramePr>
        <p:xfrm>
          <a:off x="4800600" y="2123232"/>
          <a:ext cx="1879600" cy="889000"/>
        </p:xfrm>
        <a:graphic>
          <a:graphicData uri="http://schemas.openxmlformats.org/presentationml/2006/ole">
            <p:oleObj spid="_x0000_s877775" name="公式" r:id="rId5" imgW="1879600" imgH="889000" progId="Equation.3">
              <p:embed/>
            </p:oleObj>
          </a:graphicData>
        </a:graphic>
      </p:graphicFrame>
      <p:graphicFrame>
        <p:nvGraphicFramePr>
          <p:cNvPr id="34825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64107221"/>
              </p:ext>
            </p:extLst>
          </p:nvPr>
        </p:nvGraphicFramePr>
        <p:xfrm>
          <a:off x="6878638" y="2428032"/>
          <a:ext cx="596900" cy="315913"/>
        </p:xfrm>
        <a:graphic>
          <a:graphicData uri="http://schemas.openxmlformats.org/presentationml/2006/ole">
            <p:oleObj spid="_x0000_s877776" name="公式" r:id="rId6" imgW="596641" imgH="317362" progId="Equation.3">
              <p:embed/>
            </p:oleObj>
          </a:graphicData>
        </a:graphic>
      </p:graphicFrame>
      <p:graphicFrame>
        <p:nvGraphicFramePr>
          <p:cNvPr id="34826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36639302"/>
              </p:ext>
            </p:extLst>
          </p:nvPr>
        </p:nvGraphicFramePr>
        <p:xfrm>
          <a:off x="5105400" y="497632"/>
          <a:ext cx="517525" cy="685800"/>
        </p:xfrm>
        <a:graphic>
          <a:graphicData uri="http://schemas.openxmlformats.org/presentationml/2006/ole">
            <p:oleObj spid="_x0000_s877777" name="公式" r:id="rId7" imgW="628504" imgH="828773" progId="Equation.3">
              <p:embed/>
            </p:oleObj>
          </a:graphicData>
        </a:graphic>
      </p:graphicFrame>
      <p:sp>
        <p:nvSpPr>
          <p:cNvPr id="9" name="Text Box 28"/>
          <p:cNvSpPr txBox="1">
            <a:spLocks noChangeArrowheads="1"/>
          </p:cNvSpPr>
          <p:nvPr/>
        </p:nvSpPr>
        <p:spPr bwMode="auto">
          <a:xfrm>
            <a:off x="251520" y="3544739"/>
            <a:ext cx="1600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练习</a:t>
            </a:r>
            <a:r>
              <a:rPr lang="zh-CN" altLang="en-US" sz="2800" b="1" dirty="0">
                <a:solidFill>
                  <a:srgbClr val="0000FF"/>
                </a:solidFill>
              </a:rPr>
              <a:t>  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80121007"/>
              </p:ext>
            </p:extLst>
          </p:nvPr>
        </p:nvGraphicFramePr>
        <p:xfrm>
          <a:off x="1372295" y="3327251"/>
          <a:ext cx="6804025" cy="1100138"/>
        </p:xfrm>
        <a:graphic>
          <a:graphicData uri="http://schemas.openxmlformats.org/presentationml/2006/ole">
            <p:oleObj spid="_x0000_s877778" name="公式" r:id="rId8" imgW="3409788" imgH="571402" progId="Equation.3">
              <p:embed/>
            </p:oleObj>
          </a:graphicData>
        </a:graphic>
      </p:graphicFrame>
      <p:graphicFrame>
        <p:nvGraphicFramePr>
          <p:cNvPr id="1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51849496"/>
              </p:ext>
            </p:extLst>
          </p:nvPr>
        </p:nvGraphicFramePr>
        <p:xfrm>
          <a:off x="1394520" y="4341664"/>
          <a:ext cx="6096000" cy="671512"/>
        </p:xfrm>
        <a:graphic>
          <a:graphicData uri="http://schemas.openxmlformats.org/presentationml/2006/ole">
            <p:oleObj spid="_x0000_s877779" name="公式" r:id="rId9" imgW="2619221" imgH="285701" progId="Equation.3">
              <p:embed/>
            </p:oleObj>
          </a:graphicData>
        </a:graphic>
      </p:graphicFrame>
      <p:graphicFrame>
        <p:nvGraphicFramePr>
          <p:cNvPr id="1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4433297"/>
              </p:ext>
            </p:extLst>
          </p:nvPr>
        </p:nvGraphicFramePr>
        <p:xfrm>
          <a:off x="4671120" y="3641576"/>
          <a:ext cx="685800" cy="457200"/>
        </p:xfrm>
        <a:graphic>
          <a:graphicData uri="http://schemas.openxmlformats.org/presentationml/2006/ole">
            <p:oleObj spid="_x0000_s877780" name="公式" r:id="rId10" imgW="295186" imgH="190467" progId="Equation.3">
              <p:embed/>
            </p:oleObj>
          </a:graphicData>
        </a:graphic>
      </p:graphicFrame>
      <p:graphicFrame>
        <p:nvGraphicFramePr>
          <p:cNvPr id="1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08030114"/>
              </p:ext>
            </p:extLst>
          </p:nvPr>
        </p:nvGraphicFramePr>
        <p:xfrm>
          <a:off x="8100120" y="3641576"/>
          <a:ext cx="685800" cy="457200"/>
        </p:xfrm>
        <a:graphic>
          <a:graphicData uri="http://schemas.openxmlformats.org/presentationml/2006/ole">
            <p:oleObj spid="_x0000_s877781" name="公式" r:id="rId11" imgW="295186" imgH="190467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715101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utoUpdateAnimBg="0"/>
      <p:bldP spid="34821" grpId="0" autoUpdateAnimBg="0"/>
      <p:bldP spid="9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3767</TotalTime>
  <Words>157</Words>
  <Application>Microsoft Office PowerPoint</Application>
  <PresentationFormat>全屏显示(4:3)</PresentationFormat>
  <Paragraphs>51</Paragraphs>
  <Slides>20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Office 主题​​</vt:lpstr>
      <vt:lpstr>Microsoft 公式 3.0</vt:lpstr>
      <vt:lpstr>公式</vt:lpstr>
      <vt:lpstr>Document</vt:lpstr>
      <vt:lpstr>Equation</vt:lpstr>
      <vt:lpstr>第二节  洛必达法则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三、小结</vt:lpstr>
      <vt:lpstr>幻灯片 19</vt:lpstr>
      <vt:lpstr>幻灯片 20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Lenovo User</cp:lastModifiedBy>
  <cp:revision>812</cp:revision>
  <dcterms:created xsi:type="dcterms:W3CDTF">2011-08-03T11:31:34Z</dcterms:created>
  <dcterms:modified xsi:type="dcterms:W3CDTF">2017-11-11T12:54:21Z</dcterms:modified>
</cp:coreProperties>
</file>