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1155" r:id="rId2"/>
    <p:sldId id="1237" r:id="rId3"/>
    <p:sldId id="1187" r:id="rId4"/>
    <p:sldId id="1188" r:id="rId5"/>
    <p:sldId id="1246" r:id="rId6"/>
    <p:sldId id="1238" r:id="rId7"/>
    <p:sldId id="1239" r:id="rId8"/>
    <p:sldId id="1240" r:id="rId9"/>
    <p:sldId id="1241" r:id="rId10"/>
    <p:sldId id="1243" r:id="rId11"/>
    <p:sldId id="1245" r:id="rId12"/>
    <p:sldId id="1197" r:id="rId13"/>
    <p:sldId id="1198" r:id="rId14"/>
    <p:sldId id="1199" r:id="rId15"/>
    <p:sldId id="1207" r:id="rId16"/>
    <p:sldId id="1236" r:id="rId17"/>
    <p:sldId id="1191" r:id="rId18"/>
    <p:sldId id="1200" r:id="rId19"/>
    <p:sldId id="1201" r:id="rId20"/>
    <p:sldId id="1232" r:id="rId21"/>
    <p:sldId id="1233" r:id="rId22"/>
    <p:sldId id="1204" r:id="rId23"/>
    <p:sldId id="1205" r:id="rId24"/>
    <p:sldId id="1231" r:id="rId25"/>
    <p:sldId id="1234" r:id="rId26"/>
    <p:sldId id="1235" r:id="rId27"/>
    <p:sldId id="1210" r:id="rId28"/>
    <p:sldId id="1211" r:id="rId29"/>
    <p:sldId id="1212" r:id="rId30"/>
    <p:sldId id="1213" r:id="rId31"/>
    <p:sldId id="1214" r:id="rId32"/>
    <p:sldId id="1215" r:id="rId33"/>
    <p:sldId id="1216" r:id="rId34"/>
    <p:sldId id="1217" r:id="rId35"/>
    <p:sldId id="1218" r:id="rId36"/>
    <p:sldId id="1219" r:id="rId37"/>
    <p:sldId id="1220" r:id="rId38"/>
    <p:sldId id="1221" r:id="rId39"/>
    <p:sldId id="1222" r:id="rId40"/>
    <p:sldId id="1223" r:id="rId41"/>
    <p:sldId id="1224" r:id="rId42"/>
    <p:sldId id="1225" r:id="rId43"/>
    <p:sldId id="1226" r:id="rId44"/>
    <p:sldId id="1227" r:id="rId45"/>
    <p:sldId id="1228" r:id="rId46"/>
    <p:sldId id="1229" r:id="rId47"/>
    <p:sldId id="1230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0000FF"/>
    <a:srgbClr val="99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/>
    <p:restoredTop sz="97770" autoAdjust="0"/>
  </p:normalViewPr>
  <p:slideViewPr>
    <p:cSldViewPr>
      <p:cViewPr>
        <p:scale>
          <a:sx n="81" d="100"/>
          <a:sy n="81" d="100"/>
        </p:scale>
        <p:origin x="-1206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206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5" Type="http://schemas.openxmlformats.org/officeDocument/2006/relationships/image" Target="../media/image33.wmf"/><Relationship Id="rId4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5" Type="http://schemas.openxmlformats.org/officeDocument/2006/relationships/image" Target="../media/image46.wmf"/><Relationship Id="rId4" Type="http://schemas.openxmlformats.org/officeDocument/2006/relationships/image" Target="../media/image4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emf"/><Relationship Id="rId4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4" Type="http://schemas.openxmlformats.org/officeDocument/2006/relationships/image" Target="../media/image5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wmf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wmf"/><Relationship Id="rId1" Type="http://schemas.openxmlformats.org/officeDocument/2006/relationships/image" Target="../media/image63.e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3.emf"/><Relationship Id="rId6" Type="http://schemas.openxmlformats.org/officeDocument/2006/relationships/image" Target="../media/image9.emf"/><Relationship Id="rId5" Type="http://schemas.openxmlformats.org/officeDocument/2006/relationships/image" Target="../media/image8.wmf"/><Relationship Id="rId4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image" Target="../media/image74.emf"/><Relationship Id="rId7" Type="http://schemas.openxmlformats.org/officeDocument/2006/relationships/image" Target="../media/image78.w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9" Type="http://schemas.openxmlformats.org/officeDocument/2006/relationships/image" Target="../media/image80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0.emf"/><Relationship Id="rId1" Type="http://schemas.openxmlformats.org/officeDocument/2006/relationships/image" Target="../media/image99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Relationship Id="rId5" Type="http://schemas.openxmlformats.org/officeDocument/2006/relationships/image" Target="../media/image108.emf"/><Relationship Id="rId4" Type="http://schemas.openxmlformats.org/officeDocument/2006/relationships/image" Target="../media/image10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image" Target="../media/image111.emf"/><Relationship Id="rId1" Type="http://schemas.openxmlformats.org/officeDocument/2006/relationships/image" Target="../media/image110.emf"/><Relationship Id="rId6" Type="http://schemas.openxmlformats.org/officeDocument/2006/relationships/image" Target="../media/image114.emf"/><Relationship Id="rId5" Type="http://schemas.openxmlformats.org/officeDocument/2006/relationships/image" Target="../media/image113.emf"/><Relationship Id="rId4" Type="http://schemas.openxmlformats.org/officeDocument/2006/relationships/image" Target="../media/image10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7" Type="http://schemas.openxmlformats.org/officeDocument/2006/relationships/image" Target="../media/image121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Relationship Id="rId6" Type="http://schemas.openxmlformats.org/officeDocument/2006/relationships/image" Target="../media/image107.wmf"/><Relationship Id="rId5" Type="http://schemas.openxmlformats.org/officeDocument/2006/relationships/image" Target="../media/image120.emf"/><Relationship Id="rId4" Type="http://schemas.openxmlformats.org/officeDocument/2006/relationships/image" Target="../media/image119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24.emf"/><Relationship Id="rId1" Type="http://schemas.openxmlformats.org/officeDocument/2006/relationships/image" Target="../media/image123.emf"/><Relationship Id="rId4" Type="http://schemas.openxmlformats.org/officeDocument/2006/relationships/image" Target="../media/image12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3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7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9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1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3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5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2017-11-20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2017-11-20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2017-11-20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272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="" xmlns:p14="http://schemas.microsoft.com/office/powerpoint/2010/main" val="208212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2017-11-20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2017-11-20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2017-11-20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2017-11-20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2017-11-20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2017-11-20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2017-11-20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2017-11-20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Microsoft_Office_Word_97_-_2003___10.doc"/><Relationship Id="rId4" Type="http://schemas.openxmlformats.org/officeDocument/2006/relationships/oleObject" Target="../embeddings/Microsoft_Office_Word_97_-_2003___9.doc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Microsoft_Office_Word_97_-_2003___12.doc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2.bin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1.bin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0.bin"/><Relationship Id="rId9" Type="http://schemas.openxmlformats.org/officeDocument/2006/relationships/oleObject" Target="../embeddings/oleObject6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80.bin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85.bin"/><Relationship Id="rId4" Type="http://schemas.openxmlformats.org/officeDocument/2006/relationships/oleObject" Target="../embeddings/oleObject8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image" Target="../media/image102.jpeg"/><Relationship Id="rId7" Type="http://schemas.openxmlformats.org/officeDocument/2006/relationships/hyperlink" Target="../&#21160;&#30011;&#28436;&#31034;/&#23616;&#37096;&#36924;&#36817;.ppt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87.bin"/><Relationship Id="rId5" Type="http://schemas.openxmlformats.org/officeDocument/2006/relationships/oleObject" Target="../embeddings/oleObject86.bin"/><Relationship Id="rId4" Type="http://schemas.openxmlformats.org/officeDocument/2006/relationships/image" Target="../media/image10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3" Type="http://schemas.openxmlformats.org/officeDocument/2006/relationships/image" Target="../media/image102.jpeg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90.bin"/><Relationship Id="rId5" Type="http://schemas.openxmlformats.org/officeDocument/2006/relationships/oleObject" Target="../embeddings/oleObject89.bin"/><Relationship Id="rId10" Type="http://schemas.openxmlformats.org/officeDocument/2006/relationships/oleObject" Target="../embeddings/oleObject93.bin"/><Relationship Id="rId4" Type="http://schemas.openxmlformats.org/officeDocument/2006/relationships/image" Target="../media/image109.png"/><Relationship Id="rId9" Type="http://schemas.openxmlformats.org/officeDocument/2006/relationships/hyperlink" Target="../&#21160;&#30011;&#28436;&#31034;/&#23616;&#37096;&#36924;&#36817;.ppt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image" Target="../media/image102.jpeg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95.bin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4.bin"/><Relationship Id="rId10" Type="http://schemas.openxmlformats.org/officeDocument/2006/relationships/hyperlink" Target="../&#21160;&#30011;&#28436;&#31034;/&#23616;&#37096;&#36924;&#36817;.ppt" TargetMode="External"/><Relationship Id="rId4" Type="http://schemas.openxmlformats.org/officeDocument/2006/relationships/image" Target="../media/image115.png"/><Relationship Id="rId9" Type="http://schemas.openxmlformats.org/officeDocument/2006/relationships/oleObject" Target="../embeddings/oleObject9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image" Target="../media/image102.jpeg"/><Relationship Id="rId7" Type="http://schemas.openxmlformats.org/officeDocument/2006/relationships/oleObject" Target="../embeddings/oleObject102.bin"/><Relationship Id="rId12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01.bin"/><Relationship Id="rId11" Type="http://schemas.openxmlformats.org/officeDocument/2006/relationships/hyperlink" Target="../&#21160;&#30011;&#28436;&#31034;/&#23616;&#37096;&#36924;&#36817;.ppt" TargetMode="External"/><Relationship Id="rId5" Type="http://schemas.openxmlformats.org/officeDocument/2006/relationships/oleObject" Target="../embeddings/oleObject100.bin"/><Relationship Id="rId10" Type="http://schemas.openxmlformats.org/officeDocument/2006/relationships/oleObject" Target="../embeddings/oleObject105.bin"/><Relationship Id="rId4" Type="http://schemas.openxmlformats.org/officeDocument/2006/relationships/image" Target="../media/image122.png"/><Relationship Id="rId9" Type="http://schemas.openxmlformats.org/officeDocument/2006/relationships/oleObject" Target="../embeddings/oleObject10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../&#21160;&#30011;&#28436;&#31034;/&#23616;&#37096;&#36924;&#36817;.ppt" TargetMode="External"/><Relationship Id="rId3" Type="http://schemas.openxmlformats.org/officeDocument/2006/relationships/image" Target="../media/image102.jpeg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08.bin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26.png"/><Relationship Id="rId9" Type="http://schemas.openxmlformats.org/officeDocument/2006/relationships/oleObject" Target="../embeddings/oleObject11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11.bin"/><Relationship Id="rId5" Type="http://schemas.openxmlformats.org/officeDocument/2006/relationships/hyperlink" Target="../&#21160;&#30011;&#28436;&#31034;/&#27888;&#21202;&#20844;&#24335;.ppt" TargetMode="External"/><Relationship Id="rId4" Type="http://schemas.openxmlformats.org/officeDocument/2006/relationships/image" Target="../media/image1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12.bin"/><Relationship Id="rId5" Type="http://schemas.openxmlformats.org/officeDocument/2006/relationships/hyperlink" Target="../&#21160;&#30011;&#28436;&#31034;/&#27888;&#21202;&#20844;&#24335;.ppt" TargetMode="External"/><Relationship Id="rId4" Type="http://schemas.openxmlformats.org/officeDocument/2006/relationships/image" Target="../media/image1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13.bin"/><Relationship Id="rId5" Type="http://schemas.openxmlformats.org/officeDocument/2006/relationships/hyperlink" Target="../&#21160;&#30011;&#28436;&#31034;/&#27888;&#21202;&#20844;&#24335;.ppt" TargetMode="External"/><Relationship Id="rId4" Type="http://schemas.openxmlformats.org/officeDocument/2006/relationships/image" Target="../media/image1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14.bin"/><Relationship Id="rId5" Type="http://schemas.openxmlformats.org/officeDocument/2006/relationships/hyperlink" Target="../&#21160;&#30011;&#28436;&#31034;/&#27888;&#21202;&#20844;&#24335;.ppt" TargetMode="External"/><Relationship Id="rId4" Type="http://schemas.openxmlformats.org/officeDocument/2006/relationships/image" Target="../media/image1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15.bin"/><Relationship Id="rId5" Type="http://schemas.openxmlformats.org/officeDocument/2006/relationships/hyperlink" Target="../&#21160;&#30011;&#28436;&#31034;/&#27888;&#21202;&#20844;&#24335;.ppt" TargetMode="External"/><Relationship Id="rId4" Type="http://schemas.openxmlformats.org/officeDocument/2006/relationships/image" Target="../media/image1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16.bin"/><Relationship Id="rId5" Type="http://schemas.openxmlformats.org/officeDocument/2006/relationships/hyperlink" Target="../&#21160;&#30011;&#28436;&#31034;/&#27888;&#21202;&#20844;&#24335;.ppt" TargetMode="External"/><Relationship Id="rId4" Type="http://schemas.openxmlformats.org/officeDocument/2006/relationships/image" Target="../media/image1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17.bin"/><Relationship Id="rId5" Type="http://schemas.openxmlformats.org/officeDocument/2006/relationships/hyperlink" Target="../&#21160;&#30011;&#28436;&#31034;/&#27888;&#21202;&#20844;&#24335;.ppt" TargetMode="External"/><Relationship Id="rId4" Type="http://schemas.openxmlformats.org/officeDocument/2006/relationships/image" Target="../media/image1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18.bin"/><Relationship Id="rId5" Type="http://schemas.openxmlformats.org/officeDocument/2006/relationships/hyperlink" Target="../&#21160;&#30011;&#28436;&#31034;/&#27888;&#21202;&#20844;&#24335;.ppt" TargetMode="External"/><Relationship Id="rId4" Type="http://schemas.openxmlformats.org/officeDocument/2006/relationships/image" Target="../media/image1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19.bin"/><Relationship Id="rId5" Type="http://schemas.openxmlformats.org/officeDocument/2006/relationships/hyperlink" Target="../&#21160;&#30011;&#28436;&#31034;/&#27888;&#21202;&#20844;&#24335;.ppt" TargetMode="External"/><Relationship Id="rId4" Type="http://schemas.openxmlformats.org/officeDocument/2006/relationships/image" Target="../media/image1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20.bin"/><Relationship Id="rId5" Type="http://schemas.openxmlformats.org/officeDocument/2006/relationships/hyperlink" Target="../&#21160;&#30011;&#28436;&#31034;/&#27888;&#21202;&#20844;&#24335;.ppt" TargetMode="External"/><Relationship Id="rId4" Type="http://schemas.openxmlformats.org/officeDocument/2006/relationships/image" Target="../media/image1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21.bin"/><Relationship Id="rId5" Type="http://schemas.openxmlformats.org/officeDocument/2006/relationships/hyperlink" Target="../&#21160;&#30011;&#28436;&#31034;/&#27888;&#21202;&#20844;&#24335;.ppt" TargetMode="External"/><Relationship Id="rId4" Type="http://schemas.openxmlformats.org/officeDocument/2006/relationships/image" Target="../media/image1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22.bin"/><Relationship Id="rId5" Type="http://schemas.openxmlformats.org/officeDocument/2006/relationships/hyperlink" Target="../&#21160;&#30011;&#28436;&#31034;/&#27888;&#21202;&#20844;&#24335;.ppt" TargetMode="External"/><Relationship Id="rId4" Type="http://schemas.openxmlformats.org/officeDocument/2006/relationships/image" Target="../media/image1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23.bin"/><Relationship Id="rId5" Type="http://schemas.openxmlformats.org/officeDocument/2006/relationships/hyperlink" Target="../&#21160;&#30011;&#28436;&#31034;/&#27888;&#21202;&#20844;&#24335;.ppt" TargetMode="External"/><Relationship Id="rId4" Type="http://schemas.openxmlformats.org/officeDocument/2006/relationships/image" Target="../media/image15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24.bin"/><Relationship Id="rId5" Type="http://schemas.openxmlformats.org/officeDocument/2006/relationships/hyperlink" Target="../&#21160;&#30011;&#28436;&#31034;/&#27888;&#21202;&#20844;&#24335;.ppt" TargetMode="External"/><Relationship Id="rId4" Type="http://schemas.openxmlformats.org/officeDocument/2006/relationships/image" Target="../media/image15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25.bin"/><Relationship Id="rId5" Type="http://schemas.openxmlformats.org/officeDocument/2006/relationships/hyperlink" Target="../&#21160;&#30011;&#28436;&#31034;/&#27888;&#21202;&#20844;&#24335;.ppt" TargetMode="External"/><Relationship Id="rId4" Type="http://schemas.openxmlformats.org/officeDocument/2006/relationships/image" Target="../media/image15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26.bin"/><Relationship Id="rId5" Type="http://schemas.openxmlformats.org/officeDocument/2006/relationships/hyperlink" Target="../&#21160;&#30011;&#28436;&#31034;/&#27888;&#21202;&#20844;&#24335;.ppt" TargetMode="External"/><Relationship Id="rId4" Type="http://schemas.openxmlformats.org/officeDocument/2006/relationships/image" Target="../media/image15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Microsoft_Office_Word_97_-_2003___2.doc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Microsoft_Office_Word_97_-_2003___5.doc"/><Relationship Id="rId4" Type="http://schemas.openxmlformats.org/officeDocument/2006/relationships/oleObject" Target="../embeddings/Microsoft_Office_Word_97_-_2003___4.doc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2726" y="190350"/>
            <a:ext cx="7176860" cy="1809890"/>
          </a:xfrm>
          <a:solidFill>
            <a:srgbClr val="FFFFFF"/>
          </a:solidFill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第四节  </a:t>
            </a:r>
            <a:r>
              <a:rPr lang="en-US" altLang="zh-CN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</a:br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函数的泰勒公式及其应用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428728" y="2071678"/>
            <a:ext cx="597535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一、</a:t>
            </a:r>
            <a:r>
              <a:rPr lang="en-US" altLang="zh-CN" sz="4000" b="1" dirty="0" err="1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Maclaurin</a:t>
            </a:r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公式</a:t>
            </a:r>
          </a:p>
          <a:p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二、应用</a:t>
            </a:r>
            <a:endParaRPr lang="en-US" altLang="zh-CN" sz="4000" b="1" dirty="0">
              <a:solidFill>
                <a:srgbClr val="9900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714480" y="4000504"/>
            <a:ext cx="5734073" cy="1079500"/>
          </a:xfrm>
          <a:prstGeom prst="rect">
            <a:avLst/>
          </a:prstGeom>
          <a:solidFill>
            <a:srgbClr val="FFFF99"/>
          </a:solidFill>
          <a:ln w="9525">
            <a:solidFill>
              <a:srgbClr val="00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2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重点与难点：泰勒公式的应用</a:t>
            </a:r>
          </a:p>
        </p:txBody>
      </p:sp>
    </p:spTree>
    <p:extLst>
      <p:ext uri="{BB962C8B-B14F-4D97-AF65-F5344CB8AC3E}">
        <p14:creationId xmlns="" xmlns:p14="http://schemas.microsoft.com/office/powerpoint/2010/main" val="276065424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>
            <a:extLst>
              <a:ext uri="{FF2B5EF4-FFF2-40B4-BE49-F238E27FC236}">
                <a16:creationId xmlns="" xmlns:a16="http://schemas.microsoft.com/office/drawing/2014/main" id="{B1598C1D-9231-4B86-915C-D44B7A2E6B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16865520"/>
              </p:ext>
            </p:extLst>
          </p:nvPr>
        </p:nvGraphicFramePr>
        <p:xfrm>
          <a:off x="1052091" y="757183"/>
          <a:ext cx="6616253" cy="658867"/>
        </p:xfrm>
        <a:graphic>
          <a:graphicData uri="http://schemas.openxmlformats.org/presentationml/2006/ole">
            <p:oleObj spid="_x0000_s970780" name="Document" r:id="rId3" imgW="6879451" imgH="686488" progId="Word.Document.8">
              <p:embed/>
            </p:oleObj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="" xmlns:a16="http://schemas.microsoft.com/office/drawing/2014/main" id="{76DF3534-F023-478E-AFCD-5CD76A3AB0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97604083"/>
              </p:ext>
            </p:extLst>
          </p:nvPr>
        </p:nvGraphicFramePr>
        <p:xfrm>
          <a:off x="179512" y="1412776"/>
          <a:ext cx="8641655" cy="1823108"/>
        </p:xfrm>
        <a:graphic>
          <a:graphicData uri="http://schemas.openxmlformats.org/presentationml/2006/ole">
            <p:oleObj spid="_x0000_s970781" name="Document" r:id="rId4" imgW="8897802" imgH="1888654" progId="Word.Document.8">
              <p:embed/>
            </p:oleObj>
          </a:graphicData>
        </a:graphic>
      </p:graphicFrame>
      <p:graphicFrame>
        <p:nvGraphicFramePr>
          <p:cNvPr id="4" name="Object 2">
            <a:extLst>
              <a:ext uri="{FF2B5EF4-FFF2-40B4-BE49-F238E27FC236}">
                <a16:creationId xmlns="" xmlns:a16="http://schemas.microsoft.com/office/drawing/2014/main" id="{6B6B670A-9DF7-4CEC-AE9F-5D44C52FBA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46629608"/>
              </p:ext>
            </p:extLst>
          </p:nvPr>
        </p:nvGraphicFramePr>
        <p:xfrm>
          <a:off x="709648" y="3451908"/>
          <a:ext cx="8140700" cy="2079625"/>
        </p:xfrm>
        <a:graphic>
          <a:graphicData uri="http://schemas.openxmlformats.org/presentationml/2006/ole">
            <p:oleObj spid="_x0000_s970782" name="Document" r:id="rId5" imgW="8649511" imgH="2211898" progId="Word.Document.8">
              <p:embed/>
            </p:oleObj>
          </a:graphicData>
        </a:graphic>
      </p:graphicFrame>
      <p:sp>
        <p:nvSpPr>
          <p:cNvPr id="5" name="Text Box 2">
            <a:extLst>
              <a:ext uri="{FF2B5EF4-FFF2-40B4-BE49-F238E27FC236}">
                <a16:creationId xmlns="" xmlns:a16="http://schemas.microsoft.com/office/drawing/2014/main" id="{BDC30D3E-C5BD-411A-9D79-011B100D7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608" y="1541736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dirty="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="" xmlns:a16="http://schemas.microsoft.com/office/drawing/2014/main" id="{B706CFCF-D2A1-4C9D-8347-10CDA678C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1" y="677639"/>
            <a:ext cx="108012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  </a:t>
            </a:r>
            <a:endParaRPr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767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>
            <a:extLst>
              <a:ext uri="{FF2B5EF4-FFF2-40B4-BE49-F238E27FC236}">
                <a16:creationId xmlns="" xmlns:a16="http://schemas.microsoft.com/office/drawing/2014/main" id="{E9A2F5FF-E51E-4866-AAFD-EDC929956D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10118382"/>
              </p:ext>
            </p:extLst>
          </p:nvPr>
        </p:nvGraphicFramePr>
        <p:xfrm>
          <a:off x="1122710" y="476672"/>
          <a:ext cx="5897562" cy="644525"/>
        </p:xfrm>
        <a:graphic>
          <a:graphicData uri="http://schemas.openxmlformats.org/presentationml/2006/ole">
            <p:oleObj spid="_x0000_s968725" name="Document" r:id="rId3" imgW="6143575" imgH="681804" progId="Word.Document.8">
              <p:embed/>
            </p:oleObj>
          </a:graphicData>
        </a:graphic>
      </p:graphicFrame>
      <p:sp>
        <p:nvSpPr>
          <p:cNvPr id="3" name="Text Box 2">
            <a:extLst>
              <a:ext uri="{FF2B5EF4-FFF2-40B4-BE49-F238E27FC236}">
                <a16:creationId xmlns="" xmlns:a16="http://schemas.microsoft.com/office/drawing/2014/main" id="{1E04D098-C651-4567-855B-EE2D7CFBD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608" y="1268761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dirty="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4" name="Text Box 9">
            <a:extLst>
              <a:ext uri="{FF2B5EF4-FFF2-40B4-BE49-F238E27FC236}">
                <a16:creationId xmlns="" xmlns:a16="http://schemas.microsoft.com/office/drawing/2014/main" id="{DE35E4DB-4F68-4A27-AC70-877456642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1" y="404664"/>
            <a:ext cx="108012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  </a:t>
            </a:r>
            <a:endParaRPr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5" name="Object 2">
            <a:extLst>
              <a:ext uri="{FF2B5EF4-FFF2-40B4-BE49-F238E27FC236}">
                <a16:creationId xmlns="" xmlns:a16="http://schemas.microsoft.com/office/drawing/2014/main" id="{1C41DFCA-FEEF-4476-953D-22965E0743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92337356"/>
              </p:ext>
            </p:extLst>
          </p:nvPr>
        </p:nvGraphicFramePr>
        <p:xfrm>
          <a:off x="984850" y="1288560"/>
          <a:ext cx="7221459" cy="3004536"/>
        </p:xfrm>
        <a:graphic>
          <a:graphicData uri="http://schemas.openxmlformats.org/presentationml/2006/ole">
            <p:oleObj spid="_x0000_s968726" name="Document" r:id="rId4" imgW="7004316" imgH="2956404" progId="Word.Documen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48526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90500" y="1473200"/>
            <a:ext cx="76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952500" y="1473200"/>
          <a:ext cx="6019800" cy="466725"/>
        </p:xfrm>
        <a:graphic>
          <a:graphicData uri="http://schemas.openxmlformats.org/presentationml/2006/ole">
            <p:oleObj spid="_x0000_s915778" name="公式" r:id="rId3" imgW="5962618" imgH="476169" progId="Equation.3">
              <p:embed/>
            </p:oleObj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646113" y="2254250"/>
          <a:ext cx="6178550" cy="447675"/>
        </p:xfrm>
        <a:graphic>
          <a:graphicData uri="http://schemas.openxmlformats.org/presentationml/2006/ole">
            <p:oleObj spid="_x0000_s915779" name="公式" r:id="rId4" imgW="6619721" imgH="476169" progId="Equation.3">
              <p:embed/>
            </p:oleObj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671513" y="2903538"/>
          <a:ext cx="3975100" cy="509587"/>
        </p:xfrm>
        <a:graphic>
          <a:graphicData uri="http://schemas.openxmlformats.org/presentationml/2006/ole">
            <p:oleObj spid="_x0000_s915780" name="Equation" r:id="rId5" imgW="3524185" imgH="457054" progId="Equation.3">
              <p:embed/>
            </p:oleObj>
          </a:graphicData>
        </a:graphic>
      </p:graphicFrame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776788" y="2909888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宋体" charset="-122"/>
              </a:rPr>
              <a:t>代入公式</a:t>
            </a:r>
            <a:r>
              <a:rPr lang="en-US" altLang="zh-CN" sz="2800" b="1" dirty="0">
                <a:ea typeface="宋体" charset="-122"/>
              </a:rPr>
              <a:t>,</a:t>
            </a:r>
            <a:r>
              <a:rPr lang="zh-CN" altLang="en-US" sz="2800" b="1" dirty="0">
                <a:ea typeface="宋体" charset="-122"/>
              </a:rPr>
              <a:t>得</a:t>
            </a:r>
            <a:endParaRPr lang="zh-CN" altLang="en-US" sz="2800" dirty="0">
              <a:ea typeface="宋体" charset="-122"/>
            </a:endParaRPr>
          </a:p>
        </p:txBody>
      </p:sp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354013" y="3586163"/>
          <a:ext cx="8610600" cy="1066800"/>
        </p:xfrm>
        <a:graphic>
          <a:graphicData uri="http://schemas.openxmlformats.org/presentationml/2006/ole">
            <p:oleObj spid="_x0000_s915781" name="公式" r:id="rId6" imgW="4362418" imgH="495284" progId="Equation.3">
              <p:embed/>
            </p:oleObj>
          </a:graphicData>
        </a:graphic>
      </p:graphicFrame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198120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887413" y="674688"/>
          <a:ext cx="8077200" cy="492125"/>
        </p:xfrm>
        <a:graphic>
          <a:graphicData uri="http://schemas.openxmlformats.org/presentationml/2006/ole">
            <p:oleObj spid="_x0000_s915782" name="公式" r:id="rId7" imgW="8077200" imgH="495300" progId="Equation.3">
              <p:embed/>
            </p:oleObj>
          </a:graphicData>
        </a:graphic>
      </p:graphicFrame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107950" y="677863"/>
            <a:ext cx="76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6</a:t>
            </a:r>
            <a:endParaRPr lang="en-US" altLang="zh-CN" sz="2800" dirty="0">
              <a:solidFill>
                <a:srgbClr val="0000FF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186354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  <p:bldP spid="25608" grpId="0" autoUpdateAnimBg="0"/>
      <p:bldP spid="2561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85800" y="8382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宋体" charset="-122"/>
              </a:rPr>
              <a:t>由公式可知</a:t>
            </a:r>
            <a:endParaRPr lang="zh-CN" altLang="en-US" sz="2800" dirty="0">
              <a:ea typeface="宋体" charset="-122"/>
            </a:endParaRP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2819400" y="609600"/>
          <a:ext cx="4038600" cy="982663"/>
        </p:xfrm>
        <a:graphic>
          <a:graphicData uri="http://schemas.openxmlformats.org/presentationml/2006/ole">
            <p:oleObj spid="_x0000_s916866" name="公式" r:id="rId3" imgW="3800645" imgH="914449" progId="Equation.3">
              <p:embed/>
            </p:oleObj>
          </a:graphicData>
        </a:graphic>
      </p:graphicFrame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85800" y="16002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宋体" charset="-122"/>
              </a:rPr>
              <a:t>估计误差</a:t>
            </a: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66983985"/>
              </p:ext>
            </p:extLst>
          </p:nvPr>
        </p:nvGraphicFramePr>
        <p:xfrm>
          <a:off x="2711450" y="1676400"/>
          <a:ext cx="1458913" cy="415925"/>
        </p:xfrm>
        <a:graphic>
          <a:graphicData uri="http://schemas.openxmlformats.org/presentationml/2006/ole">
            <p:oleObj spid="_x0000_s916867" name="公式" r:id="rId4" imgW="1543001" imgH="438280" progId="Equation.3">
              <p:embed/>
            </p:oleObj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839788" y="3505200"/>
          <a:ext cx="4568825" cy="835025"/>
        </p:xfrm>
        <a:graphic>
          <a:graphicData uri="http://schemas.openxmlformats.org/presentationml/2006/ole">
            <p:oleObj spid="_x0000_s916868" name="公式" r:id="rId5" imgW="4857799" imgH="876219" progId="Equation.3">
              <p:embed/>
            </p:oleObj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4230688" y="4419600"/>
          <a:ext cx="1409700" cy="860425"/>
        </p:xfrm>
        <a:graphic>
          <a:graphicData uri="http://schemas.openxmlformats.org/presentationml/2006/ole">
            <p:oleObj spid="_x0000_s916869" name="公式" r:id="rId6" imgW="1485803" imgH="904891" progId="Equation.3">
              <p:embed/>
            </p:oleObj>
          </a:graphicData>
        </a:graphic>
      </p:graphicFrame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762000" y="4551363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宋体" charset="-122"/>
              </a:rPr>
              <a:t>其误差</a:t>
            </a:r>
            <a:endParaRPr lang="zh-CN" altLang="en-US" sz="2800" dirty="0">
              <a:ea typeface="宋体" charset="-122"/>
            </a:endParaRPr>
          </a:p>
        </p:txBody>
      </p:sp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2209800" y="4419600"/>
          <a:ext cx="1816100" cy="860425"/>
        </p:xfrm>
        <a:graphic>
          <a:graphicData uri="http://schemas.openxmlformats.org/presentationml/2006/ole">
            <p:oleObj spid="_x0000_s916870" name="公式" r:id="rId7" imgW="1923985" imgH="904891" progId="Equation.3">
              <p:embed/>
            </p:oleObj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838200" y="2362200"/>
          <a:ext cx="7848600" cy="965200"/>
        </p:xfrm>
        <a:graphic>
          <a:graphicData uri="http://schemas.openxmlformats.org/presentationml/2006/ole">
            <p:oleObj spid="_x0000_s916871" name="Equation" r:id="rId8" imgW="7001045" imgH="895334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3143853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/>
      <p:bldP spid="2663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07950" y="1916113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答</a:t>
            </a:r>
            <a:endParaRPr lang="zh-CN" altLang="en-US" sz="280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252413" y="2349500"/>
          <a:ext cx="8712200" cy="1117600"/>
        </p:xfrm>
        <a:graphic>
          <a:graphicData uri="http://schemas.openxmlformats.org/presentationml/2006/ole">
            <p:oleObj spid="_x0000_s917634" name="公式" r:id="rId3" imgW="7943801" imgH="1009683" progId="Equation.3">
              <p:embed/>
            </p:oleObj>
          </a:graphicData>
        </a:graphic>
      </p:graphicFrame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198120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aphicFrame>
        <p:nvGraphicFramePr>
          <p:cNvPr id="952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35373662"/>
              </p:ext>
            </p:extLst>
          </p:nvPr>
        </p:nvGraphicFramePr>
        <p:xfrm>
          <a:off x="101600" y="1196976"/>
          <a:ext cx="8718872" cy="430696"/>
        </p:xfrm>
        <a:graphic>
          <a:graphicData uri="http://schemas.openxmlformats.org/presentationml/2006/ole">
            <p:oleObj spid="_x0000_s917635" name="公式" r:id="rId4" imgW="8966200" imgH="444500" progId="Equation.3">
              <p:embed/>
            </p:oleObj>
          </a:graphicData>
        </a:graphic>
      </p:graphicFrame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107950" y="677863"/>
            <a:ext cx="1370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练习</a:t>
            </a:r>
            <a:endParaRPr lang="zh-CN" altLang="en-US" sz="2800">
              <a:solidFill>
                <a:srgbClr val="0000FF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543918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utoUpdateAnimBg="0"/>
      <p:bldP spid="9524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395536" y="-27384"/>
            <a:ext cx="2433464" cy="10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二、应用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64862" y="516632"/>
            <a:ext cx="2433464" cy="10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、求极限</a:t>
            </a:r>
            <a:endParaRPr lang="zh-CN" altLang="en-US" sz="2800" b="1" dirty="0">
              <a:solidFill>
                <a:srgbClr val="9933FF"/>
              </a:solidFill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687760" y="2267744"/>
            <a:ext cx="16941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56962941"/>
              </p:ext>
            </p:extLst>
          </p:nvPr>
        </p:nvGraphicFramePr>
        <p:xfrm>
          <a:off x="1446585" y="2132807"/>
          <a:ext cx="4883150" cy="915987"/>
        </p:xfrm>
        <a:graphic>
          <a:graphicData uri="http://schemas.openxmlformats.org/presentationml/2006/ole">
            <p:oleObj spid="_x0000_s924963" name="公式" r:id="rId3" imgW="4724335" imgH="876219" progId="Equation.3">
              <p:embed/>
            </p:oleObj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11843239"/>
              </p:ext>
            </p:extLst>
          </p:nvPr>
        </p:nvGraphicFramePr>
        <p:xfrm>
          <a:off x="1678360" y="3077369"/>
          <a:ext cx="3876675" cy="865188"/>
        </p:xfrm>
        <a:graphic>
          <a:graphicData uri="http://schemas.openxmlformats.org/presentationml/2006/ole">
            <p:oleObj spid="_x0000_s924964" name="公式" r:id="rId4" imgW="4143497" imgH="914449" progId="Equation.3">
              <p:embed/>
            </p:oleObj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36635839"/>
              </p:ext>
            </p:extLst>
          </p:nvPr>
        </p:nvGraphicFramePr>
        <p:xfrm>
          <a:off x="899591" y="4005064"/>
          <a:ext cx="6754093" cy="902271"/>
        </p:xfrm>
        <a:graphic>
          <a:graphicData uri="http://schemas.openxmlformats.org/presentationml/2006/ole">
            <p:oleObj spid="_x0000_s924965" name="公式" r:id="rId5" imgW="6648320" imgH="876219" progId="Equation.3">
              <p:embed/>
            </p:oleObj>
          </a:graphicData>
        </a:graphic>
      </p:graphicFrame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64012925"/>
              </p:ext>
            </p:extLst>
          </p:nvPr>
        </p:nvGraphicFramePr>
        <p:xfrm>
          <a:off x="1187624" y="4797152"/>
          <a:ext cx="4294188" cy="1233487"/>
        </p:xfrm>
        <a:graphic>
          <a:graphicData uri="http://schemas.openxmlformats.org/presentationml/2006/ole">
            <p:oleObj spid="_x0000_s924966" name="公式" r:id="rId6" imgW="4591212" imgH="1314499" progId="Equation.3">
              <p:embed/>
            </p:oleObj>
          </a:graphicData>
        </a:graphic>
      </p:graphicFrame>
      <p:graphicFrame>
        <p:nvGraphicFramePr>
          <p:cNvPr id="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17090981"/>
              </p:ext>
            </p:extLst>
          </p:nvPr>
        </p:nvGraphicFramePr>
        <p:xfrm>
          <a:off x="2532435" y="1124744"/>
          <a:ext cx="3341688" cy="1011238"/>
        </p:xfrm>
        <a:graphic>
          <a:graphicData uri="http://schemas.openxmlformats.org/presentationml/2006/ole">
            <p:oleObj spid="_x0000_s924967" name="Equation" r:id="rId7" imgW="2895600" imgH="876300" progId="Equation.3">
              <p:embed/>
            </p:oleObj>
          </a:graphicData>
        </a:graphic>
      </p:graphicFrame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611560" y="1353344"/>
            <a:ext cx="19442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7 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计算</a:t>
            </a:r>
          </a:p>
        </p:txBody>
      </p:sp>
    </p:spTree>
    <p:extLst>
      <p:ext uri="{BB962C8B-B14F-4D97-AF65-F5344CB8AC3E}">
        <p14:creationId xmlns="" xmlns:p14="http://schemas.microsoft.com/office/powerpoint/2010/main" val="21573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82072153"/>
              </p:ext>
            </p:extLst>
          </p:nvPr>
        </p:nvGraphicFramePr>
        <p:xfrm>
          <a:off x="1331640" y="548680"/>
          <a:ext cx="7339584" cy="964805"/>
        </p:xfrm>
        <a:graphic>
          <a:graphicData uri="http://schemas.openxmlformats.org/presentationml/2006/ole">
            <p:oleObj spid="_x0000_s955552" name="Equation" r:id="rId3" imgW="6756400" imgH="889000" progId="Equation.3">
              <p:embed/>
            </p:oleObj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67609039"/>
              </p:ext>
            </p:extLst>
          </p:nvPr>
        </p:nvGraphicFramePr>
        <p:xfrm>
          <a:off x="1259632" y="1702530"/>
          <a:ext cx="7231419" cy="1057511"/>
        </p:xfrm>
        <a:graphic>
          <a:graphicData uri="http://schemas.openxmlformats.org/presentationml/2006/ole">
            <p:oleObj spid="_x0000_s955553" name="Equation" r:id="rId4" imgW="6159500" imgH="901700" progId="Equation.3">
              <p:embed/>
            </p:oleObj>
          </a:graphicData>
        </a:graphic>
      </p:graphicFrame>
      <p:graphicFrame>
        <p:nvGraphicFramePr>
          <p:cNvPr id="8500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6472219"/>
              </p:ext>
            </p:extLst>
          </p:nvPr>
        </p:nvGraphicFramePr>
        <p:xfrm>
          <a:off x="928662" y="2928934"/>
          <a:ext cx="4645032" cy="1008341"/>
        </p:xfrm>
        <a:graphic>
          <a:graphicData uri="http://schemas.openxmlformats.org/presentationml/2006/ole">
            <p:oleObj spid="_x0000_s955554" name="公式" r:id="rId5" imgW="3974760" imgH="850680" progId="Equation.3">
              <p:embed/>
            </p:oleObj>
          </a:graphicData>
        </a:graphic>
      </p:graphicFrame>
      <p:graphicFrame>
        <p:nvGraphicFramePr>
          <p:cNvPr id="8500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70192639"/>
              </p:ext>
            </p:extLst>
          </p:nvPr>
        </p:nvGraphicFramePr>
        <p:xfrm>
          <a:off x="857224" y="4000504"/>
          <a:ext cx="4552957" cy="1007566"/>
        </p:xfrm>
        <a:graphic>
          <a:graphicData uri="http://schemas.openxmlformats.org/presentationml/2006/ole">
            <p:oleObj spid="_x0000_s955555" name="公式" r:id="rId6" imgW="3898800" imgH="850680" progId="Equation.3">
              <p:embed/>
            </p:oleObj>
          </a:graphicData>
        </a:graphic>
      </p:graphicFrame>
      <p:graphicFrame>
        <p:nvGraphicFramePr>
          <p:cNvPr id="850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58687061"/>
              </p:ext>
            </p:extLst>
          </p:nvPr>
        </p:nvGraphicFramePr>
        <p:xfrm>
          <a:off x="5580112" y="4019561"/>
          <a:ext cx="3065462" cy="1052513"/>
        </p:xfrm>
        <a:graphic>
          <a:graphicData uri="http://schemas.openxmlformats.org/presentationml/2006/ole">
            <p:oleObj spid="_x0000_s955556" name="公式" r:id="rId7" imgW="1247816" imgH="419165" progId="Equation.3">
              <p:embed/>
            </p:oleObj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15752" y="1969676"/>
            <a:ext cx="16941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dirty="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39552" y="764704"/>
            <a:ext cx="9232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8  </a:t>
            </a:r>
            <a:endParaRPr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21896404"/>
              </p:ext>
            </p:extLst>
          </p:nvPr>
        </p:nvGraphicFramePr>
        <p:xfrm>
          <a:off x="615752" y="5301208"/>
          <a:ext cx="7077075" cy="954087"/>
        </p:xfrm>
        <a:graphic>
          <a:graphicData uri="http://schemas.openxmlformats.org/presentationml/2006/ole">
            <p:oleObj spid="_x0000_s955557" name="Equation" r:id="rId8" imgW="6388100" imgH="8890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35099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79388" y="1911350"/>
            <a:ext cx="129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另证</a:t>
            </a:r>
            <a:endParaRPr lang="zh-CN" altLang="en-US" sz="2800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1150938" y="1773238"/>
          <a:ext cx="7815262" cy="1550987"/>
        </p:xfrm>
        <a:graphic>
          <a:graphicData uri="http://schemas.openxmlformats.org/presentationml/2006/ole">
            <p:oleObj spid="_x0000_s909570" name="公式" r:id="rId3" imgW="8248520" imgH="1628873" progId="Equation.3">
              <p:embed/>
            </p:oleObj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857250" y="3284538"/>
          <a:ext cx="5730875" cy="936625"/>
        </p:xfrm>
        <a:graphic>
          <a:graphicData uri="http://schemas.openxmlformats.org/presentationml/2006/ole">
            <p:oleObj spid="_x0000_s909571" name="公式" r:id="rId4" imgW="5819621" imgH="943121" progId="Equation.3">
              <p:embed/>
            </p:oleObj>
          </a:graphicData>
        </a:graphic>
      </p:graphicFrame>
      <p:graphicFrame>
        <p:nvGraphicFramePr>
          <p:cNvPr id="91144" name="Object 8"/>
          <p:cNvGraphicFramePr>
            <a:graphicFrameLocks noChangeAspect="1"/>
          </p:cNvGraphicFramePr>
          <p:nvPr/>
        </p:nvGraphicFramePr>
        <p:xfrm>
          <a:off x="846138" y="908050"/>
          <a:ext cx="6607175" cy="933450"/>
        </p:xfrm>
        <a:graphic>
          <a:graphicData uri="http://schemas.openxmlformats.org/presentationml/2006/ole">
            <p:oleObj spid="_x0000_s909572" name="公式" r:id="rId5" imgW="6223000" imgH="876300" progId="Equation.3">
              <p:embed/>
            </p:oleObj>
          </a:graphicData>
        </a:graphic>
      </p:graphicFrame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252413" y="333375"/>
            <a:ext cx="58317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9 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设函数 </a:t>
            </a:r>
            <a:r>
              <a:rPr lang="en-US" altLang="zh-CN" sz="2800" b="1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 </a:t>
            </a:r>
            <a:r>
              <a:rPr lang="en-US" altLang="zh-CN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lang="en-US" altLang="zh-CN" sz="2800" b="1" dirty="0">
                <a:ea typeface="黑体" pitchFamily="2" charset="-122"/>
              </a:rPr>
              <a:t>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二阶可导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证明</a:t>
            </a:r>
            <a:endParaRPr lang="en-US" altLang="zh-CN" sz="2800" b="1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911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35683429"/>
              </p:ext>
            </p:extLst>
          </p:nvPr>
        </p:nvGraphicFramePr>
        <p:xfrm>
          <a:off x="611560" y="4509120"/>
          <a:ext cx="8188325" cy="1546225"/>
        </p:xfrm>
        <a:graphic>
          <a:graphicData uri="http://schemas.openxmlformats.org/presentationml/2006/ole">
            <p:oleObj spid="_x0000_s909573" name="Equation" r:id="rId6" imgW="8839200" imgH="1663700" progId="Equation.3">
              <p:embed/>
            </p:oleObj>
          </a:graphicData>
        </a:graphic>
      </p:graphicFrame>
      <p:sp>
        <p:nvSpPr>
          <p:cNvPr id="91147" name="Text Box 11"/>
          <p:cNvSpPr txBox="1">
            <a:spLocks noChangeArrowheads="1"/>
          </p:cNvSpPr>
          <p:nvPr/>
        </p:nvSpPr>
        <p:spPr bwMode="auto">
          <a:xfrm>
            <a:off x="252413" y="4149725"/>
            <a:ext cx="129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证明</a:t>
            </a:r>
            <a:endParaRPr lang="zh-CN" altLang="en-US" sz="2800" dirty="0">
              <a:solidFill>
                <a:srgbClr val="0000FF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954899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9011287"/>
              </p:ext>
            </p:extLst>
          </p:nvPr>
        </p:nvGraphicFramePr>
        <p:xfrm>
          <a:off x="500034" y="599441"/>
          <a:ext cx="6500858" cy="1610332"/>
        </p:xfrm>
        <a:graphic>
          <a:graphicData uri="http://schemas.openxmlformats.org/presentationml/2006/ole">
            <p:oleObj spid="_x0000_s918914" name="Equation" r:id="rId3" imgW="6108700" imgH="1727200" progId="Equation.3">
              <p:embed/>
            </p:oleObj>
          </a:graphicData>
        </a:graphic>
      </p:graphicFrame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214282" y="2742581"/>
            <a:ext cx="3500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zh-CN" sz="2800" b="1" dirty="0" smtClean="0">
                <a:solidFill>
                  <a:srgbClr val="0000FF"/>
                </a:solidFill>
                <a:ea typeface="黑体" pitchFamily="2" charset="-122"/>
              </a:rPr>
              <a:t>证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itchFamily="2" charset="-122"/>
              </a:rPr>
              <a:t>    </a:t>
            </a:r>
            <a:r>
              <a:rPr lang="zh-CN" altLang="en-US" sz="2800" b="1" dirty="0" smtClean="0">
                <a:solidFill>
                  <a:srgbClr val="9933FF"/>
                </a:solidFill>
                <a:latin typeface="+mn-ea"/>
                <a:ea typeface="+mn-ea"/>
              </a:rPr>
              <a:t>由泰勒公式</a:t>
            </a:r>
            <a:r>
              <a:rPr lang="zh-CN" altLang="zh-CN" sz="2800" b="1" dirty="0" smtClean="0">
                <a:solidFill>
                  <a:srgbClr val="9933FF"/>
                </a:solidFill>
                <a:latin typeface="+mn-ea"/>
                <a:ea typeface="+mn-ea"/>
              </a:rPr>
              <a:t>    </a:t>
            </a:r>
            <a:endParaRPr lang="zh-CN" altLang="en-US" sz="2800" b="1" dirty="0">
              <a:solidFill>
                <a:srgbClr val="9933FF"/>
              </a:solidFill>
              <a:latin typeface="+mn-ea"/>
              <a:ea typeface="+mn-ea"/>
            </a:endParaRPr>
          </a:p>
        </p:txBody>
      </p:sp>
      <p:graphicFrame>
        <p:nvGraphicFramePr>
          <p:cNvPr id="921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91855046"/>
              </p:ext>
            </p:extLst>
          </p:nvPr>
        </p:nvGraphicFramePr>
        <p:xfrm>
          <a:off x="1000100" y="3099771"/>
          <a:ext cx="6357982" cy="724137"/>
        </p:xfrm>
        <a:graphic>
          <a:graphicData uri="http://schemas.openxmlformats.org/presentationml/2006/ole">
            <p:oleObj spid="_x0000_s918916" name="公式" r:id="rId4" imgW="3371996" imgH="438280" progId="Equation.3">
              <p:embed/>
            </p:oleObj>
          </a:graphicData>
        </a:graphic>
      </p:graphicFrame>
      <p:graphicFrame>
        <p:nvGraphicFramePr>
          <p:cNvPr id="921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18833722"/>
              </p:ext>
            </p:extLst>
          </p:nvPr>
        </p:nvGraphicFramePr>
        <p:xfrm>
          <a:off x="1000100" y="3812515"/>
          <a:ext cx="6357982" cy="716016"/>
        </p:xfrm>
        <a:graphic>
          <a:graphicData uri="http://schemas.openxmlformats.org/presentationml/2006/ole">
            <p:oleObj spid="_x0000_s918917" name="公式" r:id="rId5" imgW="3409788" imgH="438280" progId="Equation.3">
              <p:embed/>
            </p:oleObj>
          </a:graphicData>
        </a:graphic>
      </p:graphicFrame>
      <p:graphicFrame>
        <p:nvGraphicFramePr>
          <p:cNvPr id="921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07613136"/>
              </p:ext>
            </p:extLst>
          </p:nvPr>
        </p:nvGraphicFramePr>
        <p:xfrm>
          <a:off x="642910" y="4552893"/>
          <a:ext cx="6286544" cy="1071946"/>
        </p:xfrm>
        <a:graphic>
          <a:graphicData uri="http://schemas.openxmlformats.org/presentationml/2006/ole">
            <p:oleObj spid="_x0000_s918918" name="公式" r:id="rId6" imgW="3486053" imgH="676194" progId="Equation.3">
              <p:embed/>
            </p:oleObj>
          </a:graphicData>
        </a:graphic>
      </p:graphicFrame>
      <p:graphicFrame>
        <p:nvGraphicFramePr>
          <p:cNvPr id="921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53720980"/>
              </p:ext>
            </p:extLst>
          </p:nvPr>
        </p:nvGraphicFramePr>
        <p:xfrm>
          <a:off x="642911" y="5600636"/>
          <a:ext cx="7143799" cy="813851"/>
        </p:xfrm>
        <a:graphic>
          <a:graphicData uri="http://schemas.openxmlformats.org/presentationml/2006/ole">
            <p:oleObj spid="_x0000_s918919" name="公式" r:id="rId7" imgW="6934313" imgH="904891" progId="Equation.3">
              <p:embed/>
            </p:oleObj>
          </a:graphicData>
        </a:graphic>
      </p:graphicFrame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251520" y="500042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10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323528" y="-24"/>
            <a:ext cx="3105464" cy="68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、证明不等式</a:t>
            </a:r>
            <a:endParaRPr lang="zh-CN" altLang="en-US" sz="2800" b="1" dirty="0">
              <a:solidFill>
                <a:srgbClr val="9933FF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14282" y="2139574"/>
            <a:ext cx="7572428" cy="725240"/>
            <a:chOff x="214282" y="2139574"/>
            <a:chExt cx="7572428" cy="725240"/>
          </a:xfrm>
        </p:grpSpPr>
        <p:graphicFrame>
          <p:nvGraphicFramePr>
            <p:cNvPr id="9216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813246289"/>
                </p:ext>
              </p:extLst>
            </p:nvPr>
          </p:nvGraphicFramePr>
          <p:xfrm>
            <a:off x="1214414" y="2139574"/>
            <a:ext cx="6572296" cy="725240"/>
          </p:xfrm>
          <a:graphic>
            <a:graphicData uri="http://schemas.openxmlformats.org/presentationml/2006/ole">
              <p:oleObj spid="_x0000_s918915" name="公式" r:id="rId8" imgW="3695781" imgH="438280" progId="Equation.3">
                <p:embed/>
              </p:oleObj>
            </a:graphicData>
          </a:graphic>
        </p:graphicFrame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214282" y="2223468"/>
              <a:ext cx="12192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  <a:ea typeface="黑体" pitchFamily="2" charset="-122"/>
                </a:rPr>
                <a:t> </a:t>
              </a:r>
              <a:r>
                <a:rPr lang="zh-CN" altLang="en-US" sz="2800" b="1" dirty="0" smtClean="0">
                  <a:solidFill>
                    <a:srgbClr val="0000FF"/>
                  </a:solidFill>
                  <a:ea typeface="黑体" pitchFamily="2" charset="-122"/>
                </a:rPr>
                <a:t>分析</a:t>
              </a:r>
              <a:r>
                <a:rPr lang="zh-CN" altLang="zh-CN" sz="2800" b="1" dirty="0" smtClean="0">
                  <a:solidFill>
                    <a:srgbClr val="0000FF"/>
                  </a:solidFill>
                  <a:ea typeface="黑体" pitchFamily="2" charset="-122"/>
                </a:rPr>
                <a:t>    </a:t>
              </a:r>
              <a:endParaRPr lang="zh-CN" altLang="en-US" sz="2800" b="1" dirty="0">
                <a:solidFill>
                  <a:srgbClr val="0000FF"/>
                </a:solidFill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14778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9814" name="Object 262"/>
          <p:cNvGraphicFramePr>
            <a:graphicFrameLocks noChangeAspect="1"/>
          </p:cNvGraphicFramePr>
          <p:nvPr/>
        </p:nvGraphicFramePr>
        <p:xfrm>
          <a:off x="357158" y="4124333"/>
          <a:ext cx="7858180" cy="1671201"/>
        </p:xfrm>
        <a:graphic>
          <a:graphicData uri="http://schemas.openxmlformats.org/presentationml/2006/ole">
            <p:oleObj spid="_x0000_s919814" name="公式" r:id="rId3" imgW="7340400" imgH="1765080" progId="Equation.3">
              <p:embed/>
            </p:oleObj>
          </a:graphicData>
        </a:graphic>
      </p:graphicFrame>
      <p:graphicFrame>
        <p:nvGraphicFramePr>
          <p:cNvPr id="93187" name="Object 3"/>
          <p:cNvGraphicFramePr>
            <a:graphicFrameLocks noChangeAspect="1"/>
          </p:cNvGraphicFramePr>
          <p:nvPr/>
        </p:nvGraphicFramePr>
        <p:xfrm>
          <a:off x="611188" y="285728"/>
          <a:ext cx="6840537" cy="779463"/>
        </p:xfrm>
        <a:graphic>
          <a:graphicData uri="http://schemas.openxmlformats.org/presentationml/2006/ole">
            <p:oleObj spid="_x0000_s919810" name="公式" r:id="rId4" imgW="6934313" imgH="904891" progId="Equation.3">
              <p:embed/>
            </p:oleObj>
          </a:graphicData>
        </a:graphic>
      </p:graphicFrame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642910" y="1214422"/>
          <a:ext cx="6280447" cy="428628"/>
        </p:xfrm>
        <a:graphic>
          <a:graphicData uri="http://schemas.openxmlformats.org/presentationml/2006/ole">
            <p:oleObj spid="_x0000_s919811" name="公式" r:id="rId5" imgW="5460840" imgH="419040" progId="Equation.3">
              <p:embed/>
            </p:oleObj>
          </a:graphicData>
        </a:graphic>
      </p:graphicFrame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673100" y="1830366"/>
          <a:ext cx="6565900" cy="830262"/>
        </p:xfrm>
        <a:graphic>
          <a:graphicData uri="http://schemas.openxmlformats.org/presentationml/2006/ole">
            <p:oleObj spid="_x0000_s919812" name="公式" r:id="rId6" imgW="3295731" imgH="476169" progId="Equation.3">
              <p:embed/>
            </p:oleObj>
          </a:graphicData>
        </a:graphic>
      </p:graphicFrame>
      <p:graphicFrame>
        <p:nvGraphicFramePr>
          <p:cNvPr id="931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83008201"/>
              </p:ext>
            </p:extLst>
          </p:nvPr>
        </p:nvGraphicFramePr>
        <p:xfrm>
          <a:off x="500034" y="2736825"/>
          <a:ext cx="6786610" cy="1220065"/>
        </p:xfrm>
        <a:graphic>
          <a:graphicData uri="http://schemas.openxmlformats.org/presentationml/2006/ole">
            <p:oleObj spid="_x0000_s919813" name="公式" r:id="rId7" imgW="6845040" imgH="1231560" progId="Equation.3">
              <p:embed/>
            </p:oleObj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06426" y="5767407"/>
            <a:ext cx="7951788" cy="519113"/>
          </a:xfrm>
          <a:prstGeom prst="rect">
            <a:avLst/>
          </a:prstGeom>
          <a:solidFill>
            <a:srgbClr val="FFFF99"/>
          </a:solidFill>
          <a:ln w="12700">
            <a:solidFill>
              <a:srgbClr val="00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泰勒公式运用的三要点：展函数，展目标，展点</a:t>
            </a:r>
            <a:r>
              <a:rPr lang="en-US" altLang="zh-CN" sz="2800" b="1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 flipH="1" flipV="1">
            <a:off x="539752" y="4560895"/>
            <a:ext cx="4175124" cy="1223961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 flipH="1" flipV="1">
            <a:off x="971031" y="4559526"/>
            <a:ext cx="5256734" cy="1225330"/>
          </a:xfrm>
          <a:prstGeom prst="straightConnector1">
            <a:avLst/>
          </a:prstGeom>
          <a:noFill/>
          <a:ln w="3810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 flipH="1" flipV="1">
            <a:off x="2266951" y="4560892"/>
            <a:ext cx="5328815" cy="1223964"/>
          </a:xfrm>
          <a:prstGeom prst="straightConnector1">
            <a:avLst/>
          </a:prstGeom>
          <a:noFill/>
          <a:ln w="38100" algn="ctr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="" xmlns:p14="http://schemas.microsoft.com/office/powerpoint/2010/main" val="152760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142906" y="2233619"/>
          <a:ext cx="8858250" cy="919163"/>
        </p:xfrm>
        <a:graphic>
          <a:graphicData uri="http://schemas.openxmlformats.org/presentationml/2006/ole">
            <p:oleObj spid="_x0000_s967721" name="公式" r:id="rId3" imgW="8705769" imgH="904891" progId="Equation.3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142844" y="129581"/>
            <a:ext cx="63722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en-US" altLang="zh-CN" sz="3200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Maclaurin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（麦克劳林）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公式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285720" y="3376627"/>
          <a:ext cx="8001000" cy="2052637"/>
        </p:xfrm>
        <a:graphic>
          <a:graphicData uri="http://schemas.openxmlformats.org/presentationml/2006/ole">
            <p:oleObj spid="_x0000_s967722" name="文档" r:id="rId4" imgW="7477020" imgH="2066811" progId="">
              <p:embed/>
            </p:oleObj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5720" y="1519239"/>
            <a:ext cx="80962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函数在</a:t>
            </a:r>
            <a:r>
              <a:rPr lang="en-US" altLang="zh-CN" sz="3200" b="1" i="1" dirty="0">
                <a:solidFill>
                  <a:srgbClr val="99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x </a:t>
            </a:r>
            <a:r>
              <a:rPr lang="en-US" altLang="zh-CN" sz="32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=</a:t>
            </a:r>
            <a:r>
              <a:rPr lang="en-US" altLang="zh-CN" sz="3200" b="1" dirty="0">
                <a:solidFill>
                  <a:srgbClr val="99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 </a:t>
            </a:r>
            <a:r>
              <a:rPr lang="zh-CN" altLang="en-US" sz="3200" b="1" dirty="0">
                <a:solidFill>
                  <a:srgbClr val="99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处的泰勒公式称为</a:t>
            </a:r>
            <a:r>
              <a:rPr lang="zh-CN" altLang="en-US" sz="32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麦克劳林公式。</a:t>
            </a:r>
            <a:endParaRPr lang="zh-CN" altLang="en-US" sz="4000" b="1" dirty="0">
              <a:solidFill>
                <a:srgbClr val="9933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14282" y="785794"/>
            <a:ext cx="63579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sz="32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两种余项形式的麦克劳林公式</a:t>
            </a:r>
            <a:endParaRPr lang="zh-CN" altLang="en-US" sz="4000" b="1" dirty="0">
              <a:solidFill>
                <a:srgbClr val="9933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79388" y="5768995"/>
            <a:ext cx="8353425" cy="588963"/>
          </a:xfrm>
          <a:prstGeom prst="rect">
            <a:avLst/>
          </a:prstGeom>
          <a:solidFill>
            <a:srgbClr val="FFFFCC"/>
          </a:solidFill>
          <a:ln w="9525">
            <a:solidFill>
              <a:srgbClr val="66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麦克劳林</a:t>
            </a:r>
            <a:r>
              <a:rPr lang="en-US" altLang="zh-CN" sz="32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(Maclaurin,1698--1746,</a:t>
            </a:r>
            <a:r>
              <a:rPr lang="zh-CN" altLang="en-US" sz="32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英国</a:t>
            </a:r>
            <a:r>
              <a:rPr lang="en-US" altLang="zh-CN" sz="32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4000" b="1" dirty="0">
              <a:solidFill>
                <a:srgbClr val="99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916539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44311093"/>
              </p:ext>
            </p:extLst>
          </p:nvPr>
        </p:nvGraphicFramePr>
        <p:xfrm>
          <a:off x="827584" y="701292"/>
          <a:ext cx="6264696" cy="1224682"/>
        </p:xfrm>
        <a:graphic>
          <a:graphicData uri="http://schemas.openxmlformats.org/presentationml/2006/ole">
            <p:oleObj spid="_x0000_s949388" name="Equation" r:id="rId3" imgW="6413500" imgH="1282700" progId="Equation.3">
              <p:embed/>
            </p:oleObj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95704294"/>
              </p:ext>
            </p:extLst>
          </p:nvPr>
        </p:nvGraphicFramePr>
        <p:xfrm>
          <a:off x="1115616" y="2204864"/>
          <a:ext cx="6713304" cy="957078"/>
        </p:xfrm>
        <a:graphic>
          <a:graphicData uri="http://schemas.openxmlformats.org/presentationml/2006/ole">
            <p:oleObj spid="_x0000_s949389" name="Equation" r:id="rId4" imgW="6858000" imgH="977900" progId="Equation.3">
              <p:embed/>
            </p:oleObj>
          </a:graphicData>
        </a:graphic>
      </p:graphicFrame>
      <p:graphicFrame>
        <p:nvGraphicFramePr>
          <p:cNvPr id="942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03824372"/>
              </p:ext>
            </p:extLst>
          </p:nvPr>
        </p:nvGraphicFramePr>
        <p:xfrm>
          <a:off x="1043608" y="3284984"/>
          <a:ext cx="7059612" cy="981075"/>
        </p:xfrm>
        <a:graphic>
          <a:graphicData uri="http://schemas.openxmlformats.org/presentationml/2006/ole">
            <p:oleObj spid="_x0000_s949390" name="公式" r:id="rId5" imgW="3289300" imgH="457200" progId="Equation.3">
              <p:embed/>
            </p:oleObj>
          </a:graphicData>
        </a:graphic>
      </p:graphicFrame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72480" y="2405831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zh-CN" sz="2800" b="1" dirty="0">
                <a:solidFill>
                  <a:srgbClr val="0000FF"/>
                </a:solidFill>
                <a:ea typeface="黑体" pitchFamily="2" charset="-122"/>
              </a:rPr>
              <a:t>证    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29072" y="686395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11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81055729"/>
              </p:ext>
            </p:extLst>
          </p:nvPr>
        </p:nvGraphicFramePr>
        <p:xfrm>
          <a:off x="1065312" y="4509120"/>
          <a:ext cx="6265862" cy="1223963"/>
        </p:xfrm>
        <a:graphic>
          <a:graphicData uri="http://schemas.openxmlformats.org/presentationml/2006/ole">
            <p:oleObj spid="_x0000_s949391" name="Equation" r:id="rId6" imgW="6413500" imgH="12827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517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6" name="Object 307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55487514"/>
              </p:ext>
            </p:extLst>
          </p:nvPr>
        </p:nvGraphicFramePr>
        <p:xfrm>
          <a:off x="1402705" y="548680"/>
          <a:ext cx="6337647" cy="701464"/>
        </p:xfrm>
        <a:graphic>
          <a:graphicData uri="http://schemas.openxmlformats.org/presentationml/2006/ole">
            <p:oleObj spid="_x0000_s951599" name="Document" r:id="rId3" imgW="6273455" imgH="688041" progId="">
              <p:embed/>
            </p:oleObj>
          </a:graphicData>
        </a:graphic>
      </p:graphicFrame>
      <p:sp>
        <p:nvSpPr>
          <p:cNvPr id="77827" name="Text Box 3075"/>
          <p:cNvSpPr txBox="1">
            <a:spLocks noChangeArrowheads="1"/>
          </p:cNvSpPr>
          <p:nvPr/>
        </p:nvSpPr>
        <p:spPr bwMode="auto">
          <a:xfrm>
            <a:off x="467544" y="1272029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4000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77828" name="Object 307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9420189"/>
              </p:ext>
            </p:extLst>
          </p:nvPr>
        </p:nvGraphicFramePr>
        <p:xfrm>
          <a:off x="1229544" y="1087096"/>
          <a:ext cx="3531699" cy="971217"/>
        </p:xfrm>
        <a:graphic>
          <a:graphicData uri="http://schemas.openxmlformats.org/presentationml/2006/ole">
            <p:oleObj spid="_x0000_s951600" name="Equation" r:id="rId4" imgW="1552534" imgH="419165" progId="Equation.3">
              <p:embed/>
            </p:oleObj>
          </a:graphicData>
        </a:graphic>
      </p:graphicFrame>
      <p:graphicFrame>
        <p:nvGraphicFramePr>
          <p:cNvPr id="77829" name="Object 307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02741336"/>
              </p:ext>
            </p:extLst>
          </p:nvPr>
        </p:nvGraphicFramePr>
        <p:xfrm>
          <a:off x="4860032" y="1071062"/>
          <a:ext cx="3024336" cy="840763"/>
        </p:xfrm>
        <a:graphic>
          <a:graphicData uri="http://schemas.openxmlformats.org/presentationml/2006/ole">
            <p:oleObj spid="_x0000_s951601" name="Equation" r:id="rId5" imgW="1219216" imgH="333489" progId="Equation.3">
              <p:embed/>
            </p:oleObj>
          </a:graphicData>
        </a:graphic>
      </p:graphicFrame>
      <p:sp>
        <p:nvSpPr>
          <p:cNvPr id="77834" name="Rectangle 3082"/>
          <p:cNvSpPr>
            <a:spLocks noChangeArrowheads="1"/>
          </p:cNvSpPr>
          <p:nvPr/>
        </p:nvSpPr>
        <p:spPr bwMode="auto">
          <a:xfrm>
            <a:off x="984250" y="2476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77833" name="Object 308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02405306"/>
              </p:ext>
            </p:extLst>
          </p:nvPr>
        </p:nvGraphicFramePr>
        <p:xfrm>
          <a:off x="467544" y="2079174"/>
          <a:ext cx="8399173" cy="1610221"/>
        </p:xfrm>
        <a:graphic>
          <a:graphicData uri="http://schemas.openxmlformats.org/presentationml/2006/ole">
            <p:oleObj spid="_x0000_s951602" name="Equation" r:id="rId6" imgW="8216900" imgH="1701800" progId="Equation.3">
              <p:embed/>
            </p:oleObj>
          </a:graphicData>
        </a:graphic>
      </p:graphicFrame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395536" y="-27384"/>
            <a:ext cx="3096344" cy="7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、求近似值</a:t>
            </a:r>
            <a:endParaRPr lang="zh-CN" altLang="en-US" sz="2800" b="1" dirty="0">
              <a:solidFill>
                <a:srgbClr val="9933FF"/>
              </a:solidFill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5536" y="620688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12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99540964"/>
              </p:ext>
            </p:extLst>
          </p:nvPr>
        </p:nvGraphicFramePr>
        <p:xfrm>
          <a:off x="206375" y="3708400"/>
          <a:ext cx="2482850" cy="812800"/>
        </p:xfrm>
        <a:graphic>
          <a:graphicData uri="http://schemas.openxmlformats.org/presentationml/2006/ole">
            <p:oleObj spid="_x0000_s951603" name="公式" r:id="rId7" imgW="2590560" imgH="838080" progId="Equation.3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55681623"/>
              </p:ext>
            </p:extLst>
          </p:nvPr>
        </p:nvGraphicFramePr>
        <p:xfrm>
          <a:off x="251520" y="4667143"/>
          <a:ext cx="3528392" cy="937092"/>
        </p:xfrm>
        <a:graphic>
          <a:graphicData uri="http://schemas.openxmlformats.org/presentationml/2006/ole">
            <p:oleObj spid="_x0000_s951604" name="Equation" r:id="rId8" imgW="3556000" imgH="927100" progId="Equation.3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71545254"/>
              </p:ext>
            </p:extLst>
          </p:nvPr>
        </p:nvGraphicFramePr>
        <p:xfrm>
          <a:off x="3779912" y="4792833"/>
          <a:ext cx="3816424" cy="868415"/>
        </p:xfrm>
        <a:graphic>
          <a:graphicData uri="http://schemas.openxmlformats.org/presentationml/2006/ole">
            <p:oleObj spid="_x0000_s951605" name="Equation" r:id="rId9" imgW="3822700" imgH="850900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07431523"/>
              </p:ext>
            </p:extLst>
          </p:nvPr>
        </p:nvGraphicFramePr>
        <p:xfrm>
          <a:off x="7668344" y="5080865"/>
          <a:ext cx="1365696" cy="413722"/>
        </p:xfrm>
        <a:graphic>
          <a:graphicData uri="http://schemas.openxmlformats.org/presentationml/2006/ole">
            <p:oleObj spid="_x0000_s951606" name="Equation" r:id="rId10" imgW="562113" imgH="161795" progId="Equation.3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48029131"/>
              </p:ext>
            </p:extLst>
          </p:nvPr>
        </p:nvGraphicFramePr>
        <p:xfrm>
          <a:off x="2915816" y="3717032"/>
          <a:ext cx="3940855" cy="937131"/>
        </p:xfrm>
        <a:graphic>
          <a:graphicData uri="http://schemas.openxmlformats.org/presentationml/2006/ole">
            <p:oleObj spid="_x0000_s951607" name="Equation" r:id="rId11" imgW="1800395" imgH="409608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57985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85800" y="620688"/>
            <a:ext cx="2519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课堂练习题</a:t>
            </a:r>
            <a:endParaRPr lang="en-US" altLang="zh-CN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06437" y="1490638"/>
            <a:ext cx="3774899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宋体" charset="-122"/>
              </a:rPr>
              <a:t>利用泰勒公式求极限</a:t>
            </a:r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75718825"/>
              </p:ext>
            </p:extLst>
          </p:nvPr>
        </p:nvGraphicFramePr>
        <p:xfrm>
          <a:off x="847724" y="3509938"/>
          <a:ext cx="4663915" cy="1181100"/>
        </p:xfrm>
        <a:graphic>
          <a:graphicData uri="http://schemas.openxmlformats.org/presentationml/2006/ole">
            <p:oleObj spid="_x0000_s922818" name="公式" r:id="rId3" imgW="2095500" imgH="571500" progId="Equation.3">
              <p:embed/>
            </p:oleObj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13308993"/>
              </p:ext>
            </p:extLst>
          </p:nvPr>
        </p:nvGraphicFramePr>
        <p:xfrm>
          <a:off x="914400" y="4860901"/>
          <a:ext cx="3677450" cy="1125537"/>
        </p:xfrm>
        <a:graphic>
          <a:graphicData uri="http://schemas.openxmlformats.org/presentationml/2006/ole">
            <p:oleObj spid="_x0000_s922819" name="公式" r:id="rId4" imgW="1651000" imgH="546100" progId="Equation.3">
              <p:embed/>
            </p:oleObj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81675725"/>
              </p:ext>
            </p:extLst>
          </p:nvPr>
        </p:nvGraphicFramePr>
        <p:xfrm>
          <a:off x="866775" y="2193901"/>
          <a:ext cx="3410745" cy="1125537"/>
        </p:xfrm>
        <a:graphic>
          <a:graphicData uri="http://schemas.openxmlformats.org/presentationml/2006/ole">
            <p:oleObj spid="_x0000_s922820" name="公式" r:id="rId5" imgW="1536033" imgH="545863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22174526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04800" y="1295384"/>
            <a:ext cx="1371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解答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2: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1919288" y="1142984"/>
          <a:ext cx="4405312" cy="881063"/>
        </p:xfrm>
        <a:graphic>
          <a:graphicData uri="http://schemas.openxmlformats.org/presentationml/2006/ole">
            <p:oleObj spid="_x0000_s924034" name="公式" r:id="rId3" imgW="4635500" imgH="927100" progId="Equation.3">
              <p:embed/>
            </p:oleObj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2338388" y="2057384"/>
          <a:ext cx="3222625" cy="881063"/>
        </p:xfrm>
        <a:graphic>
          <a:graphicData uri="http://schemas.openxmlformats.org/presentationml/2006/ole">
            <p:oleObj spid="_x0000_s924035" name="公式" r:id="rId4" imgW="3390900" imgH="927100" progId="Equation.3">
              <p:embed/>
            </p:oleObj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615950" y="4157647"/>
          <a:ext cx="8189913" cy="1454150"/>
        </p:xfrm>
        <a:graphic>
          <a:graphicData uri="http://schemas.openxmlformats.org/presentationml/2006/ole">
            <p:oleObj spid="_x0000_s924036" name="公式" r:id="rId5" imgW="4864100" imgH="863600" progId="Equation.3">
              <p:embed/>
            </p:oleObj>
          </a:graphicData>
        </a:graphic>
      </p:graphicFrame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684213" y="5638784"/>
          <a:ext cx="546100" cy="736600"/>
        </p:xfrm>
        <a:graphic>
          <a:graphicData uri="http://schemas.openxmlformats.org/presentationml/2006/ole">
            <p:oleObj spid="_x0000_s924037" name="Equation" r:id="rId6" imgW="545863" imgH="736280" progId="Equation.3">
              <p:embed/>
            </p:oleObj>
          </a:graphicData>
        </a:graphic>
      </p:graphicFrame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919163" y="3047984"/>
          <a:ext cx="3192462" cy="990600"/>
        </p:xfrm>
        <a:graphic>
          <a:graphicData uri="http://schemas.openxmlformats.org/presentationml/2006/ole">
            <p:oleObj spid="_x0000_s924038" name="公式" r:id="rId7" imgW="1841500" imgH="571500" progId="Equation.3">
              <p:embed/>
            </p:oleObj>
          </a:graphicData>
        </a:graphic>
      </p:graphicFrame>
      <p:graphicFrame>
        <p:nvGraphicFramePr>
          <p:cNvPr id="44044" name="Object 12"/>
          <p:cNvGraphicFramePr>
            <a:graphicFrameLocks noChangeAspect="1"/>
          </p:cNvGraphicFramePr>
          <p:nvPr/>
        </p:nvGraphicFramePr>
        <p:xfrm>
          <a:off x="4327525" y="3047984"/>
          <a:ext cx="3213100" cy="920750"/>
        </p:xfrm>
        <a:graphic>
          <a:graphicData uri="http://schemas.openxmlformats.org/presentationml/2006/ole">
            <p:oleObj spid="_x0000_s924039" name="公式" r:id="rId8" imgW="1993900" imgH="571500" progId="Equation.3">
              <p:embed/>
            </p:oleObj>
          </a:graphicData>
        </a:graphic>
      </p:graphicFrame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1643042" y="357166"/>
            <a:ext cx="3810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9900FF"/>
                </a:solidFill>
                <a:ea typeface="黑体" pitchFamily="2" charset="-122"/>
              </a:rPr>
              <a:t>答</a:t>
            </a:r>
            <a:r>
              <a:rPr lang="en-US" altLang="zh-CN" sz="3200" b="1" dirty="0">
                <a:solidFill>
                  <a:srgbClr val="9900FF"/>
                </a:solidFill>
                <a:ea typeface="黑体" pitchFamily="2" charset="-122"/>
              </a:rPr>
              <a:t>:1/2,  1/3, 1/3. </a:t>
            </a:r>
          </a:p>
        </p:txBody>
      </p:sp>
    </p:spTree>
    <p:extLst>
      <p:ext uri="{BB962C8B-B14F-4D97-AF65-F5344CB8AC3E}">
        <p14:creationId xmlns="" xmlns:p14="http://schemas.microsoft.com/office/powerpoint/2010/main" val="10117773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835150" y="1295400"/>
            <a:ext cx="5833194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</a:rPr>
              <a:t>                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作        业               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P216: 1(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单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), 2(2,4,5), 5(4,5),  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  6(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单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), 7, 10, 12.      </a:t>
            </a:r>
          </a:p>
        </p:txBody>
      </p:sp>
    </p:spTree>
    <p:extLst>
      <p:ext uri="{BB962C8B-B14F-4D97-AF65-F5344CB8AC3E}">
        <p14:creationId xmlns="" xmlns:p14="http://schemas.microsoft.com/office/powerpoint/2010/main" val="387748777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798513" y="476250"/>
          <a:ext cx="6797675" cy="1230313"/>
        </p:xfrm>
        <a:graphic>
          <a:graphicData uri="http://schemas.openxmlformats.org/presentationml/2006/ole">
            <p:oleObj spid="_x0000_s953508" name="公式" r:id="rId3" imgW="7086600" imgH="1282700" progId="Equation.3">
              <p:embed/>
            </p:oleObj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468313" y="1700213"/>
          <a:ext cx="8027987" cy="430212"/>
        </p:xfrm>
        <a:graphic>
          <a:graphicData uri="http://schemas.openxmlformats.org/presentationml/2006/ole">
            <p:oleObj spid="_x0000_s953509" name="公式" r:id="rId4" imgW="7874000" imgH="444500" progId="Equation.3">
              <p:embed/>
            </p:oleObj>
          </a:graphicData>
        </a:graphic>
      </p:graphicFrame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347663" y="2351088"/>
          <a:ext cx="6024562" cy="1162050"/>
        </p:xfrm>
        <a:graphic>
          <a:graphicData uri="http://schemas.openxmlformats.org/presentationml/2006/ole">
            <p:oleObj spid="_x0000_s953510" name="公式" r:id="rId5" imgW="6642100" imgH="1282700" progId="Equation.3">
              <p:embed/>
            </p:oleObj>
          </a:graphicData>
        </a:graphic>
      </p:graphicFrame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381000" y="457200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扩展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96269" name="Object 13"/>
          <p:cNvGraphicFramePr>
            <a:graphicFrameLocks noGrp="1" noChangeAspect="1"/>
          </p:cNvGraphicFramePr>
          <p:nvPr>
            <p:ph sz="half" idx="1"/>
          </p:nvPr>
        </p:nvGraphicFramePr>
        <p:xfrm>
          <a:off x="6372225" y="2862263"/>
          <a:ext cx="1873250" cy="566737"/>
        </p:xfrm>
        <a:graphic>
          <a:graphicData uri="http://schemas.openxmlformats.org/presentationml/2006/ole">
            <p:oleObj spid="_x0000_s953511" name="公式" r:id="rId6" imgW="2057400" imgH="622300" progId="Equation.3">
              <p:embed/>
            </p:oleObj>
          </a:graphicData>
        </a:graphic>
      </p:graphicFrame>
      <p:graphicFrame>
        <p:nvGraphicFramePr>
          <p:cNvPr id="96274" name="Object 18"/>
          <p:cNvGraphicFramePr>
            <a:graphicFrameLocks noChangeAspect="1"/>
          </p:cNvGraphicFramePr>
          <p:nvPr/>
        </p:nvGraphicFramePr>
        <p:xfrm>
          <a:off x="111125" y="3433763"/>
          <a:ext cx="8813800" cy="738187"/>
        </p:xfrm>
        <a:graphic>
          <a:graphicData uri="http://schemas.openxmlformats.org/presentationml/2006/ole">
            <p:oleObj spid="_x0000_s953512" name="公式" r:id="rId7" imgW="10007600" imgH="838200" progId="Equation.3">
              <p:embed/>
            </p:oleObj>
          </a:graphicData>
        </a:graphic>
      </p:graphicFrame>
      <p:graphicFrame>
        <p:nvGraphicFramePr>
          <p:cNvPr id="96282" name="Object 26"/>
          <p:cNvGraphicFramePr>
            <a:graphicFrameLocks noChangeAspect="1"/>
          </p:cNvGraphicFramePr>
          <p:nvPr/>
        </p:nvGraphicFramePr>
        <p:xfrm>
          <a:off x="258763" y="4186238"/>
          <a:ext cx="8489950" cy="1690687"/>
        </p:xfrm>
        <a:graphic>
          <a:graphicData uri="http://schemas.openxmlformats.org/presentationml/2006/ole">
            <p:oleObj spid="_x0000_s953513" name="公式" r:id="rId8" imgW="8864600" imgH="17653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6504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428596" y="357166"/>
          <a:ext cx="3429024" cy="846104"/>
        </p:xfrm>
        <a:graphic>
          <a:graphicData uri="http://schemas.openxmlformats.org/presentationml/2006/ole">
            <p:oleObj spid="_x0000_s954451" name="公式" r:id="rId3" imgW="3695700" imgH="914400" progId="Equation.3">
              <p:embed/>
            </p:oleObj>
          </a:graphicData>
        </a:graphic>
      </p:graphicFrame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684213" y="1433513"/>
            <a:ext cx="2952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200">
                <a:ea typeface="宋体" charset="-122"/>
              </a:rPr>
              <a:t>   </a:t>
            </a:r>
            <a:endParaRPr lang="en-US" altLang="zh-CN" sz="1100">
              <a:ea typeface="宋体" charset="-122"/>
            </a:endParaRPr>
          </a:p>
          <a:p>
            <a:pPr eaLnBrk="0" hangingPunct="0"/>
            <a:endParaRPr lang="en-US" altLang="zh-CN" sz="2400">
              <a:ea typeface="宋体" charset="-122"/>
            </a:endParaRPr>
          </a:p>
        </p:txBody>
      </p:sp>
      <p:graphicFrame>
        <p:nvGraphicFramePr>
          <p:cNvPr id="107530" name="Object 10"/>
          <p:cNvGraphicFramePr>
            <a:graphicFrameLocks noChangeAspect="1"/>
          </p:cNvGraphicFramePr>
          <p:nvPr/>
        </p:nvGraphicFramePr>
        <p:xfrm>
          <a:off x="500035" y="1142984"/>
          <a:ext cx="7643866" cy="3155095"/>
        </p:xfrm>
        <a:graphic>
          <a:graphicData uri="http://schemas.openxmlformats.org/presentationml/2006/ole">
            <p:oleObj spid="_x0000_s954452" name="公式" r:id="rId4" imgW="8635680" imgH="3568680" progId="Equation.3">
              <p:embed/>
            </p:oleObj>
          </a:graphicData>
        </a:graphic>
      </p:graphicFrame>
      <p:graphicFrame>
        <p:nvGraphicFramePr>
          <p:cNvPr id="107532" name="Object 12"/>
          <p:cNvGraphicFramePr>
            <a:graphicFrameLocks noGrp="1" noChangeAspect="1"/>
          </p:cNvGraphicFramePr>
          <p:nvPr>
            <p:ph/>
          </p:nvPr>
        </p:nvGraphicFramePr>
        <p:xfrm>
          <a:off x="571473" y="4572009"/>
          <a:ext cx="5286412" cy="903268"/>
        </p:xfrm>
        <a:graphic>
          <a:graphicData uri="http://schemas.openxmlformats.org/presentationml/2006/ole">
            <p:oleObj spid="_x0000_s954453" name="公式" r:id="rId5" imgW="5346700" imgH="9144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20232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1295400" y="1905000"/>
            <a:ext cx="6934200" cy="4267200"/>
            <a:chOff x="2687" y="410"/>
            <a:chExt cx="2725" cy="2950"/>
          </a:xfrm>
        </p:grpSpPr>
        <p:sp>
          <p:nvSpPr>
            <p:cNvPr id="53251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3252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53253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54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55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56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532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9800"/>
            <a:ext cx="5791200" cy="367347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109250" dir="2132261" algn="ctr" rotWithShape="0">
                    <a:schemeClr val="tx1"/>
                  </a:outerShdw>
                </a:effectLst>
              </a14:hiddenEffects>
            </a:ext>
          </a:extLst>
        </p:spPr>
      </p:pic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5308600" y="2514600"/>
          <a:ext cx="889000" cy="330200"/>
        </p:xfrm>
        <a:graphic>
          <a:graphicData uri="http://schemas.openxmlformats.org/presentationml/2006/ole">
            <p:oleObj spid="_x0000_s927941" name="公式" r:id="rId5" imgW="876365" imgH="323931" progId="Equation.3">
              <p:embed/>
            </p:oleObj>
          </a:graphicData>
        </a:graphic>
      </p:graphicFrame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6146800" y="3862388"/>
          <a:ext cx="1397000" cy="404812"/>
        </p:xfrm>
        <a:graphic>
          <a:graphicData uri="http://schemas.openxmlformats.org/presentationml/2006/ole">
            <p:oleObj spid="_x0000_s927942" name="公式" r:id="rId6" imgW="1390812" imgH="400050" progId="Equation.3">
              <p:embed/>
            </p:oleObj>
          </a:graphicData>
        </a:graphic>
      </p:graphicFrame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914400" y="2286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Taylor 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公式应用的图像模拟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graphicFrame>
        <p:nvGraphicFramePr>
          <p:cNvPr id="53262" name="Object 14">
            <a:hlinkClick r:id="rId7" action="ppaction://hlinkpres?slideindex=1&amp;slidetitle=没有幻灯片标题"/>
          </p:cNvPr>
          <p:cNvGraphicFramePr>
            <a:graphicFrameLocks noChangeAspect="1"/>
          </p:cNvGraphicFramePr>
          <p:nvPr/>
        </p:nvGraphicFramePr>
        <p:xfrm>
          <a:off x="1066800" y="1219200"/>
          <a:ext cx="6324600" cy="704850"/>
        </p:xfrm>
        <a:graphic>
          <a:graphicData uri="http://schemas.openxmlformats.org/presentationml/2006/ole">
            <p:oleObj spid="_x0000_s927943" name="文档" r:id="rId8" imgW="6315002" imgH="695309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167012906"/>
      </p:ext>
    </p:extLst>
  </p:cSld>
  <p:clrMapOvr>
    <a:masterClrMapping/>
  </p:clrMapOvr>
  <p:transition advTm="2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/>
          <p:cNvGrpSpPr>
            <a:grpSpLocks/>
          </p:cNvGrpSpPr>
          <p:nvPr/>
        </p:nvGrpSpPr>
        <p:grpSpPr bwMode="auto">
          <a:xfrm>
            <a:off x="1295400" y="1905000"/>
            <a:ext cx="6934200" cy="4267200"/>
            <a:chOff x="2687" y="410"/>
            <a:chExt cx="2725" cy="2950"/>
          </a:xfrm>
        </p:grpSpPr>
        <p:sp>
          <p:nvSpPr>
            <p:cNvPr id="54275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4276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54277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78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79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0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542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9800"/>
            <a:ext cx="5791200" cy="3665538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81320" dir="2319588" algn="ctr" rotWithShape="0">
                    <a:schemeClr val="tx1"/>
                  </a:outerShdw>
                </a:effectLst>
              </a14:hiddenEffects>
            </a:ext>
          </a:extLst>
        </p:spPr>
      </p:pic>
      <p:graphicFrame>
        <p:nvGraphicFramePr>
          <p:cNvPr id="54282" name="Object 10"/>
          <p:cNvGraphicFramePr>
            <a:graphicFrameLocks noChangeAspect="1"/>
          </p:cNvGraphicFramePr>
          <p:nvPr/>
        </p:nvGraphicFramePr>
        <p:xfrm>
          <a:off x="5181600" y="2438400"/>
          <a:ext cx="889000" cy="330200"/>
        </p:xfrm>
        <a:graphic>
          <a:graphicData uri="http://schemas.openxmlformats.org/presentationml/2006/ole">
            <p:oleObj spid="_x0000_s929090" name="公式" r:id="rId5" imgW="876365" imgH="323931" progId="Equation.3">
              <p:embed/>
            </p:oleObj>
          </a:graphicData>
        </a:graphic>
      </p:graphicFrame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6019800" y="3786188"/>
          <a:ext cx="1397000" cy="404812"/>
        </p:xfrm>
        <a:graphic>
          <a:graphicData uri="http://schemas.openxmlformats.org/presentationml/2006/ole">
            <p:oleObj spid="_x0000_s929091" name="公式" r:id="rId6" imgW="1390812" imgH="400050" progId="Equation.3">
              <p:embed/>
            </p:oleObj>
          </a:graphicData>
        </a:graphic>
      </p:graphicFrame>
      <p:graphicFrame>
        <p:nvGraphicFramePr>
          <p:cNvPr id="54284" name="Object 12"/>
          <p:cNvGraphicFramePr>
            <a:graphicFrameLocks noChangeAspect="1"/>
          </p:cNvGraphicFramePr>
          <p:nvPr/>
        </p:nvGraphicFramePr>
        <p:xfrm>
          <a:off x="6097588" y="4953000"/>
          <a:ext cx="1423987" cy="766763"/>
        </p:xfrm>
        <a:graphic>
          <a:graphicData uri="http://schemas.openxmlformats.org/presentationml/2006/ole">
            <p:oleObj spid="_x0000_s929092" name="公式" r:id="rId7" imgW="1638332" imgH="876219" progId="Equation.3">
              <p:embed/>
            </p:oleObj>
          </a:graphicData>
        </a:graphic>
      </p:graphicFrame>
      <p:graphicFrame>
        <p:nvGraphicFramePr>
          <p:cNvPr id="54285" name="Object 13"/>
          <p:cNvGraphicFramePr>
            <a:graphicFrameLocks noChangeAspect="1"/>
          </p:cNvGraphicFramePr>
          <p:nvPr/>
        </p:nvGraphicFramePr>
        <p:xfrm>
          <a:off x="4573588" y="4267200"/>
          <a:ext cx="227012" cy="252413"/>
        </p:xfrm>
        <a:graphic>
          <a:graphicData uri="http://schemas.openxmlformats.org/presentationml/2006/ole">
            <p:oleObj spid="_x0000_s929093" name="公式" r:id="rId8" imgW="228501" imgH="253890" progId="Equation.3">
              <p:embed/>
            </p:oleObj>
          </a:graphicData>
        </a:graphic>
      </p:graphicFrame>
      <p:graphicFrame>
        <p:nvGraphicFramePr>
          <p:cNvPr id="54288" name="Object 16">
            <a:hlinkClick r:id="rId9" action="ppaction://hlinkpres?slideindex=1&amp;slidetitle=没有幻灯片标题"/>
          </p:cNvPr>
          <p:cNvGraphicFramePr>
            <a:graphicFrameLocks noChangeAspect="1"/>
          </p:cNvGraphicFramePr>
          <p:nvPr/>
        </p:nvGraphicFramePr>
        <p:xfrm>
          <a:off x="1066800" y="1219200"/>
          <a:ext cx="6324600" cy="704850"/>
        </p:xfrm>
        <a:graphic>
          <a:graphicData uri="http://schemas.openxmlformats.org/presentationml/2006/ole">
            <p:oleObj spid="_x0000_s929094" name="文档" r:id="rId10" imgW="6315002" imgH="695309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615015470"/>
      </p:ext>
    </p:extLst>
  </p:cSld>
  <p:clrMapOvr>
    <a:masterClrMapping/>
  </p:clrMapOvr>
  <p:transition advTm="2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2"/>
          <p:cNvGrpSpPr>
            <a:grpSpLocks/>
          </p:cNvGrpSpPr>
          <p:nvPr/>
        </p:nvGrpSpPr>
        <p:grpSpPr bwMode="auto">
          <a:xfrm>
            <a:off x="1295400" y="1905000"/>
            <a:ext cx="6934200" cy="4267200"/>
            <a:chOff x="2687" y="410"/>
            <a:chExt cx="2725" cy="2950"/>
          </a:xfrm>
        </p:grpSpPr>
        <p:sp>
          <p:nvSpPr>
            <p:cNvPr id="55299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5300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55301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02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03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04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5530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93925"/>
            <a:ext cx="5791200" cy="367347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71842" dir="2700000" algn="ctr" rotWithShape="0">
                    <a:schemeClr val="tx1"/>
                  </a:outerShdw>
                </a:effectLst>
              </a14:hiddenEffects>
            </a:ext>
          </a:extLst>
        </p:spPr>
      </p:pic>
      <p:graphicFrame>
        <p:nvGraphicFramePr>
          <p:cNvPr id="55306" name="Object 10"/>
          <p:cNvGraphicFramePr>
            <a:graphicFrameLocks noChangeAspect="1"/>
          </p:cNvGraphicFramePr>
          <p:nvPr/>
        </p:nvGraphicFramePr>
        <p:xfrm>
          <a:off x="5105400" y="2422525"/>
          <a:ext cx="889000" cy="330200"/>
        </p:xfrm>
        <a:graphic>
          <a:graphicData uri="http://schemas.openxmlformats.org/presentationml/2006/ole">
            <p:oleObj spid="_x0000_s930178" name="公式" r:id="rId5" imgW="876365" imgH="323931" progId="Equation.3">
              <p:embed/>
            </p:oleObj>
          </a:graphicData>
        </a:graphic>
      </p:graphicFrame>
      <p:graphicFrame>
        <p:nvGraphicFramePr>
          <p:cNvPr id="55307" name="Object 11"/>
          <p:cNvGraphicFramePr>
            <a:graphicFrameLocks noChangeAspect="1"/>
          </p:cNvGraphicFramePr>
          <p:nvPr/>
        </p:nvGraphicFramePr>
        <p:xfrm>
          <a:off x="6172200" y="3794125"/>
          <a:ext cx="1397000" cy="404813"/>
        </p:xfrm>
        <a:graphic>
          <a:graphicData uri="http://schemas.openxmlformats.org/presentationml/2006/ole">
            <p:oleObj spid="_x0000_s930179" name="公式" r:id="rId6" imgW="1390812" imgH="400050" progId="Equation.3">
              <p:embed/>
            </p:oleObj>
          </a:graphicData>
        </a:graphic>
      </p:graphicFrame>
      <p:graphicFrame>
        <p:nvGraphicFramePr>
          <p:cNvPr id="55308" name="Object 12"/>
          <p:cNvGraphicFramePr>
            <a:graphicFrameLocks noChangeAspect="1"/>
          </p:cNvGraphicFramePr>
          <p:nvPr/>
        </p:nvGraphicFramePr>
        <p:xfrm>
          <a:off x="6099175" y="4784725"/>
          <a:ext cx="1446213" cy="800100"/>
        </p:xfrm>
        <a:graphic>
          <a:graphicData uri="http://schemas.openxmlformats.org/presentationml/2006/ole">
            <p:oleObj spid="_x0000_s930180" name="公式" r:id="rId7" imgW="1666932" imgH="914449" progId="Equation.3">
              <p:embed/>
            </p:oleObj>
          </a:graphicData>
        </a:graphic>
      </p:graphicFrame>
      <p:graphicFrame>
        <p:nvGraphicFramePr>
          <p:cNvPr id="55309" name="Object 13"/>
          <p:cNvGraphicFramePr>
            <a:graphicFrameLocks noChangeAspect="1"/>
          </p:cNvGraphicFramePr>
          <p:nvPr/>
        </p:nvGraphicFramePr>
        <p:xfrm>
          <a:off x="4573588" y="4251325"/>
          <a:ext cx="227012" cy="252413"/>
        </p:xfrm>
        <a:graphic>
          <a:graphicData uri="http://schemas.openxmlformats.org/presentationml/2006/ole">
            <p:oleObj spid="_x0000_s930181" name="公式" r:id="rId8" imgW="228501" imgH="253890" progId="Equation.3">
              <p:embed/>
            </p:oleObj>
          </a:graphicData>
        </a:graphic>
      </p:graphicFrame>
      <p:graphicFrame>
        <p:nvGraphicFramePr>
          <p:cNvPr id="55310" name="Object 14"/>
          <p:cNvGraphicFramePr>
            <a:graphicFrameLocks noChangeAspect="1"/>
          </p:cNvGraphicFramePr>
          <p:nvPr/>
        </p:nvGraphicFramePr>
        <p:xfrm>
          <a:off x="1981200" y="4800600"/>
          <a:ext cx="2058988" cy="774700"/>
        </p:xfrm>
        <a:graphic>
          <a:graphicData uri="http://schemas.openxmlformats.org/presentationml/2006/ole">
            <p:oleObj spid="_x0000_s930182" name="公式" r:id="rId9" imgW="2457499" imgH="914449" progId="Equation.3">
              <p:embed/>
            </p:oleObj>
          </a:graphicData>
        </a:graphic>
      </p:graphicFrame>
      <p:graphicFrame>
        <p:nvGraphicFramePr>
          <p:cNvPr id="55313" name="Object 17">
            <a:hlinkClick r:id="rId10" action="ppaction://hlinkpres?slideindex=1&amp;slidetitle=没有幻灯片标题"/>
          </p:cNvPr>
          <p:cNvGraphicFramePr>
            <a:graphicFrameLocks noChangeAspect="1"/>
          </p:cNvGraphicFramePr>
          <p:nvPr/>
        </p:nvGraphicFramePr>
        <p:xfrm>
          <a:off x="1066800" y="1219200"/>
          <a:ext cx="6324600" cy="704850"/>
        </p:xfrm>
        <a:graphic>
          <a:graphicData uri="http://schemas.openxmlformats.org/presentationml/2006/ole">
            <p:oleObj spid="_x0000_s930183" name="文档" r:id="rId11" imgW="6315002" imgH="695309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405492180"/>
      </p:ext>
    </p:extLst>
  </p:cSld>
  <p:clrMapOvr>
    <a:masterClrMapping/>
  </p:clrMapOvr>
  <p:transition advTm="2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107950" y="857232"/>
          <a:ext cx="8858250" cy="919163"/>
        </p:xfrm>
        <a:graphic>
          <a:graphicData uri="http://schemas.openxmlformats.org/presentationml/2006/ole">
            <p:oleObj spid="_x0000_s905602" name="公式" r:id="rId3" imgW="8705769" imgH="904891" progId="Equation.3">
              <p:embed/>
            </p:oleObj>
          </a:graphicData>
        </a:graphic>
      </p:graphicFrame>
      <p:graphicFrame>
        <p:nvGraphicFramePr>
          <p:cNvPr id="86021" name="Object 5"/>
          <p:cNvGraphicFramePr>
            <a:graphicFrameLocks noChangeAspect="1"/>
          </p:cNvGraphicFramePr>
          <p:nvPr/>
        </p:nvGraphicFramePr>
        <p:xfrm>
          <a:off x="2921029" y="3692534"/>
          <a:ext cx="5722937" cy="1093788"/>
        </p:xfrm>
        <a:graphic>
          <a:graphicData uri="http://schemas.openxmlformats.org/presentationml/2006/ole">
            <p:oleObj spid="_x0000_s905603" name="公式" r:id="rId4" imgW="5086253" imgH="904891" progId="Equation.3">
              <p:embed/>
            </p:oleObj>
          </a:graphicData>
        </a:graphic>
      </p:graphicFrame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142844" y="2571744"/>
            <a:ext cx="76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86023" name="Object 7"/>
          <p:cNvGraphicFramePr>
            <a:graphicFrameLocks noChangeAspect="1"/>
          </p:cNvGraphicFramePr>
          <p:nvPr/>
        </p:nvGraphicFramePr>
        <p:xfrm>
          <a:off x="904844" y="2571744"/>
          <a:ext cx="6019800" cy="466725"/>
        </p:xfrm>
        <a:graphic>
          <a:graphicData uri="http://schemas.openxmlformats.org/presentationml/2006/ole">
            <p:oleObj spid="_x0000_s905604" name="公式" r:id="rId5" imgW="5962618" imgH="476169" progId="Equation.3">
              <p:embed/>
            </p:oleObj>
          </a:graphicData>
        </a:graphic>
      </p:graphicFrame>
      <p:graphicFrame>
        <p:nvGraphicFramePr>
          <p:cNvPr id="86024" name="Object 8"/>
          <p:cNvGraphicFramePr>
            <a:graphicFrameLocks noChangeAspect="1"/>
          </p:cNvGraphicFramePr>
          <p:nvPr/>
        </p:nvGraphicFramePr>
        <p:xfrm>
          <a:off x="698469" y="3248015"/>
          <a:ext cx="6176962" cy="447675"/>
        </p:xfrm>
        <a:graphic>
          <a:graphicData uri="http://schemas.openxmlformats.org/presentationml/2006/ole">
            <p:oleObj spid="_x0000_s905605" name="公式" r:id="rId6" imgW="6619721" imgH="476169" progId="Equation.3">
              <p:embed/>
            </p:oleObj>
          </a:graphicData>
        </a:graphic>
      </p:graphicFrame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430181" y="4052895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宋体" charset="-122"/>
              </a:rPr>
              <a:t>代入公式，得</a:t>
            </a:r>
            <a:endParaRPr lang="zh-CN" altLang="en-US" sz="2800" dirty="0">
              <a:ea typeface="宋体" charset="-122"/>
            </a:endParaRPr>
          </a:p>
        </p:txBody>
      </p:sp>
      <p:graphicFrame>
        <p:nvGraphicFramePr>
          <p:cNvPr id="86028" name="Object 12"/>
          <p:cNvGraphicFramePr>
            <a:graphicFrameLocks noChangeAspect="1"/>
          </p:cNvGraphicFramePr>
          <p:nvPr/>
        </p:nvGraphicFramePr>
        <p:xfrm>
          <a:off x="1120744" y="1928802"/>
          <a:ext cx="5207000" cy="492125"/>
        </p:xfrm>
        <a:graphic>
          <a:graphicData uri="http://schemas.openxmlformats.org/presentationml/2006/ole">
            <p:oleObj spid="_x0000_s905606" name="Equation" r:id="rId7" imgW="5207000" imgH="495300" progId="Equation.3">
              <p:embed/>
            </p:oleObj>
          </a:graphicData>
        </a:graphic>
      </p:graphicFrame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142844" y="1928802"/>
            <a:ext cx="76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1</a:t>
            </a:r>
            <a:endParaRPr lang="en-US" altLang="zh-CN" sz="280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86030" name="Object 14"/>
          <p:cNvGraphicFramePr>
            <a:graphicFrameLocks noChangeAspect="1"/>
          </p:cNvGraphicFramePr>
          <p:nvPr/>
        </p:nvGraphicFramePr>
        <p:xfrm>
          <a:off x="357156" y="5122882"/>
          <a:ext cx="8429625" cy="1092200"/>
        </p:xfrm>
        <a:graphic>
          <a:graphicData uri="http://schemas.openxmlformats.org/presentationml/2006/ole">
            <p:oleObj spid="_x0000_s905607" name="公式" r:id="rId8" imgW="7639082" imgH="981010" progId="Equation.3">
              <p:embed/>
            </p:oleObj>
          </a:graphicData>
        </a:graphic>
      </p:graphicFrame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214282" y="142852"/>
            <a:ext cx="63579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32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几个</a:t>
            </a:r>
            <a:r>
              <a:rPr lang="zh-CN" altLang="en-US" sz="3200" b="1" dirty="0">
                <a:solidFill>
                  <a:srgbClr val="9900FF"/>
                </a:solidFill>
                <a:ea typeface="黑体" pitchFamily="2" charset="-122"/>
              </a:rPr>
              <a:t>常用函数的麦克劳林公式</a:t>
            </a:r>
            <a:endParaRPr lang="zh-CN" altLang="en-US" sz="4000" b="1" dirty="0">
              <a:solidFill>
                <a:srgbClr val="9933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28596" y="4695837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宋体" charset="-122"/>
              </a:rPr>
              <a:t>类似可得</a:t>
            </a:r>
          </a:p>
        </p:txBody>
      </p:sp>
    </p:spTree>
    <p:extLst>
      <p:ext uri="{BB962C8B-B14F-4D97-AF65-F5344CB8AC3E}">
        <p14:creationId xmlns="" xmlns:p14="http://schemas.microsoft.com/office/powerpoint/2010/main" val="342916539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 autoUpdateAnimBg="0"/>
      <p:bldP spid="86026" grpId="0" autoUpdateAnimBg="0"/>
      <p:bldP spid="86029" grpId="0" autoUpdateAnimBg="0"/>
      <p:bldP spid="1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Group 2"/>
          <p:cNvGrpSpPr>
            <a:grpSpLocks/>
          </p:cNvGrpSpPr>
          <p:nvPr/>
        </p:nvGrpSpPr>
        <p:grpSpPr bwMode="auto">
          <a:xfrm>
            <a:off x="1295400" y="1905000"/>
            <a:ext cx="6934200" cy="4267200"/>
            <a:chOff x="2687" y="410"/>
            <a:chExt cx="2725" cy="2950"/>
          </a:xfrm>
        </p:grpSpPr>
        <p:sp>
          <p:nvSpPr>
            <p:cNvPr id="56323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324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56325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26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27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28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5632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93925"/>
            <a:ext cx="5791200" cy="367347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99190" dir="2388334" algn="ctr" rotWithShape="0">
                    <a:schemeClr val="tx1"/>
                  </a:outerShdw>
                </a:effectLst>
              </a14:hiddenEffects>
            </a:ext>
          </a:extLst>
        </p:spPr>
      </p:pic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5181600" y="2422525"/>
          <a:ext cx="889000" cy="330200"/>
        </p:xfrm>
        <a:graphic>
          <a:graphicData uri="http://schemas.openxmlformats.org/presentationml/2006/ole">
            <p:oleObj spid="_x0000_s931266" name="公式" r:id="rId5" imgW="876365" imgH="323931" progId="Equation.3">
              <p:embed/>
            </p:oleObj>
          </a:graphicData>
        </a:graphic>
      </p:graphicFrame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6299200" y="3792538"/>
          <a:ext cx="1320800" cy="382587"/>
        </p:xfrm>
        <a:graphic>
          <a:graphicData uri="http://schemas.openxmlformats.org/presentationml/2006/ole">
            <p:oleObj spid="_x0000_s931267" name="公式" r:id="rId6" imgW="1390812" imgH="400050" progId="Equation.3">
              <p:embed/>
            </p:oleObj>
          </a:graphicData>
        </a:graphic>
      </p:graphicFrame>
      <p:graphicFrame>
        <p:nvGraphicFramePr>
          <p:cNvPr id="56332" name="Object 12"/>
          <p:cNvGraphicFramePr>
            <a:graphicFrameLocks noChangeAspect="1"/>
          </p:cNvGraphicFramePr>
          <p:nvPr/>
        </p:nvGraphicFramePr>
        <p:xfrm>
          <a:off x="4803775" y="4937125"/>
          <a:ext cx="1446213" cy="800100"/>
        </p:xfrm>
        <a:graphic>
          <a:graphicData uri="http://schemas.openxmlformats.org/presentationml/2006/ole">
            <p:oleObj spid="_x0000_s931268" name="公式" r:id="rId7" imgW="1666932" imgH="914449" progId="Equation.3">
              <p:embed/>
            </p:oleObj>
          </a:graphicData>
        </a:graphic>
      </p:graphicFrame>
      <p:graphicFrame>
        <p:nvGraphicFramePr>
          <p:cNvPr id="56333" name="Object 13"/>
          <p:cNvGraphicFramePr>
            <a:graphicFrameLocks noChangeAspect="1"/>
          </p:cNvGraphicFramePr>
          <p:nvPr/>
        </p:nvGraphicFramePr>
        <p:xfrm>
          <a:off x="1981200" y="4724400"/>
          <a:ext cx="2058988" cy="774700"/>
        </p:xfrm>
        <a:graphic>
          <a:graphicData uri="http://schemas.openxmlformats.org/presentationml/2006/ole">
            <p:oleObj spid="_x0000_s931269" name="公式" r:id="rId8" imgW="2457499" imgH="914449" progId="Equation.3">
              <p:embed/>
            </p:oleObj>
          </a:graphicData>
        </a:graphic>
      </p:graphicFrame>
      <p:graphicFrame>
        <p:nvGraphicFramePr>
          <p:cNvPr id="56334" name="Object 14"/>
          <p:cNvGraphicFramePr>
            <a:graphicFrameLocks noChangeAspect="1"/>
          </p:cNvGraphicFramePr>
          <p:nvPr/>
        </p:nvGraphicFramePr>
        <p:xfrm>
          <a:off x="2008188" y="2514600"/>
          <a:ext cx="2489200" cy="709613"/>
        </p:xfrm>
        <a:graphic>
          <a:graphicData uri="http://schemas.openxmlformats.org/presentationml/2006/ole">
            <p:oleObj spid="_x0000_s931270" name="公式" r:id="rId9" imgW="3238532" imgH="914449" progId="Equation.3">
              <p:embed/>
            </p:oleObj>
          </a:graphicData>
        </a:graphic>
      </p:graphicFrame>
      <p:graphicFrame>
        <p:nvGraphicFramePr>
          <p:cNvPr id="56335" name="Object 15"/>
          <p:cNvGraphicFramePr>
            <a:graphicFrameLocks noChangeAspect="1"/>
          </p:cNvGraphicFramePr>
          <p:nvPr/>
        </p:nvGraphicFramePr>
        <p:xfrm>
          <a:off x="4573588" y="4251325"/>
          <a:ext cx="227012" cy="252413"/>
        </p:xfrm>
        <a:graphic>
          <a:graphicData uri="http://schemas.openxmlformats.org/presentationml/2006/ole">
            <p:oleObj spid="_x0000_s931271" name="公式" r:id="rId10" imgW="228501" imgH="253890" progId="Equation.3">
              <p:embed/>
            </p:oleObj>
          </a:graphicData>
        </a:graphic>
      </p:graphicFrame>
      <p:graphicFrame>
        <p:nvGraphicFramePr>
          <p:cNvPr id="56338" name="Object 18">
            <a:hlinkClick r:id="rId11" action="ppaction://hlinkpres?slideindex=1&amp;slidetitle=没有幻灯片标题"/>
          </p:cNvPr>
          <p:cNvGraphicFramePr>
            <a:graphicFrameLocks noChangeAspect="1"/>
          </p:cNvGraphicFramePr>
          <p:nvPr/>
        </p:nvGraphicFramePr>
        <p:xfrm>
          <a:off x="1066800" y="1219200"/>
          <a:ext cx="6324600" cy="704850"/>
        </p:xfrm>
        <a:graphic>
          <a:graphicData uri="http://schemas.openxmlformats.org/presentationml/2006/ole">
            <p:oleObj spid="_x0000_s931272" name="文档" r:id="rId12" imgW="6315002" imgH="695309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426777316"/>
      </p:ext>
    </p:extLst>
  </p:cSld>
  <p:clrMapOvr>
    <a:masterClrMapping/>
  </p:clrMapOvr>
  <p:transition advTm="2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2"/>
          <p:cNvGrpSpPr>
            <a:grpSpLocks/>
          </p:cNvGrpSpPr>
          <p:nvPr/>
        </p:nvGrpSpPr>
        <p:grpSpPr bwMode="auto">
          <a:xfrm>
            <a:off x="1295400" y="1905000"/>
            <a:ext cx="6934200" cy="4267200"/>
            <a:chOff x="2687" y="410"/>
            <a:chExt cx="2725" cy="2950"/>
          </a:xfrm>
        </p:grpSpPr>
        <p:sp>
          <p:nvSpPr>
            <p:cNvPr id="57347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7348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57349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50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51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52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5735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5867400" cy="3668713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89803" dir="2700000" algn="ctr" rotWithShape="0">
                    <a:schemeClr val="tx1"/>
                  </a:outerShdw>
                </a:effectLst>
              </a14:hiddenEffects>
            </a:ext>
          </a:extLst>
        </p:spPr>
      </p:pic>
      <p:graphicFrame>
        <p:nvGraphicFramePr>
          <p:cNvPr id="57354" name="Object 10"/>
          <p:cNvGraphicFramePr>
            <a:graphicFrameLocks noChangeAspect="1"/>
          </p:cNvGraphicFramePr>
          <p:nvPr/>
        </p:nvGraphicFramePr>
        <p:xfrm>
          <a:off x="6096000" y="3581400"/>
          <a:ext cx="1320800" cy="382588"/>
        </p:xfrm>
        <a:graphic>
          <a:graphicData uri="http://schemas.openxmlformats.org/presentationml/2006/ole">
            <p:oleObj spid="_x0000_s932098" name="公式" r:id="rId5" imgW="1390812" imgH="400050" progId="Equation.3">
              <p:embed/>
            </p:oleObj>
          </a:graphicData>
        </a:graphic>
      </p:graphicFrame>
      <p:graphicFrame>
        <p:nvGraphicFramePr>
          <p:cNvPr id="57355" name="Object 11"/>
          <p:cNvGraphicFramePr>
            <a:graphicFrameLocks noChangeAspect="1"/>
          </p:cNvGraphicFramePr>
          <p:nvPr/>
        </p:nvGraphicFramePr>
        <p:xfrm>
          <a:off x="2039938" y="2262188"/>
          <a:ext cx="3752850" cy="709612"/>
        </p:xfrm>
        <a:graphic>
          <a:graphicData uri="http://schemas.openxmlformats.org/presentationml/2006/ole">
            <p:oleObj spid="_x0000_s932099" name="公式" r:id="rId6" imgW="4895931" imgH="914449" progId="Equation.3">
              <p:embed/>
            </p:oleObj>
          </a:graphicData>
        </a:graphic>
      </p:graphicFrame>
      <p:graphicFrame>
        <p:nvGraphicFramePr>
          <p:cNvPr id="57356" name="Object 12"/>
          <p:cNvGraphicFramePr>
            <a:graphicFrameLocks noChangeAspect="1"/>
          </p:cNvGraphicFramePr>
          <p:nvPr/>
        </p:nvGraphicFramePr>
        <p:xfrm>
          <a:off x="4649788" y="3810000"/>
          <a:ext cx="227012" cy="252413"/>
        </p:xfrm>
        <a:graphic>
          <a:graphicData uri="http://schemas.openxmlformats.org/presentationml/2006/ole">
            <p:oleObj spid="_x0000_s932100" name="公式" r:id="rId7" imgW="228501" imgH="253890" progId="Equation.3">
              <p:embed/>
            </p:oleObj>
          </a:graphicData>
        </a:graphic>
      </p:graphicFrame>
      <p:graphicFrame>
        <p:nvGraphicFramePr>
          <p:cNvPr id="57359" name="Object 15">
            <a:hlinkClick r:id="rId8" action="ppaction://hlinkpres?slideindex=1&amp;slidetitle=没有幻灯片标题"/>
          </p:cNvPr>
          <p:cNvGraphicFramePr>
            <a:graphicFrameLocks noChangeAspect="1"/>
          </p:cNvGraphicFramePr>
          <p:nvPr/>
        </p:nvGraphicFramePr>
        <p:xfrm>
          <a:off x="1066800" y="1219200"/>
          <a:ext cx="6324600" cy="704850"/>
        </p:xfrm>
        <a:graphic>
          <a:graphicData uri="http://schemas.openxmlformats.org/presentationml/2006/ole">
            <p:oleObj spid="_x0000_s932101" name="文档" r:id="rId9" imgW="6315002" imgH="695309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747795827"/>
      </p:ext>
    </p:extLst>
  </p:cSld>
  <p:clrMapOvr>
    <a:masterClrMapping/>
  </p:clrMapOvr>
  <p:transition advTm="2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2"/>
          <p:cNvGrpSpPr>
            <a:grpSpLocks/>
          </p:cNvGrpSpPr>
          <p:nvPr/>
        </p:nvGrpSpPr>
        <p:grpSpPr bwMode="auto">
          <a:xfrm>
            <a:off x="1371600" y="1981200"/>
            <a:ext cx="6400800" cy="3810000"/>
            <a:chOff x="2687" y="410"/>
            <a:chExt cx="2725" cy="2950"/>
          </a:xfrm>
        </p:grpSpPr>
        <p:sp>
          <p:nvSpPr>
            <p:cNvPr id="58371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8372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58373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374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375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376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5837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3907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8380" name="Object 12">
            <a:hlinkClick r:id="rId5" action="ppaction://hlinkpres?slideindex=1&amp;slidetitle=没有幻灯片标题"/>
          </p:cNvPr>
          <p:cNvGraphicFramePr>
            <a:graphicFrameLocks noChangeAspect="1"/>
          </p:cNvGraphicFramePr>
          <p:nvPr/>
        </p:nvGraphicFramePr>
        <p:xfrm>
          <a:off x="1066800" y="1009650"/>
          <a:ext cx="6972300" cy="590550"/>
        </p:xfrm>
        <a:graphic>
          <a:graphicData uri="http://schemas.openxmlformats.org/presentationml/2006/ole">
            <p:oleObj spid="_x0000_s932930" name="文档" r:id="rId6" imgW="6962913" imgH="58096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92506947"/>
      </p:ext>
    </p:extLst>
  </p:cSld>
  <p:clrMapOvr>
    <a:masterClrMapping/>
  </p:clrMapOvr>
  <p:transition advTm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2"/>
          <p:cNvGrpSpPr>
            <a:grpSpLocks/>
          </p:cNvGrpSpPr>
          <p:nvPr/>
        </p:nvGrpSpPr>
        <p:grpSpPr bwMode="auto">
          <a:xfrm>
            <a:off x="1371600" y="1981200"/>
            <a:ext cx="6400800" cy="3810000"/>
            <a:chOff x="2687" y="410"/>
            <a:chExt cx="2725" cy="2950"/>
          </a:xfrm>
        </p:grpSpPr>
        <p:sp>
          <p:nvSpPr>
            <p:cNvPr id="59395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9396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59397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398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399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00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5940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3907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9404" name="Object 12">
            <a:hlinkClick r:id="rId5" action="ppaction://hlinkpres?slideindex=1&amp;slidetitle=没有幻灯片标题"/>
          </p:cNvPr>
          <p:cNvGraphicFramePr>
            <a:graphicFrameLocks noChangeAspect="1"/>
          </p:cNvGraphicFramePr>
          <p:nvPr/>
        </p:nvGraphicFramePr>
        <p:xfrm>
          <a:off x="1066800" y="1009650"/>
          <a:ext cx="6972300" cy="590550"/>
        </p:xfrm>
        <a:graphic>
          <a:graphicData uri="http://schemas.openxmlformats.org/presentationml/2006/ole">
            <p:oleObj spid="_x0000_s933954" name="文档" r:id="rId6" imgW="6962913" imgH="58096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668955105"/>
      </p:ext>
    </p:extLst>
  </p:cSld>
  <p:clrMapOvr>
    <a:masterClrMapping/>
  </p:clrMapOvr>
  <p:transition advTm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2"/>
          <p:cNvGrpSpPr>
            <a:grpSpLocks/>
          </p:cNvGrpSpPr>
          <p:nvPr/>
        </p:nvGrpSpPr>
        <p:grpSpPr bwMode="auto">
          <a:xfrm>
            <a:off x="1371600" y="1981200"/>
            <a:ext cx="6400800" cy="3810000"/>
            <a:chOff x="2687" y="410"/>
            <a:chExt cx="2725" cy="2950"/>
          </a:xfrm>
        </p:grpSpPr>
        <p:sp>
          <p:nvSpPr>
            <p:cNvPr id="60419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0420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60421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22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23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24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6042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3907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0428" name="Object 12">
            <a:hlinkClick r:id="rId5" action="ppaction://hlinkpres?slideindex=1&amp;slidetitle=没有幻灯片标题"/>
          </p:cNvPr>
          <p:cNvGraphicFramePr>
            <a:graphicFrameLocks noChangeAspect="1"/>
          </p:cNvGraphicFramePr>
          <p:nvPr/>
        </p:nvGraphicFramePr>
        <p:xfrm>
          <a:off x="1066800" y="1009650"/>
          <a:ext cx="6972300" cy="590550"/>
        </p:xfrm>
        <a:graphic>
          <a:graphicData uri="http://schemas.openxmlformats.org/presentationml/2006/ole">
            <p:oleObj spid="_x0000_s934978" name="文档" r:id="rId6" imgW="6962913" imgH="58096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950550674"/>
      </p:ext>
    </p:extLst>
  </p:cSld>
  <p:clrMapOvr>
    <a:masterClrMapping/>
  </p:clrMapOvr>
  <p:transition advTm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Group 2"/>
          <p:cNvGrpSpPr>
            <a:grpSpLocks/>
          </p:cNvGrpSpPr>
          <p:nvPr/>
        </p:nvGrpSpPr>
        <p:grpSpPr bwMode="auto">
          <a:xfrm>
            <a:off x="1371600" y="1981200"/>
            <a:ext cx="6400800" cy="3810000"/>
            <a:chOff x="2687" y="410"/>
            <a:chExt cx="2725" cy="2950"/>
          </a:xfrm>
        </p:grpSpPr>
        <p:sp>
          <p:nvSpPr>
            <p:cNvPr id="61443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444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61445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46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47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48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6145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3907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452" name="Object 12">
            <a:hlinkClick r:id="rId5" action="ppaction://hlinkpres?slideindex=1&amp;slidetitle=没有幻灯片标题"/>
          </p:cNvPr>
          <p:cNvGraphicFramePr>
            <a:graphicFrameLocks noChangeAspect="1"/>
          </p:cNvGraphicFramePr>
          <p:nvPr/>
        </p:nvGraphicFramePr>
        <p:xfrm>
          <a:off x="1066800" y="1009650"/>
          <a:ext cx="6972300" cy="590550"/>
        </p:xfrm>
        <a:graphic>
          <a:graphicData uri="http://schemas.openxmlformats.org/presentationml/2006/ole">
            <p:oleObj spid="_x0000_s936002" name="文档" r:id="rId6" imgW="6962913" imgH="58096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366667647"/>
      </p:ext>
    </p:extLst>
  </p:cSld>
  <p:clrMapOvr>
    <a:masterClrMapping/>
  </p:clrMapOvr>
  <p:transition advTm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2"/>
          <p:cNvGrpSpPr>
            <a:grpSpLocks/>
          </p:cNvGrpSpPr>
          <p:nvPr/>
        </p:nvGrpSpPr>
        <p:grpSpPr bwMode="auto">
          <a:xfrm>
            <a:off x="1371600" y="1981200"/>
            <a:ext cx="6400800" cy="3810000"/>
            <a:chOff x="2687" y="410"/>
            <a:chExt cx="2725" cy="2950"/>
          </a:xfrm>
        </p:grpSpPr>
        <p:sp>
          <p:nvSpPr>
            <p:cNvPr id="62467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2468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62469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0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1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2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6247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3907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2476" name="Object 12">
            <a:hlinkClick r:id="rId5" action="ppaction://hlinkpres?slideindex=1&amp;slidetitle=没有幻灯片标题"/>
          </p:cNvPr>
          <p:cNvGraphicFramePr>
            <a:graphicFrameLocks noChangeAspect="1"/>
          </p:cNvGraphicFramePr>
          <p:nvPr/>
        </p:nvGraphicFramePr>
        <p:xfrm>
          <a:off x="1066800" y="1009650"/>
          <a:ext cx="6972300" cy="590550"/>
        </p:xfrm>
        <a:graphic>
          <a:graphicData uri="http://schemas.openxmlformats.org/presentationml/2006/ole">
            <p:oleObj spid="_x0000_s937026" name="文档" r:id="rId6" imgW="6962913" imgH="58096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644882159"/>
      </p:ext>
    </p:extLst>
  </p:cSld>
  <p:clrMapOvr>
    <a:masterClrMapping/>
  </p:clrMapOvr>
  <p:transition advTm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2"/>
          <p:cNvGrpSpPr>
            <a:grpSpLocks/>
          </p:cNvGrpSpPr>
          <p:nvPr/>
        </p:nvGrpSpPr>
        <p:grpSpPr bwMode="auto">
          <a:xfrm>
            <a:off x="1371600" y="1981200"/>
            <a:ext cx="6400800" cy="3810000"/>
            <a:chOff x="2687" y="410"/>
            <a:chExt cx="2725" cy="2950"/>
          </a:xfrm>
        </p:grpSpPr>
        <p:sp>
          <p:nvSpPr>
            <p:cNvPr id="63491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3492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63493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494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495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496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6349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3907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3500" name="Object 12">
            <a:hlinkClick r:id="rId5" action="ppaction://hlinkpres?slideindex=1&amp;slidetitle=没有幻灯片标题"/>
          </p:cNvPr>
          <p:cNvGraphicFramePr>
            <a:graphicFrameLocks noChangeAspect="1"/>
          </p:cNvGraphicFramePr>
          <p:nvPr/>
        </p:nvGraphicFramePr>
        <p:xfrm>
          <a:off x="1066800" y="1009650"/>
          <a:ext cx="6972300" cy="590550"/>
        </p:xfrm>
        <a:graphic>
          <a:graphicData uri="http://schemas.openxmlformats.org/presentationml/2006/ole">
            <p:oleObj spid="_x0000_s938050" name="文档" r:id="rId6" imgW="6962913" imgH="58096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772327348"/>
      </p:ext>
    </p:extLst>
  </p:cSld>
  <p:clrMapOvr>
    <a:masterClrMapping/>
  </p:clrMapOvr>
  <p:transition advTm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2"/>
          <p:cNvGrpSpPr>
            <a:grpSpLocks/>
          </p:cNvGrpSpPr>
          <p:nvPr/>
        </p:nvGrpSpPr>
        <p:grpSpPr bwMode="auto">
          <a:xfrm>
            <a:off x="1371600" y="1981200"/>
            <a:ext cx="6400800" cy="3810000"/>
            <a:chOff x="2687" y="410"/>
            <a:chExt cx="2725" cy="2950"/>
          </a:xfrm>
        </p:grpSpPr>
        <p:sp>
          <p:nvSpPr>
            <p:cNvPr id="64515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4516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64517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18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19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20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6452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3907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4524" name="Object 12">
            <a:hlinkClick r:id="rId5" action="ppaction://hlinkpres?slideindex=1&amp;slidetitle=没有幻灯片标题"/>
          </p:cNvPr>
          <p:cNvGraphicFramePr>
            <a:graphicFrameLocks noChangeAspect="1"/>
          </p:cNvGraphicFramePr>
          <p:nvPr/>
        </p:nvGraphicFramePr>
        <p:xfrm>
          <a:off x="1066800" y="1009650"/>
          <a:ext cx="6972300" cy="590550"/>
        </p:xfrm>
        <a:graphic>
          <a:graphicData uri="http://schemas.openxmlformats.org/presentationml/2006/ole">
            <p:oleObj spid="_x0000_s939074" name="文档" r:id="rId6" imgW="6962913" imgH="58096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845492669"/>
      </p:ext>
    </p:extLst>
  </p:cSld>
  <p:clrMapOvr>
    <a:masterClrMapping/>
  </p:clrMapOvr>
  <p:transition advTm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2"/>
          <p:cNvGrpSpPr>
            <a:grpSpLocks/>
          </p:cNvGrpSpPr>
          <p:nvPr/>
        </p:nvGrpSpPr>
        <p:grpSpPr bwMode="auto">
          <a:xfrm>
            <a:off x="1371600" y="1981200"/>
            <a:ext cx="6400800" cy="3810000"/>
            <a:chOff x="2687" y="410"/>
            <a:chExt cx="2725" cy="2950"/>
          </a:xfrm>
        </p:grpSpPr>
        <p:sp>
          <p:nvSpPr>
            <p:cNvPr id="65539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5540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65541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42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43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44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6554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3907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548" name="Object 12">
            <a:hlinkClick r:id="rId5" action="ppaction://hlinkpres?slideindex=1&amp;slidetitle=没有幻灯片标题"/>
          </p:cNvPr>
          <p:cNvGraphicFramePr>
            <a:graphicFrameLocks noChangeAspect="1"/>
          </p:cNvGraphicFramePr>
          <p:nvPr/>
        </p:nvGraphicFramePr>
        <p:xfrm>
          <a:off x="1066800" y="1009650"/>
          <a:ext cx="6972300" cy="590550"/>
        </p:xfrm>
        <a:graphic>
          <a:graphicData uri="http://schemas.openxmlformats.org/presentationml/2006/ole">
            <p:oleObj spid="_x0000_s940098" name="文档" r:id="rId6" imgW="6962913" imgH="58096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700630171"/>
      </p:ext>
    </p:extLst>
  </p:cSld>
  <p:clrMapOvr>
    <a:masterClrMapping/>
  </p:clrMapOvr>
  <p:transition advTm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457200" y="106363"/>
            <a:ext cx="518637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9900FF"/>
                </a:solidFill>
                <a:ea typeface="黑体" pitchFamily="2" charset="-122"/>
              </a:rPr>
              <a:t> </a:t>
            </a:r>
            <a:r>
              <a:rPr lang="zh-CN" altLang="en-US" sz="3200" b="1" dirty="0">
                <a:solidFill>
                  <a:srgbClr val="9900FF"/>
                </a:solidFill>
                <a:ea typeface="黑体" pitchFamily="2" charset="-122"/>
              </a:rPr>
              <a:t>常用函数的麦克劳林公式</a:t>
            </a:r>
            <a:endParaRPr lang="zh-CN" altLang="en-US" sz="4400" dirty="0">
              <a:solidFill>
                <a:srgbClr val="9900FF"/>
              </a:solidFill>
              <a:ea typeface="宋体" charset="-122"/>
            </a:endParaRPr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358775" y="620713"/>
          <a:ext cx="8174038" cy="1057275"/>
        </p:xfrm>
        <a:graphic>
          <a:graphicData uri="http://schemas.openxmlformats.org/presentationml/2006/ole">
            <p:oleObj spid="_x0000_s906562" name="公式" r:id="rId3" imgW="7658100" imgH="990600" progId="Equation.3">
              <p:embed/>
            </p:oleObj>
          </a:graphicData>
        </a:graphic>
      </p:graphicFrame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304800" y="1708150"/>
          <a:ext cx="8305800" cy="985838"/>
        </p:xfrm>
        <a:graphic>
          <a:graphicData uri="http://schemas.openxmlformats.org/presentationml/2006/ole">
            <p:oleObj spid="_x0000_s906563" name="公式" r:id="rId4" imgW="4279900" imgH="508000" progId="Equation.3">
              <p:embed/>
            </p:oleObj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304800" y="2622550"/>
          <a:ext cx="8612188" cy="936625"/>
        </p:xfrm>
        <a:graphic>
          <a:graphicData uri="http://schemas.openxmlformats.org/presentationml/2006/ole">
            <p:oleObj spid="_x0000_s906564" name="公式" r:id="rId5" imgW="4203700" imgH="457200" progId="Equation.3">
              <p:embed/>
            </p:oleObj>
          </a:graphicData>
        </a:graphic>
      </p:graphicFrame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304800" y="3460750"/>
          <a:ext cx="6324600" cy="958850"/>
        </p:xfrm>
        <a:graphic>
          <a:graphicData uri="http://schemas.openxmlformats.org/presentationml/2006/ole">
            <p:oleObj spid="_x0000_s906565" name="公式" r:id="rId6" imgW="2921000" imgH="444500" progId="Equation.3">
              <p:embed/>
            </p:oleObj>
          </a:graphicData>
        </a:graphic>
      </p:graphicFrame>
      <p:graphicFrame>
        <p:nvGraphicFramePr>
          <p:cNvPr id="88071" name="Object 7"/>
          <p:cNvGraphicFramePr>
            <a:graphicFrameLocks noChangeAspect="1"/>
          </p:cNvGraphicFramePr>
          <p:nvPr/>
        </p:nvGraphicFramePr>
        <p:xfrm>
          <a:off x="306388" y="4433888"/>
          <a:ext cx="7388225" cy="1738312"/>
        </p:xfrm>
        <a:graphic>
          <a:graphicData uri="http://schemas.openxmlformats.org/presentationml/2006/ole">
            <p:oleObj spid="_x0000_s906566" name="公式" r:id="rId7" imgW="3886200" imgH="9144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34146920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2"/>
          <p:cNvGrpSpPr>
            <a:grpSpLocks/>
          </p:cNvGrpSpPr>
          <p:nvPr/>
        </p:nvGrpSpPr>
        <p:grpSpPr bwMode="auto">
          <a:xfrm>
            <a:off x="1371600" y="1981200"/>
            <a:ext cx="6400800" cy="3810000"/>
            <a:chOff x="2687" y="410"/>
            <a:chExt cx="2725" cy="2950"/>
          </a:xfrm>
        </p:grpSpPr>
        <p:sp>
          <p:nvSpPr>
            <p:cNvPr id="66563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564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66565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6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7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8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6657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3907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572" name="Object 12">
            <a:hlinkClick r:id="rId5" action="ppaction://hlinkpres?slideindex=1&amp;slidetitle=没有幻灯片标题"/>
          </p:cNvPr>
          <p:cNvGraphicFramePr>
            <a:graphicFrameLocks noChangeAspect="1"/>
          </p:cNvGraphicFramePr>
          <p:nvPr/>
        </p:nvGraphicFramePr>
        <p:xfrm>
          <a:off x="1066800" y="1009650"/>
          <a:ext cx="6972300" cy="590550"/>
        </p:xfrm>
        <a:graphic>
          <a:graphicData uri="http://schemas.openxmlformats.org/presentationml/2006/ole">
            <p:oleObj spid="_x0000_s941122" name="文档" r:id="rId6" imgW="6962913" imgH="58096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841746108"/>
      </p:ext>
    </p:extLst>
  </p:cSld>
  <p:clrMapOvr>
    <a:masterClrMapping/>
  </p:clrMapOvr>
  <p:transition advTm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2"/>
          <p:cNvGrpSpPr>
            <a:grpSpLocks/>
          </p:cNvGrpSpPr>
          <p:nvPr/>
        </p:nvGrpSpPr>
        <p:grpSpPr bwMode="auto">
          <a:xfrm>
            <a:off x="1371600" y="1981200"/>
            <a:ext cx="6400800" cy="3810000"/>
            <a:chOff x="2687" y="410"/>
            <a:chExt cx="2725" cy="2950"/>
          </a:xfrm>
        </p:grpSpPr>
        <p:sp>
          <p:nvSpPr>
            <p:cNvPr id="67587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7588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67589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0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1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2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6759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3907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596" name="Object 12">
            <a:hlinkClick r:id="rId5" action="ppaction://hlinkpres?slideindex=1&amp;slidetitle=没有幻灯片标题"/>
          </p:cNvPr>
          <p:cNvGraphicFramePr>
            <a:graphicFrameLocks noChangeAspect="1"/>
          </p:cNvGraphicFramePr>
          <p:nvPr/>
        </p:nvGraphicFramePr>
        <p:xfrm>
          <a:off x="1066800" y="1009650"/>
          <a:ext cx="6972300" cy="590550"/>
        </p:xfrm>
        <a:graphic>
          <a:graphicData uri="http://schemas.openxmlformats.org/presentationml/2006/ole">
            <p:oleObj spid="_x0000_s942146" name="文档" r:id="rId6" imgW="6962913" imgH="58096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83482471"/>
      </p:ext>
    </p:extLst>
  </p:cSld>
  <p:clrMapOvr>
    <a:masterClrMapping/>
  </p:clrMapOvr>
  <p:transition advTm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Group 2"/>
          <p:cNvGrpSpPr>
            <a:grpSpLocks/>
          </p:cNvGrpSpPr>
          <p:nvPr/>
        </p:nvGrpSpPr>
        <p:grpSpPr bwMode="auto">
          <a:xfrm>
            <a:off x="1371600" y="1981200"/>
            <a:ext cx="6400800" cy="3810000"/>
            <a:chOff x="2687" y="410"/>
            <a:chExt cx="2725" cy="2950"/>
          </a:xfrm>
        </p:grpSpPr>
        <p:sp>
          <p:nvSpPr>
            <p:cNvPr id="68611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8612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68613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14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15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16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6861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3907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8620" name="Object 12">
            <a:hlinkClick r:id="rId5" action="ppaction://hlinkpres?slideindex=1&amp;slidetitle=没有幻灯片标题"/>
          </p:cNvPr>
          <p:cNvGraphicFramePr>
            <a:graphicFrameLocks noChangeAspect="1"/>
          </p:cNvGraphicFramePr>
          <p:nvPr/>
        </p:nvGraphicFramePr>
        <p:xfrm>
          <a:off x="1066800" y="1009650"/>
          <a:ext cx="6972300" cy="590550"/>
        </p:xfrm>
        <a:graphic>
          <a:graphicData uri="http://schemas.openxmlformats.org/presentationml/2006/ole">
            <p:oleObj spid="_x0000_s943170" name="文档" r:id="rId6" imgW="6962913" imgH="58096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762222912"/>
      </p:ext>
    </p:extLst>
  </p:cSld>
  <p:clrMapOvr>
    <a:masterClrMapping/>
  </p:clrMapOvr>
  <p:transition advTm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1371600" y="1981200"/>
            <a:ext cx="6400800" cy="3810000"/>
            <a:chOff x="2687" y="410"/>
            <a:chExt cx="2725" cy="2950"/>
          </a:xfrm>
        </p:grpSpPr>
        <p:sp>
          <p:nvSpPr>
            <p:cNvPr id="69635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636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69637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38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39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40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6964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3907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9644" name="Object 12">
            <a:hlinkClick r:id="rId5" action="ppaction://hlinkpres?slideindex=1&amp;slidetitle=没有幻灯片标题"/>
          </p:cNvPr>
          <p:cNvGraphicFramePr>
            <a:graphicFrameLocks noChangeAspect="1"/>
          </p:cNvGraphicFramePr>
          <p:nvPr/>
        </p:nvGraphicFramePr>
        <p:xfrm>
          <a:off x="1066800" y="1009650"/>
          <a:ext cx="6972300" cy="590550"/>
        </p:xfrm>
        <a:graphic>
          <a:graphicData uri="http://schemas.openxmlformats.org/presentationml/2006/ole">
            <p:oleObj spid="_x0000_s944194" name="文档" r:id="rId6" imgW="6962913" imgH="58096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471759500"/>
      </p:ext>
    </p:extLst>
  </p:cSld>
  <p:clrMapOvr>
    <a:masterClrMapping/>
  </p:clrMapOvr>
  <p:transition advTm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2"/>
          <p:cNvGrpSpPr>
            <a:grpSpLocks/>
          </p:cNvGrpSpPr>
          <p:nvPr/>
        </p:nvGrpSpPr>
        <p:grpSpPr bwMode="auto">
          <a:xfrm>
            <a:off x="1371600" y="1981200"/>
            <a:ext cx="6400800" cy="3810000"/>
            <a:chOff x="2687" y="410"/>
            <a:chExt cx="2725" cy="2950"/>
          </a:xfrm>
        </p:grpSpPr>
        <p:sp>
          <p:nvSpPr>
            <p:cNvPr id="70659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0660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70661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62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63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64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7066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3907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0668" name="Object 12">
            <a:hlinkClick r:id="rId5" action="ppaction://hlinkpres?slideindex=1&amp;slidetitle=没有幻灯片标题"/>
          </p:cNvPr>
          <p:cNvGraphicFramePr>
            <a:graphicFrameLocks noChangeAspect="1"/>
          </p:cNvGraphicFramePr>
          <p:nvPr/>
        </p:nvGraphicFramePr>
        <p:xfrm>
          <a:off x="1066800" y="1009650"/>
          <a:ext cx="6972300" cy="590550"/>
        </p:xfrm>
        <a:graphic>
          <a:graphicData uri="http://schemas.openxmlformats.org/presentationml/2006/ole">
            <p:oleObj spid="_x0000_s945218" name="文档" r:id="rId6" imgW="6962913" imgH="58096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208072447"/>
      </p:ext>
    </p:extLst>
  </p:cSld>
  <p:clrMapOvr>
    <a:masterClrMapping/>
  </p:clrMapOvr>
  <p:transition advTm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2" name="Group 2"/>
          <p:cNvGrpSpPr>
            <a:grpSpLocks/>
          </p:cNvGrpSpPr>
          <p:nvPr/>
        </p:nvGrpSpPr>
        <p:grpSpPr bwMode="auto">
          <a:xfrm>
            <a:off x="1371600" y="1981200"/>
            <a:ext cx="6400800" cy="3810000"/>
            <a:chOff x="2687" y="410"/>
            <a:chExt cx="2725" cy="2950"/>
          </a:xfrm>
        </p:grpSpPr>
        <p:sp>
          <p:nvSpPr>
            <p:cNvPr id="71683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684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71685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86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87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88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7169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3907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1692" name="Object 12">
            <a:hlinkClick r:id="rId5" action="ppaction://hlinkpres?slideindex=1&amp;slidetitle=没有幻灯片标题"/>
          </p:cNvPr>
          <p:cNvGraphicFramePr>
            <a:graphicFrameLocks noChangeAspect="1"/>
          </p:cNvGraphicFramePr>
          <p:nvPr/>
        </p:nvGraphicFramePr>
        <p:xfrm>
          <a:off x="1066800" y="1009650"/>
          <a:ext cx="6972300" cy="590550"/>
        </p:xfrm>
        <a:graphic>
          <a:graphicData uri="http://schemas.openxmlformats.org/presentationml/2006/ole">
            <p:oleObj spid="_x0000_s946242" name="文档" r:id="rId6" imgW="6962913" imgH="58096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423998676"/>
      </p:ext>
    </p:extLst>
  </p:cSld>
  <p:clrMapOvr>
    <a:masterClrMapping/>
  </p:clrMapOvr>
  <p:transition advTm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Group 2"/>
          <p:cNvGrpSpPr>
            <a:grpSpLocks/>
          </p:cNvGrpSpPr>
          <p:nvPr/>
        </p:nvGrpSpPr>
        <p:grpSpPr bwMode="auto">
          <a:xfrm>
            <a:off x="1371600" y="1981200"/>
            <a:ext cx="6400800" cy="3810000"/>
            <a:chOff x="2687" y="410"/>
            <a:chExt cx="2725" cy="2950"/>
          </a:xfrm>
        </p:grpSpPr>
        <p:sp>
          <p:nvSpPr>
            <p:cNvPr id="72707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2708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72709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10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11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12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7271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3907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2716" name="Object 12">
            <a:hlinkClick r:id="rId5" action="ppaction://hlinkpres?slideindex=1&amp;slidetitle=没有幻灯片标题"/>
          </p:cNvPr>
          <p:cNvGraphicFramePr>
            <a:graphicFrameLocks noChangeAspect="1"/>
          </p:cNvGraphicFramePr>
          <p:nvPr/>
        </p:nvGraphicFramePr>
        <p:xfrm>
          <a:off x="1066800" y="1009650"/>
          <a:ext cx="6972300" cy="590550"/>
        </p:xfrm>
        <a:graphic>
          <a:graphicData uri="http://schemas.openxmlformats.org/presentationml/2006/ole">
            <p:oleObj spid="_x0000_s947266" name="文档" r:id="rId6" imgW="6962913" imgH="58096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944432116"/>
      </p:ext>
    </p:extLst>
  </p:cSld>
  <p:clrMapOvr>
    <a:masterClrMapping/>
  </p:clrMapOvr>
  <p:transition advTm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0" name="Group 2"/>
          <p:cNvGrpSpPr>
            <a:grpSpLocks/>
          </p:cNvGrpSpPr>
          <p:nvPr/>
        </p:nvGrpSpPr>
        <p:grpSpPr bwMode="auto">
          <a:xfrm>
            <a:off x="1371600" y="1981200"/>
            <a:ext cx="6400800" cy="3810000"/>
            <a:chOff x="2687" y="410"/>
            <a:chExt cx="2725" cy="2950"/>
          </a:xfrm>
        </p:grpSpPr>
        <p:sp>
          <p:nvSpPr>
            <p:cNvPr id="73731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3732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73733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34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35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36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7373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3907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3740" name="Object 12">
            <a:hlinkClick r:id="rId5" action="ppaction://hlinkpres?slideindex=1&amp;slidetitle=没有幻灯片标题"/>
          </p:cNvPr>
          <p:cNvGraphicFramePr>
            <a:graphicFrameLocks noChangeAspect="1"/>
          </p:cNvGraphicFramePr>
          <p:nvPr/>
        </p:nvGraphicFramePr>
        <p:xfrm>
          <a:off x="1066800" y="1009650"/>
          <a:ext cx="6972300" cy="590550"/>
        </p:xfrm>
        <a:graphic>
          <a:graphicData uri="http://schemas.openxmlformats.org/presentationml/2006/ole">
            <p:oleObj spid="_x0000_s948290" name="文档" r:id="rId6" imgW="6962913" imgH="58096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742419026"/>
      </p:ext>
    </p:extLst>
  </p:cSld>
  <p:clrMapOvr>
    <a:masterClrMapping/>
  </p:clrMapOvr>
  <p:transition advTm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="" xmlns:a16="http://schemas.microsoft.com/office/drawing/2014/main" id="{1E04D098-C651-4567-855B-EE2D7CFBD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608" y="1268761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特别地</a:t>
            </a:r>
            <a:endParaRPr lang="zh-CN" altLang="en-US" sz="28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73798370-FA8F-4021-9931-82B32A8C33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11789982"/>
              </p:ext>
            </p:extLst>
          </p:nvPr>
        </p:nvGraphicFramePr>
        <p:xfrm>
          <a:off x="611560" y="1813479"/>
          <a:ext cx="7153275" cy="1790700"/>
        </p:xfrm>
        <a:graphic>
          <a:graphicData uri="http://schemas.openxmlformats.org/presentationml/2006/ole">
            <p:oleObj spid="_x0000_s976905" name="公式" r:id="rId3" imgW="7150100" imgH="17907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17291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>
            <a:extLst>
              <a:ext uri="{FF2B5EF4-FFF2-40B4-BE49-F238E27FC236}">
                <a16:creationId xmlns="" xmlns:a16="http://schemas.microsoft.com/office/drawing/2014/main" id="{83AB3E97-7A00-4708-945A-79DFE0B31E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17722519"/>
              </p:ext>
            </p:extLst>
          </p:nvPr>
        </p:nvGraphicFramePr>
        <p:xfrm>
          <a:off x="1043608" y="1128059"/>
          <a:ext cx="7056784" cy="655433"/>
        </p:xfrm>
        <a:graphic>
          <a:graphicData uri="http://schemas.openxmlformats.org/presentationml/2006/ole">
            <p:oleObj spid="_x0000_s975914" name="Document" r:id="rId3" imgW="6227418" imgH="581263" progId="Word.Document.8">
              <p:embed/>
            </p:oleObj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="" xmlns:a16="http://schemas.microsoft.com/office/drawing/2014/main" id="{A0EBA3E3-2ECE-4991-9E9A-B6382F0D1F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27794693"/>
              </p:ext>
            </p:extLst>
          </p:nvPr>
        </p:nvGraphicFramePr>
        <p:xfrm>
          <a:off x="321443" y="2200485"/>
          <a:ext cx="8175905" cy="1106070"/>
        </p:xfrm>
        <a:graphic>
          <a:graphicData uri="http://schemas.openxmlformats.org/presentationml/2006/ole">
            <p:oleObj spid="_x0000_s975915" name="Document" r:id="rId4" imgW="7351563" imgH="1000723" progId="Word.Document.8">
              <p:embed/>
            </p:oleObj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8DA69D77-60A7-4463-A2CA-D87FE700C4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3817491"/>
              </p:ext>
            </p:extLst>
          </p:nvPr>
        </p:nvGraphicFramePr>
        <p:xfrm>
          <a:off x="467544" y="3583693"/>
          <a:ext cx="6264696" cy="2005547"/>
        </p:xfrm>
        <a:graphic>
          <a:graphicData uri="http://schemas.openxmlformats.org/presentationml/2006/ole">
            <p:oleObj spid="_x0000_s975916" name="公式" r:id="rId5" imgW="5651280" imgH="1815840" progId="Equation.3">
              <p:embed/>
            </p:oleObj>
          </a:graphicData>
        </a:graphic>
      </p:graphicFrame>
      <p:sp>
        <p:nvSpPr>
          <p:cNvPr id="7" name="Text Box 2">
            <a:extLst>
              <a:ext uri="{FF2B5EF4-FFF2-40B4-BE49-F238E27FC236}">
                <a16:creationId xmlns="" xmlns:a16="http://schemas.microsoft.com/office/drawing/2014/main" id="{F4B420AF-56B2-44CE-AE08-A2C770126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608" y="2200485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dirty="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="" xmlns:a16="http://schemas.microsoft.com/office/drawing/2014/main" id="{BCF07368-E255-46F2-BA46-D339B1E98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1" y="1073064"/>
            <a:ext cx="108012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  </a:t>
            </a:r>
            <a:endParaRPr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7438AE43-7802-4F08-9401-201B42029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82" y="251937"/>
            <a:ext cx="63579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3200" b="1" dirty="0">
                <a:solidFill>
                  <a:srgbClr val="9900FF"/>
                </a:solidFill>
                <a:ea typeface="黑体" pitchFamily="2" charset="-122"/>
              </a:rPr>
              <a:t>常用</a:t>
            </a:r>
            <a:r>
              <a:rPr lang="zh-CN" altLang="en-US" sz="3200" b="1" dirty="0" smtClean="0">
                <a:solidFill>
                  <a:srgbClr val="9900FF"/>
                </a:solidFill>
                <a:ea typeface="黑体" pitchFamily="2" charset="-122"/>
              </a:rPr>
              <a:t>函数麦克劳林公式</a:t>
            </a:r>
            <a:r>
              <a:rPr lang="zh-CN" altLang="en-US" sz="3200" b="1" dirty="0">
                <a:solidFill>
                  <a:srgbClr val="9900FF"/>
                </a:solidFill>
                <a:ea typeface="黑体" pitchFamily="2" charset="-122"/>
              </a:rPr>
              <a:t>的应用</a:t>
            </a:r>
            <a:endParaRPr lang="zh-CN" altLang="en-US" sz="4000" b="1" dirty="0">
              <a:solidFill>
                <a:srgbClr val="9933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52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>
            <a:extLst>
              <a:ext uri="{FF2B5EF4-FFF2-40B4-BE49-F238E27FC236}">
                <a16:creationId xmlns="" xmlns:a16="http://schemas.microsoft.com/office/drawing/2014/main" id="{3CF18317-783C-4B33-A048-182CC17839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67446461"/>
              </p:ext>
            </p:extLst>
          </p:nvPr>
        </p:nvGraphicFramePr>
        <p:xfrm>
          <a:off x="251521" y="476672"/>
          <a:ext cx="8784975" cy="974574"/>
        </p:xfrm>
        <a:graphic>
          <a:graphicData uri="http://schemas.openxmlformats.org/presentationml/2006/ole">
            <p:oleObj spid="_x0000_s974884" name="Document" r:id="rId3" imgW="8268799" imgH="935138" progId="Word.Document.8">
              <p:embed/>
            </p:oleObj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="" xmlns:a16="http://schemas.microsoft.com/office/drawing/2014/main" id="{922AE126-AAA7-48DF-AA9A-CD86701951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76438695"/>
              </p:ext>
            </p:extLst>
          </p:nvPr>
        </p:nvGraphicFramePr>
        <p:xfrm>
          <a:off x="395536" y="1538265"/>
          <a:ext cx="8352928" cy="3330895"/>
        </p:xfrm>
        <a:graphic>
          <a:graphicData uri="http://schemas.openxmlformats.org/presentationml/2006/ole">
            <p:oleObj spid="_x0000_s974885" name="Document" r:id="rId4" imgW="8309821" imgH="3323973" progId="Word.Document.8">
              <p:embed/>
            </p:oleObj>
          </a:graphicData>
        </a:graphic>
      </p:graphicFrame>
      <p:sp>
        <p:nvSpPr>
          <p:cNvPr id="4" name="Text Box 2">
            <a:extLst>
              <a:ext uri="{FF2B5EF4-FFF2-40B4-BE49-F238E27FC236}">
                <a16:creationId xmlns="" xmlns:a16="http://schemas.microsoft.com/office/drawing/2014/main" id="{B488DB79-57F0-4591-B223-EC09C6FE2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608" y="1541736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dirty="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5" name="Text Box 9">
            <a:extLst>
              <a:ext uri="{FF2B5EF4-FFF2-40B4-BE49-F238E27FC236}">
                <a16:creationId xmlns="" xmlns:a16="http://schemas.microsoft.com/office/drawing/2014/main" id="{29ABAABB-A9C0-4BD4-9D64-10C40EE47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1" y="414315"/>
            <a:ext cx="108012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  </a:t>
            </a:r>
            <a:endParaRPr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="" xmlns:a16="http://schemas.microsoft.com/office/drawing/2014/main" id="{74A71E80-2109-47F4-9450-FA306BEB5A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34842347"/>
              </p:ext>
            </p:extLst>
          </p:nvPr>
        </p:nvGraphicFramePr>
        <p:xfrm>
          <a:off x="539552" y="3814841"/>
          <a:ext cx="8496944" cy="2854519"/>
        </p:xfrm>
        <a:graphic>
          <a:graphicData uri="http://schemas.openxmlformats.org/presentationml/2006/ole">
            <p:oleObj spid="_x0000_s974886" name="Document" r:id="rId5" imgW="7319537" imgH="2657304" progId="Word.Documen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94864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>
            <a:extLst>
              <a:ext uri="{FF2B5EF4-FFF2-40B4-BE49-F238E27FC236}">
                <a16:creationId xmlns="" xmlns:a16="http://schemas.microsoft.com/office/drawing/2014/main" id="{6C9373C7-0D3B-45CB-8120-4858B716D6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00586962"/>
              </p:ext>
            </p:extLst>
          </p:nvPr>
        </p:nvGraphicFramePr>
        <p:xfrm>
          <a:off x="341313" y="1506538"/>
          <a:ext cx="8335962" cy="1935162"/>
        </p:xfrm>
        <a:graphic>
          <a:graphicData uri="http://schemas.openxmlformats.org/presentationml/2006/ole">
            <p:oleObj spid="_x0000_s973842" name="Document" r:id="rId3" imgW="7773657" imgH="1812257" progId="Word.Document.8">
              <p:embed/>
            </p:oleObj>
          </a:graphicData>
        </a:graphic>
      </p:graphicFrame>
      <p:sp>
        <p:nvSpPr>
          <p:cNvPr id="4" name="Text Box 2">
            <a:extLst>
              <a:ext uri="{FF2B5EF4-FFF2-40B4-BE49-F238E27FC236}">
                <a16:creationId xmlns="" xmlns:a16="http://schemas.microsoft.com/office/drawing/2014/main" id="{E5C81775-9AA1-4C73-8A37-9FC383ECB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685752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思考：</a:t>
            </a:r>
            <a:endParaRPr lang="zh-CN" altLang="en-US" sz="2800" dirty="0">
              <a:solidFill>
                <a:srgbClr val="0000FF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740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>
            <a:extLst>
              <a:ext uri="{FF2B5EF4-FFF2-40B4-BE49-F238E27FC236}">
                <a16:creationId xmlns="" xmlns:a16="http://schemas.microsoft.com/office/drawing/2014/main" id="{17CE4053-6FCF-4A28-84FC-1CE2724DED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44092188"/>
              </p:ext>
            </p:extLst>
          </p:nvPr>
        </p:nvGraphicFramePr>
        <p:xfrm>
          <a:off x="971600" y="764704"/>
          <a:ext cx="7027863" cy="1882775"/>
        </p:xfrm>
        <a:graphic>
          <a:graphicData uri="http://schemas.openxmlformats.org/presentationml/2006/ole">
            <p:oleObj spid="_x0000_s972814" name="Document" r:id="rId3" imgW="6893125" imgH="1853699" progId="Word.Document.8">
              <p:embed/>
            </p:oleObj>
          </a:graphicData>
        </a:graphic>
      </p:graphicFrame>
      <p:sp>
        <p:nvSpPr>
          <p:cNvPr id="3" name="Text Box 2">
            <a:extLst>
              <a:ext uri="{FF2B5EF4-FFF2-40B4-BE49-F238E27FC236}">
                <a16:creationId xmlns="" xmlns:a16="http://schemas.microsoft.com/office/drawing/2014/main" id="{9298BBD1-9C8C-41E4-895B-E212EA4A7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336" y="821656"/>
            <a:ext cx="129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定理</a:t>
            </a:r>
            <a:endParaRPr lang="zh-CN" altLang="en-US" sz="2800" dirty="0">
              <a:solidFill>
                <a:srgbClr val="0000FF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348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3919</TotalTime>
  <Words>231</Words>
  <Application>Microsoft Office PowerPoint</Application>
  <PresentationFormat>全屏显示(4:3)</PresentationFormat>
  <Paragraphs>63</Paragraphs>
  <Slides>47</Slides>
  <Notes>0</Notes>
  <HiddenSlides>21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47</vt:i4>
      </vt:variant>
    </vt:vector>
  </HeadingPairs>
  <TitlesOfParts>
    <vt:vector size="53" baseType="lpstr">
      <vt:lpstr>Office 主题​​</vt:lpstr>
      <vt:lpstr>公式</vt:lpstr>
      <vt:lpstr>文档</vt:lpstr>
      <vt:lpstr>Equation</vt:lpstr>
      <vt:lpstr>Document</vt:lpstr>
      <vt:lpstr>Microsoft 公式 3.0</vt:lpstr>
      <vt:lpstr>第四节   函数的泰勒公式及其应用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Lenovo User</cp:lastModifiedBy>
  <cp:revision>870</cp:revision>
  <dcterms:created xsi:type="dcterms:W3CDTF">2011-08-03T11:31:34Z</dcterms:created>
  <dcterms:modified xsi:type="dcterms:W3CDTF">2017-11-20T14:01:38Z</dcterms:modified>
</cp:coreProperties>
</file>