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FF"/>
    <a:srgbClr val="9933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/>
    <p:restoredTop sz="95993" autoAdjust="0"/>
  </p:normalViewPr>
  <p:slideViewPr>
    <p:cSldViewPr>
      <p:cViewPr>
        <p:scale>
          <a:sx n="66" d="100"/>
          <a:sy n="66" d="100"/>
        </p:scale>
        <p:origin x="-1290" y="-7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260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w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5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12" Type="http://schemas.openxmlformats.org/officeDocument/2006/relationships/image" Target="../media/image64.wmf"/><Relationship Id="rId17" Type="http://schemas.openxmlformats.org/officeDocument/2006/relationships/image" Target="../media/image69.wmf"/><Relationship Id="rId2" Type="http://schemas.openxmlformats.org/officeDocument/2006/relationships/image" Target="../media/image54.wmf"/><Relationship Id="rId16" Type="http://schemas.openxmlformats.org/officeDocument/2006/relationships/image" Target="../media/image68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5" Type="http://schemas.openxmlformats.org/officeDocument/2006/relationships/image" Target="../media/image6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Relationship Id="rId14" Type="http://schemas.openxmlformats.org/officeDocument/2006/relationships/image" Target="../media/image6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image" Target="../media/image80.emf"/><Relationship Id="rId3" Type="http://schemas.openxmlformats.org/officeDocument/2006/relationships/image" Target="../media/image72.wmf"/><Relationship Id="rId7" Type="http://schemas.openxmlformats.org/officeDocument/2006/relationships/image" Target="../media/image75.wmf"/><Relationship Id="rId12" Type="http://schemas.openxmlformats.org/officeDocument/2006/relationships/image" Target="../media/image79.wmf"/><Relationship Id="rId2" Type="http://schemas.openxmlformats.org/officeDocument/2006/relationships/image" Target="../media/image54.wmf"/><Relationship Id="rId1" Type="http://schemas.openxmlformats.org/officeDocument/2006/relationships/image" Target="../media/image71.wmf"/><Relationship Id="rId6" Type="http://schemas.openxmlformats.org/officeDocument/2006/relationships/image" Target="../media/image60.wmf"/><Relationship Id="rId11" Type="http://schemas.openxmlformats.org/officeDocument/2006/relationships/image" Target="../media/image78.wmf"/><Relationship Id="rId5" Type="http://schemas.openxmlformats.org/officeDocument/2006/relationships/image" Target="../media/image74.wmf"/><Relationship Id="rId10" Type="http://schemas.openxmlformats.org/officeDocument/2006/relationships/image" Target="../media/image77.wmf"/><Relationship Id="rId4" Type="http://schemas.openxmlformats.org/officeDocument/2006/relationships/image" Target="../media/image73.wmf"/><Relationship Id="rId9" Type="http://schemas.openxmlformats.org/officeDocument/2006/relationships/image" Target="../media/image6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4.wmf"/><Relationship Id="rId7" Type="http://schemas.openxmlformats.org/officeDocument/2006/relationships/image" Target="../media/image87.wmf"/><Relationship Id="rId12" Type="http://schemas.openxmlformats.org/officeDocument/2006/relationships/image" Target="../media/image92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6.emf"/><Relationship Id="rId11" Type="http://schemas.openxmlformats.org/officeDocument/2006/relationships/image" Target="../media/image91.wmf"/><Relationship Id="rId5" Type="http://schemas.openxmlformats.org/officeDocument/2006/relationships/image" Target="../media/image75.wmf"/><Relationship Id="rId10" Type="http://schemas.openxmlformats.org/officeDocument/2006/relationships/image" Target="../media/image90.wmf"/><Relationship Id="rId4" Type="http://schemas.openxmlformats.org/officeDocument/2006/relationships/image" Target="../media/image85.wmf"/><Relationship Id="rId9" Type="http://schemas.openxmlformats.org/officeDocument/2006/relationships/image" Target="../media/image8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image" Target="../media/image9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emf"/><Relationship Id="rId1" Type="http://schemas.openxmlformats.org/officeDocument/2006/relationships/image" Target="../media/image9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Relationship Id="rId4" Type="http://schemas.openxmlformats.org/officeDocument/2006/relationships/image" Target="../media/image10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emf"/><Relationship Id="rId6" Type="http://schemas.openxmlformats.org/officeDocument/2006/relationships/image" Target="../media/image114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7" Type="http://schemas.openxmlformats.org/officeDocument/2006/relationships/image" Target="../media/image119.wmf"/><Relationship Id="rId2" Type="http://schemas.openxmlformats.org/officeDocument/2006/relationships/image" Target="../media/image27.wmf"/><Relationship Id="rId1" Type="http://schemas.openxmlformats.org/officeDocument/2006/relationships/image" Target="../media/image115.e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29.wmf"/><Relationship Id="rId7" Type="http://schemas.openxmlformats.org/officeDocument/2006/relationships/image" Target="../media/image120.wmf"/><Relationship Id="rId2" Type="http://schemas.openxmlformats.org/officeDocument/2006/relationships/image" Target="../media/image116.wmf"/><Relationship Id="rId1" Type="http://schemas.openxmlformats.org/officeDocument/2006/relationships/image" Target="../media/image27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10" Type="http://schemas.openxmlformats.org/officeDocument/2006/relationships/image" Target="../media/image123.wmf"/><Relationship Id="rId4" Type="http://schemas.openxmlformats.org/officeDocument/2006/relationships/image" Target="../media/image117.wmf"/><Relationship Id="rId9" Type="http://schemas.openxmlformats.org/officeDocument/2006/relationships/image" Target="../media/image12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image" Target="../media/image118.wmf"/><Relationship Id="rId18" Type="http://schemas.openxmlformats.org/officeDocument/2006/relationships/image" Target="../media/image138.wmf"/><Relationship Id="rId3" Type="http://schemas.openxmlformats.org/officeDocument/2006/relationships/image" Target="../media/image126.wmf"/><Relationship Id="rId21" Type="http://schemas.openxmlformats.org/officeDocument/2006/relationships/image" Target="../media/image141.wmf"/><Relationship Id="rId7" Type="http://schemas.openxmlformats.org/officeDocument/2006/relationships/image" Target="../media/image129.wmf"/><Relationship Id="rId12" Type="http://schemas.openxmlformats.org/officeDocument/2006/relationships/image" Target="../media/image134.wmf"/><Relationship Id="rId17" Type="http://schemas.openxmlformats.org/officeDocument/2006/relationships/image" Target="../media/image137.wmf"/><Relationship Id="rId2" Type="http://schemas.openxmlformats.org/officeDocument/2006/relationships/image" Target="../media/image125.wmf"/><Relationship Id="rId16" Type="http://schemas.openxmlformats.org/officeDocument/2006/relationships/image" Target="../media/image136.wmf"/><Relationship Id="rId20" Type="http://schemas.openxmlformats.org/officeDocument/2006/relationships/image" Target="../media/image140.wmf"/><Relationship Id="rId1" Type="http://schemas.openxmlformats.org/officeDocument/2006/relationships/image" Target="../media/image124.wmf"/><Relationship Id="rId6" Type="http://schemas.openxmlformats.org/officeDocument/2006/relationships/image" Target="../media/image128.wmf"/><Relationship Id="rId11" Type="http://schemas.openxmlformats.org/officeDocument/2006/relationships/image" Target="../media/image133.wmf"/><Relationship Id="rId5" Type="http://schemas.openxmlformats.org/officeDocument/2006/relationships/image" Target="../media/image27.wmf"/><Relationship Id="rId15" Type="http://schemas.openxmlformats.org/officeDocument/2006/relationships/image" Target="../media/image135.wmf"/><Relationship Id="rId10" Type="http://schemas.openxmlformats.org/officeDocument/2006/relationships/image" Target="../media/image132.wmf"/><Relationship Id="rId19" Type="http://schemas.openxmlformats.org/officeDocument/2006/relationships/image" Target="../media/image139.wmf"/><Relationship Id="rId4" Type="http://schemas.openxmlformats.org/officeDocument/2006/relationships/image" Target="../media/image127.wmf"/><Relationship Id="rId9" Type="http://schemas.openxmlformats.org/officeDocument/2006/relationships/image" Target="../media/image131.wmf"/><Relationship Id="rId14" Type="http://schemas.openxmlformats.org/officeDocument/2006/relationships/image" Target="../media/image119.wmf"/><Relationship Id="rId22" Type="http://schemas.openxmlformats.org/officeDocument/2006/relationships/image" Target="../media/image14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emf"/><Relationship Id="rId2" Type="http://schemas.openxmlformats.org/officeDocument/2006/relationships/image" Target="../media/image144.emf"/><Relationship Id="rId1" Type="http://schemas.openxmlformats.org/officeDocument/2006/relationships/image" Target="../media/image143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image" Target="../media/image149.wmf"/><Relationship Id="rId7" Type="http://schemas.openxmlformats.org/officeDocument/2006/relationships/image" Target="../media/image153.wmf"/><Relationship Id="rId2" Type="http://schemas.openxmlformats.org/officeDocument/2006/relationships/image" Target="../media/image148.wmf"/><Relationship Id="rId1" Type="http://schemas.openxmlformats.org/officeDocument/2006/relationships/image" Target="../media/image147.emf"/><Relationship Id="rId6" Type="http://schemas.openxmlformats.org/officeDocument/2006/relationships/image" Target="../media/image152.wmf"/><Relationship Id="rId11" Type="http://schemas.openxmlformats.org/officeDocument/2006/relationships/image" Target="../media/image157.wmf"/><Relationship Id="rId5" Type="http://schemas.openxmlformats.org/officeDocument/2006/relationships/image" Target="../media/image151.wmf"/><Relationship Id="rId10" Type="http://schemas.openxmlformats.org/officeDocument/2006/relationships/image" Target="../media/image156.wmf"/><Relationship Id="rId4" Type="http://schemas.openxmlformats.org/officeDocument/2006/relationships/image" Target="../media/image150.wmf"/><Relationship Id="rId9" Type="http://schemas.openxmlformats.org/officeDocument/2006/relationships/image" Target="../media/image155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image" Target="../media/image126.wmf"/><Relationship Id="rId7" Type="http://schemas.openxmlformats.org/officeDocument/2006/relationships/image" Target="../media/image140.wmf"/><Relationship Id="rId12" Type="http://schemas.openxmlformats.org/officeDocument/2006/relationships/image" Target="../media/image160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39.wmf"/><Relationship Id="rId11" Type="http://schemas.openxmlformats.org/officeDocument/2006/relationships/image" Target="../media/image159.wmf"/><Relationship Id="rId5" Type="http://schemas.openxmlformats.org/officeDocument/2006/relationships/image" Target="../media/image138.wmf"/><Relationship Id="rId10" Type="http://schemas.openxmlformats.org/officeDocument/2006/relationships/image" Target="../media/image158.wmf"/><Relationship Id="rId4" Type="http://schemas.openxmlformats.org/officeDocument/2006/relationships/image" Target="../media/image127.wmf"/><Relationship Id="rId9" Type="http://schemas.openxmlformats.org/officeDocument/2006/relationships/image" Target="../media/image142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image" Target="../media/image163.wmf"/><Relationship Id="rId7" Type="http://schemas.openxmlformats.org/officeDocument/2006/relationships/image" Target="../media/image167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10" Type="http://schemas.openxmlformats.org/officeDocument/2006/relationships/image" Target="../media/image170.emf"/><Relationship Id="rId4" Type="http://schemas.openxmlformats.org/officeDocument/2006/relationships/image" Target="../media/image164.wmf"/><Relationship Id="rId9" Type="http://schemas.openxmlformats.org/officeDocument/2006/relationships/image" Target="../media/image169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image" Target="../media/image174.wmf"/><Relationship Id="rId7" Type="http://schemas.openxmlformats.org/officeDocument/2006/relationships/image" Target="../media/image178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6" Type="http://schemas.openxmlformats.org/officeDocument/2006/relationships/image" Target="../media/image177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3" Type="http://schemas.openxmlformats.org/officeDocument/2006/relationships/image" Target="../media/image181.wmf"/><Relationship Id="rId7" Type="http://schemas.openxmlformats.org/officeDocument/2006/relationships/image" Target="../media/image167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6" Type="http://schemas.openxmlformats.org/officeDocument/2006/relationships/image" Target="../media/image183.wmf"/><Relationship Id="rId5" Type="http://schemas.openxmlformats.org/officeDocument/2006/relationships/image" Target="../media/image165.wmf"/><Relationship Id="rId10" Type="http://schemas.openxmlformats.org/officeDocument/2006/relationships/image" Target="../media/image186.wmf"/><Relationship Id="rId4" Type="http://schemas.openxmlformats.org/officeDocument/2006/relationships/image" Target="../media/image182.wmf"/><Relationship Id="rId9" Type="http://schemas.openxmlformats.org/officeDocument/2006/relationships/image" Target="../media/image185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emf"/><Relationship Id="rId3" Type="http://schemas.openxmlformats.org/officeDocument/2006/relationships/image" Target="../media/image116.wmf"/><Relationship Id="rId7" Type="http://schemas.openxmlformats.org/officeDocument/2006/relationships/image" Target="../media/image192.e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6" Type="http://schemas.openxmlformats.org/officeDocument/2006/relationships/image" Target="../media/image191.emf"/><Relationship Id="rId5" Type="http://schemas.openxmlformats.org/officeDocument/2006/relationships/image" Target="../media/image190.emf"/><Relationship Id="rId10" Type="http://schemas.openxmlformats.org/officeDocument/2006/relationships/image" Target="../media/image195.wmf"/><Relationship Id="rId4" Type="http://schemas.openxmlformats.org/officeDocument/2006/relationships/image" Target="../media/image189.emf"/><Relationship Id="rId9" Type="http://schemas.openxmlformats.org/officeDocument/2006/relationships/image" Target="../media/image194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13" Type="http://schemas.openxmlformats.org/officeDocument/2006/relationships/image" Target="../media/image208.wmf"/><Relationship Id="rId3" Type="http://schemas.openxmlformats.org/officeDocument/2006/relationships/image" Target="../media/image198.wmf"/><Relationship Id="rId7" Type="http://schemas.openxmlformats.org/officeDocument/2006/relationships/image" Target="../media/image202.wmf"/><Relationship Id="rId12" Type="http://schemas.openxmlformats.org/officeDocument/2006/relationships/image" Target="../media/image207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6" Type="http://schemas.openxmlformats.org/officeDocument/2006/relationships/image" Target="../media/image201.wmf"/><Relationship Id="rId11" Type="http://schemas.openxmlformats.org/officeDocument/2006/relationships/image" Target="../media/image206.wmf"/><Relationship Id="rId5" Type="http://schemas.openxmlformats.org/officeDocument/2006/relationships/image" Target="../media/image200.wmf"/><Relationship Id="rId10" Type="http://schemas.openxmlformats.org/officeDocument/2006/relationships/image" Target="../media/image205.wmf"/><Relationship Id="rId4" Type="http://schemas.openxmlformats.org/officeDocument/2006/relationships/image" Target="../media/image199.wmf"/><Relationship Id="rId9" Type="http://schemas.openxmlformats.org/officeDocument/2006/relationships/image" Target="../media/image204.wmf"/><Relationship Id="rId14" Type="http://schemas.openxmlformats.org/officeDocument/2006/relationships/image" Target="../media/image20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0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2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188.wmf"/><Relationship Id="rId7" Type="http://schemas.openxmlformats.org/officeDocument/2006/relationships/image" Target="../media/image34.wmf"/><Relationship Id="rId2" Type="http://schemas.openxmlformats.org/officeDocument/2006/relationships/image" Target="../media/image214.emf"/><Relationship Id="rId1" Type="http://schemas.openxmlformats.org/officeDocument/2006/relationships/image" Target="../media/image213.wmf"/><Relationship Id="rId6" Type="http://schemas.openxmlformats.org/officeDocument/2006/relationships/image" Target="../media/image215.emf"/><Relationship Id="rId11" Type="http://schemas.openxmlformats.org/officeDocument/2006/relationships/image" Target="../media/image218.emf"/><Relationship Id="rId5" Type="http://schemas.openxmlformats.org/officeDocument/2006/relationships/image" Target="../media/image29.wmf"/><Relationship Id="rId10" Type="http://schemas.openxmlformats.org/officeDocument/2006/relationships/image" Target="../media/image217.emf"/><Relationship Id="rId4" Type="http://schemas.openxmlformats.org/officeDocument/2006/relationships/image" Target="../media/image116.wmf"/><Relationship Id="rId9" Type="http://schemas.openxmlformats.org/officeDocument/2006/relationships/image" Target="../media/image216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emf"/><Relationship Id="rId13" Type="http://schemas.openxmlformats.org/officeDocument/2006/relationships/image" Target="../media/image34.wmf"/><Relationship Id="rId18" Type="http://schemas.openxmlformats.org/officeDocument/2006/relationships/image" Target="../media/image230.emf"/><Relationship Id="rId3" Type="http://schemas.openxmlformats.org/officeDocument/2006/relationships/image" Target="../media/image221.wmf"/><Relationship Id="rId7" Type="http://schemas.openxmlformats.org/officeDocument/2006/relationships/image" Target="../media/image225.wmf"/><Relationship Id="rId12" Type="http://schemas.openxmlformats.org/officeDocument/2006/relationships/image" Target="../media/image227.emf"/><Relationship Id="rId17" Type="http://schemas.openxmlformats.org/officeDocument/2006/relationships/image" Target="../media/image229.emf"/><Relationship Id="rId2" Type="http://schemas.openxmlformats.org/officeDocument/2006/relationships/image" Target="../media/image220.wmf"/><Relationship Id="rId16" Type="http://schemas.openxmlformats.org/officeDocument/2006/relationships/image" Target="../media/image228.emf"/><Relationship Id="rId1" Type="http://schemas.openxmlformats.org/officeDocument/2006/relationships/image" Target="../media/image219.wmf"/><Relationship Id="rId6" Type="http://schemas.openxmlformats.org/officeDocument/2006/relationships/image" Target="../media/image224.wmf"/><Relationship Id="rId11" Type="http://schemas.openxmlformats.org/officeDocument/2006/relationships/image" Target="../media/image29.wmf"/><Relationship Id="rId5" Type="http://schemas.openxmlformats.org/officeDocument/2006/relationships/image" Target="../media/image223.wmf"/><Relationship Id="rId15" Type="http://schemas.openxmlformats.org/officeDocument/2006/relationships/image" Target="../media/image216.wmf"/><Relationship Id="rId10" Type="http://schemas.openxmlformats.org/officeDocument/2006/relationships/image" Target="../media/image116.wmf"/><Relationship Id="rId19" Type="http://schemas.openxmlformats.org/officeDocument/2006/relationships/image" Target="../media/image231.emf"/><Relationship Id="rId4" Type="http://schemas.openxmlformats.org/officeDocument/2006/relationships/image" Target="../media/image222.wmf"/><Relationship Id="rId9" Type="http://schemas.openxmlformats.org/officeDocument/2006/relationships/image" Target="../media/image188.wmf"/><Relationship Id="rId14" Type="http://schemas.openxmlformats.org/officeDocument/2006/relationships/image" Target="../media/image35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wmf"/><Relationship Id="rId2" Type="http://schemas.openxmlformats.org/officeDocument/2006/relationships/image" Target="../media/image233.wmf"/><Relationship Id="rId1" Type="http://schemas.openxmlformats.org/officeDocument/2006/relationships/image" Target="../media/image232.wmf"/><Relationship Id="rId6" Type="http://schemas.openxmlformats.org/officeDocument/2006/relationships/image" Target="../media/image237.wmf"/><Relationship Id="rId5" Type="http://schemas.openxmlformats.org/officeDocument/2006/relationships/image" Target="../media/image236.wmf"/><Relationship Id="rId4" Type="http://schemas.openxmlformats.org/officeDocument/2006/relationships/image" Target="../media/image235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8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wmf"/><Relationship Id="rId2" Type="http://schemas.openxmlformats.org/officeDocument/2006/relationships/image" Target="../media/image240.wmf"/><Relationship Id="rId1" Type="http://schemas.openxmlformats.org/officeDocument/2006/relationships/image" Target="../media/image239.wmf"/><Relationship Id="rId4" Type="http://schemas.openxmlformats.org/officeDocument/2006/relationships/image" Target="../media/image242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wmf"/><Relationship Id="rId2" Type="http://schemas.openxmlformats.org/officeDocument/2006/relationships/image" Target="../media/image240.wmf"/><Relationship Id="rId1" Type="http://schemas.openxmlformats.org/officeDocument/2006/relationships/image" Target="../media/image239.wmf"/><Relationship Id="rId4" Type="http://schemas.openxmlformats.org/officeDocument/2006/relationships/image" Target="../media/image242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4.wmf"/><Relationship Id="rId1" Type="http://schemas.openxmlformats.org/officeDocument/2006/relationships/image" Target="../media/image243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wmf"/><Relationship Id="rId3" Type="http://schemas.openxmlformats.org/officeDocument/2006/relationships/image" Target="../media/image247.wmf"/><Relationship Id="rId7" Type="http://schemas.openxmlformats.org/officeDocument/2006/relationships/image" Target="../media/image251.wmf"/><Relationship Id="rId2" Type="http://schemas.openxmlformats.org/officeDocument/2006/relationships/image" Target="../media/image246.wmf"/><Relationship Id="rId1" Type="http://schemas.openxmlformats.org/officeDocument/2006/relationships/image" Target="../media/image245.wmf"/><Relationship Id="rId6" Type="http://schemas.openxmlformats.org/officeDocument/2006/relationships/image" Target="../media/image250.wmf"/><Relationship Id="rId5" Type="http://schemas.openxmlformats.org/officeDocument/2006/relationships/image" Target="../media/image249.wmf"/><Relationship Id="rId4" Type="http://schemas.openxmlformats.org/officeDocument/2006/relationships/image" Target="../media/image248.wmf"/><Relationship Id="rId9" Type="http://schemas.openxmlformats.org/officeDocument/2006/relationships/image" Target="../media/image25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w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image" Target="../media/image18.w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7.emf"/><Relationship Id="rId5" Type="http://schemas.openxmlformats.org/officeDocument/2006/relationships/image" Target="../media/image31.emf"/><Relationship Id="rId10" Type="http://schemas.openxmlformats.org/officeDocument/2006/relationships/image" Target="../media/image36.emf"/><Relationship Id="rId4" Type="http://schemas.openxmlformats.org/officeDocument/2006/relationships/image" Target="../media/image30.emf"/><Relationship Id="rId9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2017-11-21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2017-11-21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2017-11-21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272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2017-11-21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2017-11-21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2017-11-21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2017-11-21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2017-11-21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2017-11-21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2017-11-21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2017-11-21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image" Target="../media/image51.png"/><Relationship Id="rId7" Type="http://schemas.openxmlformats.org/officeDocument/2006/relationships/oleObject" Target="../embeddings/oleObject50.bin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9.bin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48.bin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5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oleObject" Target="../embeddings/oleObject66.bin"/><Relationship Id="rId18" Type="http://schemas.openxmlformats.org/officeDocument/2006/relationships/oleObject" Target="../embeddings/oleObject71.bin"/><Relationship Id="rId3" Type="http://schemas.openxmlformats.org/officeDocument/2006/relationships/image" Target="../media/image70.png"/><Relationship Id="rId21" Type="http://schemas.openxmlformats.org/officeDocument/2006/relationships/oleObject" Target="../embeddings/oleObject74.bin"/><Relationship Id="rId7" Type="http://schemas.openxmlformats.org/officeDocument/2006/relationships/oleObject" Target="../embeddings/oleObject60.bin"/><Relationship Id="rId12" Type="http://schemas.openxmlformats.org/officeDocument/2006/relationships/oleObject" Target="../embeddings/oleObject65.bin"/><Relationship Id="rId1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3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9.bin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8.bin"/><Relationship Id="rId10" Type="http://schemas.openxmlformats.org/officeDocument/2006/relationships/oleObject" Target="../embeddings/oleObject63.bin"/><Relationship Id="rId19" Type="http://schemas.openxmlformats.org/officeDocument/2006/relationships/oleObject" Target="../embeddings/oleObject72.bin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2.bin"/><Relationship Id="rId14" Type="http://schemas.openxmlformats.org/officeDocument/2006/relationships/oleObject" Target="../embeddings/oleObject6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oleObject" Target="../embeddings/oleObject85.bin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9.bin"/><Relationship Id="rId12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7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8.bin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77.bin"/><Relationship Id="rId15" Type="http://schemas.openxmlformats.org/officeDocument/2006/relationships/image" Target="../media/image81.png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6.bin"/><Relationship Id="rId9" Type="http://schemas.openxmlformats.org/officeDocument/2006/relationships/oleObject" Target="../embeddings/oleObject81.bin"/><Relationship Id="rId14" Type="http://schemas.openxmlformats.org/officeDocument/2006/relationships/oleObject" Target="../embeddings/oleObject8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oleObject" Target="../embeddings/oleObject98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2.bin"/><Relationship Id="rId12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91.bin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0.bin"/><Relationship Id="rId10" Type="http://schemas.openxmlformats.org/officeDocument/2006/relationships/oleObject" Target="../embeddings/oleObject95.bin"/><Relationship Id="rId4" Type="http://schemas.openxmlformats.org/officeDocument/2006/relationships/oleObject" Target="../embeddings/oleObject89.bin"/><Relationship Id="rId9" Type="http://schemas.openxmlformats.org/officeDocument/2006/relationships/oleObject" Target="../embeddings/oleObject94.bin"/><Relationship Id="rId14" Type="http://schemas.openxmlformats.org/officeDocument/2006/relationships/oleObject" Target="../embeddings/oleObject9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0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104.bin"/><Relationship Id="rId4" Type="http://schemas.openxmlformats.org/officeDocument/2006/relationships/oleObject" Target="../embeddings/oleObject10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8.bin"/><Relationship Id="rId5" Type="http://schemas.openxmlformats.org/officeDocument/2006/relationships/oleObject" Target="../embeddings/oleObject107.bin"/><Relationship Id="rId4" Type="http://schemas.openxmlformats.org/officeDocument/2006/relationships/oleObject" Target="../embeddings/oleObject10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12.bin"/><Relationship Id="rId5" Type="http://schemas.openxmlformats.org/officeDocument/2006/relationships/oleObject" Target="../embeddings/oleObject111.bin"/><Relationship Id="rId10" Type="http://schemas.openxmlformats.org/officeDocument/2006/relationships/oleObject" Target="../embeddings/oleObject116.bin"/><Relationship Id="rId4" Type="http://schemas.openxmlformats.org/officeDocument/2006/relationships/oleObject" Target="../embeddings/oleObject110.bin"/><Relationship Id="rId9" Type="http://schemas.openxmlformats.org/officeDocument/2006/relationships/oleObject" Target="../embeddings/oleObject11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3" Type="http://schemas.openxmlformats.org/officeDocument/2006/relationships/oleObject" Target="../embeddings/Microsoft_Office_Word_97_-_2003___1.doc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20.bin"/><Relationship Id="rId5" Type="http://schemas.openxmlformats.org/officeDocument/2006/relationships/oleObject" Target="../embeddings/oleObject119.bin"/><Relationship Id="rId4" Type="http://schemas.openxmlformats.org/officeDocument/2006/relationships/oleObject" Target="../embeddings/oleObject11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13" Type="http://schemas.openxmlformats.org/officeDocument/2006/relationships/oleObject" Target="../embeddings/oleObject132.bin"/><Relationship Id="rId3" Type="http://schemas.openxmlformats.org/officeDocument/2006/relationships/oleObject" Target="../embeddings/Microsoft_Office_Word_97_-_2003___2.doc"/><Relationship Id="rId7" Type="http://schemas.openxmlformats.org/officeDocument/2006/relationships/oleObject" Target="../embeddings/oleObject126.bin"/><Relationship Id="rId12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25.bin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34.bin"/><Relationship Id="rId10" Type="http://schemas.openxmlformats.org/officeDocument/2006/relationships/oleObject" Target="../embeddings/oleObject129.bin"/><Relationship Id="rId4" Type="http://schemas.openxmlformats.org/officeDocument/2006/relationships/oleObject" Target="../embeddings/oleObject123.bin"/><Relationship Id="rId9" Type="http://schemas.openxmlformats.org/officeDocument/2006/relationships/oleObject" Target="../embeddings/oleObject128.bin"/><Relationship Id="rId14" Type="http://schemas.openxmlformats.org/officeDocument/2006/relationships/oleObject" Target="../embeddings/oleObject13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13" Type="http://schemas.openxmlformats.org/officeDocument/2006/relationships/oleObject" Target="../embeddings/oleObject145.bin"/><Relationship Id="rId18" Type="http://schemas.openxmlformats.org/officeDocument/2006/relationships/oleObject" Target="../embeddings/oleObject150.bin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9.bin"/><Relationship Id="rId12" Type="http://schemas.openxmlformats.org/officeDocument/2006/relationships/oleObject" Target="../embeddings/oleObject144.bin"/><Relationship Id="rId17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8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38.bin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7.bin"/><Relationship Id="rId10" Type="http://schemas.openxmlformats.org/officeDocument/2006/relationships/oleObject" Target="../embeddings/oleObject142.bin"/><Relationship Id="rId4" Type="http://schemas.openxmlformats.org/officeDocument/2006/relationships/oleObject" Target="../embeddings/oleObject136.bin"/><Relationship Id="rId9" Type="http://schemas.openxmlformats.org/officeDocument/2006/relationships/oleObject" Target="../embeddings/oleObject141.bin"/><Relationship Id="rId14" Type="http://schemas.openxmlformats.org/officeDocument/2006/relationships/oleObject" Target="../embeddings/oleObject14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13" Type="http://schemas.openxmlformats.org/officeDocument/2006/relationships/oleObject" Target="../embeddings/oleObject161.bin"/><Relationship Id="rId18" Type="http://schemas.openxmlformats.org/officeDocument/2006/relationships/oleObject" Target="../embeddings/oleObject166.bin"/><Relationship Id="rId26" Type="http://schemas.openxmlformats.org/officeDocument/2006/relationships/oleObject" Target="../embeddings/oleObject174.bin"/><Relationship Id="rId3" Type="http://schemas.openxmlformats.org/officeDocument/2006/relationships/oleObject" Target="../embeddings/oleObject151.bin"/><Relationship Id="rId21" Type="http://schemas.openxmlformats.org/officeDocument/2006/relationships/oleObject" Target="../embeddings/oleObject169.bin"/><Relationship Id="rId7" Type="http://schemas.openxmlformats.org/officeDocument/2006/relationships/oleObject" Target="../embeddings/oleObject155.bin"/><Relationship Id="rId12" Type="http://schemas.openxmlformats.org/officeDocument/2006/relationships/oleObject" Target="../embeddings/oleObject160.bin"/><Relationship Id="rId17" Type="http://schemas.openxmlformats.org/officeDocument/2006/relationships/oleObject" Target="../embeddings/oleObject165.bin"/><Relationship Id="rId25" Type="http://schemas.openxmlformats.org/officeDocument/2006/relationships/oleObject" Target="../embeddings/oleObject17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4.bin"/><Relationship Id="rId20" Type="http://schemas.openxmlformats.org/officeDocument/2006/relationships/oleObject" Target="../embeddings/oleObject168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54.bin"/><Relationship Id="rId11" Type="http://schemas.openxmlformats.org/officeDocument/2006/relationships/oleObject" Target="../embeddings/oleObject159.bin"/><Relationship Id="rId24" Type="http://schemas.openxmlformats.org/officeDocument/2006/relationships/oleObject" Target="../embeddings/oleObject172.bin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63.bin"/><Relationship Id="rId23" Type="http://schemas.openxmlformats.org/officeDocument/2006/relationships/oleObject" Target="../embeddings/oleObject171.bin"/><Relationship Id="rId10" Type="http://schemas.openxmlformats.org/officeDocument/2006/relationships/oleObject" Target="../embeddings/oleObject158.bin"/><Relationship Id="rId19" Type="http://schemas.openxmlformats.org/officeDocument/2006/relationships/oleObject" Target="../embeddings/oleObject167.bin"/><Relationship Id="rId4" Type="http://schemas.openxmlformats.org/officeDocument/2006/relationships/oleObject" Target="../embeddings/oleObject152.bin"/><Relationship Id="rId9" Type="http://schemas.openxmlformats.org/officeDocument/2006/relationships/oleObject" Target="../embeddings/oleObject157.bin"/><Relationship Id="rId14" Type="http://schemas.openxmlformats.org/officeDocument/2006/relationships/oleObject" Target="../embeddings/oleObject162.bin"/><Relationship Id="rId22" Type="http://schemas.openxmlformats.org/officeDocument/2006/relationships/oleObject" Target="../embeddings/oleObject170.bin"/><Relationship Id="rId27" Type="http://schemas.openxmlformats.org/officeDocument/2006/relationships/oleObject" Target="../embeddings/oleObject17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78.bin"/><Relationship Id="rId5" Type="http://schemas.openxmlformats.org/officeDocument/2006/relationships/oleObject" Target="../embeddings/oleObject177.bin"/><Relationship Id="rId4" Type="http://schemas.openxmlformats.org/officeDocument/2006/relationships/oleObject" Target="../embeddings/oleObject17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13" Type="http://schemas.openxmlformats.org/officeDocument/2006/relationships/oleObject" Target="../embeddings/oleObject188.bin"/><Relationship Id="rId3" Type="http://schemas.openxmlformats.org/officeDocument/2006/relationships/oleObject" Target="../embeddings/Microsoft_Office_Word_97_-_2003___3.doc"/><Relationship Id="rId7" Type="http://schemas.openxmlformats.org/officeDocument/2006/relationships/oleObject" Target="../embeddings/oleObject182.bin"/><Relationship Id="rId12" Type="http://schemas.openxmlformats.org/officeDocument/2006/relationships/oleObject" Target="../embeddings/oleObject1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81.bin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0.bin"/><Relationship Id="rId10" Type="http://schemas.openxmlformats.org/officeDocument/2006/relationships/oleObject" Target="../embeddings/oleObject185.bin"/><Relationship Id="rId4" Type="http://schemas.openxmlformats.org/officeDocument/2006/relationships/oleObject" Target="../embeddings/oleObject179.bin"/><Relationship Id="rId9" Type="http://schemas.openxmlformats.org/officeDocument/2006/relationships/oleObject" Target="../embeddings/oleObject184.bin"/><Relationship Id="rId14" Type="http://schemas.openxmlformats.org/officeDocument/2006/relationships/oleObject" Target="../embeddings/Microsoft_Office_Word_97_-_2003___4.doc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4.bin"/><Relationship Id="rId13" Type="http://schemas.openxmlformats.org/officeDocument/2006/relationships/oleObject" Target="../embeddings/oleObject199.bin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3.bin"/><Relationship Id="rId12" Type="http://schemas.openxmlformats.org/officeDocument/2006/relationships/oleObject" Target="../embeddings/oleObject1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92.bin"/><Relationship Id="rId11" Type="http://schemas.openxmlformats.org/officeDocument/2006/relationships/oleObject" Target="../embeddings/oleObject197.bin"/><Relationship Id="rId5" Type="http://schemas.openxmlformats.org/officeDocument/2006/relationships/oleObject" Target="../embeddings/oleObject191.bin"/><Relationship Id="rId10" Type="http://schemas.openxmlformats.org/officeDocument/2006/relationships/oleObject" Target="../embeddings/oleObject196.bin"/><Relationship Id="rId4" Type="http://schemas.openxmlformats.org/officeDocument/2006/relationships/oleObject" Target="../embeddings/oleObject190.bin"/><Relationship Id="rId9" Type="http://schemas.openxmlformats.org/officeDocument/2006/relationships/oleObject" Target="../embeddings/oleObject195.bin"/><Relationship Id="rId14" Type="http://schemas.openxmlformats.org/officeDocument/2006/relationships/oleObject" Target="../embeddings/oleObject20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6.bin"/><Relationship Id="rId13" Type="http://schemas.openxmlformats.org/officeDocument/2006/relationships/oleObject" Target="../embeddings/oleObject210.bin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5.bin"/><Relationship Id="rId12" Type="http://schemas.openxmlformats.org/officeDocument/2006/relationships/image" Target="../media/image17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04.bin"/><Relationship Id="rId11" Type="http://schemas.openxmlformats.org/officeDocument/2006/relationships/oleObject" Target="../embeddings/oleObject209.bin"/><Relationship Id="rId5" Type="http://schemas.openxmlformats.org/officeDocument/2006/relationships/oleObject" Target="../embeddings/oleObject203.bin"/><Relationship Id="rId10" Type="http://schemas.openxmlformats.org/officeDocument/2006/relationships/oleObject" Target="../embeddings/oleObject208.bin"/><Relationship Id="rId4" Type="http://schemas.openxmlformats.org/officeDocument/2006/relationships/oleObject" Target="../embeddings/oleObject202.bin"/><Relationship Id="rId9" Type="http://schemas.openxmlformats.org/officeDocument/2006/relationships/oleObject" Target="../embeddings/oleObject20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6.bin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14.bin"/><Relationship Id="rId5" Type="http://schemas.openxmlformats.org/officeDocument/2006/relationships/oleObject" Target="../embeddings/oleObject213.bin"/><Relationship Id="rId10" Type="http://schemas.openxmlformats.org/officeDocument/2006/relationships/oleObject" Target="../embeddings/oleObject218.bin"/><Relationship Id="rId4" Type="http://schemas.openxmlformats.org/officeDocument/2006/relationships/oleObject" Target="../embeddings/oleObject212.bin"/><Relationship Id="rId9" Type="http://schemas.openxmlformats.org/officeDocument/2006/relationships/oleObject" Target="../embeddings/oleObject21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4.bin"/><Relationship Id="rId3" Type="http://schemas.openxmlformats.org/officeDocument/2006/relationships/oleObject" Target="../embeddings/oleObject219.bin"/><Relationship Id="rId7" Type="http://schemas.openxmlformats.org/officeDocument/2006/relationships/oleObject" Target="../embeddings/oleObject223.bin"/><Relationship Id="rId12" Type="http://schemas.openxmlformats.org/officeDocument/2006/relationships/oleObject" Target="../embeddings/oleObject2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22.bin"/><Relationship Id="rId11" Type="http://schemas.openxmlformats.org/officeDocument/2006/relationships/oleObject" Target="../embeddings/oleObject227.bin"/><Relationship Id="rId5" Type="http://schemas.openxmlformats.org/officeDocument/2006/relationships/oleObject" Target="../embeddings/oleObject221.bin"/><Relationship Id="rId10" Type="http://schemas.openxmlformats.org/officeDocument/2006/relationships/oleObject" Target="../embeddings/oleObject226.bin"/><Relationship Id="rId4" Type="http://schemas.openxmlformats.org/officeDocument/2006/relationships/oleObject" Target="../embeddings/oleObject220.bin"/><Relationship Id="rId9" Type="http://schemas.openxmlformats.org/officeDocument/2006/relationships/oleObject" Target="../embeddings/oleObject22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4.bin"/><Relationship Id="rId13" Type="http://schemas.openxmlformats.org/officeDocument/2006/relationships/oleObject" Target="../embeddings/oleObject239.bin"/><Relationship Id="rId18" Type="http://schemas.openxmlformats.org/officeDocument/2006/relationships/oleObject" Target="../embeddings/oleObject244.bin"/><Relationship Id="rId3" Type="http://schemas.openxmlformats.org/officeDocument/2006/relationships/oleObject" Target="../embeddings/oleObject229.bin"/><Relationship Id="rId7" Type="http://schemas.openxmlformats.org/officeDocument/2006/relationships/oleObject" Target="../embeddings/oleObject233.bin"/><Relationship Id="rId12" Type="http://schemas.openxmlformats.org/officeDocument/2006/relationships/oleObject" Target="../embeddings/oleObject238.bin"/><Relationship Id="rId17" Type="http://schemas.openxmlformats.org/officeDocument/2006/relationships/oleObject" Target="../embeddings/oleObject24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2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32.bin"/><Relationship Id="rId11" Type="http://schemas.openxmlformats.org/officeDocument/2006/relationships/oleObject" Target="../embeddings/oleObject237.bin"/><Relationship Id="rId5" Type="http://schemas.openxmlformats.org/officeDocument/2006/relationships/oleObject" Target="../embeddings/oleObject231.bin"/><Relationship Id="rId15" Type="http://schemas.openxmlformats.org/officeDocument/2006/relationships/oleObject" Target="../embeddings/oleObject241.bin"/><Relationship Id="rId10" Type="http://schemas.openxmlformats.org/officeDocument/2006/relationships/oleObject" Target="../embeddings/oleObject236.bin"/><Relationship Id="rId4" Type="http://schemas.openxmlformats.org/officeDocument/2006/relationships/oleObject" Target="../embeddings/oleObject230.bin"/><Relationship Id="rId9" Type="http://schemas.openxmlformats.org/officeDocument/2006/relationships/oleObject" Target="../embeddings/oleObject235.bin"/><Relationship Id="rId14" Type="http://schemas.openxmlformats.org/officeDocument/2006/relationships/oleObject" Target="../embeddings/oleObject240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0.bin"/><Relationship Id="rId13" Type="http://schemas.openxmlformats.org/officeDocument/2006/relationships/oleObject" Target="../embeddings/oleObject255.bin"/><Relationship Id="rId3" Type="http://schemas.openxmlformats.org/officeDocument/2006/relationships/oleObject" Target="../embeddings/oleObject245.bin"/><Relationship Id="rId7" Type="http://schemas.openxmlformats.org/officeDocument/2006/relationships/oleObject" Target="../embeddings/oleObject249.bin"/><Relationship Id="rId12" Type="http://schemas.openxmlformats.org/officeDocument/2006/relationships/oleObject" Target="../embeddings/oleObject25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58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48.bin"/><Relationship Id="rId11" Type="http://schemas.openxmlformats.org/officeDocument/2006/relationships/oleObject" Target="../embeddings/oleObject253.bin"/><Relationship Id="rId5" Type="http://schemas.openxmlformats.org/officeDocument/2006/relationships/oleObject" Target="../embeddings/oleObject247.bin"/><Relationship Id="rId15" Type="http://schemas.openxmlformats.org/officeDocument/2006/relationships/oleObject" Target="../embeddings/oleObject257.bin"/><Relationship Id="rId10" Type="http://schemas.openxmlformats.org/officeDocument/2006/relationships/oleObject" Target="../embeddings/oleObject252.bin"/><Relationship Id="rId4" Type="http://schemas.openxmlformats.org/officeDocument/2006/relationships/oleObject" Target="../embeddings/oleObject246.bin"/><Relationship Id="rId9" Type="http://schemas.openxmlformats.org/officeDocument/2006/relationships/oleObject" Target="../embeddings/oleObject251.bin"/><Relationship Id="rId14" Type="http://schemas.openxmlformats.org/officeDocument/2006/relationships/oleObject" Target="../embeddings/oleObject25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25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6.bin"/><Relationship Id="rId13" Type="http://schemas.openxmlformats.org/officeDocument/2006/relationships/oleObject" Target="../embeddings/oleObject271.bin"/><Relationship Id="rId3" Type="http://schemas.openxmlformats.org/officeDocument/2006/relationships/oleObject" Target="../embeddings/oleObject261.bin"/><Relationship Id="rId7" Type="http://schemas.openxmlformats.org/officeDocument/2006/relationships/oleObject" Target="../embeddings/oleObject265.bin"/><Relationship Id="rId12" Type="http://schemas.openxmlformats.org/officeDocument/2006/relationships/oleObject" Target="../embeddings/oleObject27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64.bin"/><Relationship Id="rId11" Type="http://schemas.openxmlformats.org/officeDocument/2006/relationships/oleObject" Target="../embeddings/oleObject269.bin"/><Relationship Id="rId5" Type="http://schemas.openxmlformats.org/officeDocument/2006/relationships/oleObject" Target="../embeddings/oleObject263.bin"/><Relationship Id="rId10" Type="http://schemas.openxmlformats.org/officeDocument/2006/relationships/oleObject" Target="../embeddings/oleObject268.bin"/><Relationship Id="rId4" Type="http://schemas.openxmlformats.org/officeDocument/2006/relationships/oleObject" Target="../embeddings/oleObject262.bin"/><Relationship Id="rId9" Type="http://schemas.openxmlformats.org/officeDocument/2006/relationships/oleObject" Target="../embeddings/oleObject267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7.bin"/><Relationship Id="rId13" Type="http://schemas.openxmlformats.org/officeDocument/2006/relationships/oleObject" Target="../embeddings/oleObject282.bin"/><Relationship Id="rId18" Type="http://schemas.openxmlformats.org/officeDocument/2006/relationships/oleObject" Target="../embeddings/oleObject287.bin"/><Relationship Id="rId3" Type="http://schemas.openxmlformats.org/officeDocument/2006/relationships/oleObject" Target="../embeddings/oleObject272.bin"/><Relationship Id="rId21" Type="http://schemas.openxmlformats.org/officeDocument/2006/relationships/oleObject" Target="../embeddings/oleObject290.bin"/><Relationship Id="rId7" Type="http://schemas.openxmlformats.org/officeDocument/2006/relationships/oleObject" Target="../embeddings/oleObject276.bin"/><Relationship Id="rId12" Type="http://schemas.openxmlformats.org/officeDocument/2006/relationships/oleObject" Target="../embeddings/oleObject281.bin"/><Relationship Id="rId17" Type="http://schemas.openxmlformats.org/officeDocument/2006/relationships/oleObject" Target="../embeddings/oleObject28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5.bin"/><Relationship Id="rId20" Type="http://schemas.openxmlformats.org/officeDocument/2006/relationships/oleObject" Target="../embeddings/oleObject289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75.bin"/><Relationship Id="rId11" Type="http://schemas.openxmlformats.org/officeDocument/2006/relationships/oleObject" Target="../embeddings/oleObject280.bin"/><Relationship Id="rId5" Type="http://schemas.openxmlformats.org/officeDocument/2006/relationships/oleObject" Target="../embeddings/oleObject274.bin"/><Relationship Id="rId15" Type="http://schemas.openxmlformats.org/officeDocument/2006/relationships/oleObject" Target="../embeddings/oleObject284.bin"/><Relationship Id="rId10" Type="http://schemas.openxmlformats.org/officeDocument/2006/relationships/oleObject" Target="../embeddings/oleObject279.bin"/><Relationship Id="rId19" Type="http://schemas.openxmlformats.org/officeDocument/2006/relationships/oleObject" Target="../embeddings/oleObject288.bin"/><Relationship Id="rId4" Type="http://schemas.openxmlformats.org/officeDocument/2006/relationships/oleObject" Target="../embeddings/oleObject273.bin"/><Relationship Id="rId9" Type="http://schemas.openxmlformats.org/officeDocument/2006/relationships/oleObject" Target="../embeddings/oleObject278.bin"/><Relationship Id="rId14" Type="http://schemas.openxmlformats.org/officeDocument/2006/relationships/oleObject" Target="../embeddings/oleObject283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6.bin"/><Relationship Id="rId3" Type="http://schemas.openxmlformats.org/officeDocument/2006/relationships/oleObject" Target="../embeddings/oleObject291.bin"/><Relationship Id="rId7" Type="http://schemas.openxmlformats.org/officeDocument/2006/relationships/oleObject" Target="../embeddings/oleObject2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294.bin"/><Relationship Id="rId5" Type="http://schemas.openxmlformats.org/officeDocument/2006/relationships/oleObject" Target="../embeddings/oleObject293.bin"/><Relationship Id="rId4" Type="http://schemas.openxmlformats.org/officeDocument/2006/relationships/oleObject" Target="../embeddings/oleObject292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300.bin"/><Relationship Id="rId5" Type="http://schemas.openxmlformats.org/officeDocument/2006/relationships/oleObject" Target="../embeddings/oleObject299.bin"/><Relationship Id="rId4" Type="http://schemas.openxmlformats.org/officeDocument/2006/relationships/oleObject" Target="../embeddings/oleObject298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304.bin"/><Relationship Id="rId5" Type="http://schemas.openxmlformats.org/officeDocument/2006/relationships/oleObject" Target="../embeddings/oleObject303.bin"/><Relationship Id="rId4" Type="http://schemas.openxmlformats.org/officeDocument/2006/relationships/oleObject" Target="../embeddings/oleObject302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4" Type="http://schemas.openxmlformats.org/officeDocument/2006/relationships/oleObject" Target="../embeddings/oleObject306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2.bin"/><Relationship Id="rId3" Type="http://schemas.openxmlformats.org/officeDocument/2006/relationships/oleObject" Target="../embeddings/oleObject307.bin"/><Relationship Id="rId7" Type="http://schemas.openxmlformats.org/officeDocument/2006/relationships/oleObject" Target="../embeddings/oleObject3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310.bin"/><Relationship Id="rId11" Type="http://schemas.openxmlformats.org/officeDocument/2006/relationships/oleObject" Target="../embeddings/oleObject315.bin"/><Relationship Id="rId5" Type="http://schemas.openxmlformats.org/officeDocument/2006/relationships/oleObject" Target="../embeddings/oleObject309.bin"/><Relationship Id="rId10" Type="http://schemas.openxmlformats.org/officeDocument/2006/relationships/oleObject" Target="../embeddings/oleObject314.bin"/><Relationship Id="rId4" Type="http://schemas.openxmlformats.org/officeDocument/2006/relationships/oleObject" Target="../embeddings/oleObject308.bin"/><Relationship Id="rId9" Type="http://schemas.openxmlformats.org/officeDocument/2006/relationships/oleObject" Target="../embeddings/oleObject31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18.bin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oleObject" Target="../embeddings/oleObject35.bin"/><Relationship Id="rId18" Type="http://schemas.openxmlformats.org/officeDocument/2006/relationships/oleObject" Target="../embeddings/oleObject4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12" Type="http://schemas.openxmlformats.org/officeDocument/2006/relationships/oleObject" Target="../embeddings/oleObject34.bin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2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8.bin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7.bin"/><Relationship Id="rId10" Type="http://schemas.openxmlformats.org/officeDocument/2006/relationships/oleObject" Target="../embeddings/oleObject32.bin"/><Relationship Id="rId19" Type="http://schemas.openxmlformats.org/officeDocument/2006/relationships/oleObject" Target="../embeddings/oleObject41.bin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31.bin"/><Relationship Id="rId14" Type="http://schemas.openxmlformats.org/officeDocument/2006/relationships/oleObject" Target="../embeddings/oleObject3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4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4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27584" y="571480"/>
            <a:ext cx="7772400" cy="4643469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4800" b="1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4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 五 节</a:t>
            </a:r>
            <a:r>
              <a:rPr lang="en-US" altLang="zh-CN" sz="4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4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应用举例</a:t>
            </a:r>
            <a:r>
              <a:rPr lang="en-US" altLang="zh-CN" sz="4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sz="4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4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sz="4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</a:br>
            <a:r>
              <a:rPr lang="zh-CN" altLang="en-US" sz="40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（一）函数的单调性与极值</a:t>
            </a:r>
            <a:r>
              <a:rPr lang="en-US" altLang="zh-CN" sz="40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sz="40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</a:br>
            <a:r>
              <a:rPr lang="zh-CN" altLang="en-US" sz="40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（二）函数的凸性与作图</a:t>
            </a:r>
          </a:p>
        </p:txBody>
      </p:sp>
    </p:spTree>
    <p:extLst>
      <p:ext uri="{BB962C8B-B14F-4D97-AF65-F5344CB8AC3E}">
        <p14:creationId xmlns="" xmlns:p14="http://schemas.microsoft.com/office/powerpoint/2010/main" val="93775593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0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209675"/>
            <a:ext cx="2857500" cy="17621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4" name="Text Box 2"/>
          <p:cNvSpPr txBox="1">
            <a:spLocks noChangeArrowheads="1"/>
          </p:cNvSpPr>
          <p:nvPr/>
        </p:nvSpPr>
        <p:spPr bwMode="auto">
          <a:xfrm>
            <a:off x="685800" y="4572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98500" y="120491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384300" y="496888"/>
          <a:ext cx="5410200" cy="538162"/>
        </p:xfrm>
        <a:graphic>
          <a:graphicData uri="http://schemas.openxmlformats.org/presentationml/2006/ole">
            <p:oleObj spid="_x0000_s1025026" name="公式" r:id="rId4" imgW="2806700" imgH="279400" progId="Equation.3">
              <p:embed/>
            </p:oleObj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231900" y="1231900"/>
          <a:ext cx="2082800" cy="506413"/>
        </p:xfrm>
        <a:graphic>
          <a:graphicData uri="http://schemas.openxmlformats.org/presentationml/2006/ole">
            <p:oleObj spid="_x0000_s1025027" name="公式" r:id="rId5" imgW="1930400" imgH="469900" progId="Equation.3">
              <p:embed/>
            </p:oleObj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1181100" y="2063750"/>
          <a:ext cx="1739900" cy="430213"/>
        </p:xfrm>
        <a:graphic>
          <a:graphicData uri="http://schemas.openxmlformats.org/presentationml/2006/ole">
            <p:oleObj spid="_x0000_s1025028" name="公式" r:id="rId6" imgW="1739900" imgH="431800" progId="Equation.3">
              <p:embed/>
            </p:oleObj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3162300" y="2095500"/>
          <a:ext cx="965200" cy="404813"/>
        </p:xfrm>
        <a:graphic>
          <a:graphicData uri="http://schemas.openxmlformats.org/presentationml/2006/ole">
            <p:oleObj spid="_x0000_s1025029" name="公式" r:id="rId7" imgW="964781" imgH="406224" progId="Equation.3">
              <p:embed/>
            </p:oleObj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1155700" y="2805113"/>
          <a:ext cx="2632075" cy="434975"/>
        </p:xfrm>
        <a:graphic>
          <a:graphicData uri="http://schemas.openxmlformats.org/presentationml/2006/ole">
            <p:oleObj spid="_x0000_s1025030" name="公式" r:id="rId8" imgW="2768600" imgH="457200" progId="Equation.3">
              <p:embed/>
            </p:oleObj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1104900" y="3484563"/>
          <a:ext cx="1739900" cy="430212"/>
        </p:xfrm>
        <a:graphic>
          <a:graphicData uri="http://schemas.openxmlformats.org/presentationml/2006/ole">
            <p:oleObj spid="_x0000_s1025031" name="公式" r:id="rId9" imgW="1739900" imgH="431800" progId="Equation.3">
              <p:embed/>
            </p:oleObj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3086100" y="3511550"/>
          <a:ext cx="965200" cy="404813"/>
        </p:xfrm>
        <a:graphic>
          <a:graphicData uri="http://schemas.openxmlformats.org/presentationml/2006/ole">
            <p:oleObj spid="_x0000_s1025032" name="公式" r:id="rId10" imgW="964781" imgH="406224" progId="Equation.3">
              <p:embed/>
            </p:oleObj>
          </a:graphicData>
        </a:graphic>
      </p:graphicFrame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4470400" y="3505200"/>
          <a:ext cx="2921000" cy="442913"/>
        </p:xfrm>
        <a:graphic>
          <a:graphicData uri="http://schemas.openxmlformats.org/presentationml/2006/ole">
            <p:oleObj spid="_x0000_s1025033" name="公式" r:id="rId11" imgW="2705100" imgH="444500" progId="Equation.3">
              <p:embed/>
            </p:oleObj>
          </a:graphicData>
        </a:graphic>
      </p:graphicFrame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698500" y="4133850"/>
            <a:ext cx="7543800" cy="1382713"/>
          </a:xfrm>
          <a:prstGeom prst="rect">
            <a:avLst/>
          </a:prstGeom>
          <a:solidFill>
            <a:srgbClr val="FFFFCC"/>
          </a:solidFill>
          <a:ln w="9525">
            <a:solidFill>
              <a:srgbClr val="66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注意</a:t>
            </a:r>
            <a:r>
              <a:rPr lang="en-US" altLang="zh-CN" sz="28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8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函数的单调性是一个区间上的性质，要用导数在这一区间上的符号来判定，而不能用一点处的导数符号来判别一个区间上的单调性．</a:t>
            </a:r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3314700" y="1333500"/>
          <a:ext cx="2641600" cy="404813"/>
        </p:xfrm>
        <a:graphic>
          <a:graphicData uri="http://schemas.openxmlformats.org/presentationml/2006/ole">
            <p:oleObj spid="_x0000_s1025034" name="公式" r:id="rId12" imgW="2641600" imgH="4064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05769086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1127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23900" y="1039813"/>
            <a:ext cx="7391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问题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2800" b="1" dirty="0"/>
              <a:t>如上例，函数在定义区间上不是单调的，但在各个部分区间上单调．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838200" y="1998663"/>
            <a:ext cx="7467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定义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2800" b="1" dirty="0"/>
              <a:t>若函数在其定义域的某个区间内是单调的，则该区间称为函数的</a:t>
            </a:r>
            <a:r>
              <a:rPr lang="zh-CN" altLang="en-US" sz="2800" b="1" dirty="0">
                <a:solidFill>
                  <a:schemeClr val="accent2"/>
                </a:solidFill>
              </a:rPr>
              <a:t>单调区间</a:t>
            </a:r>
            <a:r>
              <a:rPr lang="en-US" altLang="zh-CN" sz="2800" b="1" dirty="0"/>
              <a:t>.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685800" y="3021013"/>
            <a:ext cx="7620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导数等于零的点和不可导点，可能是单调区间的</a:t>
            </a:r>
            <a:r>
              <a:rPr lang="zh-CN" altLang="en-US" sz="2800" b="1" dirty="0">
                <a:solidFill>
                  <a:srgbClr val="0000FF"/>
                </a:solidFill>
              </a:rPr>
              <a:t>分界点</a:t>
            </a:r>
            <a:r>
              <a:rPr lang="zh-CN" altLang="en-US" sz="2800" b="1" dirty="0"/>
              <a:t>．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685800" y="401161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方法</a:t>
            </a:r>
            <a:r>
              <a:rPr lang="en-US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:</a:t>
            </a:r>
            <a:endParaRPr lang="en-US" altLang="zh-CN" sz="2800" b="1"/>
          </a:p>
        </p:txBody>
      </p:sp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785813" y="4106863"/>
          <a:ext cx="7824787" cy="1482725"/>
        </p:xfrm>
        <a:graphic>
          <a:graphicData uri="http://schemas.openxmlformats.org/presentationml/2006/ole">
            <p:oleObj spid="_x0000_s1026050" name="公式" r:id="rId3" imgW="7962900" imgH="1587500" progId="Equation.3">
              <p:embed/>
            </p:oleObj>
          </a:graphicData>
        </a:graphic>
      </p:graphicFrame>
      <p:sp>
        <p:nvSpPr>
          <p:cNvPr id="4103" name="Text Box 11"/>
          <p:cNvSpPr txBox="1">
            <a:spLocks noChangeArrowheads="1"/>
          </p:cNvSpPr>
          <p:nvPr/>
        </p:nvSpPr>
        <p:spPr bwMode="auto">
          <a:xfrm>
            <a:off x="698500" y="392113"/>
            <a:ext cx="3873500" cy="588962"/>
          </a:xfrm>
          <a:prstGeom prst="rect">
            <a:avLst/>
          </a:prstGeom>
          <a:solidFill>
            <a:srgbClr val="FFFFCC"/>
          </a:solidFill>
          <a:ln w="9525">
            <a:solidFill>
              <a:srgbClr val="66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9900FF"/>
                </a:solidFill>
                <a:latin typeface="隶书" pitchFamily="49" charset="-122"/>
                <a:ea typeface="隶书" pitchFamily="49" charset="-122"/>
              </a:rPr>
              <a:t>函数单调区间的求法</a:t>
            </a:r>
          </a:p>
        </p:txBody>
      </p:sp>
    </p:spTree>
    <p:extLst>
      <p:ext uri="{BB962C8B-B14F-4D97-AF65-F5344CB8AC3E}">
        <p14:creationId xmlns="" xmlns:p14="http://schemas.microsoft.com/office/powerpoint/2010/main" val="68175721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utoUpdateAnimBg="0"/>
      <p:bldP spid="7173" grpId="0" autoUpdateAnimBg="0"/>
      <p:bldP spid="7174" grpId="0" autoUpdateAnimBg="0"/>
      <p:bldP spid="717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11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15938"/>
            <a:ext cx="2924175" cy="1811337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1" name="Text Box 2"/>
          <p:cNvSpPr txBox="1">
            <a:spLocks noChangeArrowheads="1"/>
          </p:cNvSpPr>
          <p:nvPr/>
        </p:nvSpPr>
        <p:spPr bwMode="auto">
          <a:xfrm>
            <a:off x="611188" y="40481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11188" y="150971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373188" y="471488"/>
          <a:ext cx="4038600" cy="962025"/>
        </p:xfrm>
        <a:graphic>
          <a:graphicData uri="http://schemas.openxmlformats.org/presentationml/2006/ole">
            <p:oleObj spid="_x0000_s1027074" name="公式" r:id="rId4" imgW="3530600" imgH="876300" progId="Equation.3">
              <p:embed/>
            </p:oleObj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1220788" y="1689100"/>
          <a:ext cx="1992312" cy="354013"/>
        </p:xfrm>
        <a:graphic>
          <a:graphicData uri="http://schemas.openxmlformats.org/presentationml/2006/ole">
            <p:oleObj spid="_x0000_s1027075" name="公式" r:id="rId5" imgW="2209800" imgH="393700" progId="Equation.3">
              <p:embed/>
            </p:oleObj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900113" y="2282825"/>
          <a:ext cx="3033712" cy="423863"/>
        </p:xfrm>
        <a:graphic>
          <a:graphicData uri="http://schemas.openxmlformats.org/presentationml/2006/ole">
            <p:oleObj spid="_x0000_s1027076" name="公式" r:id="rId6" imgW="3365500" imgH="469900" progId="Equation.3">
              <p:embed/>
            </p:oleObj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3852863" y="2354263"/>
          <a:ext cx="2209800" cy="354012"/>
        </p:xfrm>
        <a:graphic>
          <a:graphicData uri="http://schemas.openxmlformats.org/presentationml/2006/ole">
            <p:oleObj spid="_x0000_s1027077" name="公式" r:id="rId7" imgW="2451100" imgH="393700" progId="Equation.3">
              <p:embed/>
            </p:oleObj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914400" y="2894013"/>
          <a:ext cx="2895600" cy="387350"/>
        </p:xfrm>
        <a:graphic>
          <a:graphicData uri="http://schemas.openxmlformats.org/presentationml/2006/ole">
            <p:oleObj spid="_x0000_s1027078" name="公式" r:id="rId8" imgW="2984500" imgH="431800" progId="Equation.3">
              <p:embed/>
            </p:oleObj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3886200" y="2852738"/>
          <a:ext cx="1809750" cy="377825"/>
        </p:xfrm>
        <a:graphic>
          <a:graphicData uri="http://schemas.openxmlformats.org/presentationml/2006/ole">
            <p:oleObj spid="_x0000_s1027079" name="公式" r:id="rId9" imgW="2006600" imgH="419100" progId="Equation.3">
              <p:embed/>
            </p:oleObj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933450" y="3476625"/>
          <a:ext cx="2266950" cy="342900"/>
        </p:xfrm>
        <a:graphic>
          <a:graphicData uri="http://schemas.openxmlformats.org/presentationml/2006/ole">
            <p:oleObj spid="_x0000_s1027080" name="公式" r:id="rId10" imgW="2514600" imgH="381000" progId="Equation.3">
              <p:embed/>
            </p:oleObj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3429000" y="3478213"/>
          <a:ext cx="1350963" cy="365125"/>
        </p:xfrm>
        <a:graphic>
          <a:graphicData uri="http://schemas.openxmlformats.org/presentationml/2006/ole">
            <p:oleObj spid="_x0000_s1027081" name="公式" r:id="rId11" imgW="1497950" imgH="406224" progId="Equation.3">
              <p:embed/>
            </p:oleObj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5029200" y="3451225"/>
          <a:ext cx="3182938" cy="387350"/>
        </p:xfrm>
        <a:graphic>
          <a:graphicData uri="http://schemas.openxmlformats.org/presentationml/2006/ole">
            <p:oleObj spid="_x0000_s1027082" name="公式" r:id="rId12" imgW="3530600" imgH="431800" progId="Equation.3">
              <p:embed/>
            </p:oleObj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930275" y="4116388"/>
          <a:ext cx="1889125" cy="342900"/>
        </p:xfrm>
        <a:graphic>
          <a:graphicData uri="http://schemas.openxmlformats.org/presentationml/2006/ole">
            <p:oleObj spid="_x0000_s1027083" name="公式" r:id="rId13" imgW="2095500" imgH="381000" progId="Equation.3">
              <p:embed/>
            </p:oleObj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3430588" y="4117975"/>
          <a:ext cx="1350962" cy="365125"/>
        </p:xfrm>
        <a:graphic>
          <a:graphicData uri="http://schemas.openxmlformats.org/presentationml/2006/ole">
            <p:oleObj spid="_x0000_s1027084" name="公式" r:id="rId14" imgW="1497950" imgH="406224" progId="Equation.3">
              <p:embed/>
            </p:oleObj>
          </a:graphicData>
        </a:graphic>
      </p:graphicFrame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5067300" y="4141788"/>
          <a:ext cx="2908300" cy="387350"/>
        </p:xfrm>
        <a:graphic>
          <a:graphicData uri="http://schemas.openxmlformats.org/presentationml/2006/ole">
            <p:oleObj spid="_x0000_s1027085" name="公式" r:id="rId15" imgW="3225800" imgH="431800" progId="Equation.3">
              <p:embed/>
            </p:oleObj>
          </a:graphicData>
        </a:graphic>
      </p:graphicFrame>
      <p:graphicFrame>
        <p:nvGraphicFramePr>
          <p:cNvPr id="12304" name="Object 16"/>
          <p:cNvGraphicFramePr>
            <a:graphicFrameLocks noChangeAspect="1"/>
          </p:cNvGraphicFramePr>
          <p:nvPr/>
        </p:nvGraphicFramePr>
        <p:xfrm>
          <a:off x="925513" y="4802188"/>
          <a:ext cx="2198687" cy="342900"/>
        </p:xfrm>
        <a:graphic>
          <a:graphicData uri="http://schemas.openxmlformats.org/presentationml/2006/ole">
            <p:oleObj spid="_x0000_s1027086" name="公式" r:id="rId16" imgW="2438400" imgH="381000" progId="Equation.3">
              <p:embed/>
            </p:oleObj>
          </a:graphicData>
        </a:graphic>
      </p:graphicFrame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3429000" y="4803775"/>
          <a:ext cx="1350963" cy="365125"/>
        </p:xfrm>
        <a:graphic>
          <a:graphicData uri="http://schemas.openxmlformats.org/presentationml/2006/ole">
            <p:oleObj spid="_x0000_s1027087" name="公式" r:id="rId17" imgW="1497950" imgH="406224" progId="Equation.3">
              <p:embed/>
            </p:oleObj>
          </a:graphicData>
        </a:graphic>
      </p:graphicFrame>
      <p:graphicFrame>
        <p:nvGraphicFramePr>
          <p:cNvPr id="12306" name="Object 18"/>
          <p:cNvGraphicFramePr>
            <a:graphicFrameLocks noChangeAspect="1"/>
          </p:cNvGraphicFramePr>
          <p:nvPr/>
        </p:nvGraphicFramePr>
        <p:xfrm>
          <a:off x="5048250" y="4827588"/>
          <a:ext cx="3217863" cy="387350"/>
        </p:xfrm>
        <a:graphic>
          <a:graphicData uri="http://schemas.openxmlformats.org/presentationml/2006/ole">
            <p:oleObj spid="_x0000_s1027088" name="公式" r:id="rId18" imgW="3568700" imgH="431800" progId="Equation.3">
              <p:embed/>
            </p:oleObj>
          </a:graphicData>
        </a:graphic>
      </p:graphicFrame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838200" y="5443538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单调区间为</a:t>
            </a:r>
            <a:endParaRPr lang="zh-CN" altLang="en-US"/>
          </a:p>
        </p:txBody>
      </p:sp>
      <p:graphicFrame>
        <p:nvGraphicFramePr>
          <p:cNvPr id="12308" name="Object 20"/>
          <p:cNvGraphicFramePr>
            <a:graphicFrameLocks noChangeAspect="1"/>
          </p:cNvGraphicFramePr>
          <p:nvPr/>
        </p:nvGraphicFramePr>
        <p:xfrm>
          <a:off x="2667000" y="5519738"/>
          <a:ext cx="950913" cy="354012"/>
        </p:xfrm>
        <a:graphic>
          <a:graphicData uri="http://schemas.openxmlformats.org/presentationml/2006/ole">
            <p:oleObj spid="_x0000_s1027089" name="公式" r:id="rId19" imgW="1054100" imgH="393700" progId="Equation.3">
              <p:embed/>
            </p:oleObj>
          </a:graphicData>
        </a:graphic>
      </p:graphicFrame>
      <p:graphicFrame>
        <p:nvGraphicFramePr>
          <p:cNvPr id="12309" name="Object 21"/>
          <p:cNvGraphicFramePr>
            <a:graphicFrameLocks noChangeAspect="1"/>
          </p:cNvGraphicFramePr>
          <p:nvPr/>
        </p:nvGraphicFramePr>
        <p:xfrm>
          <a:off x="3886200" y="5529263"/>
          <a:ext cx="676275" cy="344487"/>
        </p:xfrm>
        <a:graphic>
          <a:graphicData uri="http://schemas.openxmlformats.org/presentationml/2006/ole">
            <p:oleObj spid="_x0000_s1027090" name="公式" r:id="rId20" imgW="748975" imgH="380835" progId="Equation.3">
              <p:embed/>
            </p:oleObj>
          </a:graphicData>
        </a:graphic>
      </p:graphicFrame>
      <p:graphicFrame>
        <p:nvGraphicFramePr>
          <p:cNvPr id="12310" name="Object 22"/>
          <p:cNvGraphicFramePr>
            <a:graphicFrameLocks noChangeAspect="1"/>
          </p:cNvGraphicFramePr>
          <p:nvPr/>
        </p:nvGraphicFramePr>
        <p:xfrm>
          <a:off x="4800600" y="5519738"/>
          <a:ext cx="973138" cy="354012"/>
        </p:xfrm>
        <a:graphic>
          <a:graphicData uri="http://schemas.openxmlformats.org/presentationml/2006/ole">
            <p:oleObj spid="_x0000_s1027091" name="公式" r:id="rId21" imgW="1079032" imgH="393529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87051046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  <p:bldP spid="1230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9" name="Text Box 2"/>
          <p:cNvSpPr txBox="1">
            <a:spLocks noChangeArrowheads="1"/>
          </p:cNvSpPr>
          <p:nvPr/>
        </p:nvSpPr>
        <p:spPr bwMode="auto">
          <a:xfrm>
            <a:off x="611188" y="50323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30238" y="12461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601788" y="542925"/>
          <a:ext cx="5219700" cy="493713"/>
        </p:xfrm>
        <a:graphic>
          <a:graphicData uri="http://schemas.openxmlformats.org/presentationml/2006/ole">
            <p:oleObj spid="_x0000_s1028098" name="公式" r:id="rId3" imgW="5219700" imgH="495300" progId="Equation.3">
              <p:embed/>
            </p:oleObj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02297677"/>
              </p:ext>
            </p:extLst>
          </p:nvPr>
        </p:nvGraphicFramePr>
        <p:xfrm>
          <a:off x="1403648" y="1423988"/>
          <a:ext cx="1992312" cy="354013"/>
        </p:xfrm>
        <a:graphic>
          <a:graphicData uri="http://schemas.openxmlformats.org/presentationml/2006/ole">
            <p:oleObj spid="_x0000_s1028099" name="公式" r:id="rId4" imgW="2209800" imgH="393700" progId="Equation.3">
              <p:embed/>
            </p:oleObj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1223963" y="1870075"/>
          <a:ext cx="3387725" cy="766763"/>
        </p:xfrm>
        <a:graphic>
          <a:graphicData uri="http://schemas.openxmlformats.org/presentationml/2006/ole">
            <p:oleObj spid="_x0000_s1028100" name="公式" r:id="rId5" imgW="3759200" imgH="850900" progId="Equation.3">
              <p:embed/>
            </p:oleObj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914400" y="2846388"/>
          <a:ext cx="3581400" cy="377825"/>
        </p:xfrm>
        <a:graphic>
          <a:graphicData uri="http://schemas.openxmlformats.org/presentationml/2006/ole">
            <p:oleObj spid="_x0000_s1028101" name="公式" r:id="rId6" imgW="3429000" imgH="406400" progId="Equation.3">
              <p:embed/>
            </p:oleObj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909638" y="3589338"/>
          <a:ext cx="2290762" cy="342900"/>
        </p:xfrm>
        <a:graphic>
          <a:graphicData uri="http://schemas.openxmlformats.org/presentationml/2006/ole">
            <p:oleObj spid="_x0000_s1028102" name="公式" r:id="rId7" imgW="2540000" imgH="381000" progId="Equation.3">
              <p:embed/>
            </p:oleObj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3276600" y="4337050"/>
          <a:ext cx="1350963" cy="365125"/>
        </p:xfrm>
        <a:graphic>
          <a:graphicData uri="http://schemas.openxmlformats.org/presentationml/2006/ole">
            <p:oleObj spid="_x0000_s1028103" name="公式" r:id="rId8" imgW="1497950" imgH="406224" progId="Equation.3">
              <p:embed/>
            </p:oleObj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4860925" y="4337050"/>
          <a:ext cx="3216275" cy="387350"/>
        </p:xfrm>
        <a:graphic>
          <a:graphicData uri="http://schemas.openxmlformats.org/presentationml/2006/ole">
            <p:oleObj spid="_x0000_s1028104" name="公式" r:id="rId9" imgW="3568700" imgH="431800" progId="Equation.3">
              <p:embed/>
            </p:oleObj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914400" y="4351338"/>
          <a:ext cx="2197100" cy="342900"/>
        </p:xfrm>
        <a:graphic>
          <a:graphicData uri="http://schemas.openxmlformats.org/presentationml/2006/ole">
            <p:oleObj spid="_x0000_s1028105" name="公式" r:id="rId10" imgW="2438400" imgH="381000" progId="Equation.3">
              <p:embed/>
            </p:oleObj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3297238" y="3590925"/>
          <a:ext cx="1350962" cy="365125"/>
        </p:xfrm>
        <a:graphic>
          <a:graphicData uri="http://schemas.openxmlformats.org/presentationml/2006/ole">
            <p:oleObj spid="_x0000_s1028106" name="公式" r:id="rId11" imgW="1497950" imgH="406224" progId="Equation.3">
              <p:embed/>
            </p:oleObj>
          </a:graphicData>
        </a:graphic>
      </p:graphicFrame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4860925" y="3568700"/>
          <a:ext cx="3216275" cy="387350"/>
        </p:xfrm>
        <a:graphic>
          <a:graphicData uri="http://schemas.openxmlformats.org/presentationml/2006/ole">
            <p:oleObj spid="_x0000_s1028107" name="公式" r:id="rId12" imgW="3568700" imgH="431800" progId="Equation.3">
              <p:embed/>
            </p:oleObj>
          </a:graphicData>
        </a:graphic>
      </p:graphicFrame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762000" y="50292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单调区间为</a:t>
            </a:r>
            <a:endParaRPr lang="zh-CN" altLang="en-US"/>
          </a:p>
        </p:txBody>
      </p:sp>
      <p:graphicFrame>
        <p:nvGraphicFramePr>
          <p:cNvPr id="13327" name="Object 15"/>
          <p:cNvGraphicFramePr>
            <a:graphicFrameLocks noChangeAspect="1"/>
          </p:cNvGraphicFramePr>
          <p:nvPr/>
        </p:nvGraphicFramePr>
        <p:xfrm>
          <a:off x="2649538" y="5105400"/>
          <a:ext cx="985837" cy="354013"/>
        </p:xfrm>
        <a:graphic>
          <a:graphicData uri="http://schemas.openxmlformats.org/presentationml/2006/ole">
            <p:oleObj spid="_x0000_s1028108" name="公式" r:id="rId13" imgW="1091726" imgH="393529" progId="Equation.3">
              <p:embed/>
            </p:oleObj>
          </a:graphicData>
        </a:graphic>
      </p:graphicFrame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4038600" y="5132388"/>
          <a:ext cx="973138" cy="354012"/>
        </p:xfrm>
        <a:graphic>
          <a:graphicData uri="http://schemas.openxmlformats.org/presentationml/2006/ole">
            <p:oleObj spid="_x0000_s1028109" name="公式" r:id="rId14" imgW="1079032" imgH="393529" progId="Equation.3">
              <p:embed/>
            </p:oleObj>
          </a:graphicData>
        </a:graphic>
      </p:graphicFrame>
      <p:pic>
        <p:nvPicPr>
          <p:cNvPr id="13341" name="Picture 2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95400"/>
            <a:ext cx="2971800" cy="183515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339" name="Object 27"/>
          <p:cNvGraphicFramePr>
            <a:graphicFrameLocks noChangeAspect="1"/>
          </p:cNvGraphicFramePr>
          <p:nvPr/>
        </p:nvGraphicFramePr>
        <p:xfrm>
          <a:off x="7162800" y="1981200"/>
          <a:ext cx="993775" cy="361950"/>
        </p:xfrm>
        <a:graphic>
          <a:graphicData uri="http://schemas.openxmlformats.org/presentationml/2006/ole">
            <p:oleObj spid="_x0000_s1028110" name="公式" r:id="rId16" imgW="1352680" imgH="485726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68337441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75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87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utoUpdateAnimBg="0"/>
      <p:bldP spid="1332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730250" y="19050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62000" y="269081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证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676400" y="1966913"/>
          <a:ext cx="5257800" cy="430212"/>
        </p:xfrm>
        <a:graphic>
          <a:graphicData uri="http://schemas.openxmlformats.org/presentationml/2006/ole">
            <p:oleObj spid="_x0000_s1029122" name="公式" r:id="rId3" imgW="4902200" imgH="431800" progId="Equation.3">
              <p:embed/>
            </p:oleObj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0399604"/>
              </p:ext>
            </p:extLst>
          </p:nvPr>
        </p:nvGraphicFramePr>
        <p:xfrm>
          <a:off x="1384300" y="2767013"/>
          <a:ext cx="3340100" cy="430212"/>
        </p:xfrm>
        <a:graphic>
          <a:graphicData uri="http://schemas.openxmlformats.org/presentationml/2006/ole">
            <p:oleObj spid="_x0000_s1029123" name="公式" r:id="rId4" imgW="3340100" imgH="431800" progId="Equation.3">
              <p:embed/>
            </p:oleObj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4953000" y="2538413"/>
          <a:ext cx="2501900" cy="838200"/>
        </p:xfrm>
        <a:graphic>
          <a:graphicData uri="http://schemas.openxmlformats.org/presentationml/2006/ole">
            <p:oleObj spid="_x0000_s1029124" name="公式" r:id="rId5" imgW="2501900" imgH="838200" progId="Equation.3">
              <p:embed/>
            </p:oleObj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836613" y="3594100"/>
          <a:ext cx="7392987" cy="430213"/>
        </p:xfrm>
        <a:graphic>
          <a:graphicData uri="http://schemas.openxmlformats.org/presentationml/2006/ole">
            <p:oleObj spid="_x0000_s1029125" name="公式" r:id="rId6" imgW="7391400" imgH="431800" progId="Equation.3">
              <p:embed/>
            </p:oleObj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838200" y="4405313"/>
          <a:ext cx="3733800" cy="450850"/>
        </p:xfrm>
        <a:graphic>
          <a:graphicData uri="http://schemas.openxmlformats.org/presentationml/2006/ole">
            <p:oleObj spid="_x0000_s1029126" name="公式" r:id="rId7" imgW="3568700" imgH="431800" progId="Equation.3">
              <p:embed/>
            </p:oleObj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4813300" y="4405313"/>
          <a:ext cx="1968500" cy="463550"/>
        </p:xfrm>
        <a:graphic>
          <a:graphicData uri="http://schemas.openxmlformats.org/presentationml/2006/ole">
            <p:oleObj spid="_x0000_s1029127" name="公式" r:id="rId8" imgW="1657399" imgH="380935" progId="Equation.3">
              <p:embed/>
            </p:oleObj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863600" y="5243513"/>
          <a:ext cx="1866900" cy="430212"/>
        </p:xfrm>
        <a:graphic>
          <a:graphicData uri="http://schemas.openxmlformats.org/presentationml/2006/ole">
            <p:oleObj spid="_x0000_s1029128" name="公式" r:id="rId9" imgW="1866900" imgH="431800" progId="Equation.3">
              <p:embed/>
            </p:oleObj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2921000" y="5243513"/>
          <a:ext cx="2489200" cy="392112"/>
        </p:xfrm>
        <a:graphic>
          <a:graphicData uri="http://schemas.openxmlformats.org/presentationml/2006/ole">
            <p:oleObj spid="_x0000_s1029129" name="公式" r:id="rId10" imgW="2489200" imgH="393700" progId="Equation.3">
              <p:embed/>
            </p:oleObj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5626100" y="5268913"/>
          <a:ext cx="2362200" cy="419100"/>
        </p:xfrm>
        <a:graphic>
          <a:graphicData uri="http://schemas.openxmlformats.org/presentationml/2006/ole">
            <p:oleObj spid="_x0000_s1029130" name="公式" r:id="rId11" imgW="2362200" imgH="419100" progId="Equation.3">
              <p:embed/>
            </p:oleObj>
          </a:graphicData>
        </a:graphic>
      </p:graphicFrame>
      <p:sp>
        <p:nvSpPr>
          <p:cNvPr id="7184" name="Text Box 13"/>
          <p:cNvSpPr txBox="1">
            <a:spLocks noChangeArrowheads="1"/>
          </p:cNvSpPr>
          <p:nvPr/>
        </p:nvSpPr>
        <p:spPr bwMode="auto">
          <a:xfrm>
            <a:off x="609600" y="3810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注意</a:t>
            </a:r>
            <a:r>
              <a:rPr lang="en-US" altLang="zh-CN" sz="2800" b="1" dirty="0">
                <a:solidFill>
                  <a:srgbClr val="0000FF"/>
                </a:solidFill>
              </a:rPr>
              <a:t>:</a:t>
            </a:r>
            <a:r>
              <a:rPr lang="zh-CN" altLang="en-US" sz="2800" b="1" dirty="0"/>
              <a:t>区间内个别点导数为零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不影响区间的单调性</a:t>
            </a:r>
            <a:r>
              <a:rPr lang="en-US" altLang="zh-CN" sz="2800" b="1" dirty="0"/>
              <a:t>.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685800" y="1128713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例如</a:t>
            </a:r>
            <a:r>
              <a:rPr lang="en-US" altLang="zh-CN" sz="2800" b="1"/>
              <a:t>,</a:t>
            </a:r>
          </a:p>
        </p:txBody>
      </p:sp>
      <p:graphicFrame>
        <p:nvGraphicFramePr>
          <p:cNvPr id="14351" name="Object 15"/>
          <p:cNvGraphicFramePr>
            <a:graphicFrameLocks noChangeAspect="1"/>
          </p:cNvGraphicFramePr>
          <p:nvPr/>
        </p:nvGraphicFramePr>
        <p:xfrm>
          <a:off x="1727200" y="1143000"/>
          <a:ext cx="1092200" cy="469900"/>
        </p:xfrm>
        <a:graphic>
          <a:graphicData uri="http://schemas.openxmlformats.org/presentationml/2006/ole">
            <p:oleObj spid="_x0000_s1029131" name="公式" r:id="rId12" imgW="1091726" imgH="469696" progId="Equation.3">
              <p:embed/>
            </p:oleObj>
          </a:graphicData>
        </a:graphic>
      </p:graphicFrame>
      <p:graphicFrame>
        <p:nvGraphicFramePr>
          <p:cNvPr id="14352" name="Object 16"/>
          <p:cNvGraphicFramePr>
            <a:graphicFrameLocks noChangeAspect="1"/>
          </p:cNvGraphicFramePr>
          <p:nvPr/>
        </p:nvGraphicFramePr>
        <p:xfrm>
          <a:off x="2895600" y="1143000"/>
          <a:ext cx="1447800" cy="469900"/>
        </p:xfrm>
        <a:graphic>
          <a:graphicData uri="http://schemas.openxmlformats.org/presentationml/2006/ole">
            <p:oleObj spid="_x0000_s1029132" name="公式" r:id="rId13" imgW="1447800" imgH="469900" progId="Equation.3">
              <p:embed/>
            </p:oleObj>
          </a:graphicData>
        </a:graphic>
      </p:graphicFrame>
      <p:graphicFrame>
        <p:nvGraphicFramePr>
          <p:cNvPr id="14353" name="Object 17"/>
          <p:cNvGraphicFramePr>
            <a:graphicFrameLocks noChangeAspect="1"/>
          </p:cNvGraphicFramePr>
          <p:nvPr/>
        </p:nvGraphicFramePr>
        <p:xfrm>
          <a:off x="4495800" y="1166813"/>
          <a:ext cx="4038600" cy="430212"/>
        </p:xfrm>
        <a:graphic>
          <a:graphicData uri="http://schemas.openxmlformats.org/presentationml/2006/ole">
            <p:oleObj spid="_x0000_s1029133" name="公式" r:id="rId14" imgW="3898900" imgH="4318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30428271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autoUpdateAnimBg="0"/>
      <p:bldP spid="1435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026"/>
          <p:cNvSpPr txBox="1">
            <a:spLocks noChangeArrowheads="1"/>
          </p:cNvSpPr>
          <p:nvPr/>
        </p:nvSpPr>
        <p:spPr bwMode="auto">
          <a:xfrm>
            <a:off x="457200" y="8382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练习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7651" name="Text Box 1027"/>
          <p:cNvSpPr txBox="1">
            <a:spLocks noChangeArrowheads="1"/>
          </p:cNvSpPr>
          <p:nvPr/>
        </p:nvSpPr>
        <p:spPr bwMode="auto">
          <a:xfrm>
            <a:off x="457200" y="16764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提示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95232" name="Object 1024"/>
          <p:cNvGraphicFramePr>
            <a:graphicFrameLocks noChangeAspect="1"/>
          </p:cNvGraphicFramePr>
          <p:nvPr/>
        </p:nvGraphicFramePr>
        <p:xfrm>
          <a:off x="1403350" y="760413"/>
          <a:ext cx="7359650" cy="823912"/>
        </p:xfrm>
        <a:graphic>
          <a:graphicData uri="http://schemas.openxmlformats.org/presentationml/2006/ole">
            <p:oleObj spid="_x0000_s1030146" name="公式" r:id="rId3" imgW="3683000" imgH="444500" progId="Equation.3">
              <p:embed/>
            </p:oleObj>
          </a:graphicData>
        </a:graphic>
      </p:graphicFrame>
      <p:graphicFrame>
        <p:nvGraphicFramePr>
          <p:cNvPr id="95233" name="Object 1025"/>
          <p:cNvGraphicFramePr>
            <a:graphicFrameLocks noChangeAspect="1"/>
          </p:cNvGraphicFramePr>
          <p:nvPr/>
        </p:nvGraphicFramePr>
        <p:xfrm>
          <a:off x="1600200" y="1795463"/>
          <a:ext cx="5638800" cy="465137"/>
        </p:xfrm>
        <a:graphic>
          <a:graphicData uri="http://schemas.openxmlformats.org/presentationml/2006/ole">
            <p:oleObj spid="_x0000_s1030147" name="公式" r:id="rId4" imgW="2895681" imgH="228698" progId="Equation.3">
              <p:embed/>
            </p:oleObj>
          </a:graphicData>
        </a:graphic>
      </p:graphicFrame>
      <p:sp>
        <p:nvSpPr>
          <p:cNvPr id="27666" name="Text Box 1042"/>
          <p:cNvSpPr txBox="1">
            <a:spLocks noChangeArrowheads="1"/>
          </p:cNvSpPr>
          <p:nvPr/>
        </p:nvSpPr>
        <p:spPr bwMode="auto">
          <a:xfrm>
            <a:off x="2514600" y="25288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ea typeface="黑体" pitchFamily="2" charset="-122"/>
              </a:rPr>
              <a:t>技巧：去分母</a:t>
            </a:r>
            <a:r>
              <a:rPr lang="en-US" altLang="zh-CN" sz="2800" b="1" dirty="0">
                <a:solidFill>
                  <a:srgbClr val="9900FF"/>
                </a:solidFill>
                <a:ea typeface="黑体" pitchFamily="2" charset="-122"/>
              </a:rPr>
              <a:t>.</a:t>
            </a:r>
            <a:endParaRPr lang="en-US" altLang="zh-CN" sz="2800" b="1" dirty="0">
              <a:solidFill>
                <a:srgbClr val="99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153494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5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autoUpdateAnimBg="0"/>
      <p:bldP spid="2766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36143867"/>
              </p:ext>
            </p:extLst>
          </p:nvPr>
        </p:nvGraphicFramePr>
        <p:xfrm>
          <a:off x="395536" y="1196752"/>
          <a:ext cx="7409208" cy="2595240"/>
        </p:xfrm>
        <a:graphic>
          <a:graphicData uri="http://schemas.openxmlformats.org/presentationml/2006/ole">
            <p:oleObj spid="_x0000_s1032194" name="Document" r:id="rId3" imgW="7997621" imgH="2783469" progId="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83420688"/>
              </p:ext>
            </p:extLst>
          </p:nvPr>
        </p:nvGraphicFramePr>
        <p:xfrm>
          <a:off x="467543" y="4005064"/>
          <a:ext cx="7381657" cy="1728192"/>
        </p:xfrm>
        <a:graphic>
          <a:graphicData uri="http://schemas.openxmlformats.org/presentationml/2006/ole">
            <p:oleObj spid="_x0000_s1032195" name="Document" r:id="rId4" imgW="7997621" imgH="1860804" progId="">
              <p:embed/>
            </p:oleObj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43139449"/>
              </p:ext>
            </p:extLst>
          </p:nvPr>
        </p:nvGraphicFramePr>
        <p:xfrm>
          <a:off x="1174697" y="214290"/>
          <a:ext cx="4921250" cy="798512"/>
        </p:xfrm>
        <a:graphic>
          <a:graphicData uri="http://schemas.openxmlformats.org/presentationml/2006/ole">
            <p:oleObj spid="_x0000_s1032196" name="公式" r:id="rId5" imgW="5105160" imgH="888840" progId="Equation.3">
              <p:embed/>
            </p:oleObj>
          </a:graphicData>
        </a:graphic>
      </p:graphicFrame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357158" y="376940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428596" y="5786454"/>
            <a:ext cx="8277284" cy="52322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+mj-ea"/>
                <a:ea typeface="+mj-ea"/>
              </a:rPr>
              <a:t>注记</a:t>
            </a:r>
            <a:r>
              <a:rPr lang="en-US" altLang="zh-CN" sz="2800" b="1" dirty="0" smtClean="0">
                <a:solidFill>
                  <a:srgbClr val="0000FF"/>
                </a:solidFill>
                <a:latin typeface="+mj-ea"/>
                <a:ea typeface="+mj-ea"/>
              </a:rPr>
              <a:t>: </a:t>
            </a:r>
            <a:r>
              <a:rPr lang="zh-CN" altLang="en-US" sz="2800" b="1" dirty="0" smtClean="0">
                <a:solidFill>
                  <a:srgbClr val="9933FF"/>
                </a:solidFill>
              </a:rPr>
              <a:t>当一阶导数的符号不便判断时</a:t>
            </a:r>
            <a:r>
              <a:rPr lang="en-US" altLang="zh-CN" sz="2800" b="1" dirty="0" smtClean="0">
                <a:solidFill>
                  <a:srgbClr val="9933FF"/>
                </a:solidFill>
              </a:rPr>
              <a:t>,</a:t>
            </a:r>
            <a:r>
              <a:rPr lang="zh-CN" altLang="en-US" sz="2800" b="1" dirty="0" smtClean="0">
                <a:solidFill>
                  <a:srgbClr val="9933FF"/>
                </a:solidFill>
              </a:rPr>
              <a:t>可以继续求导</a:t>
            </a:r>
            <a:r>
              <a:rPr lang="en-US" altLang="zh-CN" sz="2800" b="1" dirty="0" smtClean="0">
                <a:solidFill>
                  <a:srgbClr val="9933FF"/>
                </a:solidFill>
              </a:rPr>
              <a:t>.</a:t>
            </a:r>
            <a:endParaRPr lang="en-US" altLang="zh-CN" sz="2800" b="1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946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43796458"/>
              </p:ext>
            </p:extLst>
          </p:nvPr>
        </p:nvGraphicFramePr>
        <p:xfrm>
          <a:off x="80627" y="406400"/>
          <a:ext cx="8955869" cy="430312"/>
        </p:xfrm>
        <a:graphic>
          <a:graphicData uri="http://schemas.openxmlformats.org/presentationml/2006/ole">
            <p:oleObj spid="_x0000_s1033218" name="Document" r:id="rId3" imgW="9616658" imgH="462052" progId="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93048211"/>
              </p:ext>
            </p:extLst>
          </p:nvPr>
        </p:nvGraphicFramePr>
        <p:xfrm>
          <a:off x="251520" y="4077072"/>
          <a:ext cx="8178800" cy="2019300"/>
        </p:xfrm>
        <a:graphic>
          <a:graphicData uri="http://schemas.openxmlformats.org/presentationml/2006/ole">
            <p:oleObj spid="_x0000_s1033219" name="Document" r:id="rId4" imgW="9062218" imgH="2281473" progId="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30766116"/>
              </p:ext>
            </p:extLst>
          </p:nvPr>
        </p:nvGraphicFramePr>
        <p:xfrm>
          <a:off x="179512" y="1412776"/>
          <a:ext cx="8496944" cy="2712075"/>
        </p:xfrm>
        <a:graphic>
          <a:graphicData uri="http://schemas.openxmlformats.org/presentationml/2006/ole">
            <p:oleObj spid="_x0000_s1033220" name="Document" r:id="rId5" imgW="9380841" imgH="3050121" progId="">
              <p:embed/>
            </p:oleObj>
          </a:graphicData>
        </a:graphic>
      </p:graphicFrame>
      <p:grpSp>
        <p:nvGrpSpPr>
          <p:cNvPr id="3" name="组合 7"/>
          <p:cNvGrpSpPr/>
          <p:nvPr/>
        </p:nvGrpSpPr>
        <p:grpSpPr>
          <a:xfrm>
            <a:off x="71406" y="857232"/>
            <a:ext cx="4543434" cy="519112"/>
            <a:chOff x="2290754" y="6020542"/>
            <a:chExt cx="4543434" cy="519112"/>
          </a:xfrm>
        </p:grpSpPr>
        <p:graphicFrame>
          <p:nvGraphicFramePr>
            <p:cNvPr id="6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543139449"/>
                </p:ext>
              </p:extLst>
            </p:nvPr>
          </p:nvGraphicFramePr>
          <p:xfrm>
            <a:off x="3100388" y="6056313"/>
            <a:ext cx="3733800" cy="422275"/>
          </p:xfrm>
          <a:graphic>
            <a:graphicData uri="http://schemas.openxmlformats.org/presentationml/2006/ole">
              <p:oleObj spid="_x0000_s1033221" name="公式" r:id="rId6" imgW="3873240" imgH="469800" progId="Equation.3">
                <p:embed/>
              </p:oleObj>
            </a:graphicData>
          </a:graphic>
        </p:graphicFrame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2290754" y="6020542"/>
              <a:ext cx="10668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800" b="1" dirty="0" smtClean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sz="2800" b="1" dirty="0" smtClean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6</a:t>
              </a:r>
              <a:endParaRPr lang="en-US" altLang="zh-CN" sz="2800" b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79221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43139449"/>
              </p:ext>
            </p:extLst>
          </p:nvPr>
        </p:nvGraphicFramePr>
        <p:xfrm>
          <a:off x="1331913" y="714356"/>
          <a:ext cx="7272337" cy="752475"/>
        </p:xfrm>
        <a:graphic>
          <a:graphicData uri="http://schemas.openxmlformats.org/presentationml/2006/ole">
            <p:oleObj spid="_x0000_s1031170" name="公式" r:id="rId3" imgW="7543800" imgH="838200" progId="Equation.3">
              <p:embed/>
            </p:oleObj>
          </a:graphicData>
        </a:graphic>
      </p:graphicFrame>
      <p:graphicFrame>
        <p:nvGraphicFramePr>
          <p:cNvPr id="901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13772955"/>
              </p:ext>
            </p:extLst>
          </p:nvPr>
        </p:nvGraphicFramePr>
        <p:xfrm>
          <a:off x="1692275" y="1578675"/>
          <a:ext cx="3743325" cy="809625"/>
        </p:xfrm>
        <a:graphic>
          <a:graphicData uri="http://schemas.openxmlformats.org/presentationml/2006/ole">
            <p:oleObj spid="_x0000_s1031171" name="公式" r:id="rId4" imgW="3873500" imgH="838200" progId="Equation.3">
              <p:embed/>
            </p:oleObj>
          </a:graphicData>
        </a:graphic>
      </p:graphicFrame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1692275" y="2299400"/>
          <a:ext cx="3527425" cy="833438"/>
        </p:xfrm>
        <a:graphic>
          <a:graphicData uri="http://schemas.openxmlformats.org/presentationml/2006/ole">
            <p:oleObj spid="_x0000_s1031172" name="公式" r:id="rId5" imgW="3543300" imgH="838200" progId="Equation.3">
              <p:embed/>
            </p:oleObj>
          </a:graphicData>
        </a:graphic>
      </p:graphicFrame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1546225" y="3810700"/>
          <a:ext cx="3962400" cy="503238"/>
        </p:xfrm>
        <a:graphic>
          <a:graphicData uri="http://schemas.openxmlformats.org/presentationml/2006/ole">
            <p:oleObj spid="_x0000_s1031173" name="Equation" r:id="rId6" imgW="1688367" imgH="215806" progId="Equation.3">
              <p:embed/>
            </p:oleObj>
          </a:graphicData>
        </a:graphic>
      </p:graphicFrame>
      <p:graphicFrame>
        <p:nvGraphicFramePr>
          <p:cNvPr id="90118" name="Object 6"/>
          <p:cNvGraphicFramePr>
            <a:graphicFrameLocks noChangeAspect="1"/>
          </p:cNvGraphicFramePr>
          <p:nvPr/>
        </p:nvGraphicFramePr>
        <p:xfrm>
          <a:off x="1111250" y="5166425"/>
          <a:ext cx="4037013" cy="530225"/>
        </p:xfrm>
        <a:graphic>
          <a:graphicData uri="http://schemas.openxmlformats.org/presentationml/2006/ole">
            <p:oleObj spid="_x0000_s1031174" name="Equation" r:id="rId7" imgW="1637589" imgH="215806" progId="Equation.3">
              <p:embed/>
            </p:oleObj>
          </a:graphicData>
        </a:graphic>
      </p:graphicFrame>
      <p:graphicFrame>
        <p:nvGraphicFramePr>
          <p:cNvPr id="90119" name="Object 7"/>
          <p:cNvGraphicFramePr>
            <a:graphicFrameLocks noChangeAspect="1"/>
          </p:cNvGraphicFramePr>
          <p:nvPr/>
        </p:nvGraphicFramePr>
        <p:xfrm>
          <a:off x="5384800" y="4471100"/>
          <a:ext cx="2355850" cy="525463"/>
        </p:xfrm>
        <a:graphic>
          <a:graphicData uri="http://schemas.openxmlformats.org/presentationml/2006/ole">
            <p:oleObj spid="_x0000_s1031175" name="Equation" r:id="rId8" imgW="964781" imgH="215806" progId="Equation.3">
              <p:embed/>
            </p:oleObj>
          </a:graphicData>
        </a:graphic>
      </p:graphicFrame>
      <p:sp>
        <p:nvSpPr>
          <p:cNvPr id="9226" name="Text Box 8"/>
          <p:cNvSpPr txBox="1">
            <a:spLocks noChangeArrowheads="1"/>
          </p:cNvSpPr>
          <p:nvPr/>
        </p:nvSpPr>
        <p:spPr bwMode="auto">
          <a:xfrm>
            <a:off x="395288" y="165011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证明</a:t>
            </a:r>
          </a:p>
        </p:txBody>
      </p:sp>
      <p:graphicFrame>
        <p:nvGraphicFramePr>
          <p:cNvPr id="90121" name="Object 9"/>
          <p:cNvGraphicFramePr>
            <a:graphicFrameLocks noChangeAspect="1"/>
          </p:cNvGraphicFramePr>
          <p:nvPr/>
        </p:nvGraphicFramePr>
        <p:xfrm>
          <a:off x="1422400" y="4242500"/>
          <a:ext cx="3962400" cy="927100"/>
        </p:xfrm>
        <a:graphic>
          <a:graphicData uri="http://schemas.openxmlformats.org/presentationml/2006/ole">
            <p:oleObj spid="_x0000_s1031176" name="Equation" r:id="rId9" imgW="1675673" imgH="393529" progId="Equation.3">
              <p:embed/>
            </p:oleObj>
          </a:graphicData>
        </a:graphic>
      </p:graphicFrame>
      <p:sp>
        <p:nvSpPr>
          <p:cNvPr id="90122" name="Text Box 10"/>
          <p:cNvSpPr txBox="1">
            <a:spLocks noChangeArrowheads="1"/>
          </p:cNvSpPr>
          <p:nvPr/>
        </p:nvSpPr>
        <p:spPr bwMode="auto">
          <a:xfrm>
            <a:off x="1009650" y="3163000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/>
              <a:t>由连续函数的零点存在定理知：</a:t>
            </a:r>
          </a:p>
        </p:txBody>
      </p:sp>
      <p:graphicFrame>
        <p:nvGraphicFramePr>
          <p:cNvPr id="901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92984973"/>
              </p:ext>
            </p:extLst>
          </p:nvPr>
        </p:nvGraphicFramePr>
        <p:xfrm>
          <a:off x="1116012" y="5801425"/>
          <a:ext cx="5328195" cy="444500"/>
        </p:xfrm>
        <a:graphic>
          <a:graphicData uri="http://schemas.openxmlformats.org/presentationml/2006/ole">
            <p:oleObj spid="_x0000_s1031177" name="公式" r:id="rId10" imgW="4813300" imgH="431800" progId="Equation.3">
              <p:embed/>
            </p:oleObj>
          </a:graphicData>
        </a:graphic>
      </p:graphicFrame>
      <p:sp>
        <p:nvSpPr>
          <p:cNvPr id="90124" name="Text Box 12"/>
          <p:cNvSpPr txBox="1">
            <a:spLocks noChangeArrowheads="1"/>
          </p:cNvSpPr>
          <p:nvPr/>
        </p:nvSpPr>
        <p:spPr bwMode="auto">
          <a:xfrm>
            <a:off x="468313" y="84366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7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19130" y="228600"/>
            <a:ext cx="6553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3333CC"/>
                </a:solidFill>
                <a:ea typeface="黑体" pitchFamily="2" charset="-122"/>
              </a:rPr>
              <a:t>注记</a:t>
            </a:r>
            <a:r>
              <a:rPr lang="en-US" altLang="zh-CN" sz="2800" b="1" dirty="0" smtClean="0">
                <a:solidFill>
                  <a:srgbClr val="3333CC"/>
                </a:solidFill>
              </a:rPr>
              <a:t>: </a:t>
            </a:r>
            <a:r>
              <a:rPr lang="zh-CN" altLang="en-US" sz="2800" b="1" dirty="0" smtClean="0">
                <a:solidFill>
                  <a:srgbClr val="9933FF"/>
                </a:solidFill>
              </a:rPr>
              <a:t>单调性也可用于讨论方程根的个数</a:t>
            </a:r>
            <a:r>
              <a:rPr lang="zh-CN" altLang="en-US" sz="2800" b="1" dirty="0" smtClean="0">
                <a:solidFill>
                  <a:srgbClr val="3333CC"/>
                </a:solidFill>
              </a:rPr>
              <a:t>。</a:t>
            </a:r>
            <a:endParaRPr lang="zh-CN" altLang="en-US" sz="2800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8610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 build="allAtOnce"/>
      <p:bldP spid="90122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803245" y="1014425"/>
          <a:ext cx="7751763" cy="4200525"/>
        </p:xfrm>
        <a:graphic>
          <a:graphicData uri="http://schemas.openxmlformats.org/presentationml/2006/ole">
            <p:oleObj spid="_x0000_s1034242" name="公式" r:id="rId3" imgW="7239032" imgH="4343546" progId="Equation.3">
              <p:embed/>
            </p:oleObj>
          </a:graphicData>
        </a:graphic>
      </p:graphicFrame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57158" y="938225"/>
            <a:ext cx="1862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CC"/>
                </a:solidFill>
                <a:ea typeface="黑体" pitchFamily="2" charset="-122"/>
              </a:rPr>
              <a:t>回顾定义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838200" y="5411808"/>
            <a:ext cx="7543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</a:rPr>
              <a:t>函数的极大值与极小值统称为</a:t>
            </a:r>
            <a:r>
              <a:rPr lang="zh-CN" altLang="en-US" sz="2800" b="1" dirty="0" smtClean="0">
                <a:solidFill>
                  <a:srgbClr val="3333CC"/>
                </a:solidFill>
              </a:rPr>
              <a:t>极值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,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使函数取得极值的点称为</a:t>
            </a:r>
            <a:r>
              <a:rPr lang="zh-CN" altLang="en-US" sz="2800" b="1" dirty="0" smtClean="0">
                <a:solidFill>
                  <a:srgbClr val="3333CC"/>
                </a:solidFill>
              </a:rPr>
              <a:t>极值点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4689445" y="3529025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4689445" y="5391183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3048000" y="6281758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5562600" y="5881708"/>
            <a:ext cx="762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28596" y="285728"/>
            <a:ext cx="4031803" cy="76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三、函数极值的求法</a:t>
            </a:r>
            <a:endParaRPr kumimoji="1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844953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32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825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utoUpdateAnimBg="0"/>
      <p:bldP spid="33797" grpId="0" animBg="1"/>
      <p:bldP spid="33798" grpId="0" animBg="1"/>
      <p:bldP spid="33799" grpId="0" animBg="1"/>
      <p:bldP spid="3380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5720" y="142852"/>
            <a:ext cx="7772400" cy="159543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4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      </a:t>
            </a:r>
            <a:r>
              <a:rPr lang="zh-CN" altLang="en-US" sz="4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 五 节（一）  </a:t>
            </a:r>
            <a:br>
              <a:rPr lang="zh-CN" altLang="en-US" sz="4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</a:br>
            <a:r>
              <a:rPr lang="zh-CN" altLang="en-US" sz="4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   函数的单调性与极值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1978004" y="2285992"/>
            <a:ext cx="5618184" cy="92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 smtClean="0">
                <a:solidFill>
                  <a:srgbClr val="9900CC"/>
                </a:solidFill>
                <a:ea typeface="隶书" pitchFamily="49" charset="-122"/>
              </a:rPr>
              <a:t>二、单调性的判别法</a:t>
            </a:r>
            <a:endParaRPr lang="zh-CN" altLang="en-US" sz="5400" b="1" dirty="0" smtClean="0">
              <a:solidFill>
                <a:srgbClr val="9900CC"/>
              </a:solidFill>
              <a:ea typeface="隶书" pitchFamily="49" charset="-122"/>
            </a:endParaRPr>
          </a:p>
        </p:txBody>
      </p:sp>
      <p:sp>
        <p:nvSpPr>
          <p:cNvPr id="47108" name="Rectangle 6"/>
          <p:cNvSpPr>
            <a:spLocks noChangeArrowheads="1"/>
          </p:cNvSpPr>
          <p:nvPr/>
        </p:nvSpPr>
        <p:spPr bwMode="auto">
          <a:xfrm>
            <a:off x="1951017" y="2786058"/>
            <a:ext cx="518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 smtClean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三、函数极值的求法</a:t>
            </a:r>
          </a:p>
        </p:txBody>
      </p:sp>
      <p:sp>
        <p:nvSpPr>
          <p:cNvPr id="47109" name="Rectangle 7"/>
          <p:cNvSpPr>
            <a:spLocks noChangeArrowheads="1"/>
          </p:cNvSpPr>
          <p:nvPr/>
        </p:nvSpPr>
        <p:spPr bwMode="auto">
          <a:xfrm>
            <a:off x="1990704" y="4214818"/>
            <a:ext cx="350999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 smtClean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五、小    结</a:t>
            </a:r>
          </a:p>
        </p:txBody>
      </p:sp>
      <p:sp>
        <p:nvSpPr>
          <p:cNvPr id="47110" name="Rectangle 8"/>
          <p:cNvSpPr>
            <a:spLocks noChangeArrowheads="1"/>
          </p:cNvSpPr>
          <p:nvPr/>
        </p:nvSpPr>
        <p:spPr bwMode="auto">
          <a:xfrm>
            <a:off x="1954192" y="3500438"/>
            <a:ext cx="518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 smtClean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四、最值问题</a:t>
            </a:r>
          </a:p>
        </p:txBody>
      </p:sp>
      <p:sp>
        <p:nvSpPr>
          <p:cNvPr id="47111" name="Rectangle 9"/>
          <p:cNvSpPr>
            <a:spLocks noChangeArrowheads="1"/>
          </p:cNvSpPr>
          <p:nvPr/>
        </p:nvSpPr>
        <p:spPr bwMode="auto">
          <a:xfrm>
            <a:off x="1571604" y="5214950"/>
            <a:ext cx="6072230" cy="1079500"/>
          </a:xfrm>
          <a:prstGeom prst="rect">
            <a:avLst/>
          </a:prstGeom>
          <a:solidFill>
            <a:srgbClr val="FFFF99"/>
          </a:solidFill>
          <a:ln w="9525">
            <a:solidFill>
              <a:srgbClr val="00FFCC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00B050"/>
                </a:solidFill>
                <a:ea typeface="楷体_GB2312" pitchFamily="49" charset="-122"/>
              </a:rPr>
              <a:t>重点：单调性极值的判断与应用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00B050"/>
                </a:solidFill>
                <a:ea typeface="楷体_GB2312" pitchFamily="49" charset="-122"/>
              </a:rPr>
              <a:t>难点：不等式的证明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954212" y="1643050"/>
            <a:ext cx="5618184" cy="92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 smtClean="0">
                <a:solidFill>
                  <a:srgbClr val="9900CC"/>
                </a:solidFill>
                <a:ea typeface="隶书" pitchFamily="49" charset="-122"/>
              </a:rPr>
              <a:t>一、导函数的性质</a:t>
            </a:r>
            <a:endParaRPr lang="zh-CN" altLang="en-US" sz="5400" b="1" dirty="0" smtClean="0">
              <a:solidFill>
                <a:srgbClr val="9900CC"/>
              </a:solidFill>
              <a:ea typeface="隶书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775593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50203206"/>
              </p:ext>
            </p:extLst>
          </p:nvPr>
        </p:nvGraphicFramePr>
        <p:xfrm>
          <a:off x="758825" y="776269"/>
          <a:ext cx="7341567" cy="927813"/>
        </p:xfrm>
        <a:graphic>
          <a:graphicData uri="http://schemas.openxmlformats.org/presentationml/2006/ole">
            <p:oleObj spid="_x0000_s1035266" name="Document" r:id="rId3" imgW="7382029" imgH="961895" progId="Word.Document.8">
              <p:embed/>
            </p:oleObj>
          </a:graphicData>
        </a:graphic>
      </p:graphicFrame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685800" y="714356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sz="28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8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必要条件</a:t>
            </a:r>
            <a:r>
              <a:rPr lang="en-US" altLang="zh-CN" sz="28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)</a:t>
            </a:r>
            <a:endParaRPr lang="en-US" altLang="zh-CN" sz="2800" b="1" smtClean="0">
              <a:solidFill>
                <a:srgbClr val="000000"/>
              </a:solidFill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685800" y="1933556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CC"/>
                </a:solidFill>
                <a:ea typeface="黑体" pitchFamily="2" charset="-122"/>
              </a:rPr>
              <a:t>定义</a:t>
            </a:r>
            <a:endParaRPr lang="zh-CN" altLang="en-US" sz="2800" b="1" smtClean="0">
              <a:solidFill>
                <a:srgbClr val="3333CC"/>
              </a:solidFill>
            </a:endParaRPr>
          </a:p>
        </p:txBody>
      </p:sp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838200" y="2009756"/>
          <a:ext cx="7620000" cy="977900"/>
        </p:xfrm>
        <a:graphic>
          <a:graphicData uri="http://schemas.openxmlformats.org/presentationml/2006/ole">
            <p:oleObj spid="_x0000_s1035267" name="公式" r:id="rId4" imgW="7454900" imgH="977900" progId="Equation.3">
              <p:embed/>
            </p:oleObj>
          </a:graphicData>
        </a:graphic>
      </p:graphicFrame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762000" y="3152756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注意</a:t>
            </a:r>
            <a:r>
              <a:rPr lang="en-US" altLang="zh-CN" sz="2800" b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1066800" y="3228956"/>
          <a:ext cx="7397750" cy="927100"/>
        </p:xfrm>
        <a:graphic>
          <a:graphicData uri="http://schemas.openxmlformats.org/presentationml/2006/ole">
            <p:oleObj spid="_x0000_s1035268" name="公式" r:id="rId5" imgW="7112000" imgH="927100" progId="Equation.3">
              <p:embed/>
            </p:oleObj>
          </a:graphicData>
        </a:graphic>
      </p:graphicFrame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736600" y="4462444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</a:rPr>
              <a:t>例如</a:t>
            </a:r>
            <a:r>
              <a:rPr lang="en-US" altLang="zh-CN" sz="2800" b="1" smtClean="0">
                <a:solidFill>
                  <a:srgbClr val="000000"/>
                </a:solidFill>
              </a:rPr>
              <a:t>,</a:t>
            </a:r>
          </a:p>
        </p:txBody>
      </p:sp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1803400" y="4462444"/>
          <a:ext cx="1092200" cy="469900"/>
        </p:xfrm>
        <a:graphic>
          <a:graphicData uri="http://schemas.openxmlformats.org/presentationml/2006/ole">
            <p:oleObj spid="_x0000_s1035269" name="公式" r:id="rId6" imgW="1091726" imgH="469696" progId="Equation.3">
              <p:embed/>
            </p:oleObj>
          </a:graphicData>
        </a:graphic>
      </p:graphicFrame>
      <p:graphicFrame>
        <p:nvGraphicFramePr>
          <p:cNvPr id="34827" name="Object 11"/>
          <p:cNvGraphicFramePr>
            <a:graphicFrameLocks noChangeAspect="1"/>
          </p:cNvGraphicFramePr>
          <p:nvPr/>
        </p:nvGraphicFramePr>
        <p:xfrm>
          <a:off x="2946400" y="4462444"/>
          <a:ext cx="1447800" cy="469900"/>
        </p:xfrm>
        <a:graphic>
          <a:graphicData uri="http://schemas.openxmlformats.org/presentationml/2006/ole">
            <p:oleObj spid="_x0000_s1035270" name="公式" r:id="rId7" imgW="1447800" imgH="469900" progId="Equation.3">
              <p:embed/>
            </p:oleObj>
          </a:graphicData>
        </a:graphic>
      </p:graphicFrame>
      <p:graphicFrame>
        <p:nvGraphicFramePr>
          <p:cNvPr id="34828" name="Object 12"/>
          <p:cNvGraphicFramePr>
            <a:graphicFrameLocks noChangeAspect="1"/>
          </p:cNvGraphicFramePr>
          <p:nvPr/>
        </p:nvGraphicFramePr>
        <p:xfrm>
          <a:off x="4775200" y="4519594"/>
          <a:ext cx="3454400" cy="392112"/>
        </p:xfrm>
        <a:graphic>
          <a:graphicData uri="http://schemas.openxmlformats.org/presentationml/2006/ole">
            <p:oleObj spid="_x0000_s1035271" name="公式" r:id="rId8" imgW="2997200" imgH="393700" progId="Equation.3">
              <p:embed/>
            </p:oleObj>
          </a:graphicData>
        </a:graphic>
      </p:graphicFrame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3200400" y="2943206"/>
            <a:ext cx="762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810166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  <p:bldP spid="34821" grpId="0" autoUpdateAnimBg="0"/>
      <p:bldP spid="34823" grpId="0" autoUpdateAnimBg="0"/>
      <p:bldP spid="34825" grpId="0" autoUpdateAnimBg="0"/>
      <p:bldP spid="348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381000" y="990600"/>
          <a:ext cx="8229600" cy="3292475"/>
        </p:xfrm>
        <a:graphic>
          <a:graphicData uri="http://schemas.openxmlformats.org/presentationml/2006/ole">
            <p:oleObj spid="_x0000_s1036290" name="文档" r:id="rId3" imgW="8219921" imgH="3286076" progId="Word.Document.8">
              <p:embed/>
            </p:oleObj>
          </a:graphicData>
        </a:graphic>
      </p:graphicFrame>
      <p:sp>
        <p:nvSpPr>
          <p:cNvPr id="12303" name="Text Box 3"/>
          <p:cNvSpPr txBox="1">
            <a:spLocks noChangeArrowheads="1"/>
          </p:cNvSpPr>
          <p:nvPr/>
        </p:nvSpPr>
        <p:spPr bwMode="auto">
          <a:xfrm>
            <a:off x="457200" y="3048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sz="28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2(</a:t>
            </a:r>
            <a:r>
              <a:rPr lang="zh-CN" altLang="en-US" sz="28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第一充分条件</a:t>
            </a:r>
            <a:r>
              <a:rPr lang="en-US" altLang="zh-CN" sz="28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)</a:t>
            </a:r>
            <a:endParaRPr lang="en-US" altLang="zh-CN" sz="2800" b="1" smtClean="0">
              <a:solidFill>
                <a:srgbClr val="3333CC"/>
              </a:solidFill>
            </a:endParaRPr>
          </a:p>
        </p:txBody>
      </p:sp>
      <p:sp>
        <p:nvSpPr>
          <p:cNvPr id="35844" name="Freeform 4"/>
          <p:cNvSpPr>
            <a:spLocks/>
          </p:cNvSpPr>
          <p:nvPr/>
        </p:nvSpPr>
        <p:spPr bwMode="auto">
          <a:xfrm>
            <a:off x="1435100" y="4400550"/>
            <a:ext cx="1155700" cy="304800"/>
          </a:xfrm>
          <a:custGeom>
            <a:avLst/>
            <a:gdLst>
              <a:gd name="T0" fmla="*/ 0 w 672"/>
              <a:gd name="T1" fmla="*/ 192 h 192"/>
              <a:gd name="T2" fmla="*/ 336 w 672"/>
              <a:gd name="T3" fmla="*/ 0 h 192"/>
              <a:gd name="T4" fmla="*/ 672 w 672"/>
              <a:gd name="T5" fmla="*/ 192 h 192"/>
              <a:gd name="T6" fmla="*/ 0 60000 65536"/>
              <a:gd name="T7" fmla="*/ 0 60000 65536"/>
              <a:gd name="T8" fmla="*/ 0 60000 65536"/>
              <a:gd name="T9" fmla="*/ 0 w 672"/>
              <a:gd name="T10" fmla="*/ 0 h 192"/>
              <a:gd name="T11" fmla="*/ 672 w 67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192">
                <a:moveTo>
                  <a:pt x="0" y="192"/>
                </a:moveTo>
                <a:cubicBezTo>
                  <a:pt x="112" y="96"/>
                  <a:pt x="224" y="0"/>
                  <a:pt x="336" y="0"/>
                </a:cubicBezTo>
                <a:cubicBezTo>
                  <a:pt x="448" y="0"/>
                  <a:pt x="608" y="160"/>
                  <a:pt x="672" y="192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1501775" y="4386263"/>
            <a:ext cx="1028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90588" y="4019550"/>
            <a:ext cx="2386012" cy="1447800"/>
            <a:chOff x="801" y="2784"/>
            <a:chExt cx="1503" cy="912"/>
          </a:xfrm>
        </p:grpSpPr>
        <p:sp>
          <p:nvSpPr>
            <p:cNvPr id="12320" name="Line 7"/>
            <p:cNvSpPr>
              <a:spLocks noChangeShapeType="1"/>
            </p:cNvSpPr>
            <p:nvPr/>
          </p:nvSpPr>
          <p:spPr bwMode="auto">
            <a:xfrm flipV="1">
              <a:off x="979" y="2784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2321" name="Line 8"/>
            <p:cNvSpPr>
              <a:spLocks noChangeShapeType="1"/>
            </p:cNvSpPr>
            <p:nvPr/>
          </p:nvSpPr>
          <p:spPr bwMode="auto">
            <a:xfrm>
              <a:off x="816" y="3504"/>
              <a:ext cx="14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graphicFrame>
          <p:nvGraphicFramePr>
            <p:cNvPr id="12300" name="Object 9"/>
            <p:cNvGraphicFramePr>
              <a:graphicFrameLocks noChangeAspect="1"/>
            </p:cNvGraphicFramePr>
            <p:nvPr/>
          </p:nvGraphicFramePr>
          <p:xfrm>
            <a:off x="2160" y="3559"/>
            <a:ext cx="144" cy="137"/>
          </p:xfrm>
          <a:graphic>
            <a:graphicData uri="http://schemas.openxmlformats.org/presentationml/2006/ole">
              <p:oleObj spid="_x0000_s1036291" name="公式" r:id="rId4" imgW="253890" imgH="241195" progId="Equation.3">
                <p:embed/>
              </p:oleObj>
            </a:graphicData>
          </a:graphic>
        </p:graphicFrame>
        <p:graphicFrame>
          <p:nvGraphicFramePr>
            <p:cNvPr id="12301" name="Object 10"/>
            <p:cNvGraphicFramePr>
              <a:graphicFrameLocks noChangeAspect="1"/>
            </p:cNvGraphicFramePr>
            <p:nvPr/>
          </p:nvGraphicFramePr>
          <p:xfrm>
            <a:off x="801" y="2827"/>
            <a:ext cx="144" cy="180"/>
          </p:xfrm>
          <a:graphic>
            <a:graphicData uri="http://schemas.openxmlformats.org/presentationml/2006/ole">
              <p:oleObj spid="_x0000_s1036292" name="公式" r:id="rId5" imgW="253780" imgH="317225" progId="Equation.3">
                <p:embed/>
              </p:oleObj>
            </a:graphicData>
          </a:graphic>
        </p:graphicFrame>
        <p:graphicFrame>
          <p:nvGraphicFramePr>
            <p:cNvPr id="12302" name="Object 11"/>
            <p:cNvGraphicFramePr>
              <a:graphicFrameLocks noChangeAspect="1"/>
            </p:cNvGraphicFramePr>
            <p:nvPr/>
          </p:nvGraphicFramePr>
          <p:xfrm>
            <a:off x="828" y="3528"/>
            <a:ext cx="135" cy="151"/>
          </p:xfrm>
          <a:graphic>
            <a:graphicData uri="http://schemas.openxmlformats.org/presentationml/2006/ole">
              <p:oleObj spid="_x0000_s1036293" name="公式" r:id="rId6" imgW="215713" imgH="241091" progId="Equation.3">
                <p:embed/>
              </p:oleObj>
            </a:graphicData>
          </a:graphic>
        </p:graphicFrame>
      </p:grpSp>
      <p:sp>
        <p:nvSpPr>
          <p:cNvPr id="35852" name="Freeform 12"/>
          <p:cNvSpPr>
            <a:spLocks/>
          </p:cNvSpPr>
          <p:nvPr/>
        </p:nvSpPr>
        <p:spPr bwMode="auto">
          <a:xfrm>
            <a:off x="4381500" y="4400550"/>
            <a:ext cx="1320800" cy="381000"/>
          </a:xfrm>
          <a:custGeom>
            <a:avLst/>
            <a:gdLst>
              <a:gd name="T0" fmla="*/ 0 w 768"/>
              <a:gd name="T1" fmla="*/ 0 h 240"/>
              <a:gd name="T2" fmla="*/ 384 w 768"/>
              <a:gd name="T3" fmla="*/ 240 h 240"/>
              <a:gd name="T4" fmla="*/ 768 w 768"/>
              <a:gd name="T5" fmla="*/ 0 h 240"/>
              <a:gd name="T6" fmla="*/ 0 60000 65536"/>
              <a:gd name="T7" fmla="*/ 0 60000 65536"/>
              <a:gd name="T8" fmla="*/ 0 60000 65536"/>
              <a:gd name="T9" fmla="*/ 0 w 768"/>
              <a:gd name="T10" fmla="*/ 0 h 240"/>
              <a:gd name="T11" fmla="*/ 768 w 768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240">
                <a:moveTo>
                  <a:pt x="0" y="0"/>
                </a:moveTo>
                <a:cubicBezTo>
                  <a:pt x="128" y="120"/>
                  <a:pt x="256" y="240"/>
                  <a:pt x="384" y="240"/>
                </a:cubicBezTo>
                <a:cubicBezTo>
                  <a:pt x="512" y="240"/>
                  <a:pt x="640" y="120"/>
                  <a:pt x="768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4572000" y="4795838"/>
            <a:ext cx="9842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862388" y="4019550"/>
            <a:ext cx="2386012" cy="1447800"/>
            <a:chOff x="801" y="2784"/>
            <a:chExt cx="1503" cy="912"/>
          </a:xfrm>
        </p:grpSpPr>
        <p:sp>
          <p:nvSpPr>
            <p:cNvPr id="12318" name="Line 15"/>
            <p:cNvSpPr>
              <a:spLocks noChangeShapeType="1"/>
            </p:cNvSpPr>
            <p:nvPr/>
          </p:nvSpPr>
          <p:spPr bwMode="auto">
            <a:xfrm flipV="1">
              <a:off x="979" y="2784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2319" name="Line 16"/>
            <p:cNvSpPr>
              <a:spLocks noChangeShapeType="1"/>
            </p:cNvSpPr>
            <p:nvPr/>
          </p:nvSpPr>
          <p:spPr bwMode="auto">
            <a:xfrm>
              <a:off x="816" y="3504"/>
              <a:ext cx="14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graphicFrame>
          <p:nvGraphicFramePr>
            <p:cNvPr id="12297" name="Object 17"/>
            <p:cNvGraphicFramePr>
              <a:graphicFrameLocks noChangeAspect="1"/>
            </p:cNvGraphicFramePr>
            <p:nvPr/>
          </p:nvGraphicFramePr>
          <p:xfrm>
            <a:off x="2160" y="3559"/>
            <a:ext cx="144" cy="137"/>
          </p:xfrm>
          <a:graphic>
            <a:graphicData uri="http://schemas.openxmlformats.org/presentationml/2006/ole">
              <p:oleObj spid="_x0000_s1036294" name="公式" r:id="rId7" imgW="253890" imgH="241195" progId="Equation.3">
                <p:embed/>
              </p:oleObj>
            </a:graphicData>
          </a:graphic>
        </p:graphicFrame>
        <p:graphicFrame>
          <p:nvGraphicFramePr>
            <p:cNvPr id="12298" name="Object 18"/>
            <p:cNvGraphicFramePr>
              <a:graphicFrameLocks noChangeAspect="1"/>
            </p:cNvGraphicFramePr>
            <p:nvPr/>
          </p:nvGraphicFramePr>
          <p:xfrm>
            <a:off x="801" y="2827"/>
            <a:ext cx="144" cy="180"/>
          </p:xfrm>
          <a:graphic>
            <a:graphicData uri="http://schemas.openxmlformats.org/presentationml/2006/ole">
              <p:oleObj spid="_x0000_s1036295" name="公式" r:id="rId8" imgW="253780" imgH="317225" progId="Equation.3">
                <p:embed/>
              </p:oleObj>
            </a:graphicData>
          </a:graphic>
        </p:graphicFrame>
        <p:graphicFrame>
          <p:nvGraphicFramePr>
            <p:cNvPr id="12299" name="Object 19"/>
            <p:cNvGraphicFramePr>
              <a:graphicFrameLocks noChangeAspect="1"/>
            </p:cNvGraphicFramePr>
            <p:nvPr/>
          </p:nvGraphicFramePr>
          <p:xfrm>
            <a:off x="828" y="3528"/>
            <a:ext cx="135" cy="151"/>
          </p:xfrm>
          <a:graphic>
            <a:graphicData uri="http://schemas.openxmlformats.org/presentationml/2006/ole">
              <p:oleObj spid="_x0000_s1036296" name="公式" r:id="rId9" imgW="215713" imgH="241091" progId="Equation.3">
                <p:embed/>
              </p:oleObj>
            </a:graphicData>
          </a:graphic>
        </p:graphicFrame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857375" y="4400550"/>
            <a:ext cx="290513" cy="1096963"/>
            <a:chOff x="1410" y="3144"/>
            <a:chExt cx="183" cy="691"/>
          </a:xfrm>
        </p:grpSpPr>
        <p:sp>
          <p:nvSpPr>
            <p:cNvPr id="12317" name="Line 21"/>
            <p:cNvSpPr>
              <a:spLocks noChangeShapeType="1"/>
            </p:cNvSpPr>
            <p:nvPr/>
          </p:nvSpPr>
          <p:spPr bwMode="auto">
            <a:xfrm>
              <a:off x="1492" y="31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graphicFrame>
          <p:nvGraphicFramePr>
            <p:cNvPr id="12296" name="Object 22"/>
            <p:cNvGraphicFramePr>
              <a:graphicFrameLocks noChangeAspect="1"/>
            </p:cNvGraphicFramePr>
            <p:nvPr/>
          </p:nvGraphicFramePr>
          <p:xfrm>
            <a:off x="1410" y="3607"/>
            <a:ext cx="183" cy="228"/>
          </p:xfrm>
          <a:graphic>
            <a:graphicData uri="http://schemas.openxmlformats.org/presentationml/2006/ole">
              <p:oleObj spid="_x0000_s1036297" name="公式" r:id="rId10" imgW="291973" imgH="393529" progId="Equation.3">
                <p:embed/>
              </p:oleObj>
            </a:graphicData>
          </a:graphic>
        </p:graphicFrame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910138" y="4781550"/>
            <a:ext cx="290512" cy="723900"/>
            <a:chOff x="3765" y="3384"/>
            <a:chExt cx="183" cy="456"/>
          </a:xfrm>
        </p:grpSpPr>
        <p:sp>
          <p:nvSpPr>
            <p:cNvPr id="12316" name="Line 24"/>
            <p:cNvSpPr>
              <a:spLocks noChangeShapeType="1"/>
            </p:cNvSpPr>
            <p:nvPr/>
          </p:nvSpPr>
          <p:spPr bwMode="auto">
            <a:xfrm>
              <a:off x="3848" y="33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graphicFrame>
          <p:nvGraphicFramePr>
            <p:cNvPr id="12295" name="Object 25"/>
            <p:cNvGraphicFramePr>
              <a:graphicFrameLocks noChangeAspect="1"/>
            </p:cNvGraphicFramePr>
            <p:nvPr/>
          </p:nvGraphicFramePr>
          <p:xfrm>
            <a:off x="3765" y="3612"/>
            <a:ext cx="183" cy="228"/>
          </p:xfrm>
          <a:graphic>
            <a:graphicData uri="http://schemas.openxmlformats.org/presentationml/2006/ole">
              <p:oleObj spid="_x0000_s1036298" name="公式" r:id="rId11" imgW="291973" imgH="393529" progId="Equation.3">
                <p:embed/>
              </p:oleObj>
            </a:graphicData>
          </a:graphic>
        </p:graphicFrame>
      </p:grpSp>
      <p:graphicFrame>
        <p:nvGraphicFramePr>
          <p:cNvPr id="35866" name="Object 26"/>
          <p:cNvGraphicFramePr>
            <a:graphicFrameLocks noChangeAspect="1"/>
          </p:cNvGraphicFramePr>
          <p:nvPr/>
        </p:nvGraphicFramePr>
        <p:xfrm>
          <a:off x="1600200" y="4591050"/>
          <a:ext cx="252413" cy="239713"/>
        </p:xfrm>
        <a:graphic>
          <a:graphicData uri="http://schemas.openxmlformats.org/presentationml/2006/ole">
            <p:oleObj spid="_x0000_s1036299" name="公式" r:id="rId12" imgW="253890" imgH="241195" progId="Equation.3">
              <p:embed/>
            </p:oleObj>
          </a:graphicData>
        </a:graphic>
      </p:graphicFrame>
      <p:graphicFrame>
        <p:nvGraphicFramePr>
          <p:cNvPr id="35867" name="Object 27"/>
          <p:cNvGraphicFramePr>
            <a:graphicFrameLocks noChangeAspect="1"/>
          </p:cNvGraphicFramePr>
          <p:nvPr/>
        </p:nvGraphicFramePr>
        <p:xfrm>
          <a:off x="2133600" y="4686300"/>
          <a:ext cx="239713" cy="87313"/>
        </p:xfrm>
        <a:graphic>
          <a:graphicData uri="http://schemas.openxmlformats.org/presentationml/2006/ole">
            <p:oleObj spid="_x0000_s1036300" name="公式" r:id="rId13" imgW="240986" imgH="88784" progId="Equation.3">
              <p:embed/>
            </p:oleObj>
          </a:graphicData>
        </a:graphic>
      </p:graphicFrame>
      <p:graphicFrame>
        <p:nvGraphicFramePr>
          <p:cNvPr id="35868" name="Object 28"/>
          <p:cNvGraphicFramePr>
            <a:graphicFrameLocks noChangeAspect="1"/>
          </p:cNvGraphicFramePr>
          <p:nvPr/>
        </p:nvGraphicFramePr>
        <p:xfrm>
          <a:off x="4267200" y="4591050"/>
          <a:ext cx="239713" cy="87313"/>
        </p:xfrm>
        <a:graphic>
          <a:graphicData uri="http://schemas.openxmlformats.org/presentationml/2006/ole">
            <p:oleObj spid="_x0000_s1036301" name="公式" r:id="rId14" imgW="240986" imgH="88784" progId="Equation.3">
              <p:embed/>
            </p:oleObj>
          </a:graphicData>
        </a:graphic>
      </p:graphicFrame>
      <p:graphicFrame>
        <p:nvGraphicFramePr>
          <p:cNvPr id="35869" name="Object 29"/>
          <p:cNvGraphicFramePr>
            <a:graphicFrameLocks noChangeAspect="1"/>
          </p:cNvGraphicFramePr>
          <p:nvPr/>
        </p:nvGraphicFramePr>
        <p:xfrm>
          <a:off x="5638800" y="4514850"/>
          <a:ext cx="252413" cy="239713"/>
        </p:xfrm>
        <a:graphic>
          <a:graphicData uri="http://schemas.openxmlformats.org/presentationml/2006/ole">
            <p:oleObj spid="_x0000_s1036302" name="公式" r:id="rId15" imgW="253890" imgH="241195" progId="Equation.3">
              <p:embed/>
            </p:oleObj>
          </a:graphicData>
        </a:graphic>
      </p:graphicFrame>
      <p:sp>
        <p:nvSpPr>
          <p:cNvPr id="35870" name="Line 30"/>
          <p:cNvSpPr>
            <a:spLocks noChangeShapeType="1"/>
          </p:cNvSpPr>
          <p:nvPr/>
        </p:nvSpPr>
        <p:spPr bwMode="auto">
          <a:xfrm>
            <a:off x="5905500" y="1885950"/>
            <a:ext cx="1028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5871" name="Line 31"/>
          <p:cNvSpPr>
            <a:spLocks noChangeShapeType="1"/>
          </p:cNvSpPr>
          <p:nvPr/>
        </p:nvSpPr>
        <p:spPr bwMode="auto">
          <a:xfrm>
            <a:off x="5981700" y="2895600"/>
            <a:ext cx="1028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5872" name="Line 32"/>
          <p:cNvSpPr>
            <a:spLocks noChangeShapeType="1"/>
          </p:cNvSpPr>
          <p:nvPr/>
        </p:nvSpPr>
        <p:spPr bwMode="auto">
          <a:xfrm>
            <a:off x="4229100" y="3810000"/>
            <a:ext cx="1028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5873" name="Text Box 33"/>
          <p:cNvSpPr txBox="1">
            <a:spLocks noChangeArrowheads="1"/>
          </p:cNvSpPr>
          <p:nvPr/>
        </p:nvSpPr>
        <p:spPr bwMode="auto">
          <a:xfrm>
            <a:off x="6324600" y="43434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</a:rPr>
              <a:t>(</a:t>
            </a:r>
            <a:r>
              <a:rPr lang="zh-CN" altLang="en-US" b="1" smtClean="0">
                <a:solidFill>
                  <a:srgbClr val="000000"/>
                </a:solidFill>
              </a:rPr>
              <a:t>是极值点情形</a:t>
            </a:r>
            <a:r>
              <a:rPr lang="en-US" altLang="zh-CN" b="1" smtClean="0">
                <a:solidFill>
                  <a:srgbClr val="000000"/>
                </a:solidFill>
              </a:rPr>
              <a:t>)</a:t>
            </a:r>
            <a:endParaRPr lang="en-US" altLang="zh-CN" sz="2800" b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480523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/>
      <p:bldP spid="35845" grpId="0" animBg="1"/>
      <p:bldP spid="35852" grpId="0" animBg="1"/>
      <p:bldP spid="35853" grpId="0" animBg="1"/>
      <p:bldP spid="35870" grpId="0" animBg="1"/>
      <p:bldP spid="35871" grpId="0" animBg="1"/>
      <p:bldP spid="35872" grpId="0" animBg="1"/>
      <p:bldP spid="3587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1928813" y="1085850"/>
            <a:ext cx="1155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6867" name="Freeform 3"/>
          <p:cNvSpPr>
            <a:spLocks/>
          </p:cNvSpPr>
          <p:nvPr/>
        </p:nvSpPr>
        <p:spPr bwMode="auto">
          <a:xfrm>
            <a:off x="1776413" y="685800"/>
            <a:ext cx="1403350" cy="762000"/>
          </a:xfrm>
          <a:custGeom>
            <a:avLst/>
            <a:gdLst>
              <a:gd name="T0" fmla="*/ 0 w 816"/>
              <a:gd name="T1" fmla="*/ 288 h 288"/>
              <a:gd name="T2" fmla="*/ 144 w 816"/>
              <a:gd name="T3" fmla="*/ 192 h 288"/>
              <a:gd name="T4" fmla="*/ 480 w 816"/>
              <a:gd name="T5" fmla="*/ 144 h 288"/>
              <a:gd name="T6" fmla="*/ 720 w 816"/>
              <a:gd name="T7" fmla="*/ 96 h 288"/>
              <a:gd name="T8" fmla="*/ 816 w 816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6"/>
              <a:gd name="T16" fmla="*/ 0 h 288"/>
              <a:gd name="T17" fmla="*/ 816 w 816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6" h="288">
                <a:moveTo>
                  <a:pt x="0" y="288"/>
                </a:moveTo>
                <a:cubicBezTo>
                  <a:pt x="32" y="252"/>
                  <a:pt x="64" y="216"/>
                  <a:pt x="144" y="192"/>
                </a:cubicBezTo>
                <a:cubicBezTo>
                  <a:pt x="224" y="168"/>
                  <a:pt x="384" y="160"/>
                  <a:pt x="480" y="144"/>
                </a:cubicBezTo>
                <a:cubicBezTo>
                  <a:pt x="576" y="128"/>
                  <a:pt x="664" y="120"/>
                  <a:pt x="720" y="96"/>
                </a:cubicBezTo>
                <a:cubicBezTo>
                  <a:pt x="776" y="72"/>
                  <a:pt x="796" y="36"/>
                  <a:pt x="816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6868" name="Freeform 4"/>
          <p:cNvSpPr>
            <a:spLocks/>
          </p:cNvSpPr>
          <p:nvPr/>
        </p:nvSpPr>
        <p:spPr bwMode="auto">
          <a:xfrm>
            <a:off x="4852988" y="609600"/>
            <a:ext cx="1447800" cy="838200"/>
          </a:xfrm>
          <a:custGeom>
            <a:avLst/>
            <a:gdLst>
              <a:gd name="T0" fmla="*/ 0 w 672"/>
              <a:gd name="T1" fmla="*/ 0 h 288"/>
              <a:gd name="T2" fmla="*/ 96 w 672"/>
              <a:gd name="T3" fmla="*/ 96 h 288"/>
              <a:gd name="T4" fmla="*/ 288 w 672"/>
              <a:gd name="T5" fmla="*/ 144 h 288"/>
              <a:gd name="T6" fmla="*/ 528 w 672"/>
              <a:gd name="T7" fmla="*/ 192 h 288"/>
              <a:gd name="T8" fmla="*/ 672 w 672"/>
              <a:gd name="T9" fmla="*/ 288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288"/>
              <a:gd name="T17" fmla="*/ 672 w 672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288">
                <a:moveTo>
                  <a:pt x="0" y="0"/>
                </a:moveTo>
                <a:cubicBezTo>
                  <a:pt x="24" y="36"/>
                  <a:pt x="48" y="72"/>
                  <a:pt x="96" y="96"/>
                </a:cubicBezTo>
                <a:cubicBezTo>
                  <a:pt x="144" y="120"/>
                  <a:pt x="216" y="128"/>
                  <a:pt x="288" y="144"/>
                </a:cubicBezTo>
                <a:cubicBezTo>
                  <a:pt x="360" y="160"/>
                  <a:pt x="464" y="168"/>
                  <a:pt x="528" y="192"/>
                </a:cubicBezTo>
                <a:cubicBezTo>
                  <a:pt x="592" y="216"/>
                  <a:pt x="648" y="272"/>
                  <a:pt x="672" y="288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95400" y="381000"/>
            <a:ext cx="2386013" cy="1752600"/>
            <a:chOff x="816" y="528"/>
            <a:chExt cx="1503" cy="1104"/>
          </a:xfrm>
        </p:grpSpPr>
        <p:sp>
          <p:nvSpPr>
            <p:cNvPr id="13344" name="Line 6"/>
            <p:cNvSpPr>
              <a:spLocks noChangeShapeType="1"/>
            </p:cNvSpPr>
            <p:nvPr/>
          </p:nvSpPr>
          <p:spPr bwMode="auto">
            <a:xfrm flipV="1">
              <a:off x="994" y="528"/>
              <a:ext cx="0" cy="10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3345" name="Line 7"/>
            <p:cNvSpPr>
              <a:spLocks noChangeShapeType="1"/>
            </p:cNvSpPr>
            <p:nvPr/>
          </p:nvSpPr>
          <p:spPr bwMode="auto">
            <a:xfrm>
              <a:off x="831" y="1440"/>
              <a:ext cx="14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graphicFrame>
          <p:nvGraphicFramePr>
            <p:cNvPr id="13327" name="Object 8"/>
            <p:cNvGraphicFramePr>
              <a:graphicFrameLocks noChangeAspect="1"/>
            </p:cNvGraphicFramePr>
            <p:nvPr/>
          </p:nvGraphicFramePr>
          <p:xfrm>
            <a:off x="2175" y="1495"/>
            <a:ext cx="144" cy="137"/>
          </p:xfrm>
          <a:graphic>
            <a:graphicData uri="http://schemas.openxmlformats.org/presentationml/2006/ole">
              <p:oleObj spid="_x0000_s1037314" name="公式" r:id="rId3" imgW="253890" imgH="241195" progId="Equation.3">
                <p:embed/>
              </p:oleObj>
            </a:graphicData>
          </a:graphic>
        </p:graphicFrame>
        <p:graphicFrame>
          <p:nvGraphicFramePr>
            <p:cNvPr id="13328" name="Object 9"/>
            <p:cNvGraphicFramePr>
              <a:graphicFrameLocks noChangeAspect="1"/>
            </p:cNvGraphicFramePr>
            <p:nvPr/>
          </p:nvGraphicFramePr>
          <p:xfrm>
            <a:off x="816" y="576"/>
            <a:ext cx="144" cy="180"/>
          </p:xfrm>
          <a:graphic>
            <a:graphicData uri="http://schemas.openxmlformats.org/presentationml/2006/ole">
              <p:oleObj spid="_x0000_s1037315" name="公式" r:id="rId4" imgW="253780" imgH="317225" progId="Equation.3">
                <p:embed/>
              </p:oleObj>
            </a:graphicData>
          </a:graphic>
        </p:graphicFrame>
        <p:graphicFrame>
          <p:nvGraphicFramePr>
            <p:cNvPr id="13329" name="Object 10"/>
            <p:cNvGraphicFramePr>
              <a:graphicFrameLocks noChangeAspect="1"/>
            </p:cNvGraphicFramePr>
            <p:nvPr/>
          </p:nvGraphicFramePr>
          <p:xfrm>
            <a:off x="843" y="1464"/>
            <a:ext cx="135" cy="151"/>
          </p:xfrm>
          <a:graphic>
            <a:graphicData uri="http://schemas.openxmlformats.org/presentationml/2006/ole">
              <p:oleObj spid="_x0000_s1037316" name="公式" r:id="rId5" imgW="215713" imgH="241091" progId="Equation.3">
                <p:embed/>
              </p:oleObj>
            </a:graphicData>
          </a:graphic>
        </p:graphicFrame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319588" y="381000"/>
            <a:ext cx="2386012" cy="1752600"/>
            <a:chOff x="3087" y="528"/>
            <a:chExt cx="1503" cy="1104"/>
          </a:xfrm>
        </p:grpSpPr>
        <p:sp>
          <p:nvSpPr>
            <p:cNvPr id="13342" name="Line 12"/>
            <p:cNvSpPr>
              <a:spLocks noChangeShapeType="1"/>
            </p:cNvSpPr>
            <p:nvPr/>
          </p:nvSpPr>
          <p:spPr bwMode="auto">
            <a:xfrm flipV="1">
              <a:off x="3265" y="528"/>
              <a:ext cx="0" cy="10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3343" name="Line 13"/>
            <p:cNvSpPr>
              <a:spLocks noChangeShapeType="1"/>
            </p:cNvSpPr>
            <p:nvPr/>
          </p:nvSpPr>
          <p:spPr bwMode="auto">
            <a:xfrm>
              <a:off x="3102" y="1440"/>
              <a:ext cx="14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graphicFrame>
          <p:nvGraphicFramePr>
            <p:cNvPr id="13324" name="Object 14"/>
            <p:cNvGraphicFramePr>
              <a:graphicFrameLocks noChangeAspect="1"/>
            </p:cNvGraphicFramePr>
            <p:nvPr/>
          </p:nvGraphicFramePr>
          <p:xfrm>
            <a:off x="4446" y="1495"/>
            <a:ext cx="144" cy="137"/>
          </p:xfrm>
          <a:graphic>
            <a:graphicData uri="http://schemas.openxmlformats.org/presentationml/2006/ole">
              <p:oleObj spid="_x0000_s1037317" name="公式" r:id="rId6" imgW="253890" imgH="241195" progId="Equation.3">
                <p:embed/>
              </p:oleObj>
            </a:graphicData>
          </a:graphic>
        </p:graphicFrame>
        <p:graphicFrame>
          <p:nvGraphicFramePr>
            <p:cNvPr id="13325" name="Object 15"/>
            <p:cNvGraphicFramePr>
              <a:graphicFrameLocks noChangeAspect="1"/>
            </p:cNvGraphicFramePr>
            <p:nvPr/>
          </p:nvGraphicFramePr>
          <p:xfrm>
            <a:off x="3087" y="576"/>
            <a:ext cx="144" cy="180"/>
          </p:xfrm>
          <a:graphic>
            <a:graphicData uri="http://schemas.openxmlformats.org/presentationml/2006/ole">
              <p:oleObj spid="_x0000_s1037318" name="公式" r:id="rId7" imgW="253780" imgH="317225" progId="Equation.3">
                <p:embed/>
              </p:oleObj>
            </a:graphicData>
          </a:graphic>
        </p:graphicFrame>
        <p:graphicFrame>
          <p:nvGraphicFramePr>
            <p:cNvPr id="13326" name="Object 16"/>
            <p:cNvGraphicFramePr>
              <a:graphicFrameLocks noChangeAspect="1"/>
            </p:cNvGraphicFramePr>
            <p:nvPr/>
          </p:nvGraphicFramePr>
          <p:xfrm>
            <a:off x="3114" y="1464"/>
            <a:ext cx="135" cy="151"/>
          </p:xfrm>
          <a:graphic>
            <a:graphicData uri="http://schemas.openxmlformats.org/presentationml/2006/ole">
              <p:oleObj spid="_x0000_s1037319" name="公式" r:id="rId8" imgW="215713" imgH="241091" progId="Equation.3">
                <p:embed/>
              </p:oleObj>
            </a:graphicData>
          </a:graphic>
        </p:graphicFrame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324100" y="1112838"/>
            <a:ext cx="290513" cy="1096962"/>
            <a:chOff x="1410" y="3144"/>
            <a:chExt cx="183" cy="691"/>
          </a:xfrm>
        </p:grpSpPr>
        <p:sp>
          <p:nvSpPr>
            <p:cNvPr id="13341" name="Line 18"/>
            <p:cNvSpPr>
              <a:spLocks noChangeShapeType="1"/>
            </p:cNvSpPr>
            <p:nvPr/>
          </p:nvSpPr>
          <p:spPr bwMode="auto">
            <a:xfrm>
              <a:off x="1492" y="31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graphicFrame>
          <p:nvGraphicFramePr>
            <p:cNvPr id="13323" name="Object 19"/>
            <p:cNvGraphicFramePr>
              <a:graphicFrameLocks noChangeAspect="1"/>
            </p:cNvGraphicFramePr>
            <p:nvPr/>
          </p:nvGraphicFramePr>
          <p:xfrm>
            <a:off x="1410" y="3607"/>
            <a:ext cx="183" cy="228"/>
          </p:xfrm>
          <a:graphic>
            <a:graphicData uri="http://schemas.openxmlformats.org/presentationml/2006/ole">
              <p:oleObj spid="_x0000_s1037320" name="公式" r:id="rId9" imgW="291973" imgH="393529" progId="Equation.3">
                <p:embed/>
              </p:oleObj>
            </a:graphicData>
          </a:graphic>
        </p:graphicFrame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5386388" y="1066800"/>
            <a:ext cx="290512" cy="1096963"/>
            <a:chOff x="1410" y="3144"/>
            <a:chExt cx="183" cy="691"/>
          </a:xfrm>
        </p:grpSpPr>
        <p:sp>
          <p:nvSpPr>
            <p:cNvPr id="13340" name="Line 21"/>
            <p:cNvSpPr>
              <a:spLocks noChangeShapeType="1"/>
            </p:cNvSpPr>
            <p:nvPr/>
          </p:nvSpPr>
          <p:spPr bwMode="auto">
            <a:xfrm>
              <a:off x="1492" y="31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graphicFrame>
          <p:nvGraphicFramePr>
            <p:cNvPr id="13322" name="Object 22"/>
            <p:cNvGraphicFramePr>
              <a:graphicFrameLocks noChangeAspect="1"/>
            </p:cNvGraphicFramePr>
            <p:nvPr/>
          </p:nvGraphicFramePr>
          <p:xfrm>
            <a:off x="1410" y="3607"/>
            <a:ext cx="183" cy="228"/>
          </p:xfrm>
          <a:graphic>
            <a:graphicData uri="http://schemas.openxmlformats.org/presentationml/2006/ole">
              <p:oleObj spid="_x0000_s1037321" name="公式" r:id="rId10" imgW="291973" imgH="393529" progId="Equation.3">
                <p:embed/>
              </p:oleObj>
            </a:graphicData>
          </a:graphic>
        </p:graphicFrame>
      </p:grp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4852988" y="1047750"/>
            <a:ext cx="1320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ea typeface="宋体" charset="-122"/>
            </a:endParaRPr>
          </a:p>
        </p:txBody>
      </p:sp>
      <p:graphicFrame>
        <p:nvGraphicFramePr>
          <p:cNvPr id="36888" name="Object 24"/>
          <p:cNvGraphicFramePr>
            <a:graphicFrameLocks noChangeAspect="1"/>
          </p:cNvGraphicFramePr>
          <p:nvPr/>
        </p:nvGraphicFramePr>
        <p:xfrm>
          <a:off x="2005013" y="1295400"/>
          <a:ext cx="252412" cy="239713"/>
        </p:xfrm>
        <a:graphic>
          <a:graphicData uri="http://schemas.openxmlformats.org/presentationml/2006/ole">
            <p:oleObj spid="_x0000_s1037322" name="公式" r:id="rId11" imgW="253890" imgH="241195" progId="Equation.3">
              <p:embed/>
            </p:oleObj>
          </a:graphicData>
        </a:graphic>
      </p:graphicFrame>
      <p:graphicFrame>
        <p:nvGraphicFramePr>
          <p:cNvPr id="36889" name="Object 25"/>
          <p:cNvGraphicFramePr>
            <a:graphicFrameLocks noChangeAspect="1"/>
          </p:cNvGraphicFramePr>
          <p:nvPr/>
        </p:nvGraphicFramePr>
        <p:xfrm>
          <a:off x="5081588" y="685800"/>
          <a:ext cx="239712" cy="87313"/>
        </p:xfrm>
        <a:graphic>
          <a:graphicData uri="http://schemas.openxmlformats.org/presentationml/2006/ole">
            <p:oleObj spid="_x0000_s1037323" name="公式" r:id="rId12" imgW="240986" imgH="88784" progId="Equation.3">
              <p:embed/>
            </p:oleObj>
          </a:graphicData>
        </a:graphic>
      </p:graphicFrame>
      <p:graphicFrame>
        <p:nvGraphicFramePr>
          <p:cNvPr id="36890" name="Object 26"/>
          <p:cNvGraphicFramePr>
            <a:graphicFrameLocks noChangeAspect="1"/>
          </p:cNvGraphicFramePr>
          <p:nvPr/>
        </p:nvGraphicFramePr>
        <p:xfrm>
          <a:off x="5767388" y="1295400"/>
          <a:ext cx="239712" cy="87313"/>
        </p:xfrm>
        <a:graphic>
          <a:graphicData uri="http://schemas.openxmlformats.org/presentationml/2006/ole">
            <p:oleObj spid="_x0000_s1037324" name="公式" r:id="rId13" imgW="240986" imgH="88784" progId="Equation.3">
              <p:embed/>
            </p:oleObj>
          </a:graphicData>
        </a:graphic>
      </p:graphicFrame>
      <p:graphicFrame>
        <p:nvGraphicFramePr>
          <p:cNvPr id="36891" name="Object 27"/>
          <p:cNvGraphicFramePr>
            <a:graphicFrameLocks noChangeAspect="1"/>
          </p:cNvGraphicFramePr>
          <p:nvPr/>
        </p:nvGraphicFramePr>
        <p:xfrm>
          <a:off x="2767013" y="609600"/>
          <a:ext cx="252412" cy="239713"/>
        </p:xfrm>
        <a:graphic>
          <a:graphicData uri="http://schemas.openxmlformats.org/presentationml/2006/ole">
            <p:oleObj spid="_x0000_s1037325" name="公式" r:id="rId14" imgW="253890" imgH="241195" progId="Equation.3">
              <p:embed/>
            </p:oleObj>
          </a:graphicData>
        </a:graphic>
      </p:graphicFrame>
      <p:sp>
        <p:nvSpPr>
          <p:cNvPr id="36892" name="Text Box 28"/>
          <p:cNvSpPr txBox="1">
            <a:spLocks noChangeArrowheads="1"/>
          </p:cNvSpPr>
          <p:nvPr/>
        </p:nvSpPr>
        <p:spPr bwMode="auto">
          <a:xfrm>
            <a:off x="914400" y="25146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求极值的步骤</a:t>
            </a:r>
            <a:r>
              <a:rPr lang="en-US" altLang="zh-CN" sz="28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:</a:t>
            </a:r>
            <a:endParaRPr lang="en-US" altLang="zh-CN" sz="2800" b="1" smtClean="0">
              <a:solidFill>
                <a:srgbClr val="000000"/>
              </a:solidFill>
            </a:endParaRPr>
          </a:p>
        </p:txBody>
      </p:sp>
      <p:graphicFrame>
        <p:nvGraphicFramePr>
          <p:cNvPr id="36893" name="Object 29"/>
          <p:cNvGraphicFramePr>
            <a:graphicFrameLocks noChangeAspect="1"/>
          </p:cNvGraphicFramePr>
          <p:nvPr/>
        </p:nvGraphicFramePr>
        <p:xfrm>
          <a:off x="990600" y="3276600"/>
          <a:ext cx="2590800" cy="430213"/>
        </p:xfrm>
        <a:graphic>
          <a:graphicData uri="http://schemas.openxmlformats.org/presentationml/2006/ole">
            <p:oleObj spid="_x0000_s1037326" name="公式" r:id="rId15" imgW="2590800" imgH="431800" progId="Equation.3">
              <p:embed/>
            </p:oleObj>
          </a:graphicData>
        </a:graphic>
      </p:graphicFrame>
      <p:graphicFrame>
        <p:nvGraphicFramePr>
          <p:cNvPr id="36894" name="Object 30"/>
          <p:cNvGraphicFramePr>
            <a:graphicFrameLocks noChangeAspect="1"/>
          </p:cNvGraphicFramePr>
          <p:nvPr/>
        </p:nvGraphicFramePr>
        <p:xfrm>
          <a:off x="946150" y="3887788"/>
          <a:ext cx="5530850" cy="442912"/>
        </p:xfrm>
        <a:graphic>
          <a:graphicData uri="http://schemas.openxmlformats.org/presentationml/2006/ole">
            <p:oleObj spid="_x0000_s1037327" name="公式" r:id="rId16" imgW="5715000" imgH="457200" progId="Equation.3">
              <p:embed/>
            </p:oleObj>
          </a:graphicData>
        </a:graphic>
      </p:graphicFrame>
      <p:graphicFrame>
        <p:nvGraphicFramePr>
          <p:cNvPr id="36895" name="Object 31"/>
          <p:cNvGraphicFramePr>
            <a:graphicFrameLocks noChangeAspect="1"/>
          </p:cNvGraphicFramePr>
          <p:nvPr/>
        </p:nvGraphicFramePr>
        <p:xfrm>
          <a:off x="957263" y="4518025"/>
          <a:ext cx="7805737" cy="434975"/>
        </p:xfrm>
        <a:graphic>
          <a:graphicData uri="http://schemas.openxmlformats.org/presentationml/2006/ole">
            <p:oleObj spid="_x0000_s1037328" name="公式" r:id="rId17" imgW="7988300" imgH="457200" progId="Equation.3">
              <p:embed/>
            </p:oleObj>
          </a:graphicData>
        </a:graphic>
      </p:graphicFrame>
      <p:graphicFrame>
        <p:nvGraphicFramePr>
          <p:cNvPr id="36896" name="Object 32"/>
          <p:cNvGraphicFramePr>
            <a:graphicFrameLocks noChangeAspect="1"/>
          </p:cNvGraphicFramePr>
          <p:nvPr/>
        </p:nvGraphicFramePr>
        <p:xfrm>
          <a:off x="977900" y="5132388"/>
          <a:ext cx="1689100" cy="430212"/>
        </p:xfrm>
        <a:graphic>
          <a:graphicData uri="http://schemas.openxmlformats.org/presentationml/2006/ole">
            <p:oleObj spid="_x0000_s1037329" name="公式" r:id="rId18" imgW="1688367" imgH="431613" progId="Equation.3">
              <p:embed/>
            </p:oleObj>
          </a:graphicData>
        </a:graphic>
      </p:graphicFrame>
      <p:sp>
        <p:nvSpPr>
          <p:cNvPr id="36897" name="Text Box 33"/>
          <p:cNvSpPr txBox="1">
            <a:spLocks noChangeArrowheads="1"/>
          </p:cNvSpPr>
          <p:nvPr/>
        </p:nvSpPr>
        <p:spPr bwMode="auto">
          <a:xfrm>
            <a:off x="5867400" y="22098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</a:rPr>
              <a:t>(</a:t>
            </a:r>
            <a:r>
              <a:rPr lang="zh-CN" altLang="en-US" b="1" smtClean="0">
                <a:solidFill>
                  <a:srgbClr val="000000"/>
                </a:solidFill>
              </a:rPr>
              <a:t>不是极值点情形</a:t>
            </a:r>
            <a:r>
              <a:rPr lang="en-US" altLang="zh-CN" b="1" smtClean="0">
                <a:solidFill>
                  <a:srgbClr val="000000"/>
                </a:solidFill>
              </a:rPr>
              <a:t>)</a:t>
            </a:r>
            <a:endParaRPr lang="en-US" altLang="zh-CN" sz="2800" b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80050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75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nimBg="1"/>
      <p:bldP spid="36867" grpId="0" animBg="1"/>
      <p:bldP spid="36868" grpId="0" animBg="1"/>
      <p:bldP spid="36887" grpId="0" animBg="1"/>
      <p:bldP spid="36892" grpId="0" autoUpdateAnimBg="0"/>
      <p:bldP spid="3689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3" name="Text Box 2"/>
          <p:cNvSpPr txBox="1">
            <a:spLocks noChangeArrowheads="1"/>
          </p:cNvSpPr>
          <p:nvPr/>
        </p:nvSpPr>
        <p:spPr bwMode="auto">
          <a:xfrm>
            <a:off x="838200" y="7620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zh-CN" sz="2800" b="1" dirty="0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en-US" altLang="zh-CN" sz="2800" b="1" dirty="0" smtClean="0">
              <a:solidFill>
                <a:srgbClr val="3333CC"/>
              </a:solidFill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838200" y="15240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CC"/>
                </a:solidFill>
                <a:ea typeface="黑体" pitchFamily="2" charset="-122"/>
              </a:rPr>
              <a:t>解</a:t>
            </a:r>
            <a:endParaRPr lang="zh-CN" altLang="en-US" sz="2800" b="1" smtClean="0">
              <a:solidFill>
                <a:srgbClr val="3333CC"/>
              </a:solidFill>
            </a:endParaRP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1674813" y="814388"/>
          <a:ext cx="6402387" cy="469900"/>
        </p:xfrm>
        <a:graphic>
          <a:graphicData uri="http://schemas.openxmlformats.org/presentationml/2006/ole">
            <p:oleObj spid="_x0000_s1038338" name="公式" r:id="rId3" imgW="6400800" imgH="469900" progId="Equation.3">
              <p:embed/>
            </p:oleObj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1524000" y="1524000"/>
          <a:ext cx="3251200" cy="469900"/>
        </p:xfrm>
        <a:graphic>
          <a:graphicData uri="http://schemas.openxmlformats.org/presentationml/2006/ole">
            <p:oleObj spid="_x0000_s1038339" name="公式" r:id="rId4" imgW="3251200" imgH="469900" progId="Equation.3">
              <p:embed/>
            </p:oleObj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990600" y="2209800"/>
          <a:ext cx="1943100" cy="430213"/>
        </p:xfrm>
        <a:graphic>
          <a:graphicData uri="http://schemas.openxmlformats.org/presentationml/2006/ole">
            <p:oleObj spid="_x0000_s1038340" name="公式" r:id="rId5" imgW="1943100" imgH="431800" progId="Equation.3">
              <p:embed/>
            </p:oleObj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3200400" y="2209800"/>
          <a:ext cx="3365500" cy="430213"/>
        </p:xfrm>
        <a:graphic>
          <a:graphicData uri="http://schemas.openxmlformats.org/presentationml/2006/ole">
            <p:oleObj spid="_x0000_s1038341" name="公式" r:id="rId6" imgW="3365500" imgH="431800" progId="Equation.3">
              <p:embed/>
            </p:oleObj>
          </a:graphicData>
        </a:graphic>
      </p:graphicFrame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6781800" y="21336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</a:rPr>
              <a:t>列表讨论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066800" y="2971800"/>
            <a:ext cx="7543800" cy="2362200"/>
            <a:chOff x="480" y="2352"/>
            <a:chExt cx="4752" cy="1488"/>
          </a:xfrm>
        </p:grpSpPr>
        <p:sp>
          <p:nvSpPr>
            <p:cNvPr id="14369" name="Line 10"/>
            <p:cNvSpPr>
              <a:spLocks noChangeShapeType="1"/>
            </p:cNvSpPr>
            <p:nvPr/>
          </p:nvSpPr>
          <p:spPr bwMode="auto">
            <a:xfrm>
              <a:off x="480" y="2352"/>
              <a:ext cx="47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70" name="Line 11"/>
            <p:cNvSpPr>
              <a:spLocks noChangeShapeType="1"/>
            </p:cNvSpPr>
            <p:nvPr/>
          </p:nvSpPr>
          <p:spPr bwMode="auto">
            <a:xfrm>
              <a:off x="480" y="2736"/>
              <a:ext cx="47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71" name="Line 12"/>
            <p:cNvSpPr>
              <a:spLocks noChangeShapeType="1"/>
            </p:cNvSpPr>
            <p:nvPr/>
          </p:nvSpPr>
          <p:spPr bwMode="auto">
            <a:xfrm>
              <a:off x="480" y="3168"/>
              <a:ext cx="47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72" name="Line 13"/>
            <p:cNvSpPr>
              <a:spLocks noChangeShapeType="1"/>
            </p:cNvSpPr>
            <p:nvPr/>
          </p:nvSpPr>
          <p:spPr bwMode="auto">
            <a:xfrm>
              <a:off x="480" y="3840"/>
              <a:ext cx="47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73" name="Line 14"/>
            <p:cNvSpPr>
              <a:spLocks noChangeShapeType="1"/>
            </p:cNvSpPr>
            <p:nvPr/>
          </p:nvSpPr>
          <p:spPr bwMode="auto">
            <a:xfrm>
              <a:off x="480" y="2352"/>
              <a:ext cx="0" cy="14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74" name="Line 15"/>
            <p:cNvSpPr>
              <a:spLocks noChangeShapeType="1"/>
            </p:cNvSpPr>
            <p:nvPr/>
          </p:nvSpPr>
          <p:spPr bwMode="auto">
            <a:xfrm>
              <a:off x="1056" y="2352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75" name="Line 16"/>
            <p:cNvSpPr>
              <a:spLocks noChangeShapeType="1"/>
            </p:cNvSpPr>
            <p:nvPr/>
          </p:nvSpPr>
          <p:spPr bwMode="auto">
            <a:xfrm>
              <a:off x="2016" y="2352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76" name="Line 17"/>
            <p:cNvSpPr>
              <a:spLocks noChangeShapeType="1"/>
            </p:cNvSpPr>
            <p:nvPr/>
          </p:nvSpPr>
          <p:spPr bwMode="auto">
            <a:xfrm>
              <a:off x="2544" y="2352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77" name="Line 18"/>
            <p:cNvSpPr>
              <a:spLocks noChangeShapeType="1"/>
            </p:cNvSpPr>
            <p:nvPr/>
          </p:nvSpPr>
          <p:spPr bwMode="auto">
            <a:xfrm>
              <a:off x="3600" y="2352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78" name="Line 19"/>
            <p:cNvSpPr>
              <a:spLocks noChangeShapeType="1"/>
            </p:cNvSpPr>
            <p:nvPr/>
          </p:nvSpPr>
          <p:spPr bwMode="auto">
            <a:xfrm>
              <a:off x="4128" y="2352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379" name="Line 20"/>
            <p:cNvSpPr>
              <a:spLocks noChangeShapeType="1"/>
            </p:cNvSpPr>
            <p:nvPr/>
          </p:nvSpPr>
          <p:spPr bwMode="auto">
            <a:xfrm>
              <a:off x="5232" y="2352"/>
              <a:ext cx="0" cy="14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aphicFrame>
        <p:nvGraphicFramePr>
          <p:cNvPr id="37909" name="Object 21"/>
          <p:cNvGraphicFramePr>
            <a:graphicFrameLocks noChangeAspect="1"/>
          </p:cNvGraphicFramePr>
          <p:nvPr/>
        </p:nvGraphicFramePr>
        <p:xfrm>
          <a:off x="1390650" y="3143250"/>
          <a:ext cx="252413" cy="239713"/>
        </p:xfrm>
        <a:graphic>
          <a:graphicData uri="http://schemas.openxmlformats.org/presentationml/2006/ole">
            <p:oleObj spid="_x0000_s1038342" name="公式" r:id="rId7" imgW="253890" imgH="241195" progId="Equation.3">
              <p:embed/>
            </p:oleObj>
          </a:graphicData>
        </a:graphic>
      </p:graphicFrame>
      <p:graphicFrame>
        <p:nvGraphicFramePr>
          <p:cNvPr id="37910" name="Object 22"/>
          <p:cNvGraphicFramePr>
            <a:graphicFrameLocks noChangeAspect="1"/>
          </p:cNvGraphicFramePr>
          <p:nvPr/>
        </p:nvGraphicFramePr>
        <p:xfrm>
          <a:off x="2133600" y="3124200"/>
          <a:ext cx="1206500" cy="392113"/>
        </p:xfrm>
        <a:graphic>
          <a:graphicData uri="http://schemas.openxmlformats.org/presentationml/2006/ole">
            <p:oleObj spid="_x0000_s1038343" name="公式" r:id="rId8" imgW="1205977" imgH="393529" progId="Equation.3">
              <p:embed/>
            </p:oleObj>
          </a:graphicData>
        </a:graphic>
      </p:graphicFrame>
      <p:graphicFrame>
        <p:nvGraphicFramePr>
          <p:cNvPr id="37911" name="Object 23"/>
          <p:cNvGraphicFramePr>
            <a:graphicFrameLocks noChangeAspect="1"/>
          </p:cNvGraphicFramePr>
          <p:nvPr/>
        </p:nvGraphicFramePr>
        <p:xfrm>
          <a:off x="7181850" y="3124200"/>
          <a:ext cx="1016000" cy="392113"/>
        </p:xfrm>
        <a:graphic>
          <a:graphicData uri="http://schemas.openxmlformats.org/presentationml/2006/ole">
            <p:oleObj spid="_x0000_s1038344" name="公式" r:id="rId9" imgW="1016000" imgH="393700" progId="Equation.3">
              <p:embed/>
            </p:oleObj>
          </a:graphicData>
        </a:graphic>
      </p:graphicFrame>
      <p:graphicFrame>
        <p:nvGraphicFramePr>
          <p:cNvPr id="37912" name="Object 24"/>
          <p:cNvGraphicFramePr>
            <a:graphicFrameLocks noChangeAspect="1"/>
          </p:cNvGraphicFramePr>
          <p:nvPr/>
        </p:nvGraphicFramePr>
        <p:xfrm>
          <a:off x="4718050" y="3124200"/>
          <a:ext cx="914400" cy="392113"/>
        </p:xfrm>
        <a:graphic>
          <a:graphicData uri="http://schemas.openxmlformats.org/presentationml/2006/ole">
            <p:oleObj spid="_x0000_s1038345" name="公式" r:id="rId10" imgW="914400" imgH="393700" progId="Equation.3">
              <p:embed/>
            </p:oleObj>
          </a:graphicData>
        </a:graphic>
      </p:graphicFrame>
      <p:graphicFrame>
        <p:nvGraphicFramePr>
          <p:cNvPr id="37913" name="Object 25"/>
          <p:cNvGraphicFramePr>
            <a:graphicFrameLocks noChangeAspect="1"/>
          </p:cNvGraphicFramePr>
          <p:nvPr/>
        </p:nvGraphicFramePr>
        <p:xfrm>
          <a:off x="3657600" y="3125788"/>
          <a:ext cx="457200" cy="303212"/>
        </p:xfrm>
        <a:graphic>
          <a:graphicData uri="http://schemas.openxmlformats.org/presentationml/2006/ole">
            <p:oleObj spid="_x0000_s1038346" name="公式" r:id="rId11" imgW="457002" imgH="304668" progId="Equation.3">
              <p:embed/>
            </p:oleObj>
          </a:graphicData>
        </a:graphic>
      </p:graphicFrame>
      <p:graphicFrame>
        <p:nvGraphicFramePr>
          <p:cNvPr id="37914" name="Object 26"/>
          <p:cNvGraphicFramePr>
            <a:graphicFrameLocks noChangeAspect="1"/>
          </p:cNvGraphicFramePr>
          <p:nvPr/>
        </p:nvGraphicFramePr>
        <p:xfrm>
          <a:off x="6292850" y="3117850"/>
          <a:ext cx="214313" cy="315913"/>
        </p:xfrm>
        <a:graphic>
          <a:graphicData uri="http://schemas.openxmlformats.org/presentationml/2006/ole">
            <p:oleObj spid="_x0000_s1038347" name="公式" r:id="rId12" imgW="215619" imgH="317087" progId="Equation.3">
              <p:embed/>
            </p:oleObj>
          </a:graphicData>
        </a:graphic>
      </p:graphicFrame>
      <p:graphicFrame>
        <p:nvGraphicFramePr>
          <p:cNvPr id="37915" name="Object 27"/>
          <p:cNvGraphicFramePr>
            <a:graphicFrameLocks noChangeAspect="1"/>
          </p:cNvGraphicFramePr>
          <p:nvPr/>
        </p:nvGraphicFramePr>
        <p:xfrm>
          <a:off x="1100138" y="3733800"/>
          <a:ext cx="862012" cy="404813"/>
        </p:xfrm>
        <a:graphic>
          <a:graphicData uri="http://schemas.openxmlformats.org/presentationml/2006/ole">
            <p:oleObj spid="_x0000_s1038348" name="公式" r:id="rId13" imgW="863225" imgH="406224" progId="Equation.3">
              <p:embed/>
            </p:oleObj>
          </a:graphicData>
        </a:graphic>
      </p:graphicFrame>
      <p:graphicFrame>
        <p:nvGraphicFramePr>
          <p:cNvPr id="37916" name="Object 28"/>
          <p:cNvGraphicFramePr>
            <a:graphicFrameLocks noChangeAspect="1"/>
          </p:cNvGraphicFramePr>
          <p:nvPr/>
        </p:nvGraphicFramePr>
        <p:xfrm>
          <a:off x="1149350" y="4597400"/>
          <a:ext cx="773113" cy="392113"/>
        </p:xfrm>
        <a:graphic>
          <a:graphicData uri="http://schemas.openxmlformats.org/presentationml/2006/ole">
            <p:oleObj spid="_x0000_s1038349" name="公式" r:id="rId14" imgW="774364" imgH="393529" progId="Equation.3">
              <p:embed/>
            </p:oleObj>
          </a:graphicData>
        </a:graphic>
      </p:graphicFrame>
      <p:graphicFrame>
        <p:nvGraphicFramePr>
          <p:cNvPr id="37917" name="Object 29"/>
          <p:cNvGraphicFramePr>
            <a:graphicFrameLocks noChangeAspect="1"/>
          </p:cNvGraphicFramePr>
          <p:nvPr/>
        </p:nvGraphicFramePr>
        <p:xfrm>
          <a:off x="2579688" y="3798888"/>
          <a:ext cx="252412" cy="239712"/>
        </p:xfrm>
        <a:graphic>
          <a:graphicData uri="http://schemas.openxmlformats.org/presentationml/2006/ole">
            <p:oleObj spid="_x0000_s1038350" name="公式" r:id="rId15" imgW="253890" imgH="241195" progId="Equation.3">
              <p:embed/>
            </p:oleObj>
          </a:graphicData>
        </a:graphic>
      </p:graphicFrame>
      <p:graphicFrame>
        <p:nvGraphicFramePr>
          <p:cNvPr id="37918" name="Object 30"/>
          <p:cNvGraphicFramePr>
            <a:graphicFrameLocks noChangeAspect="1"/>
          </p:cNvGraphicFramePr>
          <p:nvPr/>
        </p:nvGraphicFramePr>
        <p:xfrm>
          <a:off x="5105400" y="3886200"/>
          <a:ext cx="239713" cy="87313"/>
        </p:xfrm>
        <a:graphic>
          <a:graphicData uri="http://schemas.openxmlformats.org/presentationml/2006/ole">
            <p:oleObj spid="_x0000_s1038351" name="公式" r:id="rId16" imgW="240986" imgH="88784" progId="Equation.3">
              <p:embed/>
            </p:oleObj>
          </a:graphicData>
        </a:graphic>
      </p:graphicFrame>
      <p:graphicFrame>
        <p:nvGraphicFramePr>
          <p:cNvPr id="37919" name="Object 31"/>
          <p:cNvGraphicFramePr>
            <a:graphicFrameLocks noChangeAspect="1"/>
          </p:cNvGraphicFramePr>
          <p:nvPr/>
        </p:nvGraphicFramePr>
        <p:xfrm>
          <a:off x="7620000" y="3810000"/>
          <a:ext cx="252413" cy="239713"/>
        </p:xfrm>
        <a:graphic>
          <a:graphicData uri="http://schemas.openxmlformats.org/presentationml/2006/ole">
            <p:oleObj spid="_x0000_s1038352" name="公式" r:id="rId17" imgW="253890" imgH="241195" progId="Equation.3">
              <p:embed/>
            </p:oleObj>
          </a:graphicData>
        </a:graphic>
      </p:graphicFrame>
      <p:graphicFrame>
        <p:nvGraphicFramePr>
          <p:cNvPr id="37920" name="Object 32"/>
          <p:cNvGraphicFramePr>
            <a:graphicFrameLocks noChangeAspect="1"/>
          </p:cNvGraphicFramePr>
          <p:nvPr/>
        </p:nvGraphicFramePr>
        <p:xfrm>
          <a:off x="2566988" y="4637088"/>
          <a:ext cx="252412" cy="392112"/>
        </p:xfrm>
        <a:graphic>
          <a:graphicData uri="http://schemas.openxmlformats.org/presentationml/2006/ole">
            <p:oleObj spid="_x0000_s1038353" name="公式" r:id="rId18" imgW="253890" imgH="393529" progId="Equation.3">
              <p:embed/>
            </p:oleObj>
          </a:graphicData>
        </a:graphic>
      </p:graphicFrame>
      <p:graphicFrame>
        <p:nvGraphicFramePr>
          <p:cNvPr id="37921" name="Object 33"/>
          <p:cNvGraphicFramePr>
            <a:graphicFrameLocks noChangeAspect="1"/>
          </p:cNvGraphicFramePr>
          <p:nvPr/>
        </p:nvGraphicFramePr>
        <p:xfrm>
          <a:off x="3822700" y="3727450"/>
          <a:ext cx="201613" cy="315913"/>
        </p:xfrm>
        <a:graphic>
          <a:graphicData uri="http://schemas.openxmlformats.org/presentationml/2006/ole">
            <p:oleObj spid="_x0000_s1038354" name="公式" r:id="rId19" imgW="203024" imgH="317225" progId="Equation.3">
              <p:embed/>
            </p:oleObj>
          </a:graphicData>
        </a:graphic>
      </p:graphicFrame>
      <p:graphicFrame>
        <p:nvGraphicFramePr>
          <p:cNvPr id="37922" name="Object 34"/>
          <p:cNvGraphicFramePr>
            <a:graphicFrameLocks noChangeAspect="1"/>
          </p:cNvGraphicFramePr>
          <p:nvPr/>
        </p:nvGraphicFramePr>
        <p:xfrm>
          <a:off x="6324600" y="3733800"/>
          <a:ext cx="201613" cy="315913"/>
        </p:xfrm>
        <a:graphic>
          <a:graphicData uri="http://schemas.openxmlformats.org/presentationml/2006/ole">
            <p:oleObj spid="_x0000_s1038355" name="公式" r:id="rId20" imgW="203024" imgH="317225" progId="Equation.3">
              <p:embed/>
            </p:oleObj>
          </a:graphicData>
        </a:graphic>
      </p:graphicFrame>
      <p:graphicFrame>
        <p:nvGraphicFramePr>
          <p:cNvPr id="37923" name="Object 35"/>
          <p:cNvGraphicFramePr>
            <a:graphicFrameLocks noChangeAspect="1"/>
          </p:cNvGraphicFramePr>
          <p:nvPr/>
        </p:nvGraphicFramePr>
        <p:xfrm>
          <a:off x="5005388" y="4637088"/>
          <a:ext cx="252412" cy="392112"/>
        </p:xfrm>
        <a:graphic>
          <a:graphicData uri="http://schemas.openxmlformats.org/presentationml/2006/ole">
            <p:oleObj spid="_x0000_s1038356" name="公式" r:id="rId21" imgW="253890" imgH="393529" progId="Equation.3">
              <p:embed/>
            </p:oleObj>
          </a:graphicData>
        </a:graphic>
      </p:graphicFrame>
      <p:graphicFrame>
        <p:nvGraphicFramePr>
          <p:cNvPr id="37924" name="Object 36"/>
          <p:cNvGraphicFramePr>
            <a:graphicFrameLocks noChangeAspect="1"/>
          </p:cNvGraphicFramePr>
          <p:nvPr/>
        </p:nvGraphicFramePr>
        <p:xfrm>
          <a:off x="7620000" y="4648200"/>
          <a:ext cx="252413" cy="392113"/>
        </p:xfrm>
        <a:graphic>
          <a:graphicData uri="http://schemas.openxmlformats.org/presentationml/2006/ole">
            <p:oleObj spid="_x0000_s1038357" name="公式" r:id="rId22" imgW="253890" imgH="393529" progId="Equation.3">
              <p:embed/>
            </p:oleObj>
          </a:graphicData>
        </a:graphic>
      </p:graphicFrame>
      <p:sp>
        <p:nvSpPr>
          <p:cNvPr id="37925" name="Text Box 37"/>
          <p:cNvSpPr txBox="1">
            <a:spLocks noChangeArrowheads="1"/>
          </p:cNvSpPr>
          <p:nvPr/>
        </p:nvSpPr>
        <p:spPr bwMode="auto">
          <a:xfrm>
            <a:off x="3641725" y="4343400"/>
            <a:ext cx="5492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FF0000"/>
                </a:solidFill>
              </a:rPr>
              <a:t>极大值</a:t>
            </a: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37926" name="Text Box 38"/>
          <p:cNvSpPr txBox="1">
            <a:spLocks noChangeArrowheads="1"/>
          </p:cNvSpPr>
          <p:nvPr/>
        </p:nvSpPr>
        <p:spPr bwMode="auto">
          <a:xfrm>
            <a:off x="6172200" y="4324350"/>
            <a:ext cx="5492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3333CC"/>
                </a:solidFill>
              </a:rPr>
              <a:t>极小值</a:t>
            </a: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37927" name="Object 39"/>
          <p:cNvGraphicFramePr>
            <a:graphicFrameLocks noChangeAspect="1"/>
          </p:cNvGraphicFramePr>
          <p:nvPr/>
        </p:nvGraphicFramePr>
        <p:xfrm>
          <a:off x="4514850" y="5665788"/>
          <a:ext cx="1892300" cy="430212"/>
        </p:xfrm>
        <a:graphic>
          <a:graphicData uri="http://schemas.openxmlformats.org/presentationml/2006/ole">
            <p:oleObj spid="_x0000_s1038358" name="公式" r:id="rId23" imgW="1892300" imgH="431800" progId="Equation.3">
              <p:embed/>
            </p:oleObj>
          </a:graphicData>
        </a:graphic>
      </p:graphicFrame>
      <p:graphicFrame>
        <p:nvGraphicFramePr>
          <p:cNvPr id="37928" name="Object 40"/>
          <p:cNvGraphicFramePr>
            <a:graphicFrameLocks noChangeAspect="1"/>
          </p:cNvGraphicFramePr>
          <p:nvPr/>
        </p:nvGraphicFramePr>
        <p:xfrm>
          <a:off x="6470650" y="5715000"/>
          <a:ext cx="965200" cy="315913"/>
        </p:xfrm>
        <a:graphic>
          <a:graphicData uri="http://schemas.openxmlformats.org/presentationml/2006/ole">
            <p:oleObj spid="_x0000_s1038359" name="公式" r:id="rId24" imgW="964781" imgH="317362" progId="Equation.3">
              <p:embed/>
            </p:oleObj>
          </a:graphicData>
        </a:graphic>
      </p:graphicFrame>
      <p:graphicFrame>
        <p:nvGraphicFramePr>
          <p:cNvPr id="37929" name="Object 41"/>
          <p:cNvGraphicFramePr>
            <a:graphicFrameLocks noChangeAspect="1"/>
          </p:cNvGraphicFramePr>
          <p:nvPr/>
        </p:nvGraphicFramePr>
        <p:xfrm>
          <a:off x="1066800" y="5665788"/>
          <a:ext cx="2082800" cy="430212"/>
        </p:xfrm>
        <a:graphic>
          <a:graphicData uri="http://schemas.openxmlformats.org/presentationml/2006/ole">
            <p:oleObj spid="_x0000_s1038360" name="公式" r:id="rId25" imgW="2082800" imgH="431800" progId="Equation.3">
              <p:embed/>
            </p:oleObj>
          </a:graphicData>
        </a:graphic>
      </p:graphicFrame>
      <p:graphicFrame>
        <p:nvGraphicFramePr>
          <p:cNvPr id="37930" name="Object 42"/>
          <p:cNvGraphicFramePr>
            <a:graphicFrameLocks noChangeAspect="1"/>
          </p:cNvGraphicFramePr>
          <p:nvPr/>
        </p:nvGraphicFramePr>
        <p:xfrm>
          <a:off x="3225800" y="5727700"/>
          <a:ext cx="749300" cy="368300"/>
        </p:xfrm>
        <a:graphic>
          <a:graphicData uri="http://schemas.openxmlformats.org/presentationml/2006/ole">
            <p:oleObj spid="_x0000_s1038361" name="公式" r:id="rId26" imgW="749300" imgH="368300" progId="Equation.3">
              <p:embed/>
            </p:oleObj>
          </a:graphicData>
        </a:graphic>
      </p:graphicFrame>
      <p:graphicFrame>
        <p:nvGraphicFramePr>
          <p:cNvPr id="37931" name="Object 43"/>
          <p:cNvGraphicFramePr>
            <a:graphicFrameLocks noChangeAspect="1"/>
          </p:cNvGraphicFramePr>
          <p:nvPr/>
        </p:nvGraphicFramePr>
        <p:xfrm>
          <a:off x="4826000" y="1589088"/>
          <a:ext cx="2565400" cy="392112"/>
        </p:xfrm>
        <a:graphic>
          <a:graphicData uri="http://schemas.openxmlformats.org/presentationml/2006/ole">
            <p:oleObj spid="_x0000_s1038362" name="公式" r:id="rId27" imgW="2565400" imgH="3937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87508834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0"/>
      <p:bldP spid="37896" grpId="0" autoUpdateAnimBg="0"/>
      <p:bldP spid="37925" grpId="0" autoUpdateAnimBg="0"/>
      <p:bldP spid="3792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57400"/>
            <a:ext cx="5181600" cy="3200400"/>
          </a:xfrm>
          <a:prstGeom prst="rect">
            <a:avLst/>
          </a:prstGeom>
          <a:noFill/>
          <a:ln w="317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1600200" y="1347788"/>
          <a:ext cx="3848100" cy="469900"/>
        </p:xfrm>
        <a:graphic>
          <a:graphicData uri="http://schemas.openxmlformats.org/presentationml/2006/ole">
            <p:oleObj spid="_x0000_s1039362" name="公式" r:id="rId4" imgW="3848100" imgH="469900" progId="Equation.3">
              <p:embed/>
            </p:oleObj>
          </a:graphicData>
        </a:graphic>
      </p:graphicFrame>
      <p:sp>
        <p:nvSpPr>
          <p:cNvPr id="15366" name="Line 4"/>
          <p:cNvSpPr>
            <a:spLocks noChangeShapeType="1"/>
          </p:cNvSpPr>
          <p:nvPr/>
        </p:nvSpPr>
        <p:spPr bwMode="auto">
          <a:xfrm flipV="1">
            <a:off x="3086100" y="2590800"/>
            <a:ext cx="0" cy="819150"/>
          </a:xfrm>
          <a:prstGeom prst="line">
            <a:avLst/>
          </a:prstGeom>
          <a:noFill/>
          <a:ln w="12700">
            <a:solidFill>
              <a:srgbClr val="0066FF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ea typeface="宋体" charset="-122"/>
            </a:endParaRPr>
          </a:p>
        </p:txBody>
      </p:sp>
      <p:graphicFrame>
        <p:nvGraphicFramePr>
          <p:cNvPr id="15363" name="Object 5"/>
          <p:cNvGraphicFramePr>
            <a:graphicFrameLocks noChangeAspect="1"/>
          </p:cNvGraphicFramePr>
          <p:nvPr/>
        </p:nvGraphicFramePr>
        <p:xfrm>
          <a:off x="2971800" y="2362200"/>
          <a:ext cx="279400" cy="200025"/>
        </p:xfrm>
        <a:graphic>
          <a:graphicData uri="http://schemas.openxmlformats.org/presentationml/2006/ole">
            <p:oleObj spid="_x0000_s1039363" name="公式" r:id="rId5" imgW="400050" imgH="285701" progId="Equation.3">
              <p:embed/>
            </p:oleObj>
          </a:graphicData>
        </a:graphic>
      </p:graphicFrame>
      <p:sp>
        <p:nvSpPr>
          <p:cNvPr id="15367" name="Line 6"/>
          <p:cNvSpPr>
            <a:spLocks noChangeShapeType="1"/>
          </p:cNvSpPr>
          <p:nvPr/>
        </p:nvSpPr>
        <p:spPr bwMode="auto">
          <a:xfrm flipV="1">
            <a:off x="5848350" y="3409950"/>
            <a:ext cx="0" cy="1752600"/>
          </a:xfrm>
          <a:prstGeom prst="line">
            <a:avLst/>
          </a:prstGeom>
          <a:noFill/>
          <a:ln w="12700">
            <a:solidFill>
              <a:srgbClr val="0066FF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ea typeface="宋体" charset="-122"/>
            </a:endParaRPr>
          </a:p>
        </p:txBody>
      </p:sp>
      <p:graphicFrame>
        <p:nvGraphicFramePr>
          <p:cNvPr id="15364" name="Object 7"/>
          <p:cNvGraphicFramePr>
            <a:graphicFrameLocks noChangeAspect="1"/>
          </p:cNvGraphicFramePr>
          <p:nvPr/>
        </p:nvGraphicFramePr>
        <p:xfrm>
          <a:off x="5753100" y="5219700"/>
          <a:ext cx="228600" cy="166688"/>
        </p:xfrm>
        <a:graphic>
          <a:graphicData uri="http://schemas.openxmlformats.org/presentationml/2006/ole">
            <p:oleObj spid="_x0000_s1039364" name="公式" r:id="rId6" imgW="323785" imgH="228698" progId="Equation.3">
              <p:embed/>
            </p:oleObj>
          </a:graphicData>
        </a:graphic>
      </p:graphicFrame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5219700" y="13096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</a:rPr>
              <a:t>图形如下</a:t>
            </a:r>
          </a:p>
        </p:txBody>
      </p:sp>
    </p:spTree>
    <p:extLst>
      <p:ext uri="{BB962C8B-B14F-4D97-AF65-F5344CB8AC3E}">
        <p14:creationId xmlns="" xmlns:p14="http://schemas.microsoft.com/office/powerpoint/2010/main" val="371151743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533400" y="385763"/>
          <a:ext cx="8318500" cy="2052637"/>
        </p:xfrm>
        <a:graphic>
          <a:graphicData uri="http://schemas.openxmlformats.org/presentationml/2006/ole">
            <p:oleObj spid="_x0000_s1040386" name="Document" r:id="rId3" imgW="8315252" imgH="2057254" progId="Word.Document.8">
              <p:embed/>
            </p:oleObj>
          </a:graphicData>
        </a:graphic>
      </p:graphicFrame>
      <p:sp>
        <p:nvSpPr>
          <p:cNvPr id="16398" name="Text Box 3"/>
          <p:cNvSpPr txBox="1">
            <a:spLocks noChangeArrowheads="1"/>
          </p:cNvSpPr>
          <p:nvPr/>
        </p:nvSpPr>
        <p:spPr bwMode="auto">
          <a:xfrm>
            <a:off x="533400" y="3048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sz="28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3(</a:t>
            </a:r>
            <a:r>
              <a:rPr lang="zh-CN" altLang="en-US" sz="28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第二充分条件</a:t>
            </a:r>
            <a:r>
              <a:rPr lang="en-US" altLang="zh-CN" sz="28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)</a:t>
            </a:r>
            <a:endParaRPr lang="en-US" altLang="zh-CN" sz="2800" b="1" smtClean="0">
              <a:solidFill>
                <a:srgbClr val="3333CC"/>
              </a:solidFill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571500" y="255746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CC"/>
                </a:solidFill>
                <a:ea typeface="黑体" pitchFamily="2" charset="-122"/>
              </a:rPr>
              <a:t>证</a:t>
            </a:r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1181100" y="2652713"/>
          <a:ext cx="419100" cy="392112"/>
        </p:xfrm>
        <a:graphic>
          <a:graphicData uri="http://schemas.openxmlformats.org/presentationml/2006/ole">
            <p:oleObj spid="_x0000_s1040387" name="公式" r:id="rId4" imgW="418918" imgH="393529" progId="Equation.3">
              <p:embed/>
            </p:oleObj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1790700" y="2449513"/>
          <a:ext cx="5867400" cy="779462"/>
        </p:xfrm>
        <a:graphic>
          <a:graphicData uri="http://schemas.openxmlformats.org/presentationml/2006/ole">
            <p:oleObj spid="_x0000_s1040388" name="公式" r:id="rId5" imgW="5372100" imgH="838200" progId="Equation.3">
              <p:embed/>
            </p:oleObj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7761288" y="2568575"/>
          <a:ext cx="735012" cy="465138"/>
        </p:xfrm>
        <a:graphic>
          <a:graphicData uri="http://schemas.openxmlformats.org/presentationml/2006/ole">
            <p:oleObj spid="_x0000_s1040389" name="公式" r:id="rId6" imgW="583947" imgH="368140" progId="Equation.3">
              <p:embed/>
            </p:oleObj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800100" y="3352800"/>
          <a:ext cx="4953000" cy="385763"/>
        </p:xfrm>
        <a:graphic>
          <a:graphicData uri="http://schemas.openxmlformats.org/presentationml/2006/ole">
            <p:oleObj spid="_x0000_s1040390" name="公式" r:id="rId7" imgW="4914900" imgH="444500" progId="Equation.3">
              <p:embed/>
            </p:oleObj>
          </a:graphicData>
        </a:graphic>
      </p:graphicFrame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723900" y="4002088"/>
          <a:ext cx="1546225" cy="331787"/>
        </p:xfrm>
        <a:graphic>
          <a:graphicData uri="http://schemas.openxmlformats.org/presentationml/2006/ole">
            <p:oleObj spid="_x0000_s1040391" name="公式" r:id="rId8" imgW="1778000" imgH="381000" progId="Equation.3">
              <p:embed/>
            </p:oleObj>
          </a:graphicData>
        </a:graphic>
      </p:graphicFrame>
      <p:graphicFrame>
        <p:nvGraphicFramePr>
          <p:cNvPr id="39946" name="Object 10"/>
          <p:cNvGraphicFramePr>
            <a:graphicFrameLocks noChangeAspect="1"/>
          </p:cNvGraphicFramePr>
          <p:nvPr/>
        </p:nvGraphicFramePr>
        <p:xfrm>
          <a:off x="2457450" y="3968750"/>
          <a:ext cx="3333750" cy="441325"/>
        </p:xfrm>
        <a:graphic>
          <a:graphicData uri="http://schemas.openxmlformats.org/presentationml/2006/ole">
            <p:oleObj spid="_x0000_s1040392" name="公式" r:id="rId9" imgW="3352800" imgH="444500" progId="Equation.3">
              <p:embed/>
            </p:oleObj>
          </a:graphicData>
        </a:graphic>
      </p:graphicFrame>
      <p:graphicFrame>
        <p:nvGraphicFramePr>
          <p:cNvPr id="39947" name="Object 11"/>
          <p:cNvGraphicFramePr>
            <a:graphicFrameLocks noChangeAspect="1"/>
          </p:cNvGraphicFramePr>
          <p:nvPr/>
        </p:nvGraphicFramePr>
        <p:xfrm>
          <a:off x="5867400" y="4013200"/>
          <a:ext cx="506413" cy="320675"/>
        </p:xfrm>
        <a:graphic>
          <a:graphicData uri="http://schemas.openxmlformats.org/presentationml/2006/ole">
            <p:oleObj spid="_x0000_s1040393" name="公式" r:id="rId10" imgW="583947" imgH="368140" progId="Equation.3">
              <p:embed/>
            </p:oleObj>
          </a:graphicData>
        </a:graphic>
      </p:graphicFrame>
      <p:graphicFrame>
        <p:nvGraphicFramePr>
          <p:cNvPr id="39948" name="Object 12"/>
          <p:cNvGraphicFramePr>
            <a:graphicFrameLocks noChangeAspect="1"/>
          </p:cNvGraphicFramePr>
          <p:nvPr/>
        </p:nvGraphicFramePr>
        <p:xfrm>
          <a:off x="723900" y="4668838"/>
          <a:ext cx="1546225" cy="331787"/>
        </p:xfrm>
        <a:graphic>
          <a:graphicData uri="http://schemas.openxmlformats.org/presentationml/2006/ole">
            <p:oleObj spid="_x0000_s1040394" name="公式" r:id="rId11" imgW="1778000" imgH="381000" progId="Equation.3">
              <p:embed/>
            </p:oleObj>
          </a:graphicData>
        </a:graphic>
      </p:graphicFrame>
      <p:graphicFrame>
        <p:nvGraphicFramePr>
          <p:cNvPr id="39949" name="Object 13"/>
          <p:cNvGraphicFramePr>
            <a:graphicFrameLocks noChangeAspect="1"/>
          </p:cNvGraphicFramePr>
          <p:nvPr/>
        </p:nvGraphicFramePr>
        <p:xfrm>
          <a:off x="2533650" y="4625975"/>
          <a:ext cx="3295650" cy="436563"/>
        </p:xfrm>
        <a:graphic>
          <a:graphicData uri="http://schemas.openxmlformats.org/presentationml/2006/ole">
            <p:oleObj spid="_x0000_s1040395" name="公式" r:id="rId12" imgW="3352800" imgH="444500" progId="Equation.3">
              <p:embed/>
            </p:oleObj>
          </a:graphicData>
        </a:graphic>
      </p:graphicFrame>
      <p:graphicFrame>
        <p:nvGraphicFramePr>
          <p:cNvPr id="39950" name="Object 14"/>
          <p:cNvGraphicFramePr>
            <a:graphicFrameLocks noChangeAspect="1"/>
          </p:cNvGraphicFramePr>
          <p:nvPr/>
        </p:nvGraphicFramePr>
        <p:xfrm>
          <a:off x="5932488" y="4714875"/>
          <a:ext cx="506412" cy="320675"/>
        </p:xfrm>
        <a:graphic>
          <a:graphicData uri="http://schemas.openxmlformats.org/presentationml/2006/ole">
            <p:oleObj spid="_x0000_s1040396" name="公式" r:id="rId13" imgW="583947" imgH="368140" progId="Equation.3">
              <p:embed/>
            </p:oleObj>
          </a:graphicData>
        </a:graphic>
      </p:graphicFrame>
      <p:graphicFrame>
        <p:nvGraphicFramePr>
          <p:cNvPr id="39951" name="Object 15"/>
          <p:cNvGraphicFramePr>
            <a:graphicFrameLocks noChangeAspect="1"/>
          </p:cNvGraphicFramePr>
          <p:nvPr/>
        </p:nvGraphicFramePr>
        <p:xfrm>
          <a:off x="723900" y="5202238"/>
          <a:ext cx="5275263" cy="593725"/>
        </p:xfrm>
        <a:graphic>
          <a:graphicData uri="http://schemas.openxmlformats.org/presentationml/2006/ole">
            <p:oleObj spid="_x0000_s1040397" name="文档" r:id="rId14" imgW="5273040" imgH="594360" progId="Word.Document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23343265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2" name="Text Box 2"/>
          <p:cNvSpPr txBox="1">
            <a:spLocks noChangeArrowheads="1"/>
          </p:cNvSpPr>
          <p:nvPr/>
        </p:nvSpPr>
        <p:spPr bwMode="auto">
          <a:xfrm>
            <a:off x="755650" y="7620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zh-CN" sz="2800" b="1" dirty="0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9</a:t>
            </a:r>
            <a:endParaRPr lang="en-US" altLang="zh-CN" sz="2800" b="1" dirty="0" smtClean="0">
              <a:solidFill>
                <a:srgbClr val="3333CC"/>
              </a:solidFill>
            </a:endParaRP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755650" y="15240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CC"/>
                </a:solidFill>
                <a:ea typeface="黑体" pitchFamily="2" charset="-122"/>
              </a:rPr>
              <a:t>另解</a:t>
            </a:r>
            <a:endParaRPr lang="zh-CN" altLang="en-US" sz="2800" b="1" smtClean="0">
              <a:solidFill>
                <a:srgbClr val="3333CC"/>
              </a:solidFill>
            </a:endParaRPr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1592263" y="814388"/>
          <a:ext cx="6402387" cy="469900"/>
        </p:xfrm>
        <a:graphic>
          <a:graphicData uri="http://schemas.openxmlformats.org/presentationml/2006/ole">
            <p:oleObj spid="_x0000_s1041410" name="公式" r:id="rId3" imgW="6400800" imgH="469900" progId="Equation.3">
              <p:embed/>
            </p:oleObj>
          </a:graphicData>
        </a:graphic>
      </p:graphicFrame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1598613" y="1590675"/>
          <a:ext cx="3251200" cy="469900"/>
        </p:xfrm>
        <a:graphic>
          <a:graphicData uri="http://schemas.openxmlformats.org/presentationml/2006/ole">
            <p:oleObj spid="_x0000_s1041411" name="公式" r:id="rId4" imgW="3251200" imgH="469900" progId="Equation.3">
              <p:embed/>
            </p:oleObj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990600" y="2209800"/>
          <a:ext cx="1943100" cy="430213"/>
        </p:xfrm>
        <a:graphic>
          <a:graphicData uri="http://schemas.openxmlformats.org/presentationml/2006/ole">
            <p:oleObj spid="_x0000_s1041412" name="公式" r:id="rId5" imgW="1943100" imgH="431800" progId="Equation.3">
              <p:embed/>
            </p:oleObj>
          </a:graphicData>
        </a:graphic>
      </p:graphicFrame>
      <p:graphicFrame>
        <p:nvGraphicFramePr>
          <p:cNvPr id="91143" name="Object 7"/>
          <p:cNvGraphicFramePr>
            <a:graphicFrameLocks noChangeAspect="1"/>
          </p:cNvGraphicFramePr>
          <p:nvPr/>
        </p:nvGraphicFramePr>
        <p:xfrm>
          <a:off x="3200400" y="2209800"/>
          <a:ext cx="3365500" cy="430213"/>
        </p:xfrm>
        <a:graphic>
          <a:graphicData uri="http://schemas.openxmlformats.org/presentationml/2006/ole">
            <p:oleObj spid="_x0000_s1041413" name="公式" r:id="rId6" imgW="3365500" imgH="431800" progId="Equation.3">
              <p:embed/>
            </p:oleObj>
          </a:graphicData>
        </a:graphic>
      </p:graphicFrame>
      <p:graphicFrame>
        <p:nvGraphicFramePr>
          <p:cNvPr id="91175" name="Object 39"/>
          <p:cNvGraphicFramePr>
            <a:graphicFrameLocks noChangeAspect="1"/>
          </p:cNvGraphicFramePr>
          <p:nvPr/>
        </p:nvGraphicFramePr>
        <p:xfrm>
          <a:off x="4514850" y="4149725"/>
          <a:ext cx="1892300" cy="430213"/>
        </p:xfrm>
        <a:graphic>
          <a:graphicData uri="http://schemas.openxmlformats.org/presentationml/2006/ole">
            <p:oleObj spid="_x0000_s1041414" name="公式" r:id="rId7" imgW="1892300" imgH="431800" progId="Equation.3">
              <p:embed/>
            </p:oleObj>
          </a:graphicData>
        </a:graphic>
      </p:graphicFrame>
      <p:graphicFrame>
        <p:nvGraphicFramePr>
          <p:cNvPr id="91176" name="Object 40"/>
          <p:cNvGraphicFramePr>
            <a:graphicFrameLocks noChangeAspect="1"/>
          </p:cNvGraphicFramePr>
          <p:nvPr/>
        </p:nvGraphicFramePr>
        <p:xfrm>
          <a:off x="6470650" y="4198938"/>
          <a:ext cx="965200" cy="315912"/>
        </p:xfrm>
        <a:graphic>
          <a:graphicData uri="http://schemas.openxmlformats.org/presentationml/2006/ole">
            <p:oleObj spid="_x0000_s1041415" name="公式" r:id="rId8" imgW="964781" imgH="317362" progId="Equation.3">
              <p:embed/>
            </p:oleObj>
          </a:graphicData>
        </a:graphic>
      </p:graphicFrame>
      <p:graphicFrame>
        <p:nvGraphicFramePr>
          <p:cNvPr id="91177" name="Object 41"/>
          <p:cNvGraphicFramePr>
            <a:graphicFrameLocks noChangeAspect="1"/>
          </p:cNvGraphicFramePr>
          <p:nvPr/>
        </p:nvGraphicFramePr>
        <p:xfrm>
          <a:off x="1066800" y="4149725"/>
          <a:ext cx="2082800" cy="430213"/>
        </p:xfrm>
        <a:graphic>
          <a:graphicData uri="http://schemas.openxmlformats.org/presentationml/2006/ole">
            <p:oleObj spid="_x0000_s1041416" name="公式" r:id="rId9" imgW="2082800" imgH="431800" progId="Equation.3">
              <p:embed/>
            </p:oleObj>
          </a:graphicData>
        </a:graphic>
      </p:graphicFrame>
      <p:graphicFrame>
        <p:nvGraphicFramePr>
          <p:cNvPr id="91178" name="Object 42"/>
          <p:cNvGraphicFramePr>
            <a:graphicFrameLocks noChangeAspect="1"/>
          </p:cNvGraphicFramePr>
          <p:nvPr/>
        </p:nvGraphicFramePr>
        <p:xfrm>
          <a:off x="3225800" y="4211638"/>
          <a:ext cx="749300" cy="368300"/>
        </p:xfrm>
        <a:graphic>
          <a:graphicData uri="http://schemas.openxmlformats.org/presentationml/2006/ole">
            <p:oleObj spid="_x0000_s1041417" name="公式" r:id="rId10" imgW="749300" imgH="368300" progId="Equation.3">
              <p:embed/>
            </p:oleObj>
          </a:graphicData>
        </a:graphic>
      </p:graphicFrame>
      <p:graphicFrame>
        <p:nvGraphicFramePr>
          <p:cNvPr id="91179" name="Object 43"/>
          <p:cNvGraphicFramePr>
            <a:graphicFrameLocks noChangeAspect="1"/>
          </p:cNvGraphicFramePr>
          <p:nvPr/>
        </p:nvGraphicFramePr>
        <p:xfrm>
          <a:off x="4948238" y="1668463"/>
          <a:ext cx="2565400" cy="392112"/>
        </p:xfrm>
        <a:graphic>
          <a:graphicData uri="http://schemas.openxmlformats.org/presentationml/2006/ole">
            <p:oleObj spid="_x0000_s1041418" name="公式" r:id="rId11" imgW="2565400" imgH="393700" progId="Equation.3">
              <p:embed/>
            </p:oleObj>
          </a:graphicData>
        </a:graphic>
      </p:graphicFrame>
      <p:graphicFrame>
        <p:nvGraphicFramePr>
          <p:cNvPr id="91180" name="Object 44"/>
          <p:cNvGraphicFramePr>
            <a:graphicFrameLocks noChangeAspect="1"/>
          </p:cNvGraphicFramePr>
          <p:nvPr/>
        </p:nvGraphicFramePr>
        <p:xfrm>
          <a:off x="1187450" y="2919413"/>
          <a:ext cx="2463800" cy="406400"/>
        </p:xfrm>
        <a:graphic>
          <a:graphicData uri="http://schemas.openxmlformats.org/presentationml/2006/ole">
            <p:oleObj spid="_x0000_s1041419" name="公式" r:id="rId12" imgW="2462731" imgH="406224" progId="Equation.3">
              <p:embed/>
            </p:oleObj>
          </a:graphicData>
        </a:graphic>
      </p:graphicFrame>
      <p:graphicFrame>
        <p:nvGraphicFramePr>
          <p:cNvPr id="91181" name="Object 45"/>
          <p:cNvGraphicFramePr>
            <a:graphicFrameLocks noChangeAspect="1"/>
          </p:cNvGraphicFramePr>
          <p:nvPr/>
        </p:nvGraphicFramePr>
        <p:xfrm>
          <a:off x="1119188" y="3500438"/>
          <a:ext cx="4965700" cy="406400"/>
        </p:xfrm>
        <a:graphic>
          <a:graphicData uri="http://schemas.openxmlformats.org/presentationml/2006/ole">
            <p:oleObj spid="_x0000_s1041420" name="公式" r:id="rId13" imgW="4965700" imgH="406400" progId="Equation.3">
              <p:embed/>
            </p:oleObj>
          </a:graphicData>
        </a:graphic>
      </p:graphicFrame>
      <p:sp>
        <p:nvSpPr>
          <p:cNvPr id="91182" name="Text Box 46"/>
          <p:cNvSpPr txBox="1">
            <a:spLocks noChangeArrowheads="1"/>
          </p:cNvSpPr>
          <p:nvPr/>
        </p:nvSpPr>
        <p:spPr bwMode="auto">
          <a:xfrm>
            <a:off x="619125" y="4797425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注意</a:t>
            </a:r>
            <a:r>
              <a:rPr lang="en-US" altLang="zh-CN" sz="28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:</a:t>
            </a:r>
            <a:endParaRPr lang="en-US" altLang="zh-CN" sz="2800" b="1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91183" name="Object 47"/>
          <p:cNvGraphicFramePr>
            <a:graphicFrameLocks noChangeAspect="1"/>
          </p:cNvGraphicFramePr>
          <p:nvPr/>
        </p:nvGraphicFramePr>
        <p:xfrm>
          <a:off x="1685925" y="4897438"/>
          <a:ext cx="6415088" cy="952500"/>
        </p:xfrm>
        <a:graphic>
          <a:graphicData uri="http://schemas.openxmlformats.org/presentationml/2006/ole">
            <p:oleObj spid="_x0000_s1041421" name="公式" r:id="rId14" imgW="6413500" imgH="9525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10438537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autoUpdateAnimBg="0"/>
      <p:bldP spid="9118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889000" y="140811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zh-CN" sz="2800" b="1" dirty="0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10</a:t>
            </a:r>
            <a:endParaRPr lang="en-US" altLang="zh-CN" sz="2800" b="1" dirty="0" smtClean="0">
              <a:solidFill>
                <a:srgbClr val="3333CC"/>
              </a:solidFill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889000" y="232251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CC"/>
                </a:solidFill>
                <a:ea typeface="黑体" pitchFamily="2" charset="-122"/>
              </a:rPr>
              <a:t>解</a:t>
            </a:r>
            <a:endParaRPr lang="zh-CN" altLang="en-US" sz="2800" b="1" smtClean="0">
              <a:solidFill>
                <a:srgbClr val="3333CC"/>
              </a:solidFill>
            </a:endParaRP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879600" y="1219200"/>
          <a:ext cx="5435600" cy="722313"/>
        </p:xfrm>
        <a:graphic>
          <a:graphicData uri="http://schemas.openxmlformats.org/presentationml/2006/ole">
            <p:oleObj spid="_x0000_s1042434" name="公式" r:id="rId3" imgW="5435600" imgH="723900" progId="Equation.3">
              <p:embed/>
            </p:oleObj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1651000" y="2093913"/>
          <a:ext cx="4470400" cy="914400"/>
        </p:xfrm>
        <a:graphic>
          <a:graphicData uri="http://schemas.openxmlformats.org/presentationml/2006/ole">
            <p:oleObj spid="_x0000_s1042435" name="公式" r:id="rId4" imgW="4470400" imgH="914400" progId="Equation.3">
              <p:embed/>
            </p:oleObj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990600" y="3227388"/>
          <a:ext cx="3556000" cy="430212"/>
        </p:xfrm>
        <a:graphic>
          <a:graphicData uri="http://schemas.openxmlformats.org/presentationml/2006/ole">
            <p:oleObj spid="_x0000_s1042436" name="公式" r:id="rId5" imgW="3556000" imgH="431800" progId="Equation.3">
              <p:embed/>
            </p:oleObj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1395413" y="4035425"/>
          <a:ext cx="1509712" cy="368300"/>
        </p:xfrm>
        <a:graphic>
          <a:graphicData uri="http://schemas.openxmlformats.org/presentationml/2006/ole">
            <p:oleObj spid="_x0000_s1042437" name="公式" r:id="rId6" imgW="1562100" imgH="381000" progId="Equation.3">
              <p:embed/>
            </p:oleObj>
          </a:graphicData>
        </a:graphic>
      </p:graphicFrame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3073400" y="4025900"/>
          <a:ext cx="1651000" cy="392113"/>
        </p:xfrm>
        <a:graphic>
          <a:graphicData uri="http://schemas.openxmlformats.org/presentationml/2006/ole">
            <p:oleObj spid="_x0000_s1042438" name="公式" r:id="rId7" imgW="1497950" imgH="406224" progId="Equation.3">
              <p:embed/>
            </p:oleObj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1371600" y="4791075"/>
          <a:ext cx="1509713" cy="368300"/>
        </p:xfrm>
        <a:graphic>
          <a:graphicData uri="http://schemas.openxmlformats.org/presentationml/2006/ole">
            <p:oleObj spid="_x0000_s1042439" name="公式" r:id="rId8" imgW="1562100" imgH="381000" progId="Equation.3">
              <p:embed/>
            </p:oleObj>
          </a:graphicData>
        </a:graphic>
      </p:graphicFrame>
      <p:graphicFrame>
        <p:nvGraphicFramePr>
          <p:cNvPr id="43018" name="Object 10"/>
          <p:cNvGraphicFramePr>
            <a:graphicFrameLocks noChangeAspect="1"/>
          </p:cNvGraphicFramePr>
          <p:nvPr/>
        </p:nvGraphicFramePr>
        <p:xfrm>
          <a:off x="3040063" y="4768850"/>
          <a:ext cx="1438275" cy="392113"/>
        </p:xfrm>
        <a:graphic>
          <a:graphicData uri="http://schemas.openxmlformats.org/presentationml/2006/ole">
            <p:oleObj spid="_x0000_s1042440" name="公式" r:id="rId9" imgW="1485255" imgH="406224" progId="Equation.3">
              <p:embed/>
            </p:oleObj>
          </a:graphicData>
        </a:graphic>
      </p:graphicFrame>
      <p:graphicFrame>
        <p:nvGraphicFramePr>
          <p:cNvPr id="43019" name="Object 11"/>
          <p:cNvGraphicFramePr>
            <a:graphicFrameLocks noChangeAspect="1"/>
          </p:cNvGraphicFramePr>
          <p:nvPr/>
        </p:nvGraphicFramePr>
        <p:xfrm>
          <a:off x="1066800" y="5513388"/>
          <a:ext cx="4064000" cy="430212"/>
        </p:xfrm>
        <a:graphic>
          <a:graphicData uri="http://schemas.openxmlformats.org/presentationml/2006/ole">
            <p:oleObj spid="_x0000_s1042441" name="公式" r:id="rId10" imgW="4064000" imgH="431800" progId="Equation.3">
              <p:embed/>
            </p:oleObj>
          </a:graphicData>
        </a:graphic>
      </p:graphicFrame>
      <p:graphicFrame>
        <p:nvGraphicFramePr>
          <p:cNvPr id="43020" name="Object 12"/>
          <p:cNvGraphicFramePr>
            <a:graphicFrameLocks noChangeAspect="1"/>
          </p:cNvGraphicFramePr>
          <p:nvPr/>
        </p:nvGraphicFramePr>
        <p:xfrm>
          <a:off x="4800600" y="3227388"/>
          <a:ext cx="3670300" cy="430212"/>
        </p:xfrm>
        <a:graphic>
          <a:graphicData uri="http://schemas.openxmlformats.org/presentationml/2006/ole">
            <p:oleObj spid="_x0000_s1042442" name="公式" r:id="rId11" imgW="3670300" imgH="431800" progId="Equation.3">
              <p:embed/>
            </p:oleObj>
          </a:graphicData>
        </a:graphic>
      </p:graphicFrame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838200" y="700088"/>
            <a:ext cx="769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注意</a:t>
            </a:r>
            <a:r>
              <a:rPr lang="en-US" altLang="zh-CN" sz="28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2800" b="1" smtClean="0">
                <a:solidFill>
                  <a:srgbClr val="000000"/>
                </a:solidFill>
              </a:rPr>
              <a:t>函数的不可导点</a:t>
            </a:r>
            <a:r>
              <a:rPr lang="en-US" altLang="zh-CN" sz="2800" b="1" smtClean="0">
                <a:solidFill>
                  <a:srgbClr val="000000"/>
                </a:solidFill>
              </a:rPr>
              <a:t>,</a:t>
            </a:r>
            <a:r>
              <a:rPr lang="zh-CN" altLang="en-US" sz="2800" b="1" smtClean="0">
                <a:solidFill>
                  <a:srgbClr val="000000"/>
                </a:solidFill>
              </a:rPr>
              <a:t>也可能是函数的极值点</a:t>
            </a:r>
            <a:r>
              <a:rPr lang="en-US" altLang="zh-CN" sz="2800" b="1" smtClean="0">
                <a:solidFill>
                  <a:srgbClr val="000000"/>
                </a:solidFill>
              </a:rPr>
              <a:t>.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181600" y="3743325"/>
            <a:ext cx="3200400" cy="1976438"/>
            <a:chOff x="3264" y="2358"/>
            <a:chExt cx="2016" cy="1245"/>
          </a:xfrm>
        </p:grpSpPr>
        <p:pic>
          <p:nvPicPr>
            <p:cNvPr id="18448" name="Picture 15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2358"/>
              <a:ext cx="2016" cy="1245"/>
            </a:xfrm>
            <a:prstGeom prst="rect">
              <a:avLst/>
            </a:prstGeom>
            <a:noFill/>
            <a:ln w="3175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49" name="Line 16"/>
            <p:cNvSpPr>
              <a:spLocks noChangeShapeType="1"/>
            </p:cNvSpPr>
            <p:nvPr/>
          </p:nvSpPr>
          <p:spPr bwMode="auto">
            <a:xfrm>
              <a:off x="4320" y="2616"/>
              <a:ext cx="0" cy="588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aphicFrame>
        <p:nvGraphicFramePr>
          <p:cNvPr id="43025" name="Object 17"/>
          <p:cNvGraphicFramePr>
            <a:graphicFrameLocks noChangeAspect="1"/>
          </p:cNvGraphicFramePr>
          <p:nvPr/>
        </p:nvGraphicFramePr>
        <p:xfrm>
          <a:off x="6705600" y="3867150"/>
          <a:ext cx="304800" cy="219075"/>
        </p:xfrm>
        <a:graphic>
          <a:graphicData uri="http://schemas.openxmlformats.org/presentationml/2006/ole">
            <p:oleObj spid="_x0000_s1042443" name="公式" r:id="rId13" imgW="400050" imgH="285701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41995384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  <p:bldP spid="4301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" name="Text Box 2"/>
          <p:cNvSpPr txBox="1">
            <a:spLocks noChangeArrowheads="1"/>
          </p:cNvSpPr>
          <p:nvPr/>
        </p:nvSpPr>
        <p:spPr bwMode="auto">
          <a:xfrm>
            <a:off x="430213" y="63817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zh-CN" sz="2800" b="1" dirty="0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11</a:t>
            </a:r>
            <a:endParaRPr lang="en-US" altLang="zh-CN" sz="2800" b="1" dirty="0" smtClean="0">
              <a:solidFill>
                <a:srgbClr val="3333CC"/>
              </a:solidFill>
            </a:endParaRPr>
          </a:p>
        </p:txBody>
      </p:sp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1411288" y="366713"/>
          <a:ext cx="6256337" cy="1190625"/>
        </p:xfrm>
        <a:graphic>
          <a:graphicData uri="http://schemas.openxmlformats.org/presentationml/2006/ole">
            <p:oleObj spid="_x0000_s1043458" name="Equation" r:id="rId3" imgW="2527300" imgH="482600" progId="Equation.3">
              <p:embed/>
            </p:oleObj>
          </a:graphicData>
        </a:graphic>
      </p:graphicFrame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1268413" y="1552575"/>
          <a:ext cx="5359400" cy="603250"/>
        </p:xfrm>
        <a:graphic>
          <a:graphicData uri="http://schemas.openxmlformats.org/presentationml/2006/ole">
            <p:oleObj spid="_x0000_s1043459" name="Equation" r:id="rId4" imgW="2032000" imgH="228600" progId="Equation.3">
              <p:embed/>
            </p:oleObj>
          </a:graphicData>
        </a:graphic>
      </p:graphicFrame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354013" y="3614738"/>
          <a:ext cx="4110037" cy="474662"/>
        </p:xfrm>
        <a:graphic>
          <a:graphicData uri="http://schemas.openxmlformats.org/presentationml/2006/ole">
            <p:oleObj spid="_x0000_s1043460" name="Equation" r:id="rId5" imgW="1853396" imgH="215806" progId="Equation.3">
              <p:embed/>
            </p:oleObj>
          </a:graphicData>
        </a:graphic>
      </p:graphicFrame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1420813" y="2238375"/>
          <a:ext cx="2743200" cy="647700"/>
        </p:xfrm>
        <a:graphic>
          <a:graphicData uri="http://schemas.openxmlformats.org/presentationml/2006/ole">
            <p:oleObj spid="_x0000_s1043461" name="Equation" r:id="rId6" imgW="965200" imgH="228600" progId="Equation.3">
              <p:embed/>
            </p:oleObj>
          </a:graphicData>
        </a:graphic>
      </p:graphicFrame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1039813" y="2960688"/>
          <a:ext cx="4505325" cy="550862"/>
        </p:xfrm>
        <a:graphic>
          <a:graphicData uri="http://schemas.openxmlformats.org/presentationml/2006/ole">
            <p:oleObj spid="_x0000_s1043462" name="Equation" r:id="rId7" imgW="1764534" imgH="215806" progId="Equation.3">
              <p:embed/>
            </p:oleObj>
          </a:graphicData>
        </a:graphic>
      </p:graphicFrame>
      <p:graphicFrame>
        <p:nvGraphicFramePr>
          <p:cNvPr id="94216" name="Object 8"/>
          <p:cNvGraphicFramePr>
            <a:graphicFrameLocks noChangeAspect="1"/>
          </p:cNvGraphicFramePr>
          <p:nvPr/>
        </p:nvGraphicFramePr>
        <p:xfrm>
          <a:off x="361950" y="4216400"/>
          <a:ext cx="4535488" cy="473075"/>
        </p:xfrm>
        <a:graphic>
          <a:graphicData uri="http://schemas.openxmlformats.org/presentationml/2006/ole">
            <p:oleObj spid="_x0000_s1043463" name="公式" r:id="rId8" imgW="4622800" imgH="482600" progId="Equation.3">
              <p:embed/>
            </p:oleObj>
          </a:graphicData>
        </a:graphic>
      </p:graphicFrame>
      <p:graphicFrame>
        <p:nvGraphicFramePr>
          <p:cNvPr id="94217" name="Object 9"/>
          <p:cNvGraphicFramePr>
            <a:graphicFrameLocks noChangeAspect="1"/>
          </p:cNvGraphicFramePr>
          <p:nvPr/>
        </p:nvGraphicFramePr>
        <p:xfrm>
          <a:off x="323850" y="4808538"/>
          <a:ext cx="8389938" cy="509587"/>
        </p:xfrm>
        <a:graphic>
          <a:graphicData uri="http://schemas.openxmlformats.org/presentationml/2006/ole">
            <p:oleObj spid="_x0000_s1043464" name="公式" r:id="rId9" imgW="8128000" imgH="495300" progId="Equation.3">
              <p:embed/>
            </p:oleObj>
          </a:graphicData>
        </a:graphic>
      </p:graphicFrame>
      <p:graphicFrame>
        <p:nvGraphicFramePr>
          <p:cNvPr id="94218" name="Object 10"/>
          <p:cNvGraphicFramePr>
            <a:graphicFrameLocks noChangeAspect="1"/>
          </p:cNvGraphicFramePr>
          <p:nvPr/>
        </p:nvGraphicFramePr>
        <p:xfrm>
          <a:off x="4464050" y="3659188"/>
          <a:ext cx="3871913" cy="430212"/>
        </p:xfrm>
        <a:graphic>
          <a:graphicData uri="http://schemas.openxmlformats.org/presentationml/2006/ole">
            <p:oleObj spid="_x0000_s1043465" name="公式" r:id="rId10" imgW="3670300" imgH="431800" progId="Equation.3">
              <p:embed/>
            </p:oleObj>
          </a:graphicData>
        </a:graphic>
      </p:graphicFrame>
      <p:sp>
        <p:nvSpPr>
          <p:cNvPr id="94219" name="Text Box 11"/>
          <p:cNvSpPr txBox="1">
            <a:spLocks noChangeArrowheads="1"/>
          </p:cNvSpPr>
          <p:nvPr/>
        </p:nvSpPr>
        <p:spPr bwMode="auto">
          <a:xfrm>
            <a:off x="454025" y="156845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CC"/>
                </a:solidFill>
                <a:ea typeface="黑体" pitchFamily="2" charset="-122"/>
              </a:rPr>
              <a:t>解</a:t>
            </a:r>
            <a:endParaRPr lang="zh-CN" altLang="en-US" sz="2800" b="1" smtClean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9532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zh-CN" sz="2800" b="1" dirty="0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12</a:t>
            </a:r>
            <a:endParaRPr lang="en-US" altLang="zh-CN" sz="2800" b="1" dirty="0" smtClean="0">
              <a:solidFill>
                <a:srgbClr val="3333CC"/>
              </a:solidFill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81000" y="8382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CC"/>
                </a:solidFill>
                <a:ea typeface="黑体" pitchFamily="2" charset="-122"/>
              </a:rPr>
              <a:t>解</a:t>
            </a:r>
            <a:endParaRPr lang="zh-CN" altLang="en-US" sz="2800" b="1" smtClean="0">
              <a:solidFill>
                <a:srgbClr val="3333CC"/>
              </a:solidFill>
            </a:endParaRP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1143000" y="249238"/>
          <a:ext cx="6399213" cy="538162"/>
        </p:xfrm>
        <a:graphic>
          <a:graphicData uri="http://schemas.openxmlformats.org/presentationml/2006/ole">
            <p:oleObj spid="_x0000_s1044482" name="公式" r:id="rId3" imgW="3606800" imgH="304800" progId="Equation.3">
              <p:embed/>
            </p:oleObj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863600" y="882650"/>
          <a:ext cx="6781800" cy="946150"/>
        </p:xfrm>
        <a:graphic>
          <a:graphicData uri="http://schemas.openxmlformats.org/presentationml/2006/ole">
            <p:oleObj spid="_x0000_s1044483" name="公式" r:id="rId4" imgW="3632200" imgH="533400" progId="Equation.3">
              <p:embed/>
            </p:oleObj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863600" y="1976438"/>
          <a:ext cx="5988050" cy="422275"/>
        </p:xfrm>
        <a:graphic>
          <a:graphicData uri="http://schemas.openxmlformats.org/presentationml/2006/ole">
            <p:oleObj spid="_x0000_s1044484" name="公式" r:id="rId5" imgW="3390900" imgH="254000" progId="Equation.3">
              <p:embed/>
            </p:oleObj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939800" y="3276600"/>
          <a:ext cx="1676400" cy="441325"/>
        </p:xfrm>
        <a:graphic>
          <a:graphicData uri="http://schemas.openxmlformats.org/presentationml/2006/ole">
            <p:oleObj spid="_x0000_s1044485" name="公式" r:id="rId6" imgW="914400" imgH="241300" progId="Equation.3">
              <p:embed/>
            </p:oleObj>
          </a:graphicData>
        </a:graphic>
      </p:graphicFrame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2717800" y="3341688"/>
          <a:ext cx="1651000" cy="392112"/>
        </p:xfrm>
        <a:graphic>
          <a:graphicData uri="http://schemas.openxmlformats.org/presentationml/2006/ole">
            <p:oleObj spid="_x0000_s1044486" name="公式" r:id="rId7" imgW="1497950" imgH="406224" progId="Equation.3">
              <p:embed/>
            </p:oleObj>
          </a:graphicData>
        </a:graphic>
      </p:graphicFrame>
      <p:graphicFrame>
        <p:nvGraphicFramePr>
          <p:cNvPr id="44041" name="Object 9"/>
          <p:cNvGraphicFramePr>
            <a:graphicFrameLocks noChangeAspect="1"/>
          </p:cNvGraphicFramePr>
          <p:nvPr/>
        </p:nvGraphicFramePr>
        <p:xfrm>
          <a:off x="4454525" y="3282950"/>
          <a:ext cx="1676400" cy="439738"/>
        </p:xfrm>
        <a:graphic>
          <a:graphicData uri="http://schemas.openxmlformats.org/presentationml/2006/ole">
            <p:oleObj spid="_x0000_s1044487" name="公式" r:id="rId8" imgW="914400" imgH="241300" progId="Equation.3">
              <p:embed/>
            </p:oleObj>
          </a:graphicData>
        </a:graphic>
      </p:graphicFrame>
      <p:graphicFrame>
        <p:nvGraphicFramePr>
          <p:cNvPr id="44042" name="Object 10"/>
          <p:cNvGraphicFramePr>
            <a:graphicFrameLocks noChangeAspect="1"/>
          </p:cNvGraphicFramePr>
          <p:nvPr/>
        </p:nvGraphicFramePr>
        <p:xfrm>
          <a:off x="6207125" y="3341688"/>
          <a:ext cx="1438275" cy="392112"/>
        </p:xfrm>
        <a:graphic>
          <a:graphicData uri="http://schemas.openxmlformats.org/presentationml/2006/ole">
            <p:oleObj spid="_x0000_s1044488" name="公式" r:id="rId9" imgW="1485255" imgH="406224" progId="Equation.3">
              <p:embed/>
            </p:oleObj>
          </a:graphicData>
        </a:graphic>
      </p:graphicFrame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971550" y="3886200"/>
          <a:ext cx="3702050" cy="463550"/>
        </p:xfrm>
        <a:graphic>
          <a:graphicData uri="http://schemas.openxmlformats.org/presentationml/2006/ole">
            <p:oleObj spid="_x0000_s1044489" name="公式" r:id="rId10" imgW="2120900" imgH="266700" progId="Equation.3">
              <p:embed/>
            </p:oleObj>
          </a:graphicData>
        </a:graphic>
      </p:graphicFrame>
      <p:graphicFrame>
        <p:nvGraphicFramePr>
          <p:cNvPr id="44044" name="Object 12"/>
          <p:cNvGraphicFramePr>
            <a:graphicFrameLocks noChangeAspect="1"/>
          </p:cNvGraphicFramePr>
          <p:nvPr/>
        </p:nvGraphicFramePr>
        <p:xfrm>
          <a:off x="863600" y="2463800"/>
          <a:ext cx="5146675" cy="812800"/>
        </p:xfrm>
        <a:graphic>
          <a:graphicData uri="http://schemas.openxmlformats.org/presentationml/2006/ole">
            <p:oleObj spid="_x0000_s1044490" name="公式" r:id="rId11" imgW="2755900" imgH="457200" progId="Equation.3">
              <p:embed/>
            </p:oleObj>
          </a:graphicData>
        </a:graphic>
      </p:graphicFrame>
      <p:graphicFrame>
        <p:nvGraphicFramePr>
          <p:cNvPr id="44045" name="Object 13"/>
          <p:cNvGraphicFramePr>
            <a:graphicFrameLocks noChangeAspect="1"/>
          </p:cNvGraphicFramePr>
          <p:nvPr/>
        </p:nvGraphicFramePr>
        <p:xfrm>
          <a:off x="919163" y="4403725"/>
          <a:ext cx="7691437" cy="930275"/>
        </p:xfrm>
        <a:graphic>
          <a:graphicData uri="http://schemas.openxmlformats.org/presentationml/2006/ole">
            <p:oleObj spid="_x0000_s1044491" name="公式" r:id="rId12" imgW="4114800" imgH="5334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71315190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utoUpdateAnimBg="0"/>
      <p:bldP spid="4403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116632"/>
            <a:ext cx="5976664" cy="648072"/>
          </a:xfrm>
          <a:solidFill>
            <a:srgbClr val="FFFFFF"/>
          </a:solidFill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32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一、导函数的性质</a:t>
            </a:r>
            <a:endParaRPr lang="zh-CN" altLang="en-US" sz="32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4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68382401"/>
              </p:ext>
            </p:extLst>
          </p:nvPr>
        </p:nvGraphicFramePr>
        <p:xfrm>
          <a:off x="182314" y="858596"/>
          <a:ext cx="8782174" cy="1125537"/>
        </p:xfrm>
        <a:graphic>
          <a:graphicData uri="http://schemas.openxmlformats.org/presentationml/2006/ole">
            <p:oleObj spid="_x0000_s1017858" name="Equation" r:id="rId3" imgW="8623080" imgH="1104840" progId="Equation.3">
              <p:embed/>
            </p:oleObj>
          </a:graphicData>
        </a:graphic>
      </p:graphicFrame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152400" y="1888586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ea typeface="黑体" pitchFamily="2" charset="-122"/>
              </a:rPr>
              <a:t> </a:t>
            </a:r>
            <a:r>
              <a:rPr lang="zh-CN" altLang="zh-CN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  <a:r>
              <a:rPr lang="zh-CN" altLang="zh-CN" sz="2800" b="1" dirty="0">
                <a:solidFill>
                  <a:schemeClr val="accent2"/>
                </a:solidFill>
                <a:ea typeface="黑体" pitchFamily="2" charset="-122"/>
              </a:rPr>
              <a:t>    按定义  </a:t>
            </a:r>
            <a:endParaRPr lang="zh-CN" altLang="en-US" sz="2800" b="1" dirty="0">
              <a:solidFill>
                <a:schemeClr val="accent2"/>
              </a:solidFill>
              <a:ea typeface="黑体" pitchFamily="2" charset="-122"/>
            </a:endParaRPr>
          </a:p>
        </p:txBody>
      </p:sp>
      <p:graphicFrame>
        <p:nvGraphicFramePr>
          <p:cNvPr id="4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82518478"/>
              </p:ext>
            </p:extLst>
          </p:nvPr>
        </p:nvGraphicFramePr>
        <p:xfrm>
          <a:off x="2286000" y="1721898"/>
          <a:ext cx="4368800" cy="947738"/>
        </p:xfrm>
        <a:graphic>
          <a:graphicData uri="http://schemas.openxmlformats.org/presentationml/2006/ole">
            <p:oleObj spid="_x0000_s1017859" name="公式" r:id="rId4" imgW="2381234" imgH="523956" progId="Equation.3">
              <p:embed/>
            </p:oleObj>
          </a:graphicData>
        </a:graphic>
      </p:graphicFrame>
      <p:graphicFrame>
        <p:nvGraphicFramePr>
          <p:cNvPr id="4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78093016"/>
              </p:ext>
            </p:extLst>
          </p:nvPr>
        </p:nvGraphicFramePr>
        <p:xfrm>
          <a:off x="381000" y="2636298"/>
          <a:ext cx="8367713" cy="1381125"/>
        </p:xfrm>
        <a:graphic>
          <a:graphicData uri="http://schemas.openxmlformats.org/presentationml/2006/ole">
            <p:oleObj spid="_x0000_s1017860" name="Equation" r:id="rId5" imgW="8029599" imgH="1352387" progId="Equation.3">
              <p:embed/>
            </p:oleObj>
          </a:graphicData>
        </a:graphic>
      </p:graphicFrame>
      <p:graphicFrame>
        <p:nvGraphicFramePr>
          <p:cNvPr id="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66242613"/>
              </p:ext>
            </p:extLst>
          </p:nvPr>
        </p:nvGraphicFramePr>
        <p:xfrm>
          <a:off x="457200" y="3976694"/>
          <a:ext cx="7239000" cy="1379537"/>
        </p:xfrm>
        <a:graphic>
          <a:graphicData uri="http://schemas.openxmlformats.org/presentationml/2006/ole">
            <p:oleObj spid="_x0000_s1017861" name="公式" r:id="rId6" imgW="4133963" imgH="800100" progId="Equation.3">
              <p:embed/>
            </p:oleObj>
          </a:graphicData>
        </a:graphic>
      </p:graphicFrame>
      <p:graphicFrame>
        <p:nvGraphicFramePr>
          <p:cNvPr id="5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40036630"/>
              </p:ext>
            </p:extLst>
          </p:nvPr>
        </p:nvGraphicFramePr>
        <p:xfrm>
          <a:off x="827584" y="5385575"/>
          <a:ext cx="4398963" cy="531812"/>
        </p:xfrm>
        <a:graphic>
          <a:graphicData uri="http://schemas.openxmlformats.org/presentationml/2006/ole">
            <p:oleObj spid="_x0000_s1017862" name="公式" r:id="rId7" imgW="2152780" imgH="266586" progId="Equation.3">
              <p:embed/>
            </p:oleObj>
          </a:graphicData>
        </a:graphic>
      </p:graphicFrame>
      <p:sp>
        <p:nvSpPr>
          <p:cNvPr id="52" name="Text Box 13"/>
          <p:cNvSpPr txBox="1">
            <a:spLocks noChangeArrowheads="1"/>
          </p:cNvSpPr>
          <p:nvPr/>
        </p:nvSpPr>
        <p:spPr bwMode="auto">
          <a:xfrm>
            <a:off x="203211" y="785794"/>
            <a:ext cx="3743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ea typeface="黑体" pitchFamily="2" charset="-122"/>
              </a:rPr>
              <a:t>性质</a:t>
            </a:r>
            <a:r>
              <a:rPr lang="en-US" altLang="zh-CN" sz="2800" b="1" dirty="0">
                <a:solidFill>
                  <a:srgbClr val="9900FF"/>
                </a:solidFill>
                <a:ea typeface="黑体" pitchFamily="2" charset="-122"/>
              </a:rPr>
              <a:t>1(</a:t>
            </a:r>
            <a:r>
              <a:rPr lang="zh-CN" altLang="en-US" sz="2800" b="1" dirty="0">
                <a:solidFill>
                  <a:srgbClr val="9900FF"/>
                </a:solidFill>
                <a:ea typeface="黑体" pitchFamily="2" charset="-122"/>
              </a:rPr>
              <a:t>导数极限定理</a:t>
            </a:r>
            <a:r>
              <a:rPr lang="en-US" altLang="zh-CN" sz="2800" b="1" dirty="0">
                <a:solidFill>
                  <a:srgbClr val="9900FF"/>
                </a:solidFill>
                <a:ea typeface="黑体" pitchFamily="2" charset="-122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404285096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5262736" cy="1468016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四、最值问题</a:t>
            </a:r>
            <a:r>
              <a:rPr lang="zh-CN" altLang="en-US" sz="4000" dirty="0" smtClean="0">
                <a:solidFill>
                  <a:schemeClr val="accent2"/>
                </a:solidFill>
              </a:rPr>
              <a:t/>
            </a:r>
            <a:br>
              <a:rPr lang="zh-CN" altLang="en-US" sz="4000" dirty="0" smtClean="0">
                <a:solidFill>
                  <a:schemeClr val="accent2"/>
                </a:solidFill>
              </a:rPr>
            </a:br>
            <a:r>
              <a:rPr lang="en-US" altLang="zh-CN" sz="2800" b="1" dirty="0" smtClean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 smtClean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、求函数在闭区间上的最值</a:t>
            </a:r>
            <a:br>
              <a:rPr lang="zh-CN" altLang="en-US" sz="2800" b="1" dirty="0" smtClean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</a:br>
            <a:r>
              <a:rPr lang="en-US" altLang="zh-CN" sz="2800" b="1" dirty="0" smtClean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 smtClean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、实际问题的最值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67544" y="3593232"/>
            <a:ext cx="2514600" cy="1676400"/>
            <a:chOff x="768" y="2928"/>
            <a:chExt cx="1584" cy="1056"/>
          </a:xfrm>
        </p:grpSpPr>
        <p:sp>
          <p:nvSpPr>
            <p:cNvPr id="21549" name="Line 4"/>
            <p:cNvSpPr>
              <a:spLocks noChangeShapeType="1"/>
            </p:cNvSpPr>
            <p:nvPr/>
          </p:nvSpPr>
          <p:spPr bwMode="auto">
            <a:xfrm>
              <a:off x="768" y="3799"/>
              <a:ext cx="15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1550" name="Line 5"/>
            <p:cNvSpPr>
              <a:spLocks noChangeShapeType="1"/>
            </p:cNvSpPr>
            <p:nvPr/>
          </p:nvSpPr>
          <p:spPr bwMode="auto">
            <a:xfrm flipV="1">
              <a:off x="1056" y="2928"/>
              <a:ext cx="0" cy="10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graphicFrame>
          <p:nvGraphicFramePr>
            <p:cNvPr id="21519" name="Object 6"/>
            <p:cNvGraphicFramePr>
              <a:graphicFrameLocks noChangeAspect="1"/>
            </p:cNvGraphicFramePr>
            <p:nvPr/>
          </p:nvGraphicFramePr>
          <p:xfrm>
            <a:off x="921" y="3840"/>
            <a:ext cx="103" cy="115"/>
          </p:xfrm>
          <a:graphic>
            <a:graphicData uri="http://schemas.openxmlformats.org/presentationml/2006/ole">
              <p:oleObj spid="_x0000_s1045506" name="公式" r:id="rId3" imgW="215713" imgH="241091" progId="Equation.3">
                <p:embed/>
              </p:oleObj>
            </a:graphicData>
          </a:graphic>
        </p:graphicFrame>
        <p:graphicFrame>
          <p:nvGraphicFramePr>
            <p:cNvPr id="21520" name="Object 7"/>
            <p:cNvGraphicFramePr>
              <a:graphicFrameLocks noChangeAspect="1"/>
            </p:cNvGraphicFramePr>
            <p:nvPr/>
          </p:nvGraphicFramePr>
          <p:xfrm>
            <a:off x="2183" y="3869"/>
            <a:ext cx="121" cy="115"/>
          </p:xfrm>
          <a:graphic>
            <a:graphicData uri="http://schemas.openxmlformats.org/presentationml/2006/ole">
              <p:oleObj spid="_x0000_s1045507" name="公式" r:id="rId4" imgW="253890" imgH="241195" progId="Equation.3">
                <p:embed/>
              </p:oleObj>
            </a:graphicData>
          </a:graphic>
        </p:graphicFrame>
        <p:graphicFrame>
          <p:nvGraphicFramePr>
            <p:cNvPr id="21521" name="Object 8"/>
            <p:cNvGraphicFramePr>
              <a:graphicFrameLocks noChangeAspect="1"/>
            </p:cNvGraphicFramePr>
            <p:nvPr/>
          </p:nvGraphicFramePr>
          <p:xfrm>
            <a:off x="887" y="2928"/>
            <a:ext cx="121" cy="151"/>
          </p:xfrm>
          <a:graphic>
            <a:graphicData uri="http://schemas.openxmlformats.org/presentationml/2006/ole">
              <p:oleObj spid="_x0000_s1045508" name="公式" r:id="rId5" imgW="253780" imgH="317225" progId="Equation.3">
                <p:embed/>
              </p:oleObj>
            </a:graphicData>
          </a:graphic>
        </p:graphicFrame>
      </p:grpSp>
      <p:sp>
        <p:nvSpPr>
          <p:cNvPr id="62473" name="Freeform 9"/>
          <p:cNvSpPr>
            <a:spLocks/>
          </p:cNvSpPr>
          <p:nvPr/>
        </p:nvSpPr>
        <p:spPr bwMode="auto">
          <a:xfrm>
            <a:off x="1077144" y="3745632"/>
            <a:ext cx="1524000" cy="965200"/>
          </a:xfrm>
          <a:custGeom>
            <a:avLst/>
            <a:gdLst>
              <a:gd name="T0" fmla="*/ 0 w 1104"/>
              <a:gd name="T1" fmla="*/ 512 h 608"/>
              <a:gd name="T2" fmla="*/ 144 w 1104"/>
              <a:gd name="T3" fmla="*/ 608 h 608"/>
              <a:gd name="T4" fmla="*/ 288 w 1104"/>
              <a:gd name="T5" fmla="*/ 512 h 608"/>
              <a:gd name="T6" fmla="*/ 720 w 1104"/>
              <a:gd name="T7" fmla="*/ 32 h 608"/>
              <a:gd name="T8" fmla="*/ 1104 w 1104"/>
              <a:gd name="T9" fmla="*/ 320 h 6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4"/>
              <a:gd name="T16" fmla="*/ 0 h 608"/>
              <a:gd name="T17" fmla="*/ 1104 w 1104"/>
              <a:gd name="T18" fmla="*/ 608 h 6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4" h="608">
                <a:moveTo>
                  <a:pt x="0" y="512"/>
                </a:moveTo>
                <a:cubicBezTo>
                  <a:pt x="48" y="560"/>
                  <a:pt x="96" y="608"/>
                  <a:pt x="144" y="608"/>
                </a:cubicBezTo>
                <a:cubicBezTo>
                  <a:pt x="192" y="608"/>
                  <a:pt x="192" y="608"/>
                  <a:pt x="288" y="512"/>
                </a:cubicBezTo>
                <a:cubicBezTo>
                  <a:pt x="384" y="416"/>
                  <a:pt x="584" y="64"/>
                  <a:pt x="720" y="32"/>
                </a:cubicBezTo>
                <a:cubicBezTo>
                  <a:pt x="856" y="0"/>
                  <a:pt x="1040" y="272"/>
                  <a:pt x="1104" y="32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134544" y="3593232"/>
            <a:ext cx="2514600" cy="1676400"/>
            <a:chOff x="768" y="2928"/>
            <a:chExt cx="1584" cy="1056"/>
          </a:xfrm>
        </p:grpSpPr>
        <p:sp>
          <p:nvSpPr>
            <p:cNvPr id="21547" name="Line 11"/>
            <p:cNvSpPr>
              <a:spLocks noChangeShapeType="1"/>
            </p:cNvSpPr>
            <p:nvPr/>
          </p:nvSpPr>
          <p:spPr bwMode="auto">
            <a:xfrm>
              <a:off x="768" y="3799"/>
              <a:ext cx="15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1548" name="Line 12"/>
            <p:cNvSpPr>
              <a:spLocks noChangeShapeType="1"/>
            </p:cNvSpPr>
            <p:nvPr/>
          </p:nvSpPr>
          <p:spPr bwMode="auto">
            <a:xfrm flipV="1">
              <a:off x="1056" y="2928"/>
              <a:ext cx="0" cy="10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graphicFrame>
          <p:nvGraphicFramePr>
            <p:cNvPr id="21516" name="Object 13"/>
            <p:cNvGraphicFramePr>
              <a:graphicFrameLocks noChangeAspect="1"/>
            </p:cNvGraphicFramePr>
            <p:nvPr/>
          </p:nvGraphicFramePr>
          <p:xfrm>
            <a:off x="921" y="3840"/>
            <a:ext cx="103" cy="115"/>
          </p:xfrm>
          <a:graphic>
            <a:graphicData uri="http://schemas.openxmlformats.org/presentationml/2006/ole">
              <p:oleObj spid="_x0000_s1045509" name="公式" r:id="rId6" imgW="215713" imgH="241091" progId="Equation.3">
                <p:embed/>
              </p:oleObj>
            </a:graphicData>
          </a:graphic>
        </p:graphicFrame>
        <p:graphicFrame>
          <p:nvGraphicFramePr>
            <p:cNvPr id="21517" name="Object 14"/>
            <p:cNvGraphicFramePr>
              <a:graphicFrameLocks noChangeAspect="1"/>
            </p:cNvGraphicFramePr>
            <p:nvPr/>
          </p:nvGraphicFramePr>
          <p:xfrm>
            <a:off x="2183" y="3869"/>
            <a:ext cx="121" cy="115"/>
          </p:xfrm>
          <a:graphic>
            <a:graphicData uri="http://schemas.openxmlformats.org/presentationml/2006/ole">
              <p:oleObj spid="_x0000_s1045510" name="公式" r:id="rId7" imgW="253890" imgH="241195" progId="Equation.3">
                <p:embed/>
              </p:oleObj>
            </a:graphicData>
          </a:graphic>
        </p:graphicFrame>
        <p:graphicFrame>
          <p:nvGraphicFramePr>
            <p:cNvPr id="21518" name="Object 15"/>
            <p:cNvGraphicFramePr>
              <a:graphicFrameLocks noChangeAspect="1"/>
            </p:cNvGraphicFramePr>
            <p:nvPr/>
          </p:nvGraphicFramePr>
          <p:xfrm>
            <a:off x="887" y="2928"/>
            <a:ext cx="121" cy="151"/>
          </p:xfrm>
          <a:graphic>
            <a:graphicData uri="http://schemas.openxmlformats.org/presentationml/2006/ole">
              <p:oleObj spid="_x0000_s1045511" name="公式" r:id="rId8" imgW="253780" imgH="317225" progId="Equation.3">
                <p:embed/>
              </p:oleObj>
            </a:graphicData>
          </a:graphic>
        </p:graphicFrame>
      </p:grpSp>
      <p:sp>
        <p:nvSpPr>
          <p:cNvPr id="62480" name="Freeform 16"/>
          <p:cNvSpPr>
            <a:spLocks/>
          </p:cNvSpPr>
          <p:nvPr/>
        </p:nvSpPr>
        <p:spPr bwMode="auto">
          <a:xfrm>
            <a:off x="3820344" y="3745632"/>
            <a:ext cx="1295400" cy="990600"/>
          </a:xfrm>
          <a:custGeom>
            <a:avLst/>
            <a:gdLst>
              <a:gd name="T0" fmla="*/ 0 w 960"/>
              <a:gd name="T1" fmla="*/ 720 h 720"/>
              <a:gd name="T2" fmla="*/ 624 w 960"/>
              <a:gd name="T3" fmla="*/ 384 h 720"/>
              <a:gd name="T4" fmla="*/ 960 w 960"/>
              <a:gd name="T5" fmla="*/ 0 h 720"/>
              <a:gd name="T6" fmla="*/ 0 60000 65536"/>
              <a:gd name="T7" fmla="*/ 0 60000 65536"/>
              <a:gd name="T8" fmla="*/ 0 60000 65536"/>
              <a:gd name="T9" fmla="*/ 0 w 960"/>
              <a:gd name="T10" fmla="*/ 0 h 720"/>
              <a:gd name="T11" fmla="*/ 960 w 960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720">
                <a:moveTo>
                  <a:pt x="0" y="720"/>
                </a:moveTo>
                <a:cubicBezTo>
                  <a:pt x="232" y="612"/>
                  <a:pt x="464" y="504"/>
                  <a:pt x="624" y="384"/>
                </a:cubicBezTo>
                <a:cubicBezTo>
                  <a:pt x="784" y="264"/>
                  <a:pt x="872" y="132"/>
                  <a:pt x="960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000944" y="4240932"/>
            <a:ext cx="1662113" cy="998537"/>
            <a:chOff x="672" y="2136"/>
            <a:chExt cx="1047" cy="629"/>
          </a:xfrm>
        </p:grpSpPr>
        <p:sp>
          <p:nvSpPr>
            <p:cNvPr id="21545" name="Line 18"/>
            <p:cNvSpPr>
              <a:spLocks noChangeShapeType="1"/>
            </p:cNvSpPr>
            <p:nvPr/>
          </p:nvSpPr>
          <p:spPr bwMode="auto">
            <a:xfrm>
              <a:off x="720" y="2352"/>
              <a:ext cx="0" cy="24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1546" name="Line 19"/>
            <p:cNvSpPr>
              <a:spLocks noChangeShapeType="1"/>
            </p:cNvSpPr>
            <p:nvPr/>
          </p:nvSpPr>
          <p:spPr bwMode="auto">
            <a:xfrm>
              <a:off x="1668" y="2136"/>
              <a:ext cx="0" cy="48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graphicFrame>
          <p:nvGraphicFramePr>
            <p:cNvPr id="21514" name="Object 20"/>
            <p:cNvGraphicFramePr>
              <a:graphicFrameLocks noChangeAspect="1"/>
            </p:cNvGraphicFramePr>
            <p:nvPr/>
          </p:nvGraphicFramePr>
          <p:xfrm>
            <a:off x="1623" y="2624"/>
            <a:ext cx="96" cy="141"/>
          </p:xfrm>
          <a:graphic>
            <a:graphicData uri="http://schemas.openxmlformats.org/presentationml/2006/ole">
              <p:oleObj spid="_x0000_s1045512" name="公式" r:id="rId9" imgW="209388" imgH="304816" progId="Equation.3">
                <p:embed/>
              </p:oleObj>
            </a:graphicData>
          </a:graphic>
        </p:graphicFrame>
        <p:graphicFrame>
          <p:nvGraphicFramePr>
            <p:cNvPr id="21515" name="Object 21"/>
            <p:cNvGraphicFramePr>
              <a:graphicFrameLocks noChangeAspect="1"/>
            </p:cNvGraphicFramePr>
            <p:nvPr/>
          </p:nvGraphicFramePr>
          <p:xfrm>
            <a:off x="672" y="2640"/>
            <a:ext cx="102" cy="107"/>
          </p:xfrm>
          <a:graphic>
            <a:graphicData uri="http://schemas.openxmlformats.org/presentationml/2006/ole">
              <p:oleObj spid="_x0000_s1045513" name="公式" r:id="rId10" imgW="218921" imgH="228698" progId="Equation.3">
                <p:embed/>
              </p:oleObj>
            </a:graphicData>
          </a:graphic>
        </p:graphicFrame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5877744" y="3593232"/>
            <a:ext cx="2514600" cy="1676400"/>
            <a:chOff x="768" y="2928"/>
            <a:chExt cx="1584" cy="1056"/>
          </a:xfrm>
        </p:grpSpPr>
        <p:sp>
          <p:nvSpPr>
            <p:cNvPr id="21543" name="Line 23"/>
            <p:cNvSpPr>
              <a:spLocks noChangeShapeType="1"/>
            </p:cNvSpPr>
            <p:nvPr/>
          </p:nvSpPr>
          <p:spPr bwMode="auto">
            <a:xfrm>
              <a:off x="768" y="3799"/>
              <a:ext cx="15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1544" name="Line 24"/>
            <p:cNvSpPr>
              <a:spLocks noChangeShapeType="1"/>
            </p:cNvSpPr>
            <p:nvPr/>
          </p:nvSpPr>
          <p:spPr bwMode="auto">
            <a:xfrm flipV="1">
              <a:off x="1056" y="2928"/>
              <a:ext cx="0" cy="10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graphicFrame>
          <p:nvGraphicFramePr>
            <p:cNvPr id="21511" name="Object 25"/>
            <p:cNvGraphicFramePr>
              <a:graphicFrameLocks noChangeAspect="1"/>
            </p:cNvGraphicFramePr>
            <p:nvPr/>
          </p:nvGraphicFramePr>
          <p:xfrm>
            <a:off x="921" y="3840"/>
            <a:ext cx="103" cy="115"/>
          </p:xfrm>
          <a:graphic>
            <a:graphicData uri="http://schemas.openxmlformats.org/presentationml/2006/ole">
              <p:oleObj spid="_x0000_s1045514" name="公式" r:id="rId11" imgW="215713" imgH="241091" progId="Equation.3">
                <p:embed/>
              </p:oleObj>
            </a:graphicData>
          </a:graphic>
        </p:graphicFrame>
        <p:graphicFrame>
          <p:nvGraphicFramePr>
            <p:cNvPr id="21512" name="Object 26"/>
            <p:cNvGraphicFramePr>
              <a:graphicFrameLocks noChangeAspect="1"/>
            </p:cNvGraphicFramePr>
            <p:nvPr/>
          </p:nvGraphicFramePr>
          <p:xfrm>
            <a:off x="2183" y="3869"/>
            <a:ext cx="121" cy="115"/>
          </p:xfrm>
          <a:graphic>
            <a:graphicData uri="http://schemas.openxmlformats.org/presentationml/2006/ole">
              <p:oleObj spid="_x0000_s1045515" name="公式" r:id="rId12" imgW="253890" imgH="241195" progId="Equation.3">
                <p:embed/>
              </p:oleObj>
            </a:graphicData>
          </a:graphic>
        </p:graphicFrame>
        <p:graphicFrame>
          <p:nvGraphicFramePr>
            <p:cNvPr id="21513" name="Object 27"/>
            <p:cNvGraphicFramePr>
              <a:graphicFrameLocks noChangeAspect="1"/>
            </p:cNvGraphicFramePr>
            <p:nvPr/>
          </p:nvGraphicFramePr>
          <p:xfrm>
            <a:off x="887" y="2928"/>
            <a:ext cx="121" cy="151"/>
          </p:xfrm>
          <a:graphic>
            <a:graphicData uri="http://schemas.openxmlformats.org/presentationml/2006/ole">
              <p:oleObj spid="_x0000_s1045516" name="公式" r:id="rId13" imgW="253780" imgH="317225" progId="Equation.3">
                <p:embed/>
              </p:oleObj>
            </a:graphicData>
          </a:graphic>
        </p:graphicFrame>
      </p:grpSp>
      <p:sp>
        <p:nvSpPr>
          <p:cNvPr id="62492" name="Freeform 28"/>
          <p:cNvSpPr>
            <a:spLocks/>
          </p:cNvSpPr>
          <p:nvPr/>
        </p:nvSpPr>
        <p:spPr bwMode="auto">
          <a:xfrm>
            <a:off x="6639744" y="3821832"/>
            <a:ext cx="1219200" cy="1016000"/>
          </a:xfrm>
          <a:custGeom>
            <a:avLst/>
            <a:gdLst>
              <a:gd name="T0" fmla="*/ 0 w 768"/>
              <a:gd name="T1" fmla="*/ 0 h 640"/>
              <a:gd name="T2" fmla="*/ 288 w 768"/>
              <a:gd name="T3" fmla="*/ 288 h 640"/>
              <a:gd name="T4" fmla="*/ 432 w 768"/>
              <a:gd name="T5" fmla="*/ 528 h 640"/>
              <a:gd name="T6" fmla="*/ 576 w 768"/>
              <a:gd name="T7" fmla="*/ 624 h 640"/>
              <a:gd name="T8" fmla="*/ 768 w 768"/>
              <a:gd name="T9" fmla="*/ 432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640"/>
              <a:gd name="T17" fmla="*/ 768 w 768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640">
                <a:moveTo>
                  <a:pt x="0" y="0"/>
                </a:moveTo>
                <a:cubicBezTo>
                  <a:pt x="108" y="100"/>
                  <a:pt x="216" y="200"/>
                  <a:pt x="288" y="288"/>
                </a:cubicBezTo>
                <a:cubicBezTo>
                  <a:pt x="360" y="376"/>
                  <a:pt x="384" y="472"/>
                  <a:pt x="432" y="528"/>
                </a:cubicBezTo>
                <a:cubicBezTo>
                  <a:pt x="480" y="584"/>
                  <a:pt x="520" y="640"/>
                  <a:pt x="576" y="624"/>
                </a:cubicBezTo>
                <a:cubicBezTo>
                  <a:pt x="632" y="608"/>
                  <a:pt x="736" y="472"/>
                  <a:pt x="768" y="432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3744144" y="3821832"/>
            <a:ext cx="1447800" cy="1443037"/>
            <a:chOff x="2400" y="1872"/>
            <a:chExt cx="912" cy="909"/>
          </a:xfrm>
        </p:grpSpPr>
        <p:graphicFrame>
          <p:nvGraphicFramePr>
            <p:cNvPr id="21509" name="Object 30"/>
            <p:cNvGraphicFramePr>
              <a:graphicFrameLocks noChangeAspect="1"/>
            </p:cNvGraphicFramePr>
            <p:nvPr/>
          </p:nvGraphicFramePr>
          <p:xfrm>
            <a:off x="2400" y="2652"/>
            <a:ext cx="102" cy="107"/>
          </p:xfrm>
          <a:graphic>
            <a:graphicData uri="http://schemas.openxmlformats.org/presentationml/2006/ole">
              <p:oleObj spid="_x0000_s1045517" name="公式" r:id="rId14" imgW="218921" imgH="228698" progId="Equation.3">
                <p:embed/>
              </p:oleObj>
            </a:graphicData>
          </a:graphic>
        </p:graphicFrame>
        <p:sp>
          <p:nvSpPr>
            <p:cNvPr id="21540" name="Line 31"/>
            <p:cNvSpPr>
              <a:spLocks noChangeShapeType="1"/>
            </p:cNvSpPr>
            <p:nvPr/>
          </p:nvSpPr>
          <p:spPr bwMode="auto">
            <a:xfrm>
              <a:off x="2448" y="2448"/>
              <a:ext cx="0" cy="15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7" name="Group 32"/>
            <p:cNvGrpSpPr>
              <a:grpSpLocks/>
            </p:cNvGrpSpPr>
            <p:nvPr/>
          </p:nvGrpSpPr>
          <p:grpSpPr bwMode="auto">
            <a:xfrm>
              <a:off x="3216" y="1872"/>
              <a:ext cx="96" cy="909"/>
              <a:chOff x="3216" y="1872"/>
              <a:chExt cx="96" cy="909"/>
            </a:xfrm>
          </p:grpSpPr>
          <p:graphicFrame>
            <p:nvGraphicFramePr>
              <p:cNvPr id="21510" name="Object 33"/>
              <p:cNvGraphicFramePr>
                <a:graphicFrameLocks noChangeAspect="1"/>
              </p:cNvGraphicFramePr>
              <p:nvPr/>
            </p:nvGraphicFramePr>
            <p:xfrm>
              <a:off x="3216" y="2640"/>
              <a:ext cx="96" cy="141"/>
            </p:xfrm>
            <a:graphic>
              <a:graphicData uri="http://schemas.openxmlformats.org/presentationml/2006/ole">
                <p:oleObj spid="_x0000_s1045518" name="公式" r:id="rId15" imgW="209388" imgH="304816" progId="Equation.3">
                  <p:embed/>
                </p:oleObj>
              </a:graphicData>
            </a:graphic>
          </p:graphicFrame>
          <p:sp>
            <p:nvSpPr>
              <p:cNvPr id="21542" name="Line 34"/>
              <p:cNvSpPr>
                <a:spLocks noChangeShapeType="1"/>
              </p:cNvSpPr>
              <p:nvPr/>
            </p:nvSpPr>
            <p:spPr bwMode="auto">
              <a:xfrm>
                <a:off x="3264" y="1872"/>
                <a:ext cx="0" cy="768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6563544" y="3821832"/>
            <a:ext cx="1371600" cy="1443037"/>
            <a:chOff x="4176" y="1872"/>
            <a:chExt cx="864" cy="909"/>
          </a:xfrm>
        </p:grpSpPr>
        <p:sp>
          <p:nvSpPr>
            <p:cNvPr id="21538" name="Line 36"/>
            <p:cNvSpPr>
              <a:spLocks noChangeShapeType="1"/>
            </p:cNvSpPr>
            <p:nvPr/>
          </p:nvSpPr>
          <p:spPr bwMode="auto">
            <a:xfrm>
              <a:off x="4224" y="1872"/>
              <a:ext cx="0" cy="76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1539" name="Line 37"/>
            <p:cNvSpPr>
              <a:spLocks noChangeShapeType="1"/>
            </p:cNvSpPr>
            <p:nvPr/>
          </p:nvSpPr>
          <p:spPr bwMode="auto">
            <a:xfrm>
              <a:off x="4992" y="2352"/>
              <a:ext cx="0" cy="24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graphicFrame>
          <p:nvGraphicFramePr>
            <p:cNvPr id="21507" name="Object 38"/>
            <p:cNvGraphicFramePr>
              <a:graphicFrameLocks noChangeAspect="1"/>
            </p:cNvGraphicFramePr>
            <p:nvPr/>
          </p:nvGraphicFramePr>
          <p:xfrm>
            <a:off x="4176" y="2640"/>
            <a:ext cx="102" cy="107"/>
          </p:xfrm>
          <a:graphic>
            <a:graphicData uri="http://schemas.openxmlformats.org/presentationml/2006/ole">
              <p:oleObj spid="_x0000_s1045519" name="公式" r:id="rId16" imgW="218921" imgH="228698" progId="Equation.3">
                <p:embed/>
              </p:oleObj>
            </a:graphicData>
          </a:graphic>
        </p:graphicFrame>
        <p:graphicFrame>
          <p:nvGraphicFramePr>
            <p:cNvPr id="21508" name="Object 39"/>
            <p:cNvGraphicFramePr>
              <a:graphicFrameLocks noChangeAspect="1"/>
            </p:cNvGraphicFramePr>
            <p:nvPr/>
          </p:nvGraphicFramePr>
          <p:xfrm>
            <a:off x="4944" y="2640"/>
            <a:ext cx="96" cy="141"/>
          </p:xfrm>
          <a:graphic>
            <a:graphicData uri="http://schemas.openxmlformats.org/presentationml/2006/ole">
              <p:oleObj spid="_x0000_s1045520" name="公式" r:id="rId17" imgW="209388" imgH="304816" progId="Equation.3">
                <p:embed/>
              </p:oleObj>
            </a:graphicData>
          </a:graphic>
        </p:graphicFrame>
      </p:grpSp>
      <p:sp>
        <p:nvSpPr>
          <p:cNvPr id="62504" name="Oval 40"/>
          <p:cNvSpPr>
            <a:spLocks noChangeArrowheads="1"/>
          </p:cNvSpPr>
          <p:nvPr/>
        </p:nvSpPr>
        <p:spPr bwMode="auto">
          <a:xfrm>
            <a:off x="2067744" y="3764682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62505" name="Oval 41"/>
          <p:cNvSpPr>
            <a:spLocks noChangeArrowheads="1"/>
          </p:cNvSpPr>
          <p:nvPr/>
        </p:nvSpPr>
        <p:spPr bwMode="auto">
          <a:xfrm>
            <a:off x="1243832" y="4674319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62506" name="Oval 42"/>
          <p:cNvSpPr>
            <a:spLocks noChangeArrowheads="1"/>
          </p:cNvSpPr>
          <p:nvPr/>
        </p:nvSpPr>
        <p:spPr bwMode="auto">
          <a:xfrm>
            <a:off x="3772719" y="4702894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62507" name="Oval 43"/>
          <p:cNvSpPr>
            <a:spLocks noChangeArrowheads="1"/>
          </p:cNvSpPr>
          <p:nvPr/>
        </p:nvSpPr>
        <p:spPr bwMode="auto">
          <a:xfrm>
            <a:off x="5058594" y="3764682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62508" name="Oval 44"/>
          <p:cNvSpPr>
            <a:spLocks noChangeArrowheads="1"/>
          </p:cNvSpPr>
          <p:nvPr/>
        </p:nvSpPr>
        <p:spPr bwMode="auto">
          <a:xfrm>
            <a:off x="6601644" y="3802782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62509" name="Oval 45"/>
          <p:cNvSpPr>
            <a:spLocks noChangeArrowheads="1"/>
          </p:cNvSpPr>
          <p:nvPr/>
        </p:nvSpPr>
        <p:spPr bwMode="auto">
          <a:xfrm>
            <a:off x="7496994" y="4774332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62510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30843930"/>
              </p:ext>
            </p:extLst>
          </p:nvPr>
        </p:nvGraphicFramePr>
        <p:xfrm>
          <a:off x="696144" y="1916832"/>
          <a:ext cx="7391400" cy="1379537"/>
        </p:xfrm>
        <a:graphic>
          <a:graphicData uri="http://schemas.openxmlformats.org/presentationml/2006/ole">
            <p:oleObj spid="_x0000_s1045521" name="公式" r:id="rId18" imgW="6883400" imgH="13081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47907146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2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3" grpId="0" animBg="1"/>
      <p:bldP spid="62480" grpId="0" animBg="1"/>
      <p:bldP spid="62492" grpId="0" animBg="1"/>
      <p:bldP spid="62504" grpId="0" animBg="1"/>
      <p:bldP spid="62505" grpId="0" animBg="1"/>
      <p:bldP spid="62506" grpId="0" animBg="1"/>
      <p:bldP spid="62507" grpId="0" animBg="1"/>
      <p:bldP spid="62508" grpId="0" animBg="1"/>
      <p:bldP spid="6250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838200" y="533400"/>
            <a:ext cx="182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步骤</a:t>
            </a:r>
            <a:r>
              <a:rPr lang="en-US" altLang="zh-CN" sz="32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:</a:t>
            </a:r>
            <a:endParaRPr lang="en-US" altLang="zh-CN" sz="3200" b="1" smtClean="0">
              <a:solidFill>
                <a:srgbClr val="3333CC"/>
              </a:solidFill>
            </a:endParaRP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914400" y="1265238"/>
            <a:ext cx="678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</a:rPr>
              <a:t>1.</a:t>
            </a:r>
            <a:r>
              <a:rPr lang="zh-CN" altLang="en-US" sz="2800" b="1" smtClean="0">
                <a:solidFill>
                  <a:srgbClr val="000000"/>
                </a:solidFill>
              </a:rPr>
              <a:t>求驻点和不可导点</a:t>
            </a:r>
            <a:r>
              <a:rPr lang="en-US" altLang="zh-CN" sz="2800" b="1" smtClean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914400" y="1951038"/>
            <a:ext cx="71628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</a:rPr>
              <a:t>2.</a:t>
            </a:r>
            <a:r>
              <a:rPr lang="zh-CN" altLang="en-US" sz="2800" b="1" smtClean="0">
                <a:solidFill>
                  <a:srgbClr val="000000"/>
                </a:solidFill>
              </a:rPr>
              <a:t>求区间端点及驻点和不可导点的函数值</a:t>
            </a:r>
            <a:r>
              <a:rPr lang="en-US" altLang="zh-CN" sz="2800" b="1" smtClean="0">
                <a:solidFill>
                  <a:srgbClr val="000000"/>
                </a:solidFill>
              </a:rPr>
              <a:t>,</a:t>
            </a:r>
            <a:r>
              <a:rPr lang="zh-CN" altLang="en-US" sz="2800" b="1" smtClean="0">
                <a:solidFill>
                  <a:srgbClr val="000000"/>
                </a:solidFill>
              </a:rPr>
              <a:t>比较大小</a:t>
            </a:r>
            <a:r>
              <a:rPr lang="en-US" altLang="zh-CN" sz="2800" b="1" smtClean="0">
                <a:solidFill>
                  <a:srgbClr val="000000"/>
                </a:solidFill>
              </a:rPr>
              <a:t>,</a:t>
            </a:r>
            <a:r>
              <a:rPr lang="zh-CN" altLang="en-US" sz="2800" b="1" smtClean="0">
                <a:solidFill>
                  <a:srgbClr val="000000"/>
                </a:solidFill>
              </a:rPr>
              <a:t>那个大那个就是最大值</a:t>
            </a:r>
            <a:r>
              <a:rPr lang="en-US" altLang="zh-CN" sz="2800" b="1" smtClean="0">
                <a:solidFill>
                  <a:srgbClr val="000000"/>
                </a:solidFill>
              </a:rPr>
              <a:t>,</a:t>
            </a:r>
            <a:r>
              <a:rPr lang="zh-CN" altLang="en-US" sz="2800" b="1" smtClean="0">
                <a:solidFill>
                  <a:srgbClr val="000000"/>
                </a:solidFill>
              </a:rPr>
              <a:t>那个小那个就是最小值</a:t>
            </a:r>
            <a:r>
              <a:rPr lang="en-US" altLang="zh-CN" sz="2800" b="1" smtClean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914400" y="3505200"/>
            <a:ext cx="7391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注意</a:t>
            </a:r>
            <a:r>
              <a:rPr lang="en-US" altLang="zh-CN" sz="28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2800" b="1" smtClean="0">
                <a:solidFill>
                  <a:srgbClr val="3333CC"/>
                </a:solidFill>
              </a:rPr>
              <a:t>如果区间内只有一个极值</a:t>
            </a:r>
            <a:r>
              <a:rPr lang="en-US" altLang="zh-CN" sz="2800" b="1" smtClean="0">
                <a:solidFill>
                  <a:srgbClr val="3333CC"/>
                </a:solidFill>
              </a:rPr>
              <a:t>,</a:t>
            </a:r>
            <a:r>
              <a:rPr lang="zh-CN" altLang="en-US" sz="2800" b="1" smtClean="0">
                <a:solidFill>
                  <a:srgbClr val="3333CC"/>
                </a:solidFill>
              </a:rPr>
              <a:t>则这个极值就是最值</a:t>
            </a:r>
            <a:r>
              <a:rPr lang="en-US" altLang="zh-CN" sz="2800" b="1" smtClean="0">
                <a:solidFill>
                  <a:srgbClr val="3333CC"/>
                </a:solidFill>
              </a:rPr>
              <a:t>(</a:t>
            </a:r>
            <a:r>
              <a:rPr lang="zh-CN" altLang="en-US" sz="2800" b="1" smtClean="0">
                <a:solidFill>
                  <a:srgbClr val="3333CC"/>
                </a:solidFill>
              </a:rPr>
              <a:t>最大值或最小值</a:t>
            </a:r>
            <a:r>
              <a:rPr lang="en-US" altLang="zh-CN" sz="2800" b="1" smtClean="0">
                <a:solidFill>
                  <a:srgbClr val="3333CC"/>
                </a:solidFill>
              </a:rPr>
              <a:t>).</a:t>
            </a:r>
          </a:p>
        </p:txBody>
      </p:sp>
    </p:spTree>
    <p:extLst>
      <p:ext uri="{BB962C8B-B14F-4D97-AF65-F5344CB8AC3E}">
        <p14:creationId xmlns="" xmlns:p14="http://schemas.microsoft.com/office/powerpoint/2010/main" val="148026582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utoUpdateAnimBg="0"/>
      <p:bldP spid="63491" grpId="0" autoUpdateAnimBg="0"/>
      <p:bldP spid="63492" grpId="0" autoUpdateAnimBg="0"/>
      <p:bldP spid="63493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779463" y="62071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zh-CN" sz="2800" b="1" dirty="0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13</a:t>
            </a:r>
            <a:endParaRPr lang="en-US" altLang="zh-CN" sz="2800" b="1" dirty="0" smtClean="0">
              <a:solidFill>
                <a:srgbClr val="3333CC"/>
              </a:solidFill>
            </a:endParaRP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762000" y="172561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CC"/>
                </a:solidFill>
                <a:ea typeface="黑体" pitchFamily="2" charset="-122"/>
              </a:rPr>
              <a:t>解</a:t>
            </a:r>
            <a:endParaRPr lang="zh-CN" altLang="en-US" sz="2800" b="1" smtClean="0">
              <a:solidFill>
                <a:srgbClr val="3333CC"/>
              </a:solidFill>
            </a:endParaRPr>
          </a:p>
        </p:txBody>
      </p:sp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1524000" y="1878013"/>
          <a:ext cx="3657600" cy="404812"/>
        </p:xfrm>
        <a:graphic>
          <a:graphicData uri="http://schemas.openxmlformats.org/presentationml/2006/ole">
            <p:oleObj spid="_x0000_s1046530" name="公式" r:id="rId3" imgW="3657600" imgH="406400" progId="Equation.3">
              <p:embed/>
            </p:oleObj>
          </a:graphicData>
        </a:graphic>
      </p:graphicFrame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1757363" y="658813"/>
          <a:ext cx="6415087" cy="977900"/>
        </p:xfrm>
        <a:graphic>
          <a:graphicData uri="http://schemas.openxmlformats.org/presentationml/2006/ole">
            <p:oleObj spid="_x0000_s1046531" name="公式" r:id="rId4" imgW="6413500" imgH="977900" progId="Equation.3">
              <p:embed/>
            </p:oleObj>
          </a:graphicData>
        </a:graphic>
      </p:graphicFrame>
      <p:graphicFrame>
        <p:nvGraphicFramePr>
          <p:cNvPr id="64519" name="Object 7"/>
          <p:cNvGraphicFramePr>
            <a:graphicFrameLocks noChangeAspect="1"/>
          </p:cNvGraphicFramePr>
          <p:nvPr/>
        </p:nvGraphicFramePr>
        <p:xfrm>
          <a:off x="965200" y="2514600"/>
          <a:ext cx="3048000" cy="430213"/>
        </p:xfrm>
        <a:graphic>
          <a:graphicData uri="http://schemas.openxmlformats.org/presentationml/2006/ole">
            <p:oleObj spid="_x0000_s1046532" name="公式" r:id="rId5" imgW="3048000" imgH="431800" progId="Equation.3">
              <p:embed/>
            </p:oleObj>
          </a:graphicData>
        </a:graphic>
      </p:graphicFrame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4419600" y="2481263"/>
          <a:ext cx="2260600" cy="419100"/>
        </p:xfrm>
        <a:graphic>
          <a:graphicData uri="http://schemas.openxmlformats.org/presentationml/2006/ole">
            <p:oleObj spid="_x0000_s1046533" name="公式" r:id="rId6" imgW="2260600" imgH="419100" progId="Equation.3">
              <p:embed/>
            </p:oleObj>
          </a:graphicData>
        </a:graphic>
      </p:graphicFrame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838200" y="309721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</a:rPr>
              <a:t>计算</a:t>
            </a:r>
          </a:p>
        </p:txBody>
      </p:sp>
      <p:graphicFrame>
        <p:nvGraphicFramePr>
          <p:cNvPr id="64522" name="Object 10"/>
          <p:cNvGraphicFramePr>
            <a:graphicFrameLocks noChangeAspect="1"/>
          </p:cNvGraphicFramePr>
          <p:nvPr/>
        </p:nvGraphicFramePr>
        <p:xfrm>
          <a:off x="1828800" y="3227388"/>
          <a:ext cx="1231900" cy="392112"/>
        </p:xfrm>
        <a:graphic>
          <a:graphicData uri="http://schemas.openxmlformats.org/presentationml/2006/ole">
            <p:oleObj spid="_x0000_s1046534" name="公式" r:id="rId7" imgW="1231366" imgH="393529" progId="Equation.3">
              <p:embed/>
            </p:oleObj>
          </a:graphicData>
        </a:graphic>
      </p:graphicFrame>
      <p:graphicFrame>
        <p:nvGraphicFramePr>
          <p:cNvPr id="64523" name="Object 11"/>
          <p:cNvGraphicFramePr>
            <a:graphicFrameLocks noChangeAspect="1"/>
          </p:cNvGraphicFramePr>
          <p:nvPr/>
        </p:nvGraphicFramePr>
        <p:xfrm>
          <a:off x="3124200" y="3251200"/>
          <a:ext cx="481013" cy="368300"/>
        </p:xfrm>
        <a:graphic>
          <a:graphicData uri="http://schemas.openxmlformats.org/presentationml/2006/ole">
            <p:oleObj spid="_x0000_s1046535" name="公式" r:id="rId8" imgW="482391" imgH="368140" progId="Equation.3">
              <p:embed/>
            </p:oleObj>
          </a:graphicData>
        </a:graphic>
      </p:graphicFrame>
      <p:graphicFrame>
        <p:nvGraphicFramePr>
          <p:cNvPr id="64524" name="Object 12"/>
          <p:cNvGraphicFramePr>
            <a:graphicFrameLocks noChangeAspect="1"/>
          </p:cNvGraphicFramePr>
          <p:nvPr/>
        </p:nvGraphicFramePr>
        <p:xfrm>
          <a:off x="4495800" y="3238500"/>
          <a:ext cx="1231900" cy="392113"/>
        </p:xfrm>
        <a:graphic>
          <a:graphicData uri="http://schemas.openxmlformats.org/presentationml/2006/ole">
            <p:oleObj spid="_x0000_s1046536" name="公式" r:id="rId9" imgW="1231366" imgH="393529" progId="Equation.3">
              <p:embed/>
            </p:oleObj>
          </a:graphicData>
        </a:graphic>
      </p:graphicFrame>
      <p:graphicFrame>
        <p:nvGraphicFramePr>
          <p:cNvPr id="64525" name="Object 13"/>
          <p:cNvGraphicFramePr>
            <a:graphicFrameLocks noChangeAspect="1"/>
          </p:cNvGraphicFramePr>
          <p:nvPr/>
        </p:nvGraphicFramePr>
        <p:xfrm>
          <a:off x="5791200" y="3262313"/>
          <a:ext cx="481013" cy="368300"/>
        </p:xfrm>
        <a:graphic>
          <a:graphicData uri="http://schemas.openxmlformats.org/presentationml/2006/ole">
            <p:oleObj spid="_x0000_s1046537" name="公式" r:id="rId10" imgW="482391" imgH="368140" progId="Equation.3">
              <p:embed/>
            </p:oleObj>
          </a:graphicData>
        </a:graphic>
      </p:graphicFrame>
      <p:graphicFrame>
        <p:nvGraphicFramePr>
          <p:cNvPr id="64526" name="Object 14"/>
          <p:cNvGraphicFramePr>
            <a:graphicFrameLocks noChangeAspect="1"/>
          </p:cNvGraphicFramePr>
          <p:nvPr/>
        </p:nvGraphicFramePr>
        <p:xfrm>
          <a:off x="2057400" y="4000500"/>
          <a:ext cx="990600" cy="392113"/>
        </p:xfrm>
        <a:graphic>
          <a:graphicData uri="http://schemas.openxmlformats.org/presentationml/2006/ole">
            <p:oleObj spid="_x0000_s1046538" name="公式" r:id="rId11" imgW="990170" imgH="393529" progId="Equation.3">
              <p:embed/>
            </p:oleObj>
          </a:graphicData>
        </a:graphic>
      </p:graphicFrame>
      <p:graphicFrame>
        <p:nvGraphicFramePr>
          <p:cNvPr id="64527" name="Object 15"/>
          <p:cNvGraphicFramePr>
            <a:graphicFrameLocks noChangeAspect="1"/>
          </p:cNvGraphicFramePr>
          <p:nvPr/>
        </p:nvGraphicFramePr>
        <p:xfrm>
          <a:off x="3048000" y="4030663"/>
          <a:ext cx="303213" cy="354012"/>
        </p:xfrm>
        <a:graphic>
          <a:graphicData uri="http://schemas.openxmlformats.org/presentationml/2006/ole">
            <p:oleObj spid="_x0000_s1046539" name="公式" r:id="rId12" imgW="304536" imgH="355292" progId="Equation.3">
              <p:embed/>
            </p:oleObj>
          </a:graphicData>
        </a:graphic>
      </p:graphicFrame>
      <p:graphicFrame>
        <p:nvGraphicFramePr>
          <p:cNvPr id="64528" name="Object 16"/>
          <p:cNvGraphicFramePr>
            <a:graphicFrameLocks noChangeAspect="1"/>
          </p:cNvGraphicFramePr>
          <p:nvPr/>
        </p:nvGraphicFramePr>
        <p:xfrm>
          <a:off x="5715000" y="4000500"/>
          <a:ext cx="633413" cy="368300"/>
        </p:xfrm>
        <a:graphic>
          <a:graphicData uri="http://schemas.openxmlformats.org/presentationml/2006/ole">
            <p:oleObj spid="_x0000_s1046540" name="公式" r:id="rId13" imgW="634725" imgH="368140" progId="Equation.3">
              <p:embed/>
            </p:oleObj>
          </a:graphicData>
        </a:graphic>
      </p:graphicFrame>
      <p:graphicFrame>
        <p:nvGraphicFramePr>
          <p:cNvPr id="64529" name="Object 17"/>
          <p:cNvGraphicFramePr>
            <a:graphicFrameLocks noChangeAspect="1"/>
          </p:cNvGraphicFramePr>
          <p:nvPr/>
        </p:nvGraphicFramePr>
        <p:xfrm>
          <a:off x="4591050" y="3992563"/>
          <a:ext cx="1130300" cy="392112"/>
        </p:xfrm>
        <a:graphic>
          <a:graphicData uri="http://schemas.openxmlformats.org/presentationml/2006/ole">
            <p:oleObj spid="_x0000_s1046541" name="公式" r:id="rId14" imgW="1129810" imgH="393529" progId="Equation.3">
              <p:embed/>
            </p:oleObj>
          </a:graphicData>
        </a:graphic>
      </p:graphicFrame>
      <p:graphicFrame>
        <p:nvGraphicFramePr>
          <p:cNvPr id="64531" name="Object 19"/>
          <p:cNvGraphicFramePr>
            <a:graphicFrameLocks noChangeAspect="1"/>
          </p:cNvGraphicFramePr>
          <p:nvPr/>
        </p:nvGraphicFramePr>
        <p:xfrm>
          <a:off x="2349500" y="4581525"/>
          <a:ext cx="2870200" cy="430213"/>
        </p:xfrm>
        <a:graphic>
          <a:graphicData uri="http://schemas.openxmlformats.org/presentationml/2006/ole">
            <p:oleObj spid="_x0000_s1046542" name="公式" r:id="rId15" imgW="2870200" imgH="431800" progId="Equation.3">
              <p:embed/>
            </p:oleObj>
          </a:graphicData>
        </a:graphic>
      </p:graphicFrame>
      <p:sp>
        <p:nvSpPr>
          <p:cNvPr id="64532" name="Text Box 20"/>
          <p:cNvSpPr txBox="1">
            <a:spLocks noChangeArrowheads="1"/>
          </p:cNvSpPr>
          <p:nvPr/>
        </p:nvSpPr>
        <p:spPr bwMode="auto">
          <a:xfrm>
            <a:off x="755650" y="4494213"/>
            <a:ext cx="1871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</a:rPr>
              <a:t>比较可得</a:t>
            </a:r>
          </a:p>
        </p:txBody>
      </p:sp>
      <p:graphicFrame>
        <p:nvGraphicFramePr>
          <p:cNvPr id="64533" name="Object 21"/>
          <p:cNvGraphicFramePr>
            <a:graphicFrameLocks noChangeAspect="1"/>
          </p:cNvGraphicFramePr>
          <p:nvPr/>
        </p:nvGraphicFramePr>
        <p:xfrm>
          <a:off x="5251450" y="4583113"/>
          <a:ext cx="2489200" cy="430212"/>
        </p:xfrm>
        <a:graphic>
          <a:graphicData uri="http://schemas.openxmlformats.org/presentationml/2006/ole">
            <p:oleObj spid="_x0000_s1046543" name="公式" r:id="rId16" imgW="2489200" imgH="4318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08926606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utoUpdateAnimBg="0"/>
      <p:bldP spid="64516" grpId="0" autoUpdateAnimBg="0"/>
      <p:bldP spid="64521" grpId="0" autoUpdateAnimBg="0"/>
      <p:bldP spid="6453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03400" y="762000"/>
            <a:ext cx="5105400" cy="3152775"/>
            <a:chOff x="1248" y="1033"/>
            <a:chExt cx="3216" cy="1986"/>
          </a:xfrm>
        </p:grpSpPr>
        <p:pic>
          <p:nvPicPr>
            <p:cNvPr id="2355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1033"/>
              <a:ext cx="3216" cy="1986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557" name="Line 4"/>
            <p:cNvSpPr>
              <a:spLocks noChangeShapeType="1"/>
            </p:cNvSpPr>
            <p:nvPr/>
          </p:nvSpPr>
          <p:spPr bwMode="auto">
            <a:xfrm flipV="1">
              <a:off x="2952" y="2688"/>
              <a:ext cx="0" cy="14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3558" name="Line 5"/>
            <p:cNvSpPr>
              <a:spLocks noChangeShapeType="1"/>
            </p:cNvSpPr>
            <p:nvPr/>
          </p:nvSpPr>
          <p:spPr bwMode="auto">
            <a:xfrm flipV="1">
              <a:off x="1944" y="2160"/>
              <a:ext cx="0" cy="67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aphicFrame>
        <p:nvGraphicFramePr>
          <p:cNvPr id="23554" name="Object 9"/>
          <p:cNvGraphicFramePr>
            <a:graphicFrameLocks noChangeAspect="1"/>
          </p:cNvGraphicFramePr>
          <p:nvPr/>
        </p:nvGraphicFramePr>
        <p:xfrm>
          <a:off x="4165600" y="850900"/>
          <a:ext cx="3860800" cy="481013"/>
        </p:xfrm>
        <a:graphic>
          <a:graphicData uri="http://schemas.openxmlformats.org/presentationml/2006/ole">
            <p:oleObj spid="_x0000_s1047554" name="公式" r:id="rId4" imgW="3847970" imgH="476169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07321193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874713" y="1066800"/>
            <a:ext cx="457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实际问题求最值的步骤</a:t>
            </a:r>
            <a:r>
              <a:rPr lang="en-US" altLang="zh-CN" sz="3200" b="1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950913" y="1968500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</a:rPr>
              <a:t>(1)</a:t>
            </a:r>
            <a:r>
              <a:rPr lang="zh-CN" altLang="en-US" sz="2800" b="1" smtClean="0">
                <a:solidFill>
                  <a:srgbClr val="000000"/>
                </a:solidFill>
              </a:rPr>
              <a:t>建立目标函数</a:t>
            </a:r>
            <a:r>
              <a:rPr lang="en-US" altLang="zh-CN" sz="2800" b="1" smtClean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950913" y="27447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</a:rPr>
              <a:t>(2)</a:t>
            </a:r>
            <a:r>
              <a:rPr lang="zh-CN" altLang="en-US" sz="2800" b="1" smtClean="0">
                <a:solidFill>
                  <a:srgbClr val="000000"/>
                </a:solidFill>
              </a:rPr>
              <a:t>求最值</a:t>
            </a:r>
            <a:r>
              <a:rPr lang="en-US" altLang="zh-CN" sz="2800" b="1" smtClean="0">
                <a:solidFill>
                  <a:srgbClr val="000000"/>
                </a:solidFill>
              </a:rPr>
              <a:t>;</a:t>
            </a:r>
          </a:p>
        </p:txBody>
      </p:sp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1471613" y="3352800"/>
          <a:ext cx="6605587" cy="990600"/>
        </p:xfrm>
        <a:graphic>
          <a:graphicData uri="http://schemas.openxmlformats.org/presentationml/2006/ole">
            <p:oleObj spid="_x0000_s1048578" name="公式" r:id="rId3" imgW="6146800" imgH="9779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77108454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autoUpdateAnimBg="0"/>
      <p:bldP spid="6656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1" name="Text Box 11"/>
          <p:cNvSpPr txBox="1">
            <a:spLocks noChangeArrowheads="1"/>
          </p:cNvSpPr>
          <p:nvPr/>
        </p:nvSpPr>
        <p:spPr bwMode="auto">
          <a:xfrm>
            <a:off x="481013" y="46196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zh-CN" sz="2800" b="1" dirty="0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14</a:t>
            </a:r>
            <a:endParaRPr lang="en-US" altLang="zh-CN" sz="2800" b="1" dirty="0" smtClean="0">
              <a:solidFill>
                <a:srgbClr val="3333CC"/>
              </a:solidFill>
            </a:endParaRPr>
          </a:p>
        </p:txBody>
      </p:sp>
      <p:graphicFrame>
        <p:nvGraphicFramePr>
          <p:cNvPr id="27650" name="Object 12"/>
          <p:cNvGraphicFramePr>
            <a:graphicFrameLocks noChangeAspect="1"/>
          </p:cNvGraphicFramePr>
          <p:nvPr/>
        </p:nvGraphicFramePr>
        <p:xfrm>
          <a:off x="838200" y="457200"/>
          <a:ext cx="7391400" cy="3140075"/>
        </p:xfrm>
        <a:graphic>
          <a:graphicData uri="http://schemas.openxmlformats.org/presentationml/2006/ole">
            <p:oleObj spid="_x0000_s1049602" name="Equation" r:id="rId3" imgW="7073900" imgH="3149600" progId="Equation.3">
              <p:embed/>
            </p:oleObj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205288" y="1700213"/>
            <a:ext cx="3390900" cy="2913062"/>
            <a:chOff x="3360" y="1728"/>
            <a:chExt cx="1770" cy="1597"/>
          </a:xfrm>
        </p:grpSpPr>
        <p:sp>
          <p:nvSpPr>
            <p:cNvPr id="27663" name="AutoShape 15" descr="窄竖线"/>
            <p:cNvSpPr>
              <a:spLocks noChangeArrowheads="1"/>
            </p:cNvSpPr>
            <p:nvPr/>
          </p:nvSpPr>
          <p:spPr bwMode="auto">
            <a:xfrm flipH="1">
              <a:off x="3888" y="2352"/>
              <a:ext cx="768" cy="768"/>
            </a:xfrm>
            <a:prstGeom prst="rtTriangle">
              <a:avLst/>
            </a:prstGeom>
            <a:pattFill prst="narVert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7664" name="Arc 16"/>
            <p:cNvSpPr>
              <a:spLocks/>
            </p:cNvSpPr>
            <p:nvPr/>
          </p:nvSpPr>
          <p:spPr bwMode="auto">
            <a:xfrm flipV="1">
              <a:off x="3408" y="1776"/>
              <a:ext cx="1248" cy="1344"/>
            </a:xfrm>
            <a:custGeom>
              <a:avLst/>
              <a:gdLst>
                <a:gd name="T0" fmla="*/ 0 w 21600"/>
                <a:gd name="T1" fmla="*/ 0 h 21600"/>
                <a:gd name="T2" fmla="*/ 1248 w 21600"/>
                <a:gd name="T3" fmla="*/ 1344 h 21600"/>
                <a:gd name="T4" fmla="*/ 0 w 21600"/>
                <a:gd name="T5" fmla="*/ 134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7665" name="Line 17"/>
            <p:cNvSpPr>
              <a:spLocks noChangeShapeType="1"/>
            </p:cNvSpPr>
            <p:nvPr/>
          </p:nvSpPr>
          <p:spPr bwMode="auto">
            <a:xfrm>
              <a:off x="4656" y="1824"/>
              <a:ext cx="0" cy="129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816" y="1992"/>
              <a:ext cx="1314" cy="1212"/>
              <a:chOff x="3816" y="1992"/>
              <a:chExt cx="1314" cy="1212"/>
            </a:xfrm>
          </p:grpSpPr>
          <p:sp>
            <p:nvSpPr>
              <p:cNvPr id="27671" name="Line 19"/>
              <p:cNvSpPr>
                <a:spLocks noChangeShapeType="1"/>
              </p:cNvSpPr>
              <p:nvPr/>
            </p:nvSpPr>
            <p:spPr bwMode="auto">
              <a:xfrm flipV="1">
                <a:off x="3816" y="2064"/>
                <a:ext cx="1140" cy="114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graphicFrame>
            <p:nvGraphicFramePr>
              <p:cNvPr id="27660" name="Object 20"/>
              <p:cNvGraphicFramePr>
                <a:graphicFrameLocks noChangeAspect="1"/>
              </p:cNvGraphicFramePr>
              <p:nvPr/>
            </p:nvGraphicFramePr>
            <p:xfrm>
              <a:off x="4992" y="1992"/>
              <a:ext cx="138" cy="144"/>
            </p:xfrm>
            <a:graphic>
              <a:graphicData uri="http://schemas.openxmlformats.org/presentationml/2006/ole">
                <p:oleObj spid="_x0000_s1049603" name="公式" r:id="rId4" imgW="266587" imgH="285701" progId="Equation.3">
                  <p:embed/>
                </p:oleObj>
              </a:graphicData>
            </a:graphic>
          </p:graphicFrame>
        </p:grp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3360" y="1728"/>
              <a:ext cx="1728" cy="1559"/>
              <a:chOff x="3360" y="1728"/>
              <a:chExt cx="1728" cy="1559"/>
            </a:xfrm>
          </p:grpSpPr>
          <p:sp>
            <p:nvSpPr>
              <p:cNvPr id="27668" name="Line 22"/>
              <p:cNvSpPr>
                <a:spLocks noChangeShapeType="1"/>
              </p:cNvSpPr>
              <p:nvPr/>
            </p:nvSpPr>
            <p:spPr bwMode="auto">
              <a:xfrm>
                <a:off x="3360" y="3120"/>
                <a:ext cx="17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grpSp>
            <p:nvGrpSpPr>
              <p:cNvPr id="5" name="Group 23"/>
              <p:cNvGrpSpPr>
                <a:grpSpLocks/>
              </p:cNvGrpSpPr>
              <p:nvPr/>
            </p:nvGrpSpPr>
            <p:grpSpPr bwMode="auto">
              <a:xfrm>
                <a:off x="3360" y="1728"/>
                <a:ext cx="1715" cy="1559"/>
                <a:chOff x="3360" y="1728"/>
                <a:chExt cx="1715" cy="1559"/>
              </a:xfrm>
            </p:grpSpPr>
            <p:sp>
              <p:nvSpPr>
                <p:cNvPr id="27670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552" y="1728"/>
                  <a:ext cx="0" cy="153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smtClean="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graphicFrame>
              <p:nvGraphicFramePr>
                <p:cNvPr id="27657" name="Object 25"/>
                <p:cNvGraphicFramePr>
                  <a:graphicFrameLocks noChangeAspect="1"/>
                </p:cNvGraphicFramePr>
                <p:nvPr/>
              </p:nvGraphicFramePr>
              <p:xfrm>
                <a:off x="4950" y="3168"/>
                <a:ext cx="125" cy="119"/>
              </p:xfrm>
              <a:graphic>
                <a:graphicData uri="http://schemas.openxmlformats.org/presentationml/2006/ole">
                  <p:oleObj spid="_x0000_s1049604" name="公式" r:id="rId5" imgW="253890" imgH="241195" progId="Equation.3">
                    <p:embed/>
                  </p:oleObj>
                </a:graphicData>
              </a:graphic>
            </p:graphicFrame>
            <p:graphicFrame>
              <p:nvGraphicFramePr>
                <p:cNvPr id="27658" name="Object 26"/>
                <p:cNvGraphicFramePr>
                  <a:graphicFrameLocks noChangeAspect="1"/>
                </p:cNvGraphicFramePr>
                <p:nvPr/>
              </p:nvGraphicFramePr>
              <p:xfrm>
                <a:off x="3360" y="1758"/>
                <a:ext cx="125" cy="156"/>
              </p:xfrm>
              <a:graphic>
                <a:graphicData uri="http://schemas.openxmlformats.org/presentationml/2006/ole">
                  <p:oleObj spid="_x0000_s1049605" name="公式" r:id="rId6" imgW="253780" imgH="317225" progId="Equation.3">
                    <p:embed/>
                  </p:oleObj>
                </a:graphicData>
              </a:graphic>
            </p:graphicFrame>
            <p:graphicFrame>
              <p:nvGraphicFramePr>
                <p:cNvPr id="27659" name="Object 27"/>
                <p:cNvGraphicFramePr>
                  <a:graphicFrameLocks noChangeAspect="1"/>
                </p:cNvGraphicFramePr>
                <p:nvPr/>
              </p:nvGraphicFramePr>
              <p:xfrm>
                <a:off x="3446" y="3146"/>
                <a:ext cx="106" cy="118"/>
              </p:xfrm>
              <a:graphic>
                <a:graphicData uri="http://schemas.openxmlformats.org/presentationml/2006/ole">
                  <p:oleObj spid="_x0000_s1049606" name="公式" r:id="rId7" imgW="215713" imgH="241091" progId="Equation.3">
                    <p:embed/>
                  </p:oleObj>
                </a:graphicData>
              </a:graphic>
            </p:graphicFrame>
          </p:grpSp>
        </p:grpSp>
        <p:graphicFrame>
          <p:nvGraphicFramePr>
            <p:cNvPr id="27653" name="Object 28"/>
            <p:cNvGraphicFramePr>
              <a:graphicFrameLocks noChangeAspect="1"/>
            </p:cNvGraphicFramePr>
            <p:nvPr/>
          </p:nvGraphicFramePr>
          <p:xfrm>
            <a:off x="4041" y="2553"/>
            <a:ext cx="183" cy="183"/>
          </p:xfrm>
          <a:graphic>
            <a:graphicData uri="http://schemas.openxmlformats.org/presentationml/2006/ole">
              <p:oleObj spid="_x0000_s1049607" name="公式" r:id="rId8" imgW="285653" imgH="285701" progId="Equation.3">
                <p:embed/>
              </p:oleObj>
            </a:graphicData>
          </a:graphic>
        </p:graphicFrame>
        <p:graphicFrame>
          <p:nvGraphicFramePr>
            <p:cNvPr id="27654" name="Object 29"/>
            <p:cNvGraphicFramePr>
              <a:graphicFrameLocks noChangeAspect="1"/>
            </p:cNvGraphicFramePr>
            <p:nvPr/>
          </p:nvGraphicFramePr>
          <p:xfrm>
            <a:off x="3831" y="3168"/>
            <a:ext cx="143" cy="150"/>
          </p:xfrm>
          <a:graphic>
            <a:graphicData uri="http://schemas.openxmlformats.org/presentationml/2006/ole">
              <p:oleObj spid="_x0000_s1049608" name="公式" r:id="rId9" imgW="291973" imgH="304668" progId="Equation.3">
                <p:embed/>
              </p:oleObj>
            </a:graphicData>
          </a:graphic>
        </p:graphicFrame>
        <p:graphicFrame>
          <p:nvGraphicFramePr>
            <p:cNvPr id="27655" name="Object 30"/>
            <p:cNvGraphicFramePr>
              <a:graphicFrameLocks noChangeAspect="1"/>
            </p:cNvGraphicFramePr>
            <p:nvPr/>
          </p:nvGraphicFramePr>
          <p:xfrm>
            <a:off x="4704" y="2355"/>
            <a:ext cx="143" cy="144"/>
          </p:xfrm>
          <a:graphic>
            <a:graphicData uri="http://schemas.openxmlformats.org/presentationml/2006/ole">
              <p:oleObj spid="_x0000_s1049609" name="公式" r:id="rId10" imgW="291973" imgH="291973" progId="Equation.3">
                <p:embed/>
              </p:oleObj>
            </a:graphicData>
          </a:graphic>
        </p:graphicFrame>
        <p:graphicFrame>
          <p:nvGraphicFramePr>
            <p:cNvPr id="27656" name="Object 31"/>
            <p:cNvGraphicFramePr>
              <a:graphicFrameLocks noChangeAspect="1"/>
            </p:cNvGraphicFramePr>
            <p:nvPr/>
          </p:nvGraphicFramePr>
          <p:xfrm>
            <a:off x="4609" y="3168"/>
            <a:ext cx="143" cy="157"/>
          </p:xfrm>
          <a:graphic>
            <a:graphicData uri="http://schemas.openxmlformats.org/presentationml/2006/ole">
              <p:oleObj spid="_x0000_s1049610" name="公式" r:id="rId11" imgW="291847" imgH="317225" progId="Equation.3">
                <p:embed/>
              </p:oleObj>
            </a:graphicData>
          </a:graphic>
        </p:graphicFrame>
      </p:grpSp>
      <p:graphicFrame>
        <p:nvGraphicFramePr>
          <p:cNvPr id="27651" name="Object 33"/>
          <p:cNvGraphicFramePr>
            <a:graphicFrameLocks noGrp="1" noChangeAspect="1"/>
          </p:cNvGraphicFramePr>
          <p:nvPr>
            <p:ph sz="half" idx="1"/>
          </p:nvPr>
        </p:nvGraphicFramePr>
        <p:xfrm>
          <a:off x="6732588" y="3686175"/>
          <a:ext cx="792162" cy="303213"/>
        </p:xfrm>
        <a:graphic>
          <a:graphicData uri="http://schemas.openxmlformats.org/presentationml/2006/ole">
            <p:oleObj spid="_x0000_s1049611" name="公式" r:id="rId12" imgW="819166" imgH="304816" progId="Equation.3">
              <p:embed/>
            </p:oleObj>
          </a:graphicData>
        </a:graphic>
      </p:graphicFrame>
      <p:graphicFrame>
        <p:nvGraphicFramePr>
          <p:cNvPr id="27652" name="Object 42"/>
          <p:cNvGraphicFramePr>
            <a:graphicFrameLocks noChangeAspect="1"/>
          </p:cNvGraphicFramePr>
          <p:nvPr/>
        </p:nvGraphicFramePr>
        <p:xfrm>
          <a:off x="5435600" y="2276475"/>
          <a:ext cx="1062038" cy="493713"/>
        </p:xfrm>
        <a:graphic>
          <a:graphicData uri="http://schemas.openxmlformats.org/presentationml/2006/ole">
            <p:oleObj spid="_x0000_s1049612" name="公式" r:id="rId13" imgW="1009488" imgH="485726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1015117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3" name="Text Box 2"/>
          <p:cNvSpPr txBox="1">
            <a:spLocks noChangeArrowheads="1"/>
          </p:cNvSpPr>
          <p:nvPr/>
        </p:nvSpPr>
        <p:spPr bwMode="auto">
          <a:xfrm>
            <a:off x="838200" y="6858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CC"/>
                </a:solidFill>
                <a:ea typeface="黑体" pitchFamily="2" charset="-122"/>
              </a:rPr>
              <a:t>解</a:t>
            </a:r>
            <a:endParaRPr lang="zh-CN" altLang="en-US" sz="2800" b="1" smtClean="0">
              <a:solidFill>
                <a:srgbClr val="3333CC"/>
              </a:solidFill>
            </a:endParaRP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552575" y="70485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</a:rPr>
              <a:t>如图</a:t>
            </a:r>
            <a:r>
              <a:rPr lang="en-US" altLang="zh-CN" sz="2800" b="1" smtClean="0">
                <a:solidFill>
                  <a:srgbClr val="000000"/>
                </a:solidFill>
              </a:rPr>
              <a:t>,</a:t>
            </a:r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1304925" y="1485900"/>
          <a:ext cx="3581400" cy="442913"/>
        </p:xfrm>
        <a:graphic>
          <a:graphicData uri="http://schemas.openxmlformats.org/presentationml/2006/ole">
            <p:oleObj spid="_x0000_s1050626" name="公式" r:id="rId3" imgW="3581400" imgH="444500" progId="Equation.3">
              <p:embed/>
            </p:oleObj>
          </a:graphicData>
        </a:graphic>
      </p:graphicFrame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1000125" y="2095500"/>
          <a:ext cx="1879600" cy="381000"/>
        </p:xfrm>
        <a:graphic>
          <a:graphicData uri="http://schemas.openxmlformats.org/presentationml/2006/ole">
            <p:oleObj spid="_x0000_s1050627" name="公式" r:id="rId4" imgW="1879600" imgH="381000" progId="Equation.3">
              <p:embed/>
            </p:oleObj>
          </a:graphicData>
        </a:graphic>
      </p:graphicFrame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1466850" y="2732088"/>
          <a:ext cx="3086100" cy="430212"/>
        </p:xfrm>
        <a:graphic>
          <a:graphicData uri="http://schemas.openxmlformats.org/presentationml/2006/ole">
            <p:oleObj spid="_x0000_s1050628" name="公式" r:id="rId5" imgW="3086100" imgH="431800" progId="Equation.3">
              <p:embed/>
            </p:oleObj>
          </a:graphicData>
        </a:graphic>
      </p:graphicFrame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1009650" y="3430588"/>
          <a:ext cx="1511300" cy="481012"/>
        </p:xfrm>
        <a:graphic>
          <a:graphicData uri="http://schemas.openxmlformats.org/presentationml/2006/ole">
            <p:oleObj spid="_x0000_s1050629" name="公式" r:id="rId6" imgW="1511300" imgH="482600" progId="Equation.3">
              <p:embed/>
            </p:oleObj>
          </a:graphicData>
        </a:graphic>
      </p:graphicFrame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2667000" y="3282950"/>
          <a:ext cx="1770063" cy="755650"/>
        </p:xfrm>
        <a:graphic>
          <a:graphicData uri="http://schemas.openxmlformats.org/presentationml/2006/ole">
            <p:oleObj spid="_x0000_s1050630" name="公式" r:id="rId7" imgW="2095500" imgH="889000" progId="Equation.3">
              <p:embed/>
            </p:oleObj>
          </a:graphicData>
        </a:graphic>
      </p:graphicFrame>
      <p:graphicFrame>
        <p:nvGraphicFramePr>
          <p:cNvPr id="70665" name="Object 9"/>
          <p:cNvGraphicFramePr>
            <a:graphicFrameLocks noChangeAspect="1"/>
          </p:cNvGraphicFramePr>
          <p:nvPr/>
        </p:nvGraphicFramePr>
        <p:xfrm>
          <a:off x="5873750" y="3494088"/>
          <a:ext cx="2355850" cy="468312"/>
        </p:xfrm>
        <a:graphic>
          <a:graphicData uri="http://schemas.openxmlformats.org/presentationml/2006/ole">
            <p:oleObj spid="_x0000_s1050631" name="公式" r:id="rId8" imgW="2552700" imgH="508000" progId="Equation.3">
              <p:embed/>
            </p:oleObj>
          </a:graphicData>
        </a:graphic>
      </p:graphicFrame>
      <p:graphicFrame>
        <p:nvGraphicFramePr>
          <p:cNvPr id="70666" name="Object 10"/>
          <p:cNvGraphicFramePr>
            <a:graphicFrameLocks noChangeAspect="1"/>
          </p:cNvGraphicFramePr>
          <p:nvPr/>
        </p:nvGraphicFramePr>
        <p:xfrm>
          <a:off x="4540250" y="3581400"/>
          <a:ext cx="1174750" cy="355600"/>
        </p:xfrm>
        <a:graphic>
          <a:graphicData uri="http://schemas.openxmlformats.org/presentationml/2006/ole">
            <p:oleObj spid="_x0000_s1050632" name="公式" r:id="rId9" imgW="1332921" imgH="406224" progId="Equation.3">
              <p:embed/>
            </p:oleObj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191125" y="876300"/>
            <a:ext cx="2743200" cy="1905000"/>
            <a:chOff x="3360" y="1728"/>
            <a:chExt cx="1770" cy="1597"/>
          </a:xfrm>
        </p:grpSpPr>
        <p:sp>
          <p:nvSpPr>
            <p:cNvPr id="28696" name="AutoShape 12" descr="窄竖线"/>
            <p:cNvSpPr>
              <a:spLocks noChangeArrowheads="1"/>
            </p:cNvSpPr>
            <p:nvPr/>
          </p:nvSpPr>
          <p:spPr bwMode="auto">
            <a:xfrm flipH="1">
              <a:off x="3888" y="2352"/>
              <a:ext cx="768" cy="768"/>
            </a:xfrm>
            <a:prstGeom prst="rtTriangle">
              <a:avLst/>
            </a:prstGeom>
            <a:pattFill prst="narVert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8697" name="Arc 13"/>
            <p:cNvSpPr>
              <a:spLocks/>
            </p:cNvSpPr>
            <p:nvPr/>
          </p:nvSpPr>
          <p:spPr bwMode="auto">
            <a:xfrm flipV="1">
              <a:off x="3408" y="1776"/>
              <a:ext cx="1248" cy="1344"/>
            </a:xfrm>
            <a:custGeom>
              <a:avLst/>
              <a:gdLst>
                <a:gd name="T0" fmla="*/ 0 w 21600"/>
                <a:gd name="T1" fmla="*/ 0 h 21600"/>
                <a:gd name="T2" fmla="*/ 1248 w 21600"/>
                <a:gd name="T3" fmla="*/ 1344 h 21600"/>
                <a:gd name="T4" fmla="*/ 0 w 21600"/>
                <a:gd name="T5" fmla="*/ 134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8698" name="Line 14"/>
            <p:cNvSpPr>
              <a:spLocks noChangeShapeType="1"/>
            </p:cNvSpPr>
            <p:nvPr/>
          </p:nvSpPr>
          <p:spPr bwMode="auto">
            <a:xfrm>
              <a:off x="4656" y="1824"/>
              <a:ext cx="0" cy="129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3816" y="1992"/>
              <a:ext cx="1314" cy="1212"/>
              <a:chOff x="3816" y="1992"/>
              <a:chExt cx="1314" cy="1212"/>
            </a:xfrm>
          </p:grpSpPr>
          <p:sp>
            <p:nvSpPr>
              <p:cNvPr id="28704" name="Line 16"/>
              <p:cNvSpPr>
                <a:spLocks noChangeShapeType="1"/>
              </p:cNvSpPr>
              <p:nvPr/>
            </p:nvSpPr>
            <p:spPr bwMode="auto">
              <a:xfrm flipV="1">
                <a:off x="3816" y="2064"/>
                <a:ext cx="1140" cy="114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graphicFrame>
            <p:nvGraphicFramePr>
              <p:cNvPr id="28692" name="Object 17"/>
              <p:cNvGraphicFramePr>
                <a:graphicFrameLocks noChangeAspect="1"/>
              </p:cNvGraphicFramePr>
              <p:nvPr/>
            </p:nvGraphicFramePr>
            <p:xfrm>
              <a:off x="4992" y="1992"/>
              <a:ext cx="138" cy="144"/>
            </p:xfrm>
            <a:graphic>
              <a:graphicData uri="http://schemas.openxmlformats.org/presentationml/2006/ole">
                <p:oleObj spid="_x0000_s1050633" name="公式" r:id="rId10" imgW="266587" imgH="285701" progId="Equation.3">
                  <p:embed/>
                </p:oleObj>
              </a:graphicData>
            </a:graphic>
          </p:graphicFrame>
        </p:grp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3360" y="1728"/>
              <a:ext cx="1728" cy="1559"/>
              <a:chOff x="3360" y="1728"/>
              <a:chExt cx="1728" cy="1559"/>
            </a:xfrm>
          </p:grpSpPr>
          <p:sp>
            <p:nvSpPr>
              <p:cNvPr id="28701" name="Line 19"/>
              <p:cNvSpPr>
                <a:spLocks noChangeShapeType="1"/>
              </p:cNvSpPr>
              <p:nvPr/>
            </p:nvSpPr>
            <p:spPr bwMode="auto">
              <a:xfrm>
                <a:off x="3360" y="3120"/>
                <a:ext cx="17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3360" y="1728"/>
                <a:ext cx="1715" cy="1559"/>
                <a:chOff x="3360" y="1728"/>
                <a:chExt cx="1715" cy="1559"/>
              </a:xfrm>
            </p:grpSpPr>
            <p:sp>
              <p:nvSpPr>
                <p:cNvPr id="28703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552" y="1728"/>
                  <a:ext cx="0" cy="153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smtClean="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graphicFrame>
              <p:nvGraphicFramePr>
                <p:cNvPr id="28689" name="Object 22"/>
                <p:cNvGraphicFramePr>
                  <a:graphicFrameLocks noChangeAspect="1"/>
                </p:cNvGraphicFramePr>
                <p:nvPr/>
              </p:nvGraphicFramePr>
              <p:xfrm>
                <a:off x="4950" y="3168"/>
                <a:ext cx="125" cy="119"/>
              </p:xfrm>
              <a:graphic>
                <a:graphicData uri="http://schemas.openxmlformats.org/presentationml/2006/ole">
                  <p:oleObj spid="_x0000_s1050634" name="公式" r:id="rId11" imgW="253890" imgH="241195" progId="Equation.3">
                    <p:embed/>
                  </p:oleObj>
                </a:graphicData>
              </a:graphic>
            </p:graphicFrame>
            <p:graphicFrame>
              <p:nvGraphicFramePr>
                <p:cNvPr id="28690" name="Object 23"/>
                <p:cNvGraphicFramePr>
                  <a:graphicFrameLocks noChangeAspect="1"/>
                </p:cNvGraphicFramePr>
                <p:nvPr/>
              </p:nvGraphicFramePr>
              <p:xfrm>
                <a:off x="3360" y="1758"/>
                <a:ext cx="125" cy="156"/>
              </p:xfrm>
              <a:graphic>
                <a:graphicData uri="http://schemas.openxmlformats.org/presentationml/2006/ole">
                  <p:oleObj spid="_x0000_s1050635" name="公式" r:id="rId12" imgW="253780" imgH="317225" progId="Equation.3">
                    <p:embed/>
                  </p:oleObj>
                </a:graphicData>
              </a:graphic>
            </p:graphicFrame>
            <p:graphicFrame>
              <p:nvGraphicFramePr>
                <p:cNvPr id="28691" name="Object 24"/>
                <p:cNvGraphicFramePr>
                  <a:graphicFrameLocks noChangeAspect="1"/>
                </p:cNvGraphicFramePr>
                <p:nvPr/>
              </p:nvGraphicFramePr>
              <p:xfrm>
                <a:off x="3446" y="3146"/>
                <a:ext cx="106" cy="118"/>
              </p:xfrm>
              <a:graphic>
                <a:graphicData uri="http://schemas.openxmlformats.org/presentationml/2006/ole">
                  <p:oleObj spid="_x0000_s1050636" name="公式" r:id="rId13" imgW="215713" imgH="241091" progId="Equation.3">
                    <p:embed/>
                  </p:oleObj>
                </a:graphicData>
              </a:graphic>
            </p:graphicFrame>
          </p:grpSp>
        </p:grpSp>
        <p:graphicFrame>
          <p:nvGraphicFramePr>
            <p:cNvPr id="28685" name="Object 25"/>
            <p:cNvGraphicFramePr>
              <a:graphicFrameLocks noChangeAspect="1"/>
            </p:cNvGraphicFramePr>
            <p:nvPr/>
          </p:nvGraphicFramePr>
          <p:xfrm>
            <a:off x="4041" y="2553"/>
            <a:ext cx="183" cy="183"/>
          </p:xfrm>
          <a:graphic>
            <a:graphicData uri="http://schemas.openxmlformats.org/presentationml/2006/ole">
              <p:oleObj spid="_x0000_s1050637" name="公式" r:id="rId14" imgW="285653" imgH="285701" progId="Equation.3">
                <p:embed/>
              </p:oleObj>
            </a:graphicData>
          </a:graphic>
        </p:graphicFrame>
        <p:graphicFrame>
          <p:nvGraphicFramePr>
            <p:cNvPr id="28686" name="Object 26"/>
            <p:cNvGraphicFramePr>
              <a:graphicFrameLocks noChangeAspect="1"/>
            </p:cNvGraphicFramePr>
            <p:nvPr/>
          </p:nvGraphicFramePr>
          <p:xfrm>
            <a:off x="3831" y="3168"/>
            <a:ext cx="143" cy="150"/>
          </p:xfrm>
          <a:graphic>
            <a:graphicData uri="http://schemas.openxmlformats.org/presentationml/2006/ole">
              <p:oleObj spid="_x0000_s1050638" name="公式" r:id="rId15" imgW="291973" imgH="304668" progId="Equation.3">
                <p:embed/>
              </p:oleObj>
            </a:graphicData>
          </a:graphic>
        </p:graphicFrame>
        <p:graphicFrame>
          <p:nvGraphicFramePr>
            <p:cNvPr id="28687" name="Object 27"/>
            <p:cNvGraphicFramePr>
              <a:graphicFrameLocks noChangeAspect="1"/>
            </p:cNvGraphicFramePr>
            <p:nvPr/>
          </p:nvGraphicFramePr>
          <p:xfrm>
            <a:off x="4704" y="2355"/>
            <a:ext cx="143" cy="144"/>
          </p:xfrm>
          <a:graphic>
            <a:graphicData uri="http://schemas.openxmlformats.org/presentationml/2006/ole">
              <p:oleObj spid="_x0000_s1050639" name="公式" r:id="rId16" imgW="291973" imgH="291973" progId="Equation.3">
                <p:embed/>
              </p:oleObj>
            </a:graphicData>
          </a:graphic>
        </p:graphicFrame>
        <p:graphicFrame>
          <p:nvGraphicFramePr>
            <p:cNvPr id="28688" name="Object 28"/>
            <p:cNvGraphicFramePr>
              <a:graphicFrameLocks noChangeAspect="1"/>
            </p:cNvGraphicFramePr>
            <p:nvPr/>
          </p:nvGraphicFramePr>
          <p:xfrm>
            <a:off x="4609" y="3168"/>
            <a:ext cx="143" cy="157"/>
          </p:xfrm>
          <a:graphic>
            <a:graphicData uri="http://schemas.openxmlformats.org/presentationml/2006/ole">
              <p:oleObj spid="_x0000_s1050640" name="公式" r:id="rId17" imgW="291847" imgH="317225" progId="Equation.3">
                <p:embed/>
              </p:oleObj>
            </a:graphicData>
          </a:graphic>
        </p:graphicFrame>
      </p:grpSp>
      <p:graphicFrame>
        <p:nvGraphicFramePr>
          <p:cNvPr id="70685" name="Object 29"/>
          <p:cNvGraphicFramePr>
            <a:graphicFrameLocks noChangeAspect="1"/>
          </p:cNvGraphicFramePr>
          <p:nvPr/>
        </p:nvGraphicFramePr>
        <p:xfrm>
          <a:off x="1076325" y="4305300"/>
          <a:ext cx="4775200" cy="825500"/>
        </p:xfrm>
        <a:graphic>
          <a:graphicData uri="http://schemas.openxmlformats.org/presentationml/2006/ole">
            <p:oleObj spid="_x0000_s1050641" name="公式" r:id="rId18" imgW="4762468" imgH="819215" progId="Equation.3">
              <p:embed/>
            </p:oleObj>
          </a:graphicData>
        </a:graphic>
      </p:graphicFrame>
      <p:graphicFrame>
        <p:nvGraphicFramePr>
          <p:cNvPr id="70686" name="Object 30"/>
          <p:cNvGraphicFramePr>
            <a:graphicFrameLocks noChangeAspect="1"/>
          </p:cNvGraphicFramePr>
          <p:nvPr/>
        </p:nvGraphicFramePr>
        <p:xfrm>
          <a:off x="6448425" y="4533900"/>
          <a:ext cx="1714500" cy="430213"/>
        </p:xfrm>
        <a:graphic>
          <a:graphicData uri="http://schemas.openxmlformats.org/presentationml/2006/ole">
            <p:oleObj spid="_x0000_s1050642" name="公式" r:id="rId19" imgW="1705064" imgH="419165" progId="Equation.3">
              <p:embed/>
            </p:oleObj>
          </a:graphicData>
        </a:graphic>
      </p:graphicFrame>
      <p:graphicFrame>
        <p:nvGraphicFramePr>
          <p:cNvPr id="28683" name="Object 31"/>
          <p:cNvGraphicFramePr>
            <a:graphicFrameLocks noChangeAspect="1"/>
          </p:cNvGraphicFramePr>
          <p:nvPr/>
        </p:nvGraphicFramePr>
        <p:xfrm>
          <a:off x="7235825" y="1916113"/>
          <a:ext cx="719138" cy="274637"/>
        </p:xfrm>
        <a:graphic>
          <a:graphicData uri="http://schemas.openxmlformats.org/presentationml/2006/ole">
            <p:oleObj spid="_x0000_s1050643" name="公式" r:id="rId20" imgW="819166" imgH="304816" progId="Equation.3">
              <p:embed/>
            </p:oleObj>
          </a:graphicData>
        </a:graphic>
      </p:graphicFrame>
      <p:graphicFrame>
        <p:nvGraphicFramePr>
          <p:cNvPr id="28684" name="Object 32"/>
          <p:cNvGraphicFramePr>
            <a:graphicFrameLocks noChangeAspect="1"/>
          </p:cNvGraphicFramePr>
          <p:nvPr/>
        </p:nvGraphicFramePr>
        <p:xfrm>
          <a:off x="6083300" y="1196975"/>
          <a:ext cx="936625" cy="434975"/>
        </p:xfrm>
        <a:graphic>
          <a:graphicData uri="http://schemas.openxmlformats.org/presentationml/2006/ole">
            <p:oleObj spid="_x0000_s1050644" name="公式" r:id="rId21" imgW="1009488" imgH="485726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46381022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001713" y="914400"/>
          <a:ext cx="5194300" cy="825500"/>
        </p:xfrm>
        <a:graphic>
          <a:graphicData uri="http://schemas.openxmlformats.org/presentationml/2006/ole">
            <p:oleObj spid="_x0000_s1051650" name="公式" r:id="rId3" imgW="5194300" imgH="825500" progId="Equation.3">
              <p:embed/>
            </p:oleObj>
          </a:graphicData>
        </a:graphic>
      </p:graphicFrame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862013" y="20716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</a:rPr>
              <a:t>解得</a:t>
            </a: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1992313" y="1905000"/>
          <a:ext cx="3746500" cy="838200"/>
        </p:xfrm>
        <a:graphic>
          <a:graphicData uri="http://schemas.openxmlformats.org/presentationml/2006/ole">
            <p:oleObj spid="_x0000_s1051651" name="公式" r:id="rId4" imgW="3746500" imgH="838200" progId="Equation.3">
              <p:embed/>
            </p:oleObj>
          </a:graphicData>
        </a:graphic>
      </p:graphicFrame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1014413" y="3048000"/>
          <a:ext cx="1993900" cy="838200"/>
        </p:xfrm>
        <a:graphic>
          <a:graphicData uri="http://schemas.openxmlformats.org/presentationml/2006/ole">
            <p:oleObj spid="_x0000_s1051652" name="公式" r:id="rId5" imgW="1993900" imgH="838200" progId="Equation.3">
              <p:embed/>
            </p:oleObj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3074988" y="3276600"/>
          <a:ext cx="582612" cy="315913"/>
        </p:xfrm>
        <a:graphic>
          <a:graphicData uri="http://schemas.openxmlformats.org/presentationml/2006/ole">
            <p:oleObj spid="_x0000_s1051653" name="公式" r:id="rId6" imgW="583693" imgH="317225" progId="Equation.3">
              <p:embed/>
            </p:oleObj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4075113" y="3048000"/>
          <a:ext cx="3797300" cy="838200"/>
        </p:xfrm>
        <a:graphic>
          <a:graphicData uri="http://schemas.openxmlformats.org/presentationml/2006/ole">
            <p:oleObj spid="_x0000_s1051654" name="公式" r:id="rId7" imgW="3797300" imgH="838200" progId="Equation.3">
              <p:embed/>
            </p:oleObj>
          </a:graphicData>
        </a:graphic>
      </p:graphicFrame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1014413" y="4267200"/>
          <a:ext cx="7138987" cy="838200"/>
        </p:xfrm>
        <a:graphic>
          <a:graphicData uri="http://schemas.openxmlformats.org/presentationml/2006/ole">
            <p:oleObj spid="_x0000_s1051655" name="公式" r:id="rId8" imgW="7137400" imgH="8382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12295023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4768" y="476672"/>
            <a:ext cx="3304356" cy="1019200"/>
          </a:xfrm>
          <a:solidFill>
            <a:srgbClr val="FFFFFF"/>
          </a:solidFill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五、小结</a:t>
            </a:r>
            <a:endParaRPr lang="zh-CN" altLang="en-US" sz="2800" b="1" dirty="0" smtClean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022176" y="2992456"/>
            <a:ext cx="6705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单调性的判别是拉格朗日中值定理定理的重要应用</a:t>
            </a:r>
            <a:r>
              <a:rPr lang="en-US" altLang="zh-CN" sz="2800" b="1" dirty="0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022176" y="4059256"/>
            <a:ext cx="6934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lang="zh-CN" altLang="en-US" sz="2800" b="1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定理中的区间换成其它有限或无限区间，结论仍然成立</a:t>
            </a:r>
            <a:r>
              <a:rPr lang="en-US" altLang="zh-CN" sz="2800" b="1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041226" y="5126056"/>
            <a:ext cx="6858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lang="zh-CN" altLang="en-US" sz="2800" b="1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应用：利用函数的单调性可以确定某些方程实根的个数和证明不等式</a:t>
            </a:r>
            <a:r>
              <a:rPr lang="en-US" altLang="zh-CN" sz="2800" b="1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6" name="矩形 5"/>
          <p:cNvSpPr/>
          <p:nvPr/>
        </p:nvSpPr>
        <p:spPr>
          <a:xfrm>
            <a:off x="1142976" y="1142984"/>
            <a:ext cx="2529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 smtClean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、导函数性质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2976" y="2262838"/>
            <a:ext cx="1800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 smtClean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、单调性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071538" y="1691334"/>
            <a:ext cx="47863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 极限性质、介值性质</a:t>
            </a:r>
            <a:r>
              <a:rPr lang="en-US" altLang="zh-CN" sz="2800" b="1" dirty="0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16130950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7" grpId="0" autoUpdateAnimBg="0"/>
      <p:bldP spid="8198" grpId="0" autoUpdateAnimBg="0"/>
      <p:bldP spid="7" grpId="0" build="allAtOnce"/>
      <p:bldP spid="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14338"/>
            <a:ext cx="2090192" cy="494382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dirty="0" smtClean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b="1" dirty="0" smtClean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、极值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44513" y="980728"/>
            <a:ext cx="7772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极值是函数的局部性概念</a:t>
            </a:r>
            <a:r>
              <a:rPr lang="en-US" altLang="zh-CN" sz="2800" b="1" dirty="0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800" b="1" dirty="0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极大值可能小于极小值</a:t>
            </a:r>
            <a:r>
              <a:rPr lang="en-US" altLang="zh-CN" sz="2800" b="1" dirty="0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极小值可能大于极大值</a:t>
            </a:r>
            <a:r>
              <a:rPr lang="en-US" altLang="zh-CN" sz="2800" b="1" dirty="0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544513" y="2123728"/>
            <a:ext cx="746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lang="zh-CN" altLang="en-US" sz="2800" b="1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驻点和不可导点统称为</a:t>
            </a:r>
            <a:r>
              <a:rPr lang="zh-CN" altLang="en-US" sz="2800" b="1" u="sng" smtClean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临界点</a:t>
            </a:r>
            <a:r>
              <a:rPr lang="en-US" altLang="zh-CN" sz="2800" b="1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544513" y="2900016"/>
            <a:ext cx="754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lang="zh-CN" altLang="en-US" sz="2800" b="1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函数的极值必在</a:t>
            </a:r>
            <a:r>
              <a:rPr lang="zh-CN" altLang="en-US" sz="2800" b="1" smtClean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临界点</a:t>
            </a:r>
            <a:r>
              <a:rPr lang="zh-CN" altLang="en-US" sz="2800" b="1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取得</a:t>
            </a:r>
            <a:r>
              <a:rPr lang="en-US" altLang="zh-CN" sz="2800" b="1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544513" y="3966816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CC"/>
                </a:solidFill>
                <a:ea typeface="黑体" pitchFamily="2" charset="-122"/>
              </a:rPr>
              <a:t>判别法</a:t>
            </a:r>
          </a:p>
        </p:txBody>
      </p:sp>
      <p:sp>
        <p:nvSpPr>
          <p:cNvPr id="45063" name="AutoShape 7"/>
          <p:cNvSpPr>
            <a:spLocks/>
          </p:cNvSpPr>
          <p:nvPr/>
        </p:nvSpPr>
        <p:spPr bwMode="auto">
          <a:xfrm>
            <a:off x="1841500" y="3723928"/>
            <a:ext cx="150813" cy="990600"/>
          </a:xfrm>
          <a:prstGeom prst="leftBrace">
            <a:avLst>
              <a:gd name="adj1" fmla="val 5473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992313" y="3571528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9900CC"/>
                </a:solidFill>
              </a:rPr>
              <a:t>第一充分条件</a:t>
            </a:r>
            <a:r>
              <a:rPr lang="en-US" altLang="zh-CN" sz="2800" b="1" smtClean="0">
                <a:solidFill>
                  <a:srgbClr val="9900CC"/>
                </a:solidFill>
              </a:rPr>
              <a:t>;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1992313" y="4333528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9900CC"/>
                </a:solidFill>
              </a:rPr>
              <a:t>第二充分条件</a:t>
            </a:r>
            <a:r>
              <a:rPr lang="en-US" altLang="zh-CN" sz="2800" b="1" smtClean="0">
                <a:solidFill>
                  <a:srgbClr val="9900CC"/>
                </a:solidFill>
              </a:rPr>
              <a:t>;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4506913" y="3952528"/>
            <a:ext cx="2657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注意使用条件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544513" y="4928841"/>
            <a:ext cx="731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CC"/>
                </a:solidFill>
                <a:ea typeface="黑体" pitchFamily="2" charset="-122"/>
              </a:rPr>
              <a:t>要点：一阶导数看左右，二阶导数看一点。</a:t>
            </a:r>
          </a:p>
        </p:txBody>
      </p:sp>
    </p:spTree>
    <p:extLst>
      <p:ext uri="{BB962C8B-B14F-4D97-AF65-F5344CB8AC3E}">
        <p14:creationId xmlns="" xmlns:p14="http://schemas.microsoft.com/office/powerpoint/2010/main" val="94852092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0" grpId="0" autoUpdateAnimBg="0"/>
      <p:bldP spid="45061" grpId="0" autoUpdateAnimBg="0"/>
      <p:bldP spid="45062" grpId="0" autoUpdateAnimBg="0"/>
      <p:bldP spid="45063" grpId="0" animBg="1"/>
      <p:bldP spid="45064" grpId="0" autoUpdateAnimBg="0"/>
      <p:bldP spid="45065" grpId="0" autoUpdateAnimBg="0"/>
      <p:bldP spid="45066" grpId="0" autoUpdateAnimBg="0"/>
      <p:bldP spid="4506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0" name="Object 2"/>
          <p:cNvGraphicFramePr>
            <a:graphicFrameLocks noChangeAspect="1"/>
          </p:cNvGraphicFramePr>
          <p:nvPr/>
        </p:nvGraphicFramePr>
        <p:xfrm>
          <a:off x="339725" y="438150"/>
          <a:ext cx="8075613" cy="1360488"/>
        </p:xfrm>
        <a:graphic>
          <a:graphicData uri="http://schemas.openxmlformats.org/presentationml/2006/ole">
            <p:oleObj spid="_x0000_s1018882" name="Equation" r:id="rId3" imgW="7353430" imgH="1352387" progId="Equation.3">
              <p:embed/>
            </p:oleObj>
          </a:graphicData>
        </a:graphic>
      </p:graphicFrame>
      <p:sp>
        <p:nvSpPr>
          <p:cNvPr id="18438" name="Text Box 3"/>
          <p:cNvSpPr txBox="1">
            <a:spLocks noChangeArrowheads="1"/>
          </p:cNvSpPr>
          <p:nvPr/>
        </p:nvSpPr>
        <p:spPr bwMode="auto">
          <a:xfrm>
            <a:off x="163513" y="3810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900FF"/>
                </a:solidFill>
                <a:ea typeface="黑体" pitchFamily="2" charset="-122"/>
              </a:rPr>
              <a:t> </a:t>
            </a:r>
            <a:r>
              <a:rPr lang="zh-CN" altLang="en-US" sz="2800" b="1" dirty="0">
                <a:solidFill>
                  <a:srgbClr val="9900FF"/>
                </a:solidFill>
                <a:ea typeface="黑体" pitchFamily="2" charset="-122"/>
              </a:rPr>
              <a:t>性质</a:t>
            </a:r>
            <a:r>
              <a:rPr lang="en-US" altLang="zh-CN" sz="2800" b="1" dirty="0">
                <a:solidFill>
                  <a:srgbClr val="9900FF"/>
                </a:solidFill>
                <a:ea typeface="黑体" pitchFamily="2" charset="-122"/>
              </a:rPr>
              <a:t>2</a:t>
            </a:r>
            <a:r>
              <a:rPr lang="zh-CN" altLang="zh-CN" sz="2800" b="1" dirty="0">
                <a:solidFill>
                  <a:srgbClr val="9900FF"/>
                </a:solidFill>
                <a:ea typeface="黑体" pitchFamily="2" charset="-122"/>
              </a:rPr>
              <a:t>  </a:t>
            </a:r>
            <a:endParaRPr lang="en-US" altLang="zh-CN" sz="2800" b="1" dirty="0">
              <a:solidFill>
                <a:srgbClr val="9900FF"/>
              </a:solidFill>
              <a:ea typeface="黑体" pitchFamily="2" charset="-122"/>
            </a:endParaRP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76200" y="191928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ea typeface="黑体" pitchFamily="2" charset="-122"/>
              </a:rPr>
              <a:t> </a:t>
            </a:r>
            <a:r>
              <a:rPr lang="zh-CN" altLang="zh-CN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  <a:r>
              <a:rPr lang="zh-CN" altLang="zh-CN" sz="2800" b="1" dirty="0">
                <a:solidFill>
                  <a:schemeClr val="accent2"/>
                </a:solidFill>
                <a:ea typeface="黑体" pitchFamily="2" charset="-122"/>
              </a:rPr>
              <a:t>    </a:t>
            </a:r>
            <a:r>
              <a:rPr lang="zh-CN" altLang="zh-CN" sz="2800" b="1" dirty="0">
                <a:solidFill>
                  <a:srgbClr val="9900FF"/>
                </a:solidFill>
                <a:ea typeface="黑体" pitchFamily="2" charset="-122"/>
              </a:rPr>
              <a:t>按定义  </a:t>
            </a:r>
            <a:endParaRPr lang="zh-CN" altLang="en-US" sz="2800" b="1" dirty="0">
              <a:solidFill>
                <a:srgbClr val="9900FF"/>
              </a:solidFill>
              <a:ea typeface="黑体" pitchFamily="2" charset="-122"/>
            </a:endParaRP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2209800" y="1790700"/>
          <a:ext cx="4038600" cy="876300"/>
        </p:xfrm>
        <a:graphic>
          <a:graphicData uri="http://schemas.openxmlformats.org/presentationml/2006/ole">
            <p:oleObj spid="_x0000_s1018883" name="公式" r:id="rId4" imgW="2381234" imgH="523956" progId="Equation.3">
              <p:embed/>
            </p:oleObj>
          </a:graphicData>
        </a:graphic>
      </p:graphicFrame>
      <p:graphicFrame>
        <p:nvGraphicFramePr>
          <p:cNvPr id="83974" name="Object 6"/>
          <p:cNvGraphicFramePr>
            <a:graphicFrameLocks noChangeAspect="1"/>
          </p:cNvGraphicFramePr>
          <p:nvPr/>
        </p:nvGraphicFramePr>
        <p:xfrm>
          <a:off x="425450" y="2719388"/>
          <a:ext cx="6661150" cy="1319212"/>
        </p:xfrm>
        <a:graphic>
          <a:graphicData uri="http://schemas.openxmlformats.org/presentationml/2006/ole">
            <p:oleObj spid="_x0000_s1018884" name="Equation" r:id="rId5" imgW="5934018" imgH="1352387" progId="Equation.3">
              <p:embed/>
            </p:oleObj>
          </a:graphicData>
        </a:graphic>
      </p:graphicFrame>
      <p:graphicFrame>
        <p:nvGraphicFramePr>
          <p:cNvPr id="83975" name="Object 7"/>
          <p:cNvGraphicFramePr>
            <a:graphicFrameLocks noChangeAspect="1"/>
          </p:cNvGraphicFramePr>
          <p:nvPr/>
        </p:nvGraphicFramePr>
        <p:xfrm>
          <a:off x="381000" y="4054475"/>
          <a:ext cx="8001000" cy="1317625"/>
        </p:xfrm>
        <a:graphic>
          <a:graphicData uri="http://schemas.openxmlformats.org/presentationml/2006/ole">
            <p:oleObj spid="_x0000_s1018885" name="Equation" r:id="rId6" imgW="8601245" imgH="1447963" progId="Equation.3">
              <p:embed/>
            </p:oleObj>
          </a:graphicData>
        </a:graphic>
      </p:graphicFrame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304800" y="5424488"/>
            <a:ext cx="670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rgbClr val="9900FF"/>
                </a:solidFill>
                <a:ea typeface="黑体" pitchFamily="2" charset="-122"/>
              </a:rPr>
              <a:t>同理可证右极限的情况</a:t>
            </a:r>
            <a:r>
              <a:rPr lang="en-US" altLang="zh-CN" sz="2800" b="1" dirty="0">
                <a:solidFill>
                  <a:srgbClr val="9900FF"/>
                </a:solidFill>
                <a:ea typeface="黑体" pitchFamily="2" charset="-122"/>
              </a:rPr>
              <a:t>.</a:t>
            </a:r>
            <a:r>
              <a:rPr lang="zh-CN" altLang="zh-CN" sz="2800" b="1" dirty="0">
                <a:solidFill>
                  <a:srgbClr val="9900FF"/>
                </a:solidFill>
                <a:ea typeface="黑体" pitchFamily="2" charset="-122"/>
              </a:rPr>
              <a:t> </a:t>
            </a:r>
            <a:r>
              <a:rPr lang="en-US" altLang="zh-CN" sz="2800" b="1" dirty="0">
                <a:solidFill>
                  <a:srgbClr val="9900FF"/>
                </a:solidFill>
                <a:ea typeface="黑体" pitchFamily="2" charset="-122"/>
              </a:rPr>
              <a:t>(</a:t>
            </a:r>
            <a:r>
              <a:rPr lang="zh-CN" altLang="en-US" sz="2800" b="1" dirty="0">
                <a:solidFill>
                  <a:srgbClr val="9900FF"/>
                </a:solidFill>
                <a:ea typeface="黑体" pitchFamily="2" charset="-122"/>
              </a:rPr>
              <a:t>课后完成</a:t>
            </a:r>
            <a:r>
              <a:rPr lang="en-US" altLang="zh-CN" sz="2800" b="1" dirty="0">
                <a:solidFill>
                  <a:srgbClr val="9900FF"/>
                </a:solidFill>
                <a:ea typeface="黑体" pitchFamily="2" charset="-122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52313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utoUpdateAnimBg="0"/>
      <p:bldP spid="83976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4996" y="692150"/>
            <a:ext cx="1800820" cy="504602"/>
          </a:xfrm>
          <a:solidFill>
            <a:srgbClr val="FFFFFF"/>
          </a:solidFill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dirty="0" smtClean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b="1" dirty="0" smtClean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、最值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914400" y="1484784"/>
            <a:ext cx="5026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lang="zh-CN" altLang="en-US" sz="2800" b="1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注意最值与极值的区别</a:t>
            </a:r>
            <a:r>
              <a:rPr lang="en-US" altLang="zh-CN" sz="2800" b="1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914400" y="2156297"/>
            <a:ext cx="6249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lang="zh-CN" altLang="en-US" sz="2800" b="1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最值是整体概念而极值是局部概念</a:t>
            </a:r>
            <a:r>
              <a:rPr lang="en-US" altLang="zh-CN" sz="2800" b="1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914400" y="2842097"/>
            <a:ext cx="617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lang="zh-CN" altLang="en-US" sz="2800" b="1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实际问题求最值的步骤</a:t>
            </a:r>
            <a:r>
              <a:rPr lang="en-US" altLang="zh-CN" sz="2800" b="1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51665302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autoUpdateAnimBg="0"/>
      <p:bldP spid="72708" grpId="0" autoUpdateAnimBg="0"/>
      <p:bldP spid="72709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Text Box 3"/>
          <p:cNvSpPr txBox="1">
            <a:spLocks noChangeArrowheads="1"/>
          </p:cNvSpPr>
          <p:nvPr/>
        </p:nvSpPr>
        <p:spPr bwMode="auto">
          <a:xfrm>
            <a:off x="2900363" y="115888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3333CC"/>
                </a:solidFill>
                <a:ea typeface="黑体" pitchFamily="2" charset="-122"/>
              </a:rPr>
              <a:t>思考题</a:t>
            </a:r>
          </a:p>
        </p:txBody>
      </p:sp>
      <p:sp>
        <p:nvSpPr>
          <p:cNvPr id="35848" name="Text Box 12"/>
          <p:cNvSpPr txBox="1">
            <a:spLocks noChangeArrowheads="1"/>
          </p:cNvSpPr>
          <p:nvPr/>
        </p:nvSpPr>
        <p:spPr bwMode="auto">
          <a:xfrm>
            <a:off x="611560" y="2276872"/>
            <a:ext cx="67818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00"/>
                </a:solidFill>
              </a:rPr>
              <a:t>2.  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如果函数在一点的一阶和二阶导数都为 零，而三阶导数不为零，问：能否断定该点是否是极值点？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11560" y="1124744"/>
            <a:ext cx="6919913" cy="1129556"/>
            <a:chOff x="611560" y="4725144"/>
            <a:chExt cx="6919913" cy="1129556"/>
          </a:xfrm>
        </p:grpSpPr>
        <p:graphicFrame>
          <p:nvGraphicFramePr>
            <p:cNvPr id="35844" name="Object 10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926805727"/>
                </p:ext>
              </p:extLst>
            </p:nvPr>
          </p:nvGraphicFramePr>
          <p:xfrm>
            <a:off x="611560" y="4764088"/>
            <a:ext cx="6919913" cy="1090612"/>
          </p:xfrm>
          <a:graphic>
            <a:graphicData uri="http://schemas.openxmlformats.org/presentationml/2006/ole">
              <p:oleObj spid="_x0000_s1052674" name="文档" r:id="rId3" imgW="6530514" imgH="1187878" progId="Word.Document.8">
                <p:embed/>
              </p:oleObj>
            </a:graphicData>
          </a:graphic>
        </p:graphicFrame>
        <p:sp>
          <p:nvSpPr>
            <p:cNvPr id="35849" name="Text Box 14"/>
            <p:cNvSpPr txBox="1">
              <a:spLocks noChangeArrowheads="1"/>
            </p:cNvSpPr>
            <p:nvPr/>
          </p:nvSpPr>
          <p:spPr bwMode="auto">
            <a:xfrm>
              <a:off x="683568" y="4725144"/>
              <a:ext cx="6096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dirty="0" smtClean="0">
                  <a:solidFill>
                    <a:srgbClr val="000000"/>
                  </a:solidFill>
                  <a:ea typeface="黑体" pitchFamily="2" charset="-122"/>
                </a:rPr>
                <a:t>1.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03426736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715367" y="3212976"/>
            <a:ext cx="558482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514350" indent="-514350" eaLnBrk="1" fontAlgn="base" hangingPunct="1">
              <a:spcBef>
                <a:spcPct val="50000"/>
              </a:spcBef>
              <a:spcAft>
                <a:spcPct val="0"/>
              </a:spcAft>
              <a:buAutoNum type="arabicPeriod" startAt="2"/>
            </a:pPr>
            <a:r>
              <a:rPr lang="zh-CN" altLang="en-US" sz="2800" b="1" dirty="0" smtClean="0"/>
              <a:t>能断定不是极值点</a:t>
            </a:r>
            <a:r>
              <a:rPr lang="en-US" altLang="zh-CN" sz="2800" b="1" dirty="0" smtClean="0"/>
              <a:t>.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/>
              <a:t>提示：利用泰勒公式</a:t>
            </a:r>
            <a:r>
              <a:rPr lang="en-US" altLang="zh-CN" sz="2800" b="1" dirty="0" smtClean="0"/>
              <a:t>.  </a:t>
            </a:r>
            <a:r>
              <a:rPr lang="zh-CN" altLang="en-US" sz="2800" b="1" dirty="0" smtClean="0"/>
              <a:t>见</a:t>
            </a:r>
            <a:r>
              <a:rPr lang="en-US" altLang="zh-CN" sz="2800" b="1" dirty="0" smtClean="0"/>
              <a:t>P231: 5.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38200" y="381000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3333CC"/>
                </a:solidFill>
                <a:ea typeface="黑体" pitchFamily="2" charset="-122"/>
              </a:rPr>
              <a:t>思考题解答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83568" y="1037680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00"/>
                </a:solidFill>
              </a:rPr>
              <a:t>1. 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结论不成立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59832" y="1037680"/>
            <a:ext cx="472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因为最值点不一定是内点</a:t>
            </a:r>
            <a:r>
              <a:rPr lang="en-US" altLang="zh-CN" sz="2800" b="1" dirty="0" smtClean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27584" y="1679104"/>
            <a:ext cx="4572000" cy="519112"/>
            <a:chOff x="768" y="1872"/>
            <a:chExt cx="2880" cy="327"/>
          </a:xfrm>
        </p:grpSpPr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768" y="1872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800" b="1" smtClean="0">
                  <a:solidFill>
                    <a:srgbClr val="000000"/>
                  </a:solidFill>
                </a:rPr>
                <a:t>例</a:t>
              </a:r>
            </a:p>
          </p:txBody>
        </p:sp>
        <p:graphicFrame>
          <p:nvGraphicFramePr>
            <p:cNvPr id="12" name="Object 7"/>
            <p:cNvGraphicFramePr>
              <a:graphicFrameLocks noChangeAspect="1"/>
            </p:cNvGraphicFramePr>
            <p:nvPr/>
          </p:nvGraphicFramePr>
          <p:xfrm>
            <a:off x="1248" y="1940"/>
            <a:ext cx="1312" cy="255"/>
          </p:xfrm>
          <a:graphic>
            <a:graphicData uri="http://schemas.openxmlformats.org/presentationml/2006/ole">
              <p:oleObj spid="_x0000_s1053698" name="公式" r:id="rId3" imgW="2082800" imgH="406400" progId="Equation.3">
                <p:embed/>
              </p:oleObj>
            </a:graphicData>
          </a:graphic>
        </p:graphicFrame>
        <p:graphicFrame>
          <p:nvGraphicFramePr>
            <p:cNvPr id="13" name="Object 8"/>
            <p:cNvGraphicFramePr>
              <a:graphicFrameLocks noChangeAspect="1"/>
            </p:cNvGraphicFramePr>
            <p:nvPr/>
          </p:nvGraphicFramePr>
          <p:xfrm>
            <a:off x="2832" y="1940"/>
            <a:ext cx="816" cy="255"/>
          </p:xfrm>
          <a:graphic>
            <a:graphicData uri="http://schemas.openxmlformats.org/presentationml/2006/ole">
              <p:oleObj spid="_x0000_s1053699" name="公式" r:id="rId4" imgW="1294838" imgH="406224" progId="Equation.3">
                <p:embed/>
              </p:oleObj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55576" y="2348880"/>
            <a:ext cx="5638800" cy="519112"/>
            <a:chOff x="816" y="2496"/>
            <a:chExt cx="3552" cy="327"/>
          </a:xfrm>
        </p:grpSpPr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816" y="2496"/>
              <a:ext cx="30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800" b="1" smtClean="0">
                  <a:solidFill>
                    <a:srgbClr val="000000"/>
                  </a:solidFill>
                </a:rPr>
                <a:t>在           有最小值，但</a:t>
              </a:r>
            </a:p>
          </p:txBody>
        </p:sp>
        <p:graphicFrame>
          <p:nvGraphicFramePr>
            <p:cNvPr id="16" name="Object 11"/>
            <p:cNvGraphicFramePr>
              <a:graphicFrameLocks noChangeAspect="1"/>
            </p:cNvGraphicFramePr>
            <p:nvPr/>
          </p:nvGraphicFramePr>
          <p:xfrm>
            <a:off x="1132" y="2564"/>
            <a:ext cx="528" cy="208"/>
          </p:xfrm>
          <a:graphic>
            <a:graphicData uri="http://schemas.openxmlformats.org/presentationml/2006/ole">
              <p:oleObj spid="_x0000_s1053700" name="公式" r:id="rId5" imgW="838200" imgH="330200" progId="Equation.3">
                <p:embed/>
              </p:oleObj>
            </a:graphicData>
          </a:graphic>
        </p:graphicFrame>
        <p:graphicFrame>
          <p:nvGraphicFramePr>
            <p:cNvPr id="17" name="Object 12"/>
            <p:cNvGraphicFramePr>
              <a:graphicFrameLocks noChangeAspect="1"/>
            </p:cNvGraphicFramePr>
            <p:nvPr/>
          </p:nvGraphicFramePr>
          <p:xfrm>
            <a:off x="3120" y="2544"/>
            <a:ext cx="1248" cy="271"/>
          </p:xfrm>
          <a:graphic>
            <a:graphicData uri="http://schemas.openxmlformats.org/presentationml/2006/ole">
              <p:oleObj spid="_x0000_s1053701" name="公式" r:id="rId6" imgW="1981200" imgH="431800" progId="Equation.3">
                <p:embed/>
              </p:oleObj>
            </a:graphicData>
          </a:graphic>
        </p:graphicFrame>
      </p:grpSp>
    </p:spTree>
    <p:extLst>
      <p:ext uri="{BB962C8B-B14F-4D97-AF65-F5344CB8AC3E}">
        <p14:creationId xmlns="" xmlns:p14="http://schemas.microsoft.com/office/powerpoint/2010/main" val="33146185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0" grpId="0" autoUpdateAnimBg="0"/>
      <p:bldP spid="8" grpId="0" autoUpdateAnimBg="0"/>
      <p:bldP spid="9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990600" y="1484313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00"/>
                </a:solidFill>
              </a:rPr>
              <a:t>1. 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结论不成立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3276600" y="1484313"/>
            <a:ext cx="472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因为最值点不一定是内点</a:t>
            </a:r>
            <a:r>
              <a:rPr lang="en-US" altLang="zh-CN" sz="2800" b="1" dirty="0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90600" y="2398713"/>
            <a:ext cx="4572000" cy="519112"/>
            <a:chOff x="768" y="1872"/>
            <a:chExt cx="2880" cy="327"/>
          </a:xfrm>
        </p:grpSpPr>
        <p:sp>
          <p:nvSpPr>
            <p:cNvPr id="40971" name="Text Box 6"/>
            <p:cNvSpPr txBox="1">
              <a:spLocks noChangeArrowheads="1"/>
            </p:cNvSpPr>
            <p:nvPr/>
          </p:nvSpPr>
          <p:spPr bwMode="auto">
            <a:xfrm>
              <a:off x="768" y="1872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800" b="1" smtClean="0">
                  <a:solidFill>
                    <a:srgbClr val="000000"/>
                  </a:solidFill>
                </a:rPr>
                <a:t>例</a:t>
              </a:r>
            </a:p>
          </p:txBody>
        </p:sp>
        <p:graphicFrame>
          <p:nvGraphicFramePr>
            <p:cNvPr id="40964" name="Object 7"/>
            <p:cNvGraphicFramePr>
              <a:graphicFrameLocks noChangeAspect="1"/>
            </p:cNvGraphicFramePr>
            <p:nvPr/>
          </p:nvGraphicFramePr>
          <p:xfrm>
            <a:off x="1248" y="1940"/>
            <a:ext cx="1312" cy="255"/>
          </p:xfrm>
          <a:graphic>
            <a:graphicData uri="http://schemas.openxmlformats.org/presentationml/2006/ole">
              <p:oleObj spid="_x0000_s1054722" name="公式" r:id="rId3" imgW="2082800" imgH="406400" progId="Equation.3">
                <p:embed/>
              </p:oleObj>
            </a:graphicData>
          </a:graphic>
        </p:graphicFrame>
        <p:graphicFrame>
          <p:nvGraphicFramePr>
            <p:cNvPr id="40965" name="Object 8"/>
            <p:cNvGraphicFramePr>
              <a:graphicFrameLocks noChangeAspect="1"/>
            </p:cNvGraphicFramePr>
            <p:nvPr/>
          </p:nvGraphicFramePr>
          <p:xfrm>
            <a:off x="2832" y="1940"/>
            <a:ext cx="816" cy="255"/>
          </p:xfrm>
          <a:graphic>
            <a:graphicData uri="http://schemas.openxmlformats.org/presentationml/2006/ole">
              <p:oleObj spid="_x0000_s1054723" name="公式" r:id="rId4" imgW="1294838" imgH="406224" progId="Equation.3">
                <p:embed/>
              </p:oleObj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066800" y="3389313"/>
            <a:ext cx="5638800" cy="519112"/>
            <a:chOff x="816" y="2496"/>
            <a:chExt cx="3552" cy="327"/>
          </a:xfrm>
        </p:grpSpPr>
        <p:sp>
          <p:nvSpPr>
            <p:cNvPr id="40970" name="Text Box 10"/>
            <p:cNvSpPr txBox="1">
              <a:spLocks noChangeArrowheads="1"/>
            </p:cNvSpPr>
            <p:nvPr/>
          </p:nvSpPr>
          <p:spPr bwMode="auto">
            <a:xfrm>
              <a:off x="816" y="2496"/>
              <a:ext cx="30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800" b="1" smtClean="0">
                  <a:solidFill>
                    <a:srgbClr val="000000"/>
                  </a:solidFill>
                </a:rPr>
                <a:t>在           有最小值，但</a:t>
              </a:r>
            </a:p>
          </p:txBody>
        </p:sp>
        <p:graphicFrame>
          <p:nvGraphicFramePr>
            <p:cNvPr id="40962" name="Object 11"/>
            <p:cNvGraphicFramePr>
              <a:graphicFrameLocks noChangeAspect="1"/>
            </p:cNvGraphicFramePr>
            <p:nvPr/>
          </p:nvGraphicFramePr>
          <p:xfrm>
            <a:off x="1132" y="2564"/>
            <a:ext cx="528" cy="208"/>
          </p:xfrm>
          <a:graphic>
            <a:graphicData uri="http://schemas.openxmlformats.org/presentationml/2006/ole">
              <p:oleObj spid="_x0000_s1054724" name="公式" r:id="rId5" imgW="838200" imgH="330200" progId="Equation.3">
                <p:embed/>
              </p:oleObj>
            </a:graphicData>
          </a:graphic>
        </p:graphicFrame>
        <p:graphicFrame>
          <p:nvGraphicFramePr>
            <p:cNvPr id="40963" name="Object 12"/>
            <p:cNvGraphicFramePr>
              <a:graphicFrameLocks noChangeAspect="1"/>
            </p:cNvGraphicFramePr>
            <p:nvPr/>
          </p:nvGraphicFramePr>
          <p:xfrm>
            <a:off x="3120" y="2544"/>
            <a:ext cx="1248" cy="271"/>
          </p:xfrm>
          <a:graphic>
            <a:graphicData uri="http://schemas.openxmlformats.org/presentationml/2006/ole">
              <p:oleObj spid="_x0000_s1054725" name="公式" r:id="rId6" imgW="1981200" imgH="431800" progId="Equation.3">
                <p:embed/>
              </p:oleObj>
            </a:graphicData>
          </a:graphic>
        </p:graphicFrame>
      </p:grpSp>
    </p:spTree>
    <p:extLst>
      <p:ext uri="{BB962C8B-B14F-4D97-AF65-F5344CB8AC3E}">
        <p14:creationId xmlns="" xmlns:p14="http://schemas.microsoft.com/office/powerpoint/2010/main" val="317361693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utoUpdateAnimBg="0"/>
      <p:bldP spid="74756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042030" y="1628775"/>
            <a:ext cx="56732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 dirty="0" smtClean="0">
                <a:solidFill>
                  <a:srgbClr val="3333CC"/>
                </a:solidFill>
                <a:ea typeface="黑体" pitchFamily="2" charset="-122"/>
              </a:rPr>
              <a:t>               </a:t>
            </a:r>
            <a:r>
              <a:rPr lang="zh-CN" altLang="en-US" sz="3200" b="1" dirty="0" smtClean="0">
                <a:solidFill>
                  <a:srgbClr val="3333CC"/>
                </a:solidFill>
                <a:ea typeface="黑体" pitchFamily="2" charset="-122"/>
              </a:rPr>
              <a:t>作        业</a:t>
            </a:r>
            <a:endParaRPr lang="en-US" altLang="zh-CN" sz="3200" b="1" dirty="0" smtClean="0">
              <a:solidFill>
                <a:srgbClr val="3333CC"/>
              </a:solidFill>
              <a:ea typeface="黑体" pitchFamily="2" charset="-122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 dirty="0" smtClean="0">
                <a:solidFill>
                  <a:srgbClr val="3333CC"/>
                </a:solidFill>
                <a:ea typeface="黑体" pitchFamily="2" charset="-122"/>
              </a:rPr>
              <a:t>P230: 1(</a:t>
            </a:r>
            <a:r>
              <a:rPr lang="zh-CN" altLang="en-US" sz="3200" b="1" dirty="0" smtClean="0">
                <a:solidFill>
                  <a:srgbClr val="3333CC"/>
                </a:solidFill>
                <a:ea typeface="黑体" pitchFamily="2" charset="-122"/>
              </a:rPr>
              <a:t>双</a:t>
            </a:r>
            <a:r>
              <a:rPr lang="en-US" altLang="zh-CN" sz="3200" b="1" dirty="0" smtClean="0">
                <a:solidFill>
                  <a:srgbClr val="3333CC"/>
                </a:solidFill>
                <a:ea typeface="黑体" pitchFamily="2" charset="-122"/>
              </a:rPr>
              <a:t>), 3, 4, 5, 9(1), 11, 12.</a:t>
            </a:r>
          </a:p>
        </p:txBody>
      </p:sp>
    </p:spTree>
    <p:extLst>
      <p:ext uri="{BB962C8B-B14F-4D97-AF65-F5344CB8AC3E}">
        <p14:creationId xmlns="" xmlns:p14="http://schemas.microsoft.com/office/powerpoint/2010/main" val="54249432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ext Box 2"/>
          <p:cNvSpPr txBox="1">
            <a:spLocks noChangeArrowheads="1"/>
          </p:cNvSpPr>
          <p:nvPr/>
        </p:nvSpPr>
        <p:spPr bwMode="auto">
          <a:xfrm>
            <a:off x="1066800" y="188640"/>
            <a:ext cx="1600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3333CC"/>
                </a:solidFill>
                <a:ea typeface="黑体" pitchFamily="2" charset="-122"/>
              </a:rPr>
              <a:t>补充题</a:t>
            </a:r>
          </a:p>
        </p:txBody>
      </p:sp>
      <p:graphicFrame>
        <p:nvGraphicFramePr>
          <p:cNvPr id="819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10384820"/>
              </p:ext>
            </p:extLst>
          </p:nvPr>
        </p:nvGraphicFramePr>
        <p:xfrm>
          <a:off x="851069" y="692696"/>
          <a:ext cx="5435363" cy="797252"/>
        </p:xfrm>
        <a:graphic>
          <a:graphicData uri="http://schemas.openxmlformats.org/presentationml/2006/ole">
            <p:oleObj spid="_x0000_s1055746" name="Equation" r:id="rId3" imgW="5727600" imgH="901440" progId="Equation.3">
              <p:embed/>
            </p:oleObj>
          </a:graphicData>
        </a:graphic>
      </p:graphicFrame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755576" y="1556792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3333CC"/>
                </a:solidFill>
              </a:rPr>
              <a:t>提示：取对数后再变形</a:t>
            </a:r>
            <a:r>
              <a:rPr lang="en-US" altLang="zh-CN" sz="2800" b="1" dirty="0" smtClean="0">
                <a:solidFill>
                  <a:srgbClr val="3333CC"/>
                </a:solidFill>
              </a:rPr>
              <a:t>.</a:t>
            </a:r>
          </a:p>
        </p:txBody>
      </p:sp>
      <p:graphicFrame>
        <p:nvGraphicFramePr>
          <p:cNvPr id="819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72982795"/>
              </p:ext>
            </p:extLst>
          </p:nvPr>
        </p:nvGraphicFramePr>
        <p:xfrm>
          <a:off x="4644008" y="1552480"/>
          <a:ext cx="2016224" cy="710056"/>
        </p:xfrm>
        <a:graphic>
          <a:graphicData uri="http://schemas.openxmlformats.org/presentationml/2006/ole">
            <p:oleObj spid="_x0000_s1055747" name="公式" r:id="rId4" imgW="1256755" imgH="444307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15436345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7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381000" y="762000"/>
            <a:ext cx="18147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2.</a:t>
            </a:r>
            <a:endParaRPr lang="en-US" altLang="zh-CN" sz="2800" b="1" dirty="0" smtClean="0">
              <a:solidFill>
                <a:schemeClr val="tx2"/>
              </a:solidFill>
            </a:endParaRP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412750" y="137636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CC"/>
                </a:solidFill>
                <a:ea typeface="黑体" pitchFamily="2" charset="-122"/>
              </a:rPr>
              <a:t>解</a:t>
            </a:r>
            <a:endParaRPr lang="zh-CN" altLang="en-US" sz="2800" b="1" smtClean="0">
              <a:solidFill>
                <a:srgbClr val="3333CC"/>
              </a:solidFill>
            </a:endParaRPr>
          </a:p>
        </p:txBody>
      </p:sp>
      <p:graphicFrame>
        <p:nvGraphicFramePr>
          <p:cNvPr id="778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23034982"/>
              </p:ext>
            </p:extLst>
          </p:nvPr>
        </p:nvGraphicFramePr>
        <p:xfrm>
          <a:off x="869950" y="778807"/>
          <a:ext cx="5949950" cy="506413"/>
        </p:xfrm>
        <a:graphic>
          <a:graphicData uri="http://schemas.openxmlformats.org/presentationml/2006/ole">
            <p:oleObj spid="_x0000_s1056770" name="公式" r:id="rId3" imgW="3048000" imgH="279400" progId="Equation.3">
              <p:embed/>
            </p:oleObj>
          </a:graphicData>
        </a:graphic>
      </p:graphicFrame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1143000" y="1452563"/>
          <a:ext cx="2743200" cy="525462"/>
        </p:xfrm>
        <a:graphic>
          <a:graphicData uri="http://schemas.openxmlformats.org/presentationml/2006/ole">
            <p:oleObj spid="_x0000_s1056771" name="公式" r:id="rId4" imgW="1383699" imgH="266584" progId="Equation.3">
              <p:embed/>
            </p:oleObj>
          </a:graphicData>
        </a:graphic>
      </p:graphicFrame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4038600" y="1371600"/>
          <a:ext cx="3124200" cy="766763"/>
        </p:xfrm>
        <a:graphic>
          <a:graphicData uri="http://schemas.openxmlformats.org/presentationml/2006/ole">
            <p:oleObj spid="_x0000_s1056772" name="公式" r:id="rId5" imgW="1803400" imgH="444500" progId="Equation.3">
              <p:embed/>
            </p:oleObj>
          </a:graphicData>
        </a:graphic>
      </p:graphicFrame>
      <p:graphicFrame>
        <p:nvGraphicFramePr>
          <p:cNvPr id="77831" name="Object 7"/>
          <p:cNvGraphicFramePr>
            <a:graphicFrameLocks noChangeAspect="1"/>
          </p:cNvGraphicFramePr>
          <p:nvPr/>
        </p:nvGraphicFramePr>
        <p:xfrm>
          <a:off x="1143000" y="2057400"/>
          <a:ext cx="5715000" cy="1468438"/>
        </p:xfrm>
        <a:graphic>
          <a:graphicData uri="http://schemas.openxmlformats.org/presentationml/2006/ole">
            <p:oleObj spid="_x0000_s1056773" name="公式" r:id="rId6" imgW="3175000" imgH="838200" progId="Equation.3">
              <p:embed/>
            </p:oleObj>
          </a:graphicData>
        </a:graphic>
      </p:graphicFrame>
      <p:graphicFrame>
        <p:nvGraphicFramePr>
          <p:cNvPr id="77832" name="Object 8"/>
          <p:cNvGraphicFramePr>
            <a:graphicFrameLocks noChangeAspect="1"/>
          </p:cNvGraphicFramePr>
          <p:nvPr/>
        </p:nvGraphicFramePr>
        <p:xfrm>
          <a:off x="609600" y="3429000"/>
          <a:ext cx="7939088" cy="762000"/>
        </p:xfrm>
        <a:graphic>
          <a:graphicData uri="http://schemas.openxmlformats.org/presentationml/2006/ole">
            <p:oleObj spid="_x0000_s1056774" name="公式" r:id="rId7" imgW="4229100" imgH="444500" progId="Equation.3">
              <p:embed/>
            </p:oleObj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755650" y="4395788"/>
          <a:ext cx="1296988" cy="401637"/>
        </p:xfrm>
        <a:graphic>
          <a:graphicData uri="http://schemas.openxmlformats.org/presentationml/2006/ole">
            <p:oleObj spid="_x0000_s1056775" name="公式" r:id="rId8" imgW="1231366" imgH="393529" progId="Equation.3">
              <p:embed/>
            </p:oleObj>
          </a:graphicData>
        </a:graphic>
      </p:graphicFrame>
      <p:graphicFrame>
        <p:nvGraphicFramePr>
          <p:cNvPr id="77834" name="Object 10"/>
          <p:cNvGraphicFramePr>
            <a:graphicFrameLocks noChangeAspect="1"/>
          </p:cNvGraphicFramePr>
          <p:nvPr/>
        </p:nvGraphicFramePr>
        <p:xfrm>
          <a:off x="2268538" y="4292600"/>
          <a:ext cx="4318000" cy="723900"/>
        </p:xfrm>
        <a:graphic>
          <a:graphicData uri="http://schemas.openxmlformats.org/presentationml/2006/ole">
            <p:oleObj spid="_x0000_s1056776" name="公式" r:id="rId9" imgW="2641600" imgH="444500" progId="Equation.3">
              <p:embed/>
            </p:oleObj>
          </a:graphicData>
        </a:graphic>
      </p:graphicFrame>
      <p:graphicFrame>
        <p:nvGraphicFramePr>
          <p:cNvPr id="77835" name="Object 11"/>
          <p:cNvGraphicFramePr>
            <a:graphicFrameLocks noChangeAspect="1"/>
          </p:cNvGraphicFramePr>
          <p:nvPr/>
        </p:nvGraphicFramePr>
        <p:xfrm>
          <a:off x="685800" y="4953000"/>
          <a:ext cx="3810000" cy="782638"/>
        </p:xfrm>
        <a:graphic>
          <a:graphicData uri="http://schemas.openxmlformats.org/presentationml/2006/ole">
            <p:oleObj spid="_x0000_s1056777" name="公式" r:id="rId10" imgW="2070100" imgH="444500" progId="Equation.3">
              <p:embed/>
            </p:oleObj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4495800" y="4979988"/>
          <a:ext cx="3429000" cy="735012"/>
        </p:xfrm>
        <a:graphic>
          <a:graphicData uri="http://schemas.openxmlformats.org/presentationml/2006/ole">
            <p:oleObj spid="_x0000_s1056778" name="Equation" r:id="rId11" imgW="3187700" imgH="7239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3951590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autoUpdateAnimBg="0"/>
      <p:bldP spid="7782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Rectangle 12"/>
          <p:cNvSpPr>
            <a:spLocks noChangeArrowheads="1"/>
          </p:cNvSpPr>
          <p:nvPr/>
        </p:nvSpPr>
        <p:spPr bwMode="auto">
          <a:xfrm>
            <a:off x="6877050" y="404813"/>
            <a:ext cx="863600" cy="503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9465" name="Rectangle 11"/>
          <p:cNvSpPr>
            <a:spLocks noChangeArrowheads="1"/>
          </p:cNvSpPr>
          <p:nvPr/>
        </p:nvSpPr>
        <p:spPr bwMode="auto">
          <a:xfrm>
            <a:off x="3059113" y="333375"/>
            <a:ext cx="3097212" cy="503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228600" y="1757760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ea typeface="黑体" pitchFamily="2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zh-CN" altLang="zh-CN" sz="2800" b="1" dirty="0">
                <a:solidFill>
                  <a:schemeClr val="accent2"/>
                </a:solidFill>
                <a:ea typeface="黑体" pitchFamily="2" charset="-122"/>
              </a:rPr>
              <a:t>    </a:t>
            </a:r>
            <a:endParaRPr lang="zh-CN" altLang="en-US" sz="2800" b="1" dirty="0">
              <a:solidFill>
                <a:schemeClr val="accent2"/>
              </a:solidFill>
              <a:ea typeface="黑体" pitchFamily="2" charset="-122"/>
            </a:endParaRPr>
          </a:p>
        </p:txBody>
      </p:sp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1119188" y="1341438"/>
          <a:ext cx="6805612" cy="1392237"/>
        </p:xfrm>
        <a:graphic>
          <a:graphicData uri="http://schemas.openxmlformats.org/presentationml/2006/ole">
            <p:oleObj spid="_x0000_s1019906" name="Equation" r:id="rId3" imgW="3733913" imgH="780985" progId="Equation.3">
              <p:embed/>
            </p:oleObj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1081088" y="2611438"/>
          <a:ext cx="4252912" cy="1265237"/>
        </p:xfrm>
        <a:graphic>
          <a:graphicData uri="http://schemas.openxmlformats.org/presentationml/2006/ole">
            <p:oleObj spid="_x0000_s1019907" name="公式" r:id="rId4" imgW="2314502" imgH="704866" progId="Equation.3">
              <p:embed/>
            </p:oleObj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5257800" y="3057525"/>
          <a:ext cx="2451100" cy="401638"/>
        </p:xfrm>
        <a:graphic>
          <a:graphicData uri="http://schemas.openxmlformats.org/presentationml/2006/ole">
            <p:oleObj spid="_x0000_s1019908" name="公式" r:id="rId5" imgW="1459866" imgH="241195" progId="Equation.3">
              <p:embed/>
            </p:oleObj>
          </a:graphicData>
        </a:graphic>
      </p:graphicFrame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1135063" y="3729038"/>
          <a:ext cx="5113337" cy="1265237"/>
        </p:xfrm>
        <a:graphic>
          <a:graphicData uri="http://schemas.openxmlformats.org/presentationml/2006/ole">
            <p:oleObj spid="_x0000_s1019909" name="Equation" r:id="rId6" imgW="2781284" imgH="704866" progId="Equation.3">
              <p:embed/>
            </p:oleObj>
          </a:graphicData>
        </a:graphic>
      </p:graphicFrame>
      <p:sp>
        <p:nvSpPr>
          <p:cNvPr id="19467" name="Text Box 8"/>
          <p:cNvSpPr txBox="1">
            <a:spLocks noChangeArrowheads="1"/>
          </p:cNvSpPr>
          <p:nvPr/>
        </p:nvSpPr>
        <p:spPr bwMode="auto">
          <a:xfrm>
            <a:off x="323528" y="3444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ea typeface="黑体" pitchFamily="2" charset="-122"/>
              </a:rPr>
              <a:t>性质</a:t>
            </a:r>
            <a:r>
              <a:rPr lang="en-US" altLang="zh-CN" sz="2800" b="1" dirty="0">
                <a:solidFill>
                  <a:srgbClr val="9900FF"/>
                </a:solidFill>
                <a:ea typeface="黑体" pitchFamily="2" charset="-122"/>
              </a:rPr>
              <a:t>3</a:t>
            </a:r>
          </a:p>
        </p:txBody>
      </p:sp>
      <p:graphicFrame>
        <p:nvGraphicFramePr>
          <p:cNvPr id="19462" name="Object 9"/>
          <p:cNvGraphicFramePr>
            <a:graphicFrameLocks noChangeAspect="1"/>
          </p:cNvGraphicFramePr>
          <p:nvPr/>
        </p:nvGraphicFramePr>
        <p:xfrm>
          <a:off x="828675" y="415925"/>
          <a:ext cx="7272338" cy="892175"/>
        </p:xfrm>
        <a:graphic>
          <a:graphicData uri="http://schemas.openxmlformats.org/presentationml/2006/ole">
            <p:oleObj spid="_x0000_s1019910" name="公式" r:id="rId7" imgW="7315200" imgH="927100" progId="Equation.3">
              <p:embed/>
            </p:oleObj>
          </a:graphicData>
        </a:graphic>
      </p:graphicFrame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1116013" y="5013325"/>
          <a:ext cx="6048375" cy="1019175"/>
        </p:xfrm>
        <a:graphic>
          <a:graphicData uri="http://schemas.openxmlformats.org/presentationml/2006/ole">
            <p:oleObj spid="_x0000_s1019911" name="公式" r:id="rId8" imgW="6108700" imgH="10287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76212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5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5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35417332"/>
              </p:ext>
            </p:extLst>
          </p:nvPr>
        </p:nvGraphicFramePr>
        <p:xfrm>
          <a:off x="331788" y="619125"/>
          <a:ext cx="8402637" cy="904875"/>
        </p:xfrm>
        <a:graphic>
          <a:graphicData uri="http://schemas.openxmlformats.org/presentationml/2006/ole">
            <p:oleObj spid="_x0000_s1020930" name="Equation" r:id="rId3" imgW="7645320" imgH="876240" progId="Equation.3">
              <p:embed/>
            </p:oleObj>
          </a:graphicData>
        </a:graphic>
      </p:graphicFrame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84448" y="172085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baseline="0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zh-CN" altLang="zh-CN" sz="2800" b="1" baseline="0">
                <a:solidFill>
                  <a:srgbClr val="0000FF"/>
                </a:solidFill>
                <a:ea typeface="黑体" pitchFamily="2" charset="-122"/>
              </a:rPr>
              <a:t>证    </a:t>
            </a:r>
            <a:endParaRPr lang="zh-CN" altLang="en-US" sz="2800" b="1" baseline="0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6324600" y="5226050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baseline="0">
                <a:solidFill>
                  <a:schemeClr val="accent2"/>
                </a:solidFill>
                <a:ea typeface="隶书" pitchFamily="49" charset="-122"/>
              </a:rPr>
              <a:t>证毕</a:t>
            </a:r>
          </a:p>
        </p:txBody>
      </p:sp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904875" y="1797050"/>
          <a:ext cx="6715125" cy="458788"/>
        </p:xfrm>
        <a:graphic>
          <a:graphicData uri="http://schemas.openxmlformats.org/presentationml/2006/ole">
            <p:oleObj spid="_x0000_s1020931" name="公式" r:id="rId4" imgW="3648116" imgH="257029" progId="Equation.3">
              <p:embed/>
            </p:oleObj>
          </a:graphicData>
        </a:graphic>
      </p:graphicFrame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6402388" y="2076450"/>
          <a:ext cx="2513012" cy="2311400"/>
        </p:xfrm>
        <a:graphic>
          <a:graphicData uri="http://schemas.openxmlformats.org/presentationml/2006/ole">
            <p:oleObj spid="_x0000_s1020932" name="图片" r:id="rId5" imgW="2056638" imgH="1828800" progId="Word.Picture.8">
              <p:embed/>
            </p:oleObj>
          </a:graphicData>
        </a:graphic>
      </p:graphicFrame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871538" y="2330450"/>
          <a:ext cx="4919662" cy="920750"/>
        </p:xfrm>
        <a:graphic>
          <a:graphicData uri="http://schemas.openxmlformats.org/presentationml/2006/ole">
            <p:oleObj spid="_x0000_s1020933" name="公式" r:id="rId6" imgW="2666887" imgH="523956" progId="Equation.3">
              <p:embed/>
            </p:oleObj>
          </a:graphicData>
        </a:graphic>
      </p:graphicFrame>
      <p:graphicFrame>
        <p:nvGraphicFramePr>
          <p:cNvPr id="68616" name="Object 8"/>
          <p:cNvGraphicFramePr>
            <a:graphicFrameLocks noChangeAspect="1"/>
          </p:cNvGraphicFramePr>
          <p:nvPr/>
        </p:nvGraphicFramePr>
        <p:xfrm>
          <a:off x="830263" y="3397250"/>
          <a:ext cx="2751137" cy="436563"/>
        </p:xfrm>
        <a:graphic>
          <a:graphicData uri="http://schemas.openxmlformats.org/presentationml/2006/ole">
            <p:oleObj spid="_x0000_s1020934" name="公式" r:id="rId7" imgW="1485803" imgH="247813" progId="Equation.3">
              <p:embed/>
            </p:oleObj>
          </a:graphicData>
        </a:graphic>
      </p:graphicFrame>
      <p:graphicFrame>
        <p:nvGraphicFramePr>
          <p:cNvPr id="68617" name="Object 9"/>
          <p:cNvGraphicFramePr>
            <a:graphicFrameLocks noChangeAspect="1"/>
          </p:cNvGraphicFramePr>
          <p:nvPr/>
        </p:nvGraphicFramePr>
        <p:xfrm>
          <a:off x="908050" y="3919538"/>
          <a:ext cx="4197350" cy="458787"/>
        </p:xfrm>
        <a:graphic>
          <a:graphicData uri="http://schemas.openxmlformats.org/presentationml/2006/ole">
            <p:oleObj spid="_x0000_s1020935" name="公式" r:id="rId8" imgW="2276370" imgH="257029" progId="Equation.3">
              <p:embed/>
            </p:oleObj>
          </a:graphicData>
        </a:graphic>
      </p:graphicFrame>
      <p:graphicFrame>
        <p:nvGraphicFramePr>
          <p:cNvPr id="68618" name="Object 10"/>
          <p:cNvGraphicFramePr>
            <a:graphicFrameLocks noChangeAspect="1"/>
          </p:cNvGraphicFramePr>
          <p:nvPr/>
        </p:nvGraphicFramePr>
        <p:xfrm>
          <a:off x="896938" y="4387850"/>
          <a:ext cx="7485062" cy="1401763"/>
        </p:xfrm>
        <a:graphic>
          <a:graphicData uri="http://schemas.openxmlformats.org/presentationml/2006/ole">
            <p:oleObj spid="_x0000_s1020936" name="公式" r:id="rId9" imgW="4067232" imgH="800100" progId="Equation.3">
              <p:embed/>
            </p:oleObj>
          </a:graphicData>
        </a:graphic>
      </p:graphicFrame>
      <p:graphicFrame>
        <p:nvGraphicFramePr>
          <p:cNvPr id="68619" name="Object 11"/>
          <p:cNvGraphicFramePr>
            <a:graphicFrameLocks noChangeAspect="1"/>
          </p:cNvGraphicFramePr>
          <p:nvPr/>
        </p:nvGraphicFramePr>
        <p:xfrm>
          <a:off x="5799138" y="3730625"/>
          <a:ext cx="1287462" cy="352425"/>
        </p:xfrm>
        <a:graphic>
          <a:graphicData uri="http://schemas.openxmlformats.org/presentationml/2006/ole">
            <p:oleObj spid="_x0000_s1020937" name="公式" r:id="rId10" imgW="819166" imgH="228698" progId="Equation.3">
              <p:embed/>
            </p:oleObj>
          </a:graphicData>
        </a:graphic>
      </p:graphicFrame>
      <p:graphicFrame>
        <p:nvGraphicFramePr>
          <p:cNvPr id="68620" name="Object 12"/>
          <p:cNvGraphicFramePr>
            <a:graphicFrameLocks noChangeAspect="1"/>
          </p:cNvGraphicFramePr>
          <p:nvPr/>
        </p:nvGraphicFramePr>
        <p:xfrm>
          <a:off x="7627938" y="3883025"/>
          <a:ext cx="1287462" cy="352425"/>
        </p:xfrm>
        <a:graphic>
          <a:graphicData uri="http://schemas.openxmlformats.org/presentationml/2006/ole">
            <p:oleObj spid="_x0000_s1020938" name="公式" r:id="rId11" imgW="819166" imgH="228698" progId="Equation.3">
              <p:embed/>
            </p:oleObj>
          </a:graphicData>
        </a:graphic>
      </p:graphicFrame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251520" y="548680"/>
            <a:ext cx="40324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baseline="0" dirty="0">
                <a:solidFill>
                  <a:srgbClr val="9900FF"/>
                </a:solidFill>
                <a:ea typeface="黑体" pitchFamily="2" charset="-122"/>
              </a:rPr>
              <a:t> </a:t>
            </a:r>
            <a:r>
              <a:rPr lang="zh-CN" altLang="en-US" sz="2800" b="1" baseline="0" dirty="0">
                <a:solidFill>
                  <a:srgbClr val="9900FF"/>
                </a:solidFill>
                <a:ea typeface="黑体" pitchFamily="2" charset="-122"/>
              </a:rPr>
              <a:t>性质</a:t>
            </a:r>
            <a:r>
              <a:rPr lang="en-US" altLang="zh-CN" sz="2800" b="1" baseline="0" dirty="0">
                <a:solidFill>
                  <a:srgbClr val="9900FF"/>
                </a:solidFill>
                <a:ea typeface="黑体" pitchFamily="2" charset="-122"/>
              </a:rPr>
              <a:t>4</a:t>
            </a:r>
            <a:r>
              <a:rPr lang="zh-CN" altLang="en-US" sz="2800" b="1" baseline="0" dirty="0">
                <a:solidFill>
                  <a:srgbClr val="9900FF"/>
                </a:solidFill>
                <a:ea typeface="黑体" pitchFamily="2" charset="-122"/>
              </a:rPr>
              <a:t>（导函数的介值性）</a:t>
            </a:r>
            <a:endParaRPr lang="en-US" altLang="zh-CN" sz="2800" b="1" baseline="0" dirty="0">
              <a:solidFill>
                <a:srgbClr val="9900FF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970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autoUpdateAnimBg="0"/>
      <p:bldP spid="6861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1069777" y="1302990"/>
            <a:ext cx="2819400" cy="1847850"/>
            <a:chOff x="864" y="1152"/>
            <a:chExt cx="1776" cy="1164"/>
          </a:xfrm>
        </p:grpSpPr>
        <p:sp>
          <p:nvSpPr>
            <p:cNvPr id="1067" name="Line 4"/>
            <p:cNvSpPr>
              <a:spLocks noChangeShapeType="1"/>
            </p:cNvSpPr>
            <p:nvPr/>
          </p:nvSpPr>
          <p:spPr bwMode="auto">
            <a:xfrm>
              <a:off x="864" y="2124"/>
              <a:ext cx="17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8" name="Line 5"/>
            <p:cNvSpPr>
              <a:spLocks noChangeShapeType="1"/>
            </p:cNvSpPr>
            <p:nvPr/>
          </p:nvSpPr>
          <p:spPr bwMode="auto">
            <a:xfrm flipV="1">
              <a:off x="1008" y="1164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42" name="Object 7"/>
            <p:cNvGraphicFramePr>
              <a:graphicFrameLocks noChangeAspect="1"/>
            </p:cNvGraphicFramePr>
            <p:nvPr/>
          </p:nvGraphicFramePr>
          <p:xfrm>
            <a:off x="2525" y="2172"/>
            <a:ext cx="115" cy="109"/>
          </p:xfrm>
          <a:graphic>
            <a:graphicData uri="http://schemas.openxmlformats.org/presentationml/2006/ole">
              <p:oleObj spid="_x0000_s1021954" name="公式" r:id="rId3" imgW="253890" imgH="241195" progId="Equation.3">
                <p:embed/>
              </p:oleObj>
            </a:graphicData>
          </a:graphic>
        </p:graphicFrame>
        <p:graphicFrame>
          <p:nvGraphicFramePr>
            <p:cNvPr id="1043" name="Object 8"/>
            <p:cNvGraphicFramePr>
              <a:graphicFrameLocks noChangeAspect="1"/>
            </p:cNvGraphicFramePr>
            <p:nvPr/>
          </p:nvGraphicFramePr>
          <p:xfrm>
            <a:off x="864" y="1152"/>
            <a:ext cx="115" cy="144"/>
          </p:xfrm>
          <a:graphic>
            <a:graphicData uri="http://schemas.openxmlformats.org/presentationml/2006/ole">
              <p:oleObj spid="_x0000_s1021955" name="公式" r:id="rId4" imgW="253780" imgH="317225" progId="Equation.3">
                <p:embed/>
              </p:oleObj>
            </a:graphicData>
          </a:graphic>
        </p:graphicFrame>
        <p:graphicFrame>
          <p:nvGraphicFramePr>
            <p:cNvPr id="1044" name="Object 9"/>
            <p:cNvGraphicFramePr>
              <a:graphicFrameLocks noChangeAspect="1"/>
            </p:cNvGraphicFramePr>
            <p:nvPr/>
          </p:nvGraphicFramePr>
          <p:xfrm>
            <a:off x="876" y="2177"/>
            <a:ext cx="98" cy="110"/>
          </p:xfrm>
          <a:graphic>
            <a:graphicData uri="http://schemas.openxmlformats.org/presentationml/2006/ole">
              <p:oleObj spid="_x0000_s1021956" name="公式" r:id="rId5" imgW="215713" imgH="241091" progId="Equation.3">
                <p:embed/>
              </p:oleObj>
            </a:graphicData>
          </a:graphic>
        </p:graphicFrame>
      </p:grpSp>
      <p:sp>
        <p:nvSpPr>
          <p:cNvPr id="6155" name="Line 11"/>
          <p:cNvSpPr>
            <a:spLocks noChangeShapeType="1"/>
          </p:cNvSpPr>
          <p:nvPr/>
        </p:nvSpPr>
        <p:spPr bwMode="auto">
          <a:xfrm flipV="1">
            <a:off x="1526977" y="1741140"/>
            <a:ext cx="198120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1526977" y="1458565"/>
            <a:ext cx="1716088" cy="1006475"/>
            <a:chOff x="1152" y="1250"/>
            <a:chExt cx="1081" cy="634"/>
          </a:xfrm>
        </p:grpSpPr>
        <p:sp>
          <p:nvSpPr>
            <p:cNvPr id="1066" name="Arc 6"/>
            <p:cNvSpPr>
              <a:spLocks/>
            </p:cNvSpPr>
            <p:nvPr/>
          </p:nvSpPr>
          <p:spPr bwMode="auto">
            <a:xfrm flipV="1">
              <a:off x="1152" y="1250"/>
              <a:ext cx="1081" cy="634"/>
            </a:xfrm>
            <a:custGeom>
              <a:avLst/>
              <a:gdLst>
                <a:gd name="T0" fmla="*/ 0 w 21600"/>
                <a:gd name="T1" fmla="*/ 0 h 21951"/>
                <a:gd name="T2" fmla="*/ 1081 w 21600"/>
                <a:gd name="T3" fmla="*/ 634 h 21951"/>
                <a:gd name="T4" fmla="*/ 0 w 21600"/>
                <a:gd name="T5" fmla="*/ 624 h 219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951"/>
                <a:gd name="T11" fmla="*/ 21600 w 21600"/>
                <a:gd name="T12" fmla="*/ 21951 h 219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95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17"/>
                    <a:pt x="21599" y="21834"/>
                    <a:pt x="21597" y="21951"/>
                  </a:cubicBezTo>
                </a:path>
                <a:path w="21600" h="2195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17"/>
                    <a:pt x="21599" y="21834"/>
                    <a:pt x="21597" y="2195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41" name="Object 16"/>
            <p:cNvGraphicFramePr>
              <a:graphicFrameLocks noChangeAspect="1"/>
            </p:cNvGraphicFramePr>
            <p:nvPr/>
          </p:nvGraphicFramePr>
          <p:xfrm>
            <a:off x="1488" y="1321"/>
            <a:ext cx="625" cy="179"/>
          </p:xfrm>
          <a:graphic>
            <a:graphicData uri="http://schemas.openxmlformats.org/presentationml/2006/ole">
              <p:oleObj spid="_x0000_s1021957" name="公式" r:id="rId6" imgW="1362213" imgH="380935" progId="Equation.3">
                <p:embed/>
              </p:oleObj>
            </a:graphicData>
          </a:graphic>
        </p:graphicFrame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4803577" y="1322040"/>
            <a:ext cx="2819400" cy="1847850"/>
            <a:chOff x="3216" y="1164"/>
            <a:chExt cx="1776" cy="1164"/>
          </a:xfrm>
        </p:grpSpPr>
        <p:sp>
          <p:nvSpPr>
            <p:cNvPr id="1064" name="Line 18"/>
            <p:cNvSpPr>
              <a:spLocks noChangeShapeType="1"/>
            </p:cNvSpPr>
            <p:nvPr/>
          </p:nvSpPr>
          <p:spPr bwMode="auto">
            <a:xfrm>
              <a:off x="3216" y="2136"/>
              <a:ext cx="17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" name="Line 19"/>
            <p:cNvSpPr>
              <a:spLocks noChangeShapeType="1"/>
            </p:cNvSpPr>
            <p:nvPr/>
          </p:nvSpPr>
          <p:spPr bwMode="auto">
            <a:xfrm flipV="1">
              <a:off x="3360" y="1176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8" name="Object 20"/>
            <p:cNvGraphicFramePr>
              <a:graphicFrameLocks noChangeAspect="1"/>
            </p:cNvGraphicFramePr>
            <p:nvPr/>
          </p:nvGraphicFramePr>
          <p:xfrm>
            <a:off x="4877" y="2184"/>
            <a:ext cx="115" cy="109"/>
          </p:xfrm>
          <a:graphic>
            <a:graphicData uri="http://schemas.openxmlformats.org/presentationml/2006/ole">
              <p:oleObj spid="_x0000_s1021958" name="公式" r:id="rId7" imgW="253890" imgH="241195" progId="Equation.3">
                <p:embed/>
              </p:oleObj>
            </a:graphicData>
          </a:graphic>
        </p:graphicFrame>
        <p:graphicFrame>
          <p:nvGraphicFramePr>
            <p:cNvPr id="1039" name="Object 21"/>
            <p:cNvGraphicFramePr>
              <a:graphicFrameLocks noChangeAspect="1"/>
            </p:cNvGraphicFramePr>
            <p:nvPr/>
          </p:nvGraphicFramePr>
          <p:xfrm>
            <a:off x="3216" y="1164"/>
            <a:ext cx="115" cy="144"/>
          </p:xfrm>
          <a:graphic>
            <a:graphicData uri="http://schemas.openxmlformats.org/presentationml/2006/ole">
              <p:oleObj spid="_x0000_s1021959" name="公式" r:id="rId8" imgW="253780" imgH="317225" progId="Equation.3">
                <p:embed/>
              </p:oleObj>
            </a:graphicData>
          </a:graphic>
        </p:graphicFrame>
        <p:graphicFrame>
          <p:nvGraphicFramePr>
            <p:cNvPr id="1040" name="Object 22"/>
            <p:cNvGraphicFramePr>
              <a:graphicFrameLocks noChangeAspect="1"/>
            </p:cNvGraphicFramePr>
            <p:nvPr/>
          </p:nvGraphicFramePr>
          <p:xfrm>
            <a:off x="3228" y="2189"/>
            <a:ext cx="98" cy="110"/>
          </p:xfrm>
          <a:graphic>
            <a:graphicData uri="http://schemas.openxmlformats.org/presentationml/2006/ole">
              <p:oleObj spid="_x0000_s1021960" name="公式" r:id="rId9" imgW="215713" imgH="241091" progId="Equation.3">
                <p:embed/>
              </p:oleObj>
            </a:graphicData>
          </a:graphic>
        </p:graphicFrame>
      </p:grpSp>
      <p:sp>
        <p:nvSpPr>
          <p:cNvPr id="6167" name="Line 23"/>
          <p:cNvSpPr>
            <a:spLocks noChangeShapeType="1"/>
          </p:cNvSpPr>
          <p:nvPr/>
        </p:nvSpPr>
        <p:spPr bwMode="auto">
          <a:xfrm rot="3600000" flipV="1">
            <a:off x="5298877" y="1874490"/>
            <a:ext cx="198120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5373490" y="1388715"/>
            <a:ext cx="1792287" cy="1093788"/>
            <a:chOff x="3575" y="1206"/>
            <a:chExt cx="1129" cy="689"/>
          </a:xfrm>
        </p:grpSpPr>
        <p:sp>
          <p:nvSpPr>
            <p:cNvPr id="1063" name="Arc 17"/>
            <p:cNvSpPr>
              <a:spLocks/>
            </p:cNvSpPr>
            <p:nvPr/>
          </p:nvSpPr>
          <p:spPr bwMode="auto">
            <a:xfrm flipV="1">
              <a:off x="3575" y="1206"/>
              <a:ext cx="1129" cy="689"/>
            </a:xfrm>
            <a:custGeom>
              <a:avLst/>
              <a:gdLst>
                <a:gd name="T0" fmla="*/ 6 w 22554"/>
                <a:gd name="T1" fmla="*/ 689 h 23869"/>
                <a:gd name="T2" fmla="*/ 1129 w 22554"/>
                <a:gd name="T3" fmla="*/ 1 h 23869"/>
                <a:gd name="T4" fmla="*/ 1081 w 22554"/>
                <a:gd name="T5" fmla="*/ 624 h 23869"/>
                <a:gd name="T6" fmla="*/ 0 60000 65536"/>
                <a:gd name="T7" fmla="*/ 0 60000 65536"/>
                <a:gd name="T8" fmla="*/ 0 60000 65536"/>
                <a:gd name="T9" fmla="*/ 0 w 22554"/>
                <a:gd name="T10" fmla="*/ 0 h 23869"/>
                <a:gd name="T11" fmla="*/ 22554 w 22554"/>
                <a:gd name="T12" fmla="*/ 23869 h 238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554" h="23869" fill="none" extrusionOk="0">
                  <a:moveTo>
                    <a:pt x="119" y="23869"/>
                  </a:moveTo>
                  <a:cubicBezTo>
                    <a:pt x="39" y="23115"/>
                    <a:pt x="0" y="2235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918" y="-1"/>
                    <a:pt x="22236" y="7"/>
                    <a:pt x="22553" y="21"/>
                  </a:cubicBezTo>
                </a:path>
                <a:path w="22554" h="23869" stroke="0" extrusionOk="0">
                  <a:moveTo>
                    <a:pt x="119" y="23869"/>
                  </a:moveTo>
                  <a:cubicBezTo>
                    <a:pt x="39" y="23115"/>
                    <a:pt x="0" y="2235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918" y="-1"/>
                    <a:pt x="22236" y="7"/>
                    <a:pt x="22553" y="2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7" name="Object 28"/>
            <p:cNvGraphicFramePr>
              <a:graphicFrameLocks noChangeAspect="1"/>
            </p:cNvGraphicFramePr>
            <p:nvPr/>
          </p:nvGraphicFramePr>
          <p:xfrm>
            <a:off x="3696" y="1248"/>
            <a:ext cx="625" cy="179"/>
          </p:xfrm>
          <a:graphic>
            <a:graphicData uri="http://schemas.openxmlformats.org/presentationml/2006/ole">
              <p:oleObj spid="_x0000_s1021961" name="公式" r:id="rId10" imgW="1362213" imgH="380935" progId="Equation.3">
                <p:embed/>
              </p:oleObj>
            </a:graphicData>
          </a:graphic>
        </p:graphicFrame>
      </p:grp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1476177" y="1417290"/>
            <a:ext cx="2051050" cy="1733550"/>
            <a:chOff x="1120" y="1224"/>
            <a:chExt cx="1292" cy="1092"/>
          </a:xfrm>
        </p:grpSpPr>
        <p:graphicFrame>
          <p:nvGraphicFramePr>
            <p:cNvPr id="1033" name="Object 12"/>
            <p:cNvGraphicFramePr>
              <a:graphicFrameLocks noChangeAspect="1"/>
            </p:cNvGraphicFramePr>
            <p:nvPr/>
          </p:nvGraphicFramePr>
          <p:xfrm>
            <a:off x="1125" y="2188"/>
            <a:ext cx="105" cy="110"/>
          </p:xfrm>
          <a:graphic>
            <a:graphicData uri="http://schemas.openxmlformats.org/presentationml/2006/ole">
              <p:oleObj spid="_x0000_s1021962" name="公式" r:id="rId11" imgW="228600" imgH="241300" progId="Equation.3">
                <p:embed/>
              </p:oleObj>
            </a:graphicData>
          </a:graphic>
        </p:graphicFrame>
        <p:graphicFrame>
          <p:nvGraphicFramePr>
            <p:cNvPr id="1034" name="Object 13"/>
            <p:cNvGraphicFramePr>
              <a:graphicFrameLocks noChangeAspect="1"/>
            </p:cNvGraphicFramePr>
            <p:nvPr/>
          </p:nvGraphicFramePr>
          <p:xfrm>
            <a:off x="2182" y="2171"/>
            <a:ext cx="98" cy="145"/>
          </p:xfrm>
          <a:graphic>
            <a:graphicData uri="http://schemas.openxmlformats.org/presentationml/2006/ole">
              <p:oleObj spid="_x0000_s1021963" name="公式" r:id="rId12" imgW="215619" imgH="317087" progId="Equation.3">
                <p:embed/>
              </p:oleObj>
            </a:graphicData>
          </a:graphic>
        </p:graphicFrame>
        <p:sp>
          <p:nvSpPr>
            <p:cNvPr id="1061" name="Line 14"/>
            <p:cNvSpPr>
              <a:spLocks noChangeShapeType="1"/>
            </p:cNvSpPr>
            <p:nvPr/>
          </p:nvSpPr>
          <p:spPr bwMode="auto">
            <a:xfrm>
              <a:off x="1176" y="188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2" name="Line 15"/>
            <p:cNvSpPr>
              <a:spLocks noChangeShapeType="1"/>
            </p:cNvSpPr>
            <p:nvPr/>
          </p:nvSpPr>
          <p:spPr bwMode="auto">
            <a:xfrm>
              <a:off x="2256" y="1308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5" name="Object 29"/>
            <p:cNvGraphicFramePr>
              <a:graphicFrameLocks noChangeAspect="1"/>
            </p:cNvGraphicFramePr>
            <p:nvPr/>
          </p:nvGraphicFramePr>
          <p:xfrm>
            <a:off x="1120" y="1726"/>
            <a:ext cx="132" cy="138"/>
          </p:xfrm>
          <a:graphic>
            <a:graphicData uri="http://schemas.openxmlformats.org/presentationml/2006/ole">
              <p:oleObj spid="_x0000_s1021964" name="公式" r:id="rId13" imgW="291973" imgH="304668" progId="Equation.3">
                <p:embed/>
              </p:oleObj>
            </a:graphicData>
          </a:graphic>
        </p:graphicFrame>
        <p:graphicFrame>
          <p:nvGraphicFramePr>
            <p:cNvPr id="1036" name="Object 30"/>
            <p:cNvGraphicFramePr>
              <a:graphicFrameLocks noChangeAspect="1"/>
            </p:cNvGraphicFramePr>
            <p:nvPr/>
          </p:nvGraphicFramePr>
          <p:xfrm>
            <a:off x="2280" y="1224"/>
            <a:ext cx="132" cy="132"/>
          </p:xfrm>
          <a:graphic>
            <a:graphicData uri="http://schemas.openxmlformats.org/presentationml/2006/ole">
              <p:oleObj spid="_x0000_s1021965" name="公式" r:id="rId14" imgW="291973" imgH="291973" progId="Equation.3">
                <p:embed/>
              </p:oleObj>
            </a:graphicData>
          </a:graphic>
        </p:graphicFrame>
      </p:grpSp>
      <p:graphicFrame>
        <p:nvGraphicFramePr>
          <p:cNvPr id="617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19000863"/>
              </p:ext>
            </p:extLst>
          </p:nvPr>
        </p:nvGraphicFramePr>
        <p:xfrm>
          <a:off x="1877815" y="3150840"/>
          <a:ext cx="1020762" cy="293688"/>
        </p:xfrm>
        <a:graphic>
          <a:graphicData uri="http://schemas.openxmlformats.org/presentationml/2006/ole">
            <p:oleObj spid="_x0000_s1021966" name="公式" r:id="rId15" imgW="1400345" imgH="400050" progId="Equation.3">
              <p:embed/>
            </p:oleObj>
          </a:graphicData>
        </a:graphic>
      </p:graphicFrame>
      <p:graphicFrame>
        <p:nvGraphicFramePr>
          <p:cNvPr id="617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0765712"/>
              </p:ext>
            </p:extLst>
          </p:nvPr>
        </p:nvGraphicFramePr>
        <p:xfrm>
          <a:off x="5794177" y="3150840"/>
          <a:ext cx="1020763" cy="293688"/>
        </p:xfrm>
        <a:graphic>
          <a:graphicData uri="http://schemas.openxmlformats.org/presentationml/2006/ole">
            <p:oleObj spid="_x0000_s1021967" name="公式" r:id="rId16" imgW="1400345" imgH="400050" progId="Equation.3">
              <p:embed/>
            </p:oleObj>
          </a:graphicData>
        </a:graphic>
      </p:graphicFrame>
      <p:sp>
        <p:nvSpPr>
          <p:cNvPr id="6195" name="Line 51"/>
          <p:cNvSpPr>
            <a:spLocks noChangeShapeType="1"/>
          </p:cNvSpPr>
          <p:nvPr/>
        </p:nvSpPr>
        <p:spPr bwMode="auto">
          <a:xfrm flipV="1">
            <a:off x="1374577" y="2064990"/>
            <a:ext cx="205740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96" name="Line 52"/>
          <p:cNvSpPr>
            <a:spLocks noChangeShapeType="1"/>
          </p:cNvSpPr>
          <p:nvPr/>
        </p:nvSpPr>
        <p:spPr bwMode="auto">
          <a:xfrm>
            <a:off x="5260777" y="2064990"/>
            <a:ext cx="20574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5179815" y="1226790"/>
            <a:ext cx="2195512" cy="1943100"/>
            <a:chOff x="3453" y="1104"/>
            <a:chExt cx="1383" cy="1224"/>
          </a:xfrm>
        </p:grpSpPr>
        <p:graphicFrame>
          <p:nvGraphicFramePr>
            <p:cNvPr id="1029" name="Object 24"/>
            <p:cNvGraphicFramePr>
              <a:graphicFrameLocks noChangeAspect="1"/>
            </p:cNvGraphicFramePr>
            <p:nvPr/>
          </p:nvGraphicFramePr>
          <p:xfrm>
            <a:off x="3453" y="2200"/>
            <a:ext cx="105" cy="110"/>
          </p:xfrm>
          <a:graphic>
            <a:graphicData uri="http://schemas.openxmlformats.org/presentationml/2006/ole">
              <p:oleObj spid="_x0000_s1021968" name="公式" r:id="rId17" imgW="228600" imgH="241300" progId="Equation.3">
                <p:embed/>
              </p:oleObj>
            </a:graphicData>
          </a:graphic>
        </p:graphicFrame>
        <p:graphicFrame>
          <p:nvGraphicFramePr>
            <p:cNvPr id="1030" name="Object 25"/>
            <p:cNvGraphicFramePr>
              <a:graphicFrameLocks noChangeAspect="1"/>
            </p:cNvGraphicFramePr>
            <p:nvPr/>
          </p:nvGraphicFramePr>
          <p:xfrm>
            <a:off x="4654" y="2183"/>
            <a:ext cx="98" cy="145"/>
          </p:xfrm>
          <a:graphic>
            <a:graphicData uri="http://schemas.openxmlformats.org/presentationml/2006/ole">
              <p:oleObj spid="_x0000_s1021969" name="公式" r:id="rId18" imgW="215619" imgH="317087" progId="Equation.3">
                <p:embed/>
              </p:oleObj>
            </a:graphicData>
          </a:graphic>
        </p:graphicFrame>
        <p:sp>
          <p:nvSpPr>
            <p:cNvPr id="1059" name="Line 26"/>
            <p:cNvSpPr>
              <a:spLocks noChangeShapeType="1"/>
            </p:cNvSpPr>
            <p:nvPr/>
          </p:nvSpPr>
          <p:spPr bwMode="auto">
            <a:xfrm>
              <a:off x="4704" y="189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0" name="Line 27"/>
            <p:cNvSpPr>
              <a:spLocks noChangeShapeType="1"/>
            </p:cNvSpPr>
            <p:nvPr/>
          </p:nvSpPr>
          <p:spPr bwMode="auto">
            <a:xfrm>
              <a:off x="3576" y="1224"/>
              <a:ext cx="0" cy="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1" name="Object 55"/>
            <p:cNvGraphicFramePr>
              <a:graphicFrameLocks noChangeAspect="1"/>
            </p:cNvGraphicFramePr>
            <p:nvPr/>
          </p:nvGraphicFramePr>
          <p:xfrm>
            <a:off x="4704" y="1680"/>
            <a:ext cx="132" cy="132"/>
          </p:xfrm>
          <a:graphic>
            <a:graphicData uri="http://schemas.openxmlformats.org/presentationml/2006/ole">
              <p:oleObj spid="_x0000_s1021970" name="公式" r:id="rId19" imgW="291973" imgH="291973" progId="Equation.3">
                <p:embed/>
              </p:oleObj>
            </a:graphicData>
          </a:graphic>
        </p:graphicFrame>
        <p:graphicFrame>
          <p:nvGraphicFramePr>
            <p:cNvPr id="1032" name="Object 56"/>
            <p:cNvGraphicFramePr>
              <a:graphicFrameLocks noChangeAspect="1"/>
            </p:cNvGraphicFramePr>
            <p:nvPr/>
          </p:nvGraphicFramePr>
          <p:xfrm>
            <a:off x="3600" y="1104"/>
            <a:ext cx="132" cy="138"/>
          </p:xfrm>
          <a:graphic>
            <a:graphicData uri="http://schemas.openxmlformats.org/presentationml/2006/ole">
              <p:oleObj spid="_x0000_s1021971" name="公式" r:id="rId20" imgW="291973" imgH="304668" progId="Equation.3">
                <p:embed/>
              </p:oleObj>
            </a:graphicData>
          </a:graphic>
        </p:graphicFrame>
      </p:grpSp>
      <p:sp>
        <p:nvSpPr>
          <p:cNvPr id="47" name="Rectangle 2"/>
          <p:cNvSpPr txBox="1">
            <a:spLocks noChangeArrowheads="1"/>
          </p:cNvSpPr>
          <p:nvPr/>
        </p:nvSpPr>
        <p:spPr bwMode="auto">
          <a:xfrm>
            <a:off x="539552" y="404664"/>
            <a:ext cx="4889704" cy="504056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函数单调性的判定</a:t>
            </a:r>
          </a:p>
        </p:txBody>
      </p:sp>
    </p:spTree>
    <p:extLst>
      <p:ext uri="{BB962C8B-B14F-4D97-AF65-F5344CB8AC3E}">
        <p14:creationId xmlns="" xmlns:p14="http://schemas.microsoft.com/office/powerpoint/2010/main" val="218998295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5" grpId="0" animBg="1"/>
      <p:bldP spid="6167" grpId="0" animBg="1"/>
      <p:bldP spid="6195" grpId="0" animBg="1"/>
      <p:bldP spid="619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81195049"/>
              </p:ext>
            </p:extLst>
          </p:nvPr>
        </p:nvGraphicFramePr>
        <p:xfrm>
          <a:off x="246063" y="3062288"/>
          <a:ext cx="8418512" cy="2946400"/>
        </p:xfrm>
        <a:graphic>
          <a:graphicData uri="http://schemas.openxmlformats.org/presentationml/2006/ole">
            <p:oleObj spid="_x0000_s1022978" name="Document" r:id="rId3" imgW="9526292" imgH="3343402" progId="">
              <p:embed/>
            </p:oleObj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11294289"/>
              </p:ext>
            </p:extLst>
          </p:nvPr>
        </p:nvGraphicFramePr>
        <p:xfrm>
          <a:off x="251520" y="721668"/>
          <a:ext cx="8069212" cy="2327253"/>
        </p:xfrm>
        <a:graphic>
          <a:graphicData uri="http://schemas.openxmlformats.org/presentationml/2006/ole">
            <p:oleObj spid="_x0000_s1022979" name="Document" r:id="rId4" imgW="8562862" imgH="2475075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7545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58096507"/>
              </p:ext>
            </p:extLst>
          </p:nvPr>
        </p:nvGraphicFramePr>
        <p:xfrm>
          <a:off x="467544" y="2348879"/>
          <a:ext cx="7776864" cy="3047261"/>
        </p:xfrm>
        <a:graphic>
          <a:graphicData uri="http://schemas.openxmlformats.org/presentationml/2006/ole">
            <p:oleObj spid="_x0000_s1024002" name="Document" r:id="rId3" imgW="8147752" imgH="3207017" progId="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79673339"/>
              </p:ext>
            </p:extLst>
          </p:nvPr>
        </p:nvGraphicFramePr>
        <p:xfrm>
          <a:off x="251520" y="476672"/>
          <a:ext cx="8355012" cy="1838325"/>
        </p:xfrm>
        <a:graphic>
          <a:graphicData uri="http://schemas.openxmlformats.org/presentationml/2006/ole">
            <p:oleObj spid="_x0000_s1024003" name="Document" r:id="rId4" imgW="9267793" imgH="2022738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55408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3907</TotalTime>
  <Words>806</Words>
  <Application>Microsoft Office PowerPoint</Application>
  <PresentationFormat>全屏显示(4:3)</PresentationFormat>
  <Paragraphs>134</Paragraphs>
  <Slides>46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46</vt:i4>
      </vt:variant>
    </vt:vector>
  </HeadingPairs>
  <TitlesOfParts>
    <vt:vector size="52" baseType="lpstr">
      <vt:lpstr>Office 主题​​</vt:lpstr>
      <vt:lpstr>Equation</vt:lpstr>
      <vt:lpstr>公式</vt:lpstr>
      <vt:lpstr>图片</vt:lpstr>
      <vt:lpstr>Document</vt:lpstr>
      <vt:lpstr>文档</vt:lpstr>
      <vt:lpstr>  第 五 节  应用举例  （一）函数的单调性与极值 （二）函数的凸性与作图</vt:lpstr>
      <vt:lpstr>       第 五 节（一）       函数的单调性与极值</vt:lpstr>
      <vt:lpstr>一、导函数的性质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四、最值问题 1、求函数在闭区间上的最值 2、实际问题的最值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五、小结</vt:lpstr>
      <vt:lpstr>3、极值</vt:lpstr>
      <vt:lpstr>4、最值</vt:lpstr>
      <vt:lpstr>幻灯片 41</vt:lpstr>
      <vt:lpstr>幻灯片 42</vt:lpstr>
      <vt:lpstr>幻灯片 43</vt:lpstr>
      <vt:lpstr>幻灯片 44</vt:lpstr>
      <vt:lpstr>幻灯片 45</vt:lpstr>
      <vt:lpstr>幻灯片 46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Lenovo User</cp:lastModifiedBy>
  <cp:revision>865</cp:revision>
  <dcterms:created xsi:type="dcterms:W3CDTF">2011-08-03T11:31:34Z</dcterms:created>
  <dcterms:modified xsi:type="dcterms:W3CDTF">2017-11-20T23:30:22Z</dcterms:modified>
</cp:coreProperties>
</file>