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129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wmf"/><Relationship Id="rId10" Type="http://schemas.openxmlformats.org/officeDocument/2006/relationships/image" Target="../media/image12.e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18" Type="http://schemas.openxmlformats.org/officeDocument/2006/relationships/image" Target="../media/image66.e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e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Relationship Id="rId4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77.wmf"/><Relationship Id="rId18" Type="http://schemas.openxmlformats.org/officeDocument/2006/relationships/image" Target="../media/image181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6.wmf"/><Relationship Id="rId17" Type="http://schemas.openxmlformats.org/officeDocument/2006/relationships/image" Target="../media/image4.wmf"/><Relationship Id="rId2" Type="http://schemas.openxmlformats.org/officeDocument/2006/relationships/image" Target="../media/image169.wmf"/><Relationship Id="rId16" Type="http://schemas.openxmlformats.org/officeDocument/2006/relationships/image" Target="../media/image180.emf"/><Relationship Id="rId1" Type="http://schemas.openxmlformats.org/officeDocument/2006/relationships/image" Target="../media/image55.wmf"/><Relationship Id="rId6" Type="http://schemas.openxmlformats.org/officeDocument/2006/relationships/image" Target="../media/image173.wmf"/><Relationship Id="rId11" Type="http://schemas.openxmlformats.org/officeDocument/2006/relationships/image" Target="../media/image59.wmf"/><Relationship Id="rId5" Type="http://schemas.openxmlformats.org/officeDocument/2006/relationships/image" Target="../media/image172.wmf"/><Relationship Id="rId15" Type="http://schemas.openxmlformats.org/officeDocument/2006/relationships/image" Target="../media/image179.emf"/><Relationship Id="rId10" Type="http://schemas.openxmlformats.org/officeDocument/2006/relationships/image" Target="../media/image64.wmf"/><Relationship Id="rId4" Type="http://schemas.openxmlformats.org/officeDocument/2006/relationships/image" Target="../media/image171.wmf"/><Relationship Id="rId9" Type="http://schemas.openxmlformats.org/officeDocument/2006/relationships/image" Target="../media/image63.wmf"/><Relationship Id="rId14" Type="http://schemas.openxmlformats.org/officeDocument/2006/relationships/image" Target="../media/image17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0.wmf"/><Relationship Id="rId18" Type="http://schemas.openxmlformats.org/officeDocument/2006/relationships/image" Target="../media/image205.wmf"/><Relationship Id="rId26" Type="http://schemas.openxmlformats.org/officeDocument/2006/relationships/image" Target="../media/image211.wmf"/><Relationship Id="rId3" Type="http://schemas.openxmlformats.org/officeDocument/2006/relationships/image" Target="../media/image193.wmf"/><Relationship Id="rId21" Type="http://schemas.openxmlformats.org/officeDocument/2006/relationships/image" Target="../media/image208.wmf"/><Relationship Id="rId7" Type="http://schemas.openxmlformats.org/officeDocument/2006/relationships/image" Target="../media/image62.wmf"/><Relationship Id="rId12" Type="http://schemas.openxmlformats.org/officeDocument/2006/relationships/image" Target="../media/image199.wmf"/><Relationship Id="rId17" Type="http://schemas.openxmlformats.org/officeDocument/2006/relationships/image" Target="../media/image204.emf"/><Relationship Id="rId25" Type="http://schemas.openxmlformats.org/officeDocument/2006/relationships/image" Target="../media/image187.wmf"/><Relationship Id="rId2" Type="http://schemas.openxmlformats.org/officeDocument/2006/relationships/image" Target="../media/image192.wmf"/><Relationship Id="rId16" Type="http://schemas.openxmlformats.org/officeDocument/2006/relationships/image" Target="../media/image203.emf"/><Relationship Id="rId20" Type="http://schemas.openxmlformats.org/officeDocument/2006/relationships/image" Target="../media/image207.wmf"/><Relationship Id="rId1" Type="http://schemas.openxmlformats.org/officeDocument/2006/relationships/image" Target="../media/image55.wmf"/><Relationship Id="rId6" Type="http://schemas.openxmlformats.org/officeDocument/2006/relationships/image" Target="../media/image196.wmf"/><Relationship Id="rId11" Type="http://schemas.openxmlformats.org/officeDocument/2006/relationships/image" Target="../media/image61.wmf"/><Relationship Id="rId24" Type="http://schemas.openxmlformats.org/officeDocument/2006/relationships/image" Target="../media/image186.wmf"/><Relationship Id="rId5" Type="http://schemas.openxmlformats.org/officeDocument/2006/relationships/image" Target="../media/image195.wmf"/><Relationship Id="rId15" Type="http://schemas.openxmlformats.org/officeDocument/2006/relationships/image" Target="../media/image202.wmf"/><Relationship Id="rId23" Type="http://schemas.openxmlformats.org/officeDocument/2006/relationships/image" Target="../media/image210.wmf"/><Relationship Id="rId10" Type="http://schemas.openxmlformats.org/officeDocument/2006/relationships/image" Target="../media/image63.wmf"/><Relationship Id="rId19" Type="http://schemas.openxmlformats.org/officeDocument/2006/relationships/image" Target="../media/image206.wmf"/><Relationship Id="rId4" Type="http://schemas.openxmlformats.org/officeDocument/2006/relationships/image" Target="../media/image194.wmf"/><Relationship Id="rId9" Type="http://schemas.openxmlformats.org/officeDocument/2006/relationships/image" Target="../media/image198.wmf"/><Relationship Id="rId14" Type="http://schemas.openxmlformats.org/officeDocument/2006/relationships/image" Target="../media/image201.wmf"/><Relationship Id="rId22" Type="http://schemas.openxmlformats.org/officeDocument/2006/relationships/image" Target="../media/image2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20.wmf"/><Relationship Id="rId7" Type="http://schemas.openxmlformats.org/officeDocument/2006/relationships/image" Target="../media/image19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2.wmf"/><Relationship Id="rId11" Type="http://schemas.openxmlformats.org/officeDocument/2006/relationships/image" Target="../media/image226.wmf"/><Relationship Id="rId5" Type="http://schemas.openxmlformats.org/officeDocument/2006/relationships/image" Target="../media/image188.wmf"/><Relationship Id="rId10" Type="http://schemas.openxmlformats.org/officeDocument/2006/relationships/image" Target="../media/image225.wmf"/><Relationship Id="rId4" Type="http://schemas.openxmlformats.org/officeDocument/2006/relationships/image" Target="../media/image221.wmf"/><Relationship Id="rId9" Type="http://schemas.openxmlformats.org/officeDocument/2006/relationships/image" Target="../media/image22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64.wmf"/><Relationship Id="rId18" Type="http://schemas.openxmlformats.org/officeDocument/2006/relationships/image" Target="../media/image237.emf"/><Relationship Id="rId3" Type="http://schemas.openxmlformats.org/officeDocument/2006/relationships/image" Target="../media/image229.wmf"/><Relationship Id="rId7" Type="http://schemas.openxmlformats.org/officeDocument/2006/relationships/image" Target="../media/image232.wmf"/><Relationship Id="rId12" Type="http://schemas.openxmlformats.org/officeDocument/2006/relationships/image" Target="../media/image63.wmf"/><Relationship Id="rId17" Type="http://schemas.openxmlformats.org/officeDocument/2006/relationships/image" Target="../media/image236.emf"/><Relationship Id="rId2" Type="http://schemas.openxmlformats.org/officeDocument/2006/relationships/image" Target="../media/image228.wmf"/><Relationship Id="rId16" Type="http://schemas.openxmlformats.org/officeDocument/2006/relationships/image" Target="../media/image235.wmf"/><Relationship Id="rId1" Type="http://schemas.openxmlformats.org/officeDocument/2006/relationships/image" Target="../media/image227.wmf"/><Relationship Id="rId6" Type="http://schemas.openxmlformats.org/officeDocument/2006/relationships/image" Target="../media/image231.wmf"/><Relationship Id="rId11" Type="http://schemas.openxmlformats.org/officeDocument/2006/relationships/image" Target="../media/image62.wmf"/><Relationship Id="rId5" Type="http://schemas.openxmlformats.org/officeDocument/2006/relationships/image" Target="../media/image230.wmf"/><Relationship Id="rId15" Type="http://schemas.openxmlformats.org/officeDocument/2006/relationships/image" Target="../media/image61.wmf"/><Relationship Id="rId10" Type="http://schemas.openxmlformats.org/officeDocument/2006/relationships/image" Target="../media/image196.wmf"/><Relationship Id="rId4" Type="http://schemas.openxmlformats.org/officeDocument/2006/relationships/image" Target="../media/image55.wmf"/><Relationship Id="rId9" Type="http://schemas.openxmlformats.org/officeDocument/2006/relationships/image" Target="../media/image234.wmf"/><Relationship Id="rId14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72.wmf"/><Relationship Id="rId18" Type="http://schemas.openxmlformats.org/officeDocument/2006/relationships/image" Target="../media/image249.emf"/><Relationship Id="rId3" Type="http://schemas.openxmlformats.org/officeDocument/2006/relationships/image" Target="../media/image240.wmf"/><Relationship Id="rId7" Type="http://schemas.openxmlformats.org/officeDocument/2006/relationships/image" Target="../media/image243.wmf"/><Relationship Id="rId12" Type="http://schemas.openxmlformats.org/officeDocument/2006/relationships/image" Target="../media/image177.wmf"/><Relationship Id="rId17" Type="http://schemas.openxmlformats.org/officeDocument/2006/relationships/image" Target="../media/image248.emf"/><Relationship Id="rId2" Type="http://schemas.openxmlformats.org/officeDocument/2006/relationships/image" Target="../media/image239.wmf"/><Relationship Id="rId16" Type="http://schemas.openxmlformats.org/officeDocument/2006/relationships/image" Target="../media/image247.emf"/><Relationship Id="rId1" Type="http://schemas.openxmlformats.org/officeDocument/2006/relationships/image" Target="../media/image238.wmf"/><Relationship Id="rId6" Type="http://schemas.openxmlformats.org/officeDocument/2006/relationships/image" Target="../media/image55.wmf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5" Type="http://schemas.openxmlformats.org/officeDocument/2006/relationships/image" Target="../media/image246.wmf"/><Relationship Id="rId10" Type="http://schemas.openxmlformats.org/officeDocument/2006/relationships/image" Target="../media/image233.wmf"/><Relationship Id="rId4" Type="http://schemas.openxmlformats.org/officeDocument/2006/relationships/image" Target="../media/image241.wmf"/><Relationship Id="rId9" Type="http://schemas.openxmlformats.org/officeDocument/2006/relationships/image" Target="../media/image244.wmf"/><Relationship Id="rId14" Type="http://schemas.openxmlformats.org/officeDocument/2006/relationships/image" Target="../media/image23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25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55.wmf"/><Relationship Id="rId6" Type="http://schemas.openxmlformats.org/officeDocument/2006/relationships/image" Target="../media/image253.e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image" Target="../media/image20.emf"/><Relationship Id="rId1" Type="http://schemas.openxmlformats.org/officeDocument/2006/relationships/image" Target="../media/image254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emf"/><Relationship Id="rId1" Type="http://schemas.openxmlformats.org/officeDocument/2006/relationships/image" Target="../media/image25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4" Type="http://schemas.openxmlformats.org/officeDocument/2006/relationships/image" Target="../media/image26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4.bin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3.png"/><Relationship Id="rId4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Microsoft_Office_Word_97_-_2003___2.doc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Microsoft_Office_Word_97_-_2003___3.doc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5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Microsoft_Office_Word_97_-_2003___5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Microsoft_Office_Word_97_-_2003___7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90.bin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6.bin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4.bin"/><Relationship Id="rId29" Type="http://schemas.openxmlformats.org/officeDocument/2006/relationships/oleObject" Target="../embeddings/oleObject19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5.bin"/><Relationship Id="rId24" Type="http://schemas.openxmlformats.org/officeDocument/2006/relationships/oleObject" Target="../embeddings/oleObject188.bin"/><Relationship Id="rId32" Type="http://schemas.openxmlformats.org/officeDocument/2006/relationships/oleObject" Target="../embeddings/oleObject196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2.bin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95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1.bin"/><Relationship Id="rId30" Type="http://schemas.openxmlformats.org/officeDocument/2006/relationships/oleObject" Target="../embeddings/oleObject19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9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199.bin"/><Relationship Id="rId9" Type="http://schemas.openxmlformats.org/officeDocument/2006/relationships/oleObject" Target="../embeddings/oleObject20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6.bin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9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3.bin"/><Relationship Id="rId29" Type="http://schemas.openxmlformats.org/officeDocument/2006/relationships/oleObject" Target="../embeddings/oleObject232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24" Type="http://schemas.openxmlformats.org/officeDocument/2006/relationships/oleObject" Target="../embeddings/oleObject227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6.bin"/><Relationship Id="rId28" Type="http://schemas.openxmlformats.org/officeDocument/2006/relationships/oleObject" Target="../embeddings/oleObject231.bin"/><Relationship Id="rId10" Type="http://schemas.openxmlformats.org/officeDocument/2006/relationships/oleObject" Target="../embeddings/oleObject213.bin"/><Relationship Id="rId19" Type="http://schemas.openxmlformats.org/officeDocument/2006/relationships/oleObject" Target="../embeddings/oleObject222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5.bin"/><Relationship Id="rId27" Type="http://schemas.openxmlformats.org/officeDocument/2006/relationships/oleObject" Target="../embeddings/oleObject230.bin"/><Relationship Id="rId30" Type="http://schemas.openxmlformats.org/officeDocument/2006/relationships/oleObject" Target="../embeddings/oleObject23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2.bin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oleObject" Target="../embeddings/oleObject261.bin"/><Relationship Id="rId18" Type="http://schemas.openxmlformats.org/officeDocument/2006/relationships/oleObject" Target="../embeddings/oleObject266.bin"/><Relationship Id="rId26" Type="http://schemas.openxmlformats.org/officeDocument/2006/relationships/oleObject" Target="../embeddings/oleObject274.bin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55.bin"/><Relationship Id="rId12" Type="http://schemas.openxmlformats.org/officeDocument/2006/relationships/oleObject" Target="../embeddings/oleObject260.bin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4.bin"/><Relationship Id="rId20" Type="http://schemas.openxmlformats.org/officeDocument/2006/relationships/oleObject" Target="../embeddings/oleObject268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4.bin"/><Relationship Id="rId11" Type="http://schemas.openxmlformats.org/officeDocument/2006/relationships/oleObject" Target="../embeddings/oleObject259.bin"/><Relationship Id="rId24" Type="http://schemas.openxmlformats.org/officeDocument/2006/relationships/oleObject" Target="../embeddings/oleObject272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71.bin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58.bin"/><Relationship Id="rId19" Type="http://schemas.openxmlformats.org/officeDocument/2006/relationships/oleObject" Target="../embeddings/oleObject267.bin"/><Relationship Id="rId4" Type="http://schemas.openxmlformats.org/officeDocument/2006/relationships/oleObject" Target="../embeddings/oleObject252.bin"/><Relationship Id="rId9" Type="http://schemas.openxmlformats.org/officeDocument/2006/relationships/oleObject" Target="../embeddings/oleObject257.bin"/><Relationship Id="rId14" Type="http://schemas.openxmlformats.org/officeDocument/2006/relationships/oleObject" Target="../embeddings/oleObject262.bin"/><Relationship Id="rId22" Type="http://schemas.openxmlformats.org/officeDocument/2006/relationships/oleObject" Target="../embeddings/oleObject270.bin"/><Relationship Id="rId27" Type="http://schemas.openxmlformats.org/officeDocument/2006/relationships/oleObject" Target="../embeddings/oleObject27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oleObject" Target="../embeddings/oleObject287.bin"/><Relationship Id="rId18" Type="http://schemas.openxmlformats.org/officeDocument/2006/relationships/oleObject" Target="../embeddings/oleObject292.bin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1.bin"/><Relationship Id="rId12" Type="http://schemas.openxmlformats.org/officeDocument/2006/relationships/oleObject" Target="../embeddings/oleObject286.bin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4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80.bin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9.bin"/><Relationship Id="rId10" Type="http://schemas.openxmlformats.org/officeDocument/2006/relationships/oleObject" Target="../embeddings/oleObject284.bin"/><Relationship Id="rId19" Type="http://schemas.openxmlformats.org/officeDocument/2006/relationships/oleObject" Target="../embeddings/oleObject293.bin"/><Relationship Id="rId4" Type="http://schemas.openxmlformats.org/officeDocument/2006/relationships/oleObject" Target="../embeddings/oleObject278.bin"/><Relationship Id="rId9" Type="http://schemas.openxmlformats.org/officeDocument/2006/relationships/oleObject" Target="../embeddings/oleObject283.bin"/><Relationship Id="rId14" Type="http://schemas.openxmlformats.org/officeDocument/2006/relationships/oleObject" Target="../embeddings/oleObject288.bin"/><Relationship Id="rId22" Type="http://schemas.openxmlformats.org/officeDocument/2006/relationships/oleObject" Target="../embeddings/oleObject29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00.bin"/><Relationship Id="rId5" Type="http://schemas.openxmlformats.org/officeDocument/2006/relationships/oleObject" Target="../embeddings/oleObject299.bin"/><Relationship Id="rId4" Type="http://schemas.openxmlformats.org/officeDocument/2006/relationships/oleObject" Target="../embeddings/oleObject29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04.bin"/><Relationship Id="rId5" Type="http://schemas.openxmlformats.org/officeDocument/2006/relationships/oleObject" Target="../embeddings/oleObject303.bin"/><Relationship Id="rId4" Type="http://schemas.openxmlformats.org/officeDocument/2006/relationships/oleObject" Target="../embeddings/oleObject30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309.bin"/><Relationship Id="rId4" Type="http://schemas.openxmlformats.org/officeDocument/2006/relationships/oleObject" Target="../embeddings/oleObject30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31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15.bin"/><Relationship Id="rId5" Type="http://schemas.openxmlformats.org/officeDocument/2006/relationships/oleObject" Target="../embeddings/oleObject314.bin"/><Relationship Id="rId4" Type="http://schemas.openxmlformats.org/officeDocument/2006/relationships/oleObject" Target="../embeddings/oleObject3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7459688" cy="136842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第五节</a:t>
            </a:r>
            <a:r>
              <a:rPr lang="en-US" altLang="zh-CN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en-US" altLang="zh-CN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</a:t>
            </a:r>
            <a:br>
              <a:rPr lang="en-US" altLang="zh-CN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曲线的凸性与函数作图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05014" y="1351416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一、曲线的凸性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1805014" y="227859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二、曲线的拐点及其求法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三、函数作图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1805014" y="3214694"/>
            <a:ext cx="518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四、小        结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081608" y="4429132"/>
            <a:ext cx="7162800" cy="107950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重点：凸性的判断、应用与函数作图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难点：凸性用于证明不等式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0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0494331"/>
              </p:ext>
            </p:extLst>
          </p:nvPr>
        </p:nvGraphicFramePr>
        <p:xfrm>
          <a:off x="395536" y="836712"/>
          <a:ext cx="7992888" cy="3327778"/>
        </p:xfrm>
        <a:graphic>
          <a:graphicData uri="http://schemas.openxmlformats.org/presentationml/2006/ole">
            <p:oleObj spid="_x0000_s1065986" name="Document" r:id="rId3" imgW="8757276" imgH="365503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63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62000" y="1600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1: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950913" y="1662113"/>
          <a:ext cx="6440487" cy="990600"/>
        </p:xfrm>
        <a:graphic>
          <a:graphicData uri="http://schemas.openxmlformats.org/presentationml/2006/ole">
            <p:oleObj spid="_x0000_s1067010" name="公式" r:id="rId3" imgW="6438900" imgH="99060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900113" y="2881313"/>
          <a:ext cx="7329487" cy="457200"/>
        </p:xfrm>
        <a:graphic>
          <a:graphicData uri="http://schemas.openxmlformats.org/presentationml/2006/ole">
            <p:oleObj spid="_x0000_s1067011" name="公式" r:id="rId4" imgW="6946900" imgH="457200" progId="Equation.3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874713" y="3643313"/>
          <a:ext cx="7812087" cy="457200"/>
        </p:xfrm>
        <a:graphic>
          <a:graphicData uri="http://schemas.openxmlformats.org/presentationml/2006/ole">
            <p:oleObj spid="_x0000_s1067012" name="公式" r:id="rId5" imgW="73533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087593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42908" y="3429000"/>
          <a:ext cx="7858182" cy="221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30"/>
                <a:gridCol w="1190640"/>
                <a:gridCol w="1143008"/>
                <a:gridCol w="1143008"/>
                <a:gridCol w="1357322"/>
                <a:gridCol w="1643074"/>
              </a:tblGrid>
              <a:tr h="73819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15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857224" y="571480"/>
          <a:ext cx="7092955" cy="865787"/>
        </p:xfrm>
        <a:graphic>
          <a:graphicData uri="http://schemas.openxmlformats.org/presentationml/2006/ole">
            <p:oleObj spid="_x0000_s1068034" name="公式" r:id="rId3" imgW="6489360" imgH="87624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1690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6017" name="Object 1025"/>
          <p:cNvGraphicFramePr>
            <a:graphicFrameLocks noChangeAspect="1"/>
          </p:cNvGraphicFramePr>
          <p:nvPr/>
        </p:nvGraphicFramePr>
        <p:xfrm>
          <a:off x="1676400" y="1779588"/>
          <a:ext cx="1925638" cy="354012"/>
        </p:xfrm>
        <a:graphic>
          <a:graphicData uri="http://schemas.openxmlformats.org/presentationml/2006/ole">
            <p:oleObj spid="_x0000_s1068035" name="公式" r:id="rId4" imgW="2133600" imgH="393700" progId="Equation.3">
              <p:embed/>
            </p:oleObj>
          </a:graphicData>
        </a:graphic>
      </p:graphicFrame>
      <p:graphicFrame>
        <p:nvGraphicFramePr>
          <p:cNvPr id="86018" name="Object 1026"/>
          <p:cNvGraphicFramePr>
            <a:graphicFrameLocks noChangeAspect="1"/>
          </p:cNvGraphicFramePr>
          <p:nvPr/>
        </p:nvGraphicFramePr>
        <p:xfrm>
          <a:off x="1219200" y="2249488"/>
          <a:ext cx="2590800" cy="474662"/>
        </p:xfrm>
        <a:graphic>
          <a:graphicData uri="http://schemas.openxmlformats.org/presentationml/2006/ole">
            <p:oleObj spid="_x0000_s1068036" name="公式" r:id="rId5" imgW="2565400" imgH="469900" progId="Equation.3">
              <p:embed/>
            </p:oleObj>
          </a:graphicData>
        </a:graphic>
      </p:graphicFrame>
      <p:graphicFrame>
        <p:nvGraphicFramePr>
          <p:cNvPr id="86019" name="Object 1027"/>
          <p:cNvGraphicFramePr>
            <a:graphicFrameLocks noChangeAspect="1"/>
          </p:cNvGraphicFramePr>
          <p:nvPr/>
        </p:nvGraphicFramePr>
        <p:xfrm>
          <a:off x="4191000" y="2063750"/>
          <a:ext cx="2209800" cy="755650"/>
        </p:xfrm>
        <a:graphic>
          <a:graphicData uri="http://schemas.openxmlformats.org/presentationml/2006/ole">
            <p:oleObj spid="_x0000_s1068037" name="公式" r:id="rId6" imgW="2451100" imgH="838200" progId="Equation.3">
              <p:embed/>
            </p:oleObj>
          </a:graphicData>
        </a:graphic>
      </p:graphicFrame>
      <p:graphicFrame>
        <p:nvGraphicFramePr>
          <p:cNvPr id="86020" name="Object 1028"/>
          <p:cNvGraphicFramePr>
            <a:graphicFrameLocks noChangeAspect="1"/>
          </p:cNvGraphicFramePr>
          <p:nvPr/>
        </p:nvGraphicFramePr>
        <p:xfrm>
          <a:off x="1219200" y="2857500"/>
          <a:ext cx="1371600" cy="387350"/>
        </p:xfrm>
        <a:graphic>
          <a:graphicData uri="http://schemas.openxmlformats.org/presentationml/2006/ole">
            <p:oleObj spid="_x0000_s1068038" name="公式" r:id="rId7" imgW="1333500" imgH="431800" progId="Equation.3">
              <p:embed/>
            </p:oleObj>
          </a:graphicData>
        </a:graphic>
      </p:graphicFrame>
      <p:graphicFrame>
        <p:nvGraphicFramePr>
          <p:cNvPr id="86021" name="Object 1029"/>
          <p:cNvGraphicFramePr>
            <a:graphicFrameLocks noChangeAspect="1"/>
          </p:cNvGraphicFramePr>
          <p:nvPr/>
        </p:nvGraphicFramePr>
        <p:xfrm>
          <a:off x="2819400" y="2667000"/>
          <a:ext cx="2312988" cy="755650"/>
        </p:xfrm>
        <a:graphic>
          <a:graphicData uri="http://schemas.openxmlformats.org/presentationml/2006/ole">
            <p:oleObj spid="_x0000_s1068039" name="公式" r:id="rId8" imgW="2565400" imgH="838200" progId="Equation.3">
              <p:embed/>
            </p:oleObj>
          </a:graphicData>
        </a:graphic>
      </p:graphicFrame>
      <p:graphicFrame>
        <p:nvGraphicFramePr>
          <p:cNvPr id="86022" name="Object 1030"/>
          <p:cNvGraphicFramePr>
            <a:graphicFrameLocks noChangeAspect="1"/>
          </p:cNvGraphicFramePr>
          <p:nvPr/>
        </p:nvGraphicFramePr>
        <p:xfrm>
          <a:off x="1214438" y="3703638"/>
          <a:ext cx="252412" cy="239712"/>
        </p:xfrm>
        <a:graphic>
          <a:graphicData uri="http://schemas.openxmlformats.org/presentationml/2006/ole">
            <p:oleObj spid="_x0000_s1068040" name="公式" r:id="rId9" imgW="253890" imgH="241195" progId="Equation.3">
              <p:embed/>
            </p:oleObj>
          </a:graphicData>
        </a:graphic>
      </p:graphicFrame>
      <p:graphicFrame>
        <p:nvGraphicFramePr>
          <p:cNvPr id="86023" name="Object 1031"/>
          <p:cNvGraphicFramePr>
            <a:graphicFrameLocks noChangeAspect="1"/>
          </p:cNvGraphicFramePr>
          <p:nvPr/>
        </p:nvGraphicFramePr>
        <p:xfrm>
          <a:off x="2055802" y="3646488"/>
          <a:ext cx="1016000" cy="392112"/>
        </p:xfrm>
        <a:graphic>
          <a:graphicData uri="http://schemas.openxmlformats.org/presentationml/2006/ole">
            <p:oleObj spid="_x0000_s1068041" name="公式" r:id="rId10" imgW="1016000" imgH="393700" progId="Equation.3">
              <p:embed/>
            </p:oleObj>
          </a:graphicData>
        </a:graphic>
      </p:graphicFrame>
      <p:graphicFrame>
        <p:nvGraphicFramePr>
          <p:cNvPr id="86024" name="Object 1032"/>
          <p:cNvGraphicFramePr>
            <a:graphicFrameLocks noChangeAspect="1"/>
          </p:cNvGraphicFramePr>
          <p:nvPr/>
        </p:nvGraphicFramePr>
        <p:xfrm>
          <a:off x="6991376" y="3517900"/>
          <a:ext cx="1295400" cy="620713"/>
        </p:xfrm>
        <a:graphic>
          <a:graphicData uri="http://schemas.openxmlformats.org/presentationml/2006/ole">
            <p:oleObj spid="_x0000_s1068042" name="公式" r:id="rId11" imgW="1295400" imgH="622300" progId="Equation.3">
              <p:embed/>
            </p:oleObj>
          </a:graphicData>
        </a:graphic>
      </p:graphicFrame>
      <p:graphicFrame>
        <p:nvGraphicFramePr>
          <p:cNvPr id="86025" name="Object 1033"/>
          <p:cNvGraphicFramePr>
            <a:graphicFrameLocks noChangeAspect="1"/>
          </p:cNvGraphicFramePr>
          <p:nvPr/>
        </p:nvGraphicFramePr>
        <p:xfrm>
          <a:off x="4427543" y="3536950"/>
          <a:ext cx="1001713" cy="620713"/>
        </p:xfrm>
        <a:graphic>
          <a:graphicData uri="http://schemas.openxmlformats.org/presentationml/2006/ole">
            <p:oleObj spid="_x0000_s1068043" name="公式" r:id="rId12" imgW="1002865" imgH="622030" progId="Equation.3">
              <p:embed/>
            </p:oleObj>
          </a:graphicData>
        </a:graphic>
      </p:graphicFrame>
      <p:graphicFrame>
        <p:nvGraphicFramePr>
          <p:cNvPr id="86026" name="Object 1034"/>
          <p:cNvGraphicFramePr>
            <a:graphicFrameLocks noChangeAspect="1"/>
          </p:cNvGraphicFramePr>
          <p:nvPr/>
        </p:nvGraphicFramePr>
        <p:xfrm>
          <a:off x="3608388" y="3657600"/>
          <a:ext cx="201612" cy="315913"/>
        </p:xfrm>
        <a:graphic>
          <a:graphicData uri="http://schemas.openxmlformats.org/presentationml/2006/ole">
            <p:oleObj spid="_x0000_s1068044" name="公式" r:id="rId13" imgW="203024" imgH="317225" progId="Equation.3">
              <p:embed/>
            </p:oleObj>
          </a:graphicData>
        </a:graphic>
      </p:graphicFrame>
      <p:graphicFrame>
        <p:nvGraphicFramePr>
          <p:cNvPr id="86027" name="Object 1035"/>
          <p:cNvGraphicFramePr>
            <a:graphicFrameLocks noChangeAspect="1"/>
          </p:cNvGraphicFramePr>
          <p:nvPr/>
        </p:nvGraphicFramePr>
        <p:xfrm>
          <a:off x="5918200" y="3517900"/>
          <a:ext cx="469900" cy="620713"/>
        </p:xfrm>
        <a:graphic>
          <a:graphicData uri="http://schemas.openxmlformats.org/presentationml/2006/ole">
            <p:oleObj spid="_x0000_s1068045" name="公式" r:id="rId14" imgW="469696" imgH="622030" progId="Equation.3">
              <p:embed/>
            </p:oleObj>
          </a:graphicData>
        </a:graphic>
      </p:graphicFrame>
      <p:graphicFrame>
        <p:nvGraphicFramePr>
          <p:cNvPr id="86028" name="Object 1036"/>
          <p:cNvGraphicFramePr>
            <a:graphicFrameLocks noChangeAspect="1"/>
          </p:cNvGraphicFramePr>
          <p:nvPr/>
        </p:nvGraphicFramePr>
        <p:xfrm>
          <a:off x="952500" y="4305300"/>
          <a:ext cx="803275" cy="355600"/>
        </p:xfrm>
        <a:graphic>
          <a:graphicData uri="http://schemas.openxmlformats.org/presentationml/2006/ole">
            <p:oleObj spid="_x0000_s1068046" name="公式" r:id="rId15" imgW="914003" imgH="406224" progId="Equation.3">
              <p:embed/>
            </p:oleObj>
          </a:graphicData>
        </a:graphic>
      </p:graphicFrame>
      <p:graphicFrame>
        <p:nvGraphicFramePr>
          <p:cNvPr id="86029" name="Object 1037"/>
          <p:cNvGraphicFramePr>
            <a:graphicFrameLocks noChangeAspect="1"/>
          </p:cNvGraphicFramePr>
          <p:nvPr/>
        </p:nvGraphicFramePr>
        <p:xfrm>
          <a:off x="1027113" y="5029200"/>
          <a:ext cx="679450" cy="344488"/>
        </p:xfrm>
        <a:graphic>
          <a:graphicData uri="http://schemas.openxmlformats.org/presentationml/2006/ole">
            <p:oleObj spid="_x0000_s1068047" name="公式" r:id="rId16" imgW="774364" imgH="393529" progId="Equation.3">
              <p:embed/>
            </p:oleObj>
          </a:graphicData>
        </a:graphic>
      </p:graphicFrame>
      <p:graphicFrame>
        <p:nvGraphicFramePr>
          <p:cNvPr id="86030" name="Object 1038"/>
          <p:cNvGraphicFramePr>
            <a:graphicFrameLocks noChangeAspect="1"/>
          </p:cNvGraphicFramePr>
          <p:nvPr/>
        </p:nvGraphicFramePr>
        <p:xfrm>
          <a:off x="2389188" y="4351338"/>
          <a:ext cx="252412" cy="239712"/>
        </p:xfrm>
        <a:graphic>
          <a:graphicData uri="http://schemas.openxmlformats.org/presentationml/2006/ole">
            <p:oleObj spid="_x0000_s1068048" name="公式" r:id="rId17" imgW="253890" imgH="241195" progId="Equation.3">
              <p:embed/>
            </p:oleObj>
          </a:graphicData>
        </a:graphic>
      </p:graphicFrame>
      <p:graphicFrame>
        <p:nvGraphicFramePr>
          <p:cNvPr id="86031" name="Object 1039"/>
          <p:cNvGraphicFramePr>
            <a:graphicFrameLocks noChangeAspect="1"/>
          </p:cNvGraphicFramePr>
          <p:nvPr/>
        </p:nvGraphicFramePr>
        <p:xfrm>
          <a:off x="4713288" y="4465638"/>
          <a:ext cx="239712" cy="87312"/>
        </p:xfrm>
        <a:graphic>
          <a:graphicData uri="http://schemas.openxmlformats.org/presentationml/2006/ole">
            <p:oleObj spid="_x0000_s1068049" name="公式" r:id="rId18" imgW="240986" imgH="88784" progId="Equation.3">
              <p:embed/>
            </p:oleObj>
          </a:graphicData>
        </a:graphic>
      </p:graphicFrame>
      <p:graphicFrame>
        <p:nvGraphicFramePr>
          <p:cNvPr id="86032" name="Object 1040"/>
          <p:cNvGraphicFramePr>
            <a:graphicFrameLocks noChangeAspect="1"/>
          </p:cNvGraphicFramePr>
          <p:nvPr/>
        </p:nvGraphicFramePr>
        <p:xfrm>
          <a:off x="7391400" y="4343400"/>
          <a:ext cx="252413" cy="239713"/>
        </p:xfrm>
        <a:graphic>
          <a:graphicData uri="http://schemas.openxmlformats.org/presentationml/2006/ole">
            <p:oleObj spid="_x0000_s1068050" name="公式" r:id="rId19" imgW="253890" imgH="241195" progId="Equation.3">
              <p:embed/>
            </p:oleObj>
          </a:graphicData>
        </a:graphic>
      </p:graphicFrame>
      <p:graphicFrame>
        <p:nvGraphicFramePr>
          <p:cNvPr id="86033" name="Object 1041"/>
          <p:cNvGraphicFramePr>
            <a:graphicFrameLocks noChangeAspect="1"/>
          </p:cNvGraphicFramePr>
          <p:nvPr/>
        </p:nvGraphicFramePr>
        <p:xfrm>
          <a:off x="3594100" y="4337050"/>
          <a:ext cx="201613" cy="315913"/>
        </p:xfrm>
        <a:graphic>
          <a:graphicData uri="http://schemas.openxmlformats.org/presentationml/2006/ole">
            <p:oleObj spid="_x0000_s1068051" name="公式" r:id="rId20" imgW="203024" imgH="317225" progId="Equation.3">
              <p:embed/>
            </p:oleObj>
          </a:graphicData>
        </a:graphic>
      </p:graphicFrame>
      <p:graphicFrame>
        <p:nvGraphicFramePr>
          <p:cNvPr id="86034" name="Object 1042"/>
          <p:cNvGraphicFramePr>
            <a:graphicFrameLocks noChangeAspect="1"/>
          </p:cNvGraphicFramePr>
          <p:nvPr/>
        </p:nvGraphicFramePr>
        <p:xfrm>
          <a:off x="6096000" y="4343400"/>
          <a:ext cx="201613" cy="315913"/>
        </p:xfrm>
        <a:graphic>
          <a:graphicData uri="http://schemas.openxmlformats.org/presentationml/2006/ole">
            <p:oleObj spid="_x0000_s1068052" name="公式" r:id="rId21" imgW="203024" imgH="317225" progId="Equation.3">
              <p:embed/>
            </p:oleObj>
          </a:graphicData>
        </a:graphic>
      </p:graphicFrame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2133600" y="4967288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419600" y="4967288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</a:rPr>
              <a:t>上凸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7162800" y="4967288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3352800" y="488951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FF0000"/>
                </a:solidFill>
              </a:rPr>
              <a:t>拐点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791200" y="481807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拐点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graphicFrame>
        <p:nvGraphicFramePr>
          <p:cNvPr id="86035" name="Object 1043"/>
          <p:cNvGraphicFramePr>
            <a:graphicFrameLocks noChangeAspect="1"/>
          </p:cNvGraphicFramePr>
          <p:nvPr/>
        </p:nvGraphicFramePr>
        <p:xfrm>
          <a:off x="3470275" y="5280025"/>
          <a:ext cx="492125" cy="282575"/>
        </p:xfrm>
        <a:graphic>
          <a:graphicData uri="http://schemas.openxmlformats.org/presentationml/2006/ole">
            <p:oleObj spid="_x0000_s1068053" name="公式" r:id="rId22" imgW="676170" imgH="380935" progId="Equation.3">
              <p:embed/>
            </p:oleObj>
          </a:graphicData>
        </a:graphic>
      </p:graphicFrame>
      <p:graphicFrame>
        <p:nvGraphicFramePr>
          <p:cNvPr id="86036" name="Object 1044"/>
          <p:cNvGraphicFramePr>
            <a:graphicFrameLocks noChangeAspect="1"/>
          </p:cNvGraphicFramePr>
          <p:nvPr/>
        </p:nvGraphicFramePr>
        <p:xfrm>
          <a:off x="5578490" y="5127640"/>
          <a:ext cx="1136650" cy="444500"/>
        </p:xfrm>
        <a:graphic>
          <a:graphicData uri="http://schemas.openxmlformats.org/presentationml/2006/ole">
            <p:oleObj spid="_x0000_s1068054" name="公式" r:id="rId23" imgW="1581134" imgH="60963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888355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88" grpId="0" autoUpdateAnimBg="0"/>
      <p:bldP spid="18489" grpId="0" autoUpdateAnimBg="0"/>
      <p:bldP spid="18490" grpId="0" autoUpdateAnimBg="0"/>
      <p:bldP spid="18497" grpId="0" autoUpdateAnimBg="0"/>
      <p:bldP spid="184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0225" y="4800600"/>
          <a:ext cx="4059238" cy="571500"/>
        </p:xfrm>
        <a:graphic>
          <a:graphicData uri="http://schemas.openxmlformats.org/presentationml/2006/ole">
            <p:oleObj spid="_x0000_s1069058" name="公式" r:id="rId3" imgW="4394160" imgH="622080" progId="Equation.3">
              <p:embed/>
            </p:oleObj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105400" cy="3152775"/>
          </a:xfrm>
          <a:prstGeom prst="rect">
            <a:avLst/>
          </a:prstGeom>
          <a:noFill/>
          <a:ln w="31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719658" y="4800600"/>
          <a:ext cx="2709862" cy="571500"/>
        </p:xfrm>
        <a:graphic>
          <a:graphicData uri="http://schemas.openxmlformats.org/presentationml/2006/ole">
            <p:oleObj spid="_x0000_s1069059" name="公式" r:id="rId5" imgW="2946240" imgH="6220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86002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37126849"/>
              </p:ext>
            </p:extLst>
          </p:nvPr>
        </p:nvGraphicFramePr>
        <p:xfrm>
          <a:off x="309563" y="260648"/>
          <a:ext cx="8340725" cy="1225550"/>
        </p:xfrm>
        <a:graphic>
          <a:graphicData uri="http://schemas.openxmlformats.org/presentationml/2006/ole">
            <p:oleObj spid="_x0000_s1070082" name="公式" r:id="rId3" imgW="8966160" imgH="132048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9899613"/>
              </p:ext>
            </p:extLst>
          </p:nvPr>
        </p:nvGraphicFramePr>
        <p:xfrm>
          <a:off x="1028700" y="1556792"/>
          <a:ext cx="6494463" cy="835025"/>
        </p:xfrm>
        <a:graphic>
          <a:graphicData uri="http://schemas.openxmlformats.org/presentationml/2006/ole">
            <p:oleObj spid="_x0000_s1070083" name="Equation" r:id="rId4" imgW="3060700" imgH="39370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65540713"/>
              </p:ext>
            </p:extLst>
          </p:nvPr>
        </p:nvGraphicFramePr>
        <p:xfrm>
          <a:off x="1042988" y="2374355"/>
          <a:ext cx="3744912" cy="412750"/>
        </p:xfrm>
        <a:graphic>
          <a:graphicData uri="http://schemas.openxmlformats.org/presentationml/2006/ole">
            <p:oleObj spid="_x0000_s1070084" name="公式" r:id="rId5" imgW="3771900" imgH="431800" progId="Equation.3">
              <p:embed/>
            </p:oleObj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09563" y="162029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5414277"/>
              </p:ext>
            </p:extLst>
          </p:nvPr>
        </p:nvGraphicFramePr>
        <p:xfrm>
          <a:off x="704850" y="2942680"/>
          <a:ext cx="7539038" cy="1766887"/>
        </p:xfrm>
        <a:graphic>
          <a:graphicData uri="http://schemas.openxmlformats.org/presentationml/2006/ole">
            <p:oleObj spid="_x0000_s1070085" name="公式" r:id="rId6" imgW="8394700" imgH="1968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12462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44500" y="274638"/>
          <a:ext cx="8447088" cy="1425575"/>
        </p:xfrm>
        <a:graphic>
          <a:graphicData uri="http://schemas.openxmlformats.org/presentationml/2006/ole">
            <p:oleObj spid="_x0000_s1071106" name="公式" r:id="rId3" imgW="9080500" imgH="153670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33400" y="2846388"/>
          <a:ext cx="6775450" cy="914400"/>
        </p:xfrm>
        <a:graphic>
          <a:graphicData uri="http://schemas.openxmlformats.org/presentationml/2006/ole">
            <p:oleObj spid="_x0000_s1071107" name="Equation" r:id="rId4" imgW="3111500" imgH="419100" progId="Equation.3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971550" y="3789363"/>
          <a:ext cx="3175000" cy="393700"/>
        </p:xfrm>
        <a:graphic>
          <a:graphicData uri="http://schemas.openxmlformats.org/presentationml/2006/ole">
            <p:oleObj spid="_x0000_s1071108" name="公式" r:id="rId5" imgW="3403600" imgH="431800" progId="Equation.3">
              <p:embed/>
            </p:oleObj>
          </a:graphicData>
        </a:graphic>
      </p:graphicFrame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09563" y="18097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971550" y="1916113"/>
          <a:ext cx="6192838" cy="847725"/>
        </p:xfrm>
        <a:graphic>
          <a:graphicData uri="http://schemas.openxmlformats.org/presentationml/2006/ole">
            <p:oleObj spid="_x0000_s1071109" name="公式" r:id="rId6" imgW="7112000" imgH="977900" progId="Equation.3">
              <p:embed/>
            </p:oleObj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38163" y="4292600"/>
          <a:ext cx="8497887" cy="1443038"/>
        </p:xfrm>
        <a:graphic>
          <a:graphicData uri="http://schemas.openxmlformats.org/presentationml/2006/ole">
            <p:oleObj spid="_x0000_s1071110" name="公式" r:id="rId7" imgW="10706100" imgH="1816100" progId="Equation.3">
              <p:embed/>
            </p:oleObj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755650" y="5734050"/>
          <a:ext cx="7356475" cy="404813"/>
        </p:xfrm>
        <a:graphic>
          <a:graphicData uri="http://schemas.openxmlformats.org/presentationml/2006/ole">
            <p:oleObj spid="_x0000_s1071111" name="公式" r:id="rId8" imgW="7886700" imgH="444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1186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2: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863600" y="542925"/>
          <a:ext cx="7375525" cy="1519238"/>
        </p:xfrm>
        <a:graphic>
          <a:graphicData uri="http://schemas.openxmlformats.org/presentationml/2006/ole">
            <p:oleObj spid="_x0000_s1072130" name="公式" r:id="rId3" imgW="7734300" imgH="1651000" progId="Equation.3">
              <p:embed/>
            </p:oleObj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0413" y="2305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1654175" y="2405063"/>
          <a:ext cx="6269038" cy="430212"/>
        </p:xfrm>
        <a:graphic>
          <a:graphicData uri="http://schemas.openxmlformats.org/presentationml/2006/ole">
            <p:oleObj spid="_x0000_s1072131" name="公式" r:id="rId4" imgW="6159500" imgH="431800" progId="Equation.3">
              <p:embed/>
            </p:oleObj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82638" y="2914650"/>
            <a:ext cx="81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409700" y="3022600"/>
          <a:ext cx="2676525" cy="396875"/>
        </p:xfrm>
        <a:graphic>
          <a:graphicData uri="http://schemas.openxmlformats.org/presentationml/2006/ole">
            <p:oleObj spid="_x0000_s1072132" name="公式" r:id="rId5" imgW="2730500" imgH="406400" progId="Equation.3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113213" y="3049588"/>
          <a:ext cx="2971800" cy="396875"/>
        </p:xfrm>
        <a:graphic>
          <a:graphicData uri="http://schemas.openxmlformats.org/presentationml/2006/ole">
            <p:oleObj spid="_x0000_s1072133" name="公式" r:id="rId6" imgW="3035300" imgH="406400" progId="Equation.3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293813" y="3624263"/>
          <a:ext cx="3025775" cy="396875"/>
        </p:xfrm>
        <a:graphic>
          <a:graphicData uri="http://schemas.openxmlformats.org/presentationml/2006/ole">
            <p:oleObj spid="_x0000_s1072134" name="公式" r:id="rId7" imgW="3086100" imgH="406400" progId="Equation.3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836613" y="4310063"/>
          <a:ext cx="1535112" cy="422275"/>
        </p:xfrm>
        <a:graphic>
          <a:graphicData uri="http://schemas.openxmlformats.org/presentationml/2006/ole">
            <p:oleObj spid="_x0000_s1072135" name="公式" r:id="rId8" imgW="1562100" imgH="431800" progId="Equation.3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555875" y="4081463"/>
          <a:ext cx="3213100" cy="809625"/>
        </p:xfrm>
        <a:graphic>
          <a:graphicData uri="http://schemas.openxmlformats.org/presentationml/2006/ole">
            <p:oleObj spid="_x0000_s1072136" name="公式" r:id="rId9" imgW="3276600" imgH="825500" progId="Equation.3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887413" y="4919663"/>
          <a:ext cx="2159000" cy="809625"/>
        </p:xfrm>
        <a:graphic>
          <a:graphicData uri="http://schemas.openxmlformats.org/presentationml/2006/ole">
            <p:oleObj spid="_x0000_s1072137" name="公式" r:id="rId10" imgW="2070100" imgH="825500" progId="Equation.3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081338" y="5141913"/>
          <a:ext cx="650875" cy="411162"/>
        </p:xfrm>
        <a:graphic>
          <a:graphicData uri="http://schemas.openxmlformats.org/presentationml/2006/ole">
            <p:oleObj spid="_x0000_s1072138" name="公式" r:id="rId11" imgW="583947" imgH="368140" progId="Equation.3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913188" y="4916488"/>
          <a:ext cx="2409825" cy="809625"/>
        </p:xfrm>
        <a:graphic>
          <a:graphicData uri="http://schemas.openxmlformats.org/presentationml/2006/ole">
            <p:oleObj spid="_x0000_s1072139" name="公式" r:id="rId12" imgW="2286000" imgH="825500" progId="Equation.3">
              <p:embed/>
            </p:oleObj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6432550" y="5110163"/>
          <a:ext cx="650875" cy="411162"/>
        </p:xfrm>
        <a:graphic>
          <a:graphicData uri="http://schemas.openxmlformats.org/presentationml/2006/ole">
            <p:oleObj spid="_x0000_s1072140" name="公式" r:id="rId13" imgW="583947" imgH="3681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73111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81075" y="3921125"/>
          <a:ext cx="4276725" cy="422275"/>
        </p:xfrm>
        <a:graphic>
          <a:graphicData uri="http://schemas.openxmlformats.org/presentationml/2006/ole">
            <p:oleObj spid="_x0000_s1073154" name="公式" r:id="rId3" imgW="4356100" imgH="43180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260975" y="3733800"/>
          <a:ext cx="2403475" cy="809625"/>
        </p:xfrm>
        <a:graphic>
          <a:graphicData uri="http://schemas.openxmlformats.org/presentationml/2006/ole">
            <p:oleObj spid="_x0000_s1073155" name="公式" r:id="rId4" imgW="2451100" imgH="825500" progId="Equation.3">
              <p:embed/>
            </p:oleObj>
          </a:graphicData>
        </a:graphic>
      </p:graphicFrame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7850"/>
            <a:ext cx="5135563" cy="2738438"/>
          </a:xfrm>
          <a:prstGeom prst="rect">
            <a:avLst/>
          </a:prstGeom>
          <a:noFill/>
          <a:ln w="31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38213" y="4779963"/>
          <a:ext cx="7596187" cy="1011237"/>
        </p:xfrm>
        <a:graphic>
          <a:graphicData uri="http://schemas.openxmlformats.org/presentationml/2006/ole">
            <p:oleObj spid="_x0000_s1073156" name="公式" r:id="rId6" imgW="7442200" imgH="1054100" progId="Equation.3">
              <p:embed/>
            </p:oleObj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14400" y="4686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1728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 Box 4"/>
          <p:cNvSpPr txBox="1">
            <a:spLocks noChangeArrowheads="1"/>
          </p:cNvSpPr>
          <p:nvPr/>
        </p:nvSpPr>
        <p:spPr bwMode="auto">
          <a:xfrm>
            <a:off x="914400" y="947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905000" y="1039813"/>
          <a:ext cx="3505200" cy="457200"/>
        </p:xfrm>
        <a:graphic>
          <a:graphicData uri="http://schemas.openxmlformats.org/presentationml/2006/ole">
            <p:oleObj spid="_x0000_s1074178" name="公式" r:id="rId3" imgW="3441700" imgH="45720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4400" y="1878013"/>
            <a:ext cx="81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676400" y="1954213"/>
          <a:ext cx="1524000" cy="404812"/>
        </p:xfrm>
        <a:graphic>
          <a:graphicData uri="http://schemas.openxmlformats.org/presentationml/2006/ole">
            <p:oleObj spid="_x0000_s1074179" name="公式" r:id="rId4" imgW="1523339" imgH="406224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175000" y="1649413"/>
          <a:ext cx="1663700" cy="914400"/>
        </p:xfrm>
        <a:graphic>
          <a:graphicData uri="http://schemas.openxmlformats.org/presentationml/2006/ole">
            <p:oleObj spid="_x0000_s1074180" name="公式" r:id="rId5" imgW="1663700" imgH="9144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029200" y="1649413"/>
          <a:ext cx="2438400" cy="914400"/>
        </p:xfrm>
        <a:graphic>
          <a:graphicData uri="http://schemas.openxmlformats.org/presentationml/2006/ole">
            <p:oleObj spid="_x0000_s1074181" name="公式" r:id="rId6" imgW="1955800" imgH="91440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257300" y="2716213"/>
          <a:ext cx="5372100" cy="430212"/>
        </p:xfrm>
        <a:graphic>
          <a:graphicData uri="http://schemas.openxmlformats.org/presentationml/2006/ole">
            <p:oleObj spid="_x0000_s1074182" name="公式" r:id="rId7" imgW="4991100" imgH="431800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066800" y="3478213"/>
          <a:ext cx="3124200" cy="430212"/>
        </p:xfrm>
        <a:graphic>
          <a:graphicData uri="http://schemas.openxmlformats.org/presentationml/2006/ole">
            <p:oleObj spid="_x0000_s1074183" name="公式" r:id="rId8" imgW="3124200" imgH="431800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137025" y="3511550"/>
          <a:ext cx="4148138" cy="406400"/>
        </p:xfrm>
        <a:graphic>
          <a:graphicData uri="http://schemas.openxmlformats.org/presentationml/2006/ole">
            <p:oleObj spid="_x0000_s1074184" name="公式" r:id="rId9" imgW="3936960" imgH="419040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130300" y="4240213"/>
          <a:ext cx="2755900" cy="430212"/>
        </p:xfrm>
        <a:graphic>
          <a:graphicData uri="http://schemas.openxmlformats.org/presentationml/2006/ole">
            <p:oleObj spid="_x0000_s1074185" name="公式" r:id="rId10" imgW="2755900" imgH="431800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060825" y="4235450"/>
          <a:ext cx="4135438" cy="406400"/>
        </p:xfrm>
        <a:graphic>
          <a:graphicData uri="http://schemas.openxmlformats.org/presentationml/2006/ole">
            <p:oleObj spid="_x0000_s1074186" name="公式" r:id="rId11" imgW="3924000" imgH="419040" progId="Equation.3">
              <p:embed/>
            </p:oleObj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092200" y="5029200"/>
          <a:ext cx="4622800" cy="457200"/>
        </p:xfrm>
        <a:graphic>
          <a:graphicData uri="http://schemas.openxmlformats.org/presentationml/2006/ole">
            <p:oleObj spid="_x0000_s1074187" name="公式" r:id="rId12" imgW="46228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02879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0195983"/>
              </p:ext>
            </p:extLst>
          </p:nvPr>
        </p:nvGraphicFramePr>
        <p:xfrm>
          <a:off x="785786" y="835106"/>
          <a:ext cx="7634808" cy="5237100"/>
        </p:xfrm>
        <a:graphic>
          <a:graphicData uri="http://schemas.openxmlformats.org/presentationml/2006/ole">
            <p:oleObj spid="_x0000_s1075202" name="Document" r:id="rId3" imgW="8382489" imgH="5746866" progId="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214290"/>
            <a:ext cx="4214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凸性证明不等式</a:t>
            </a:r>
            <a:endParaRPr lang="en-US" altLang="zh-CN" sz="2800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5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812" y="304800"/>
            <a:ext cx="4258816" cy="838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一、曲线的凸性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5029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2800" b="1" dirty="0" smtClean="0">
                <a:solidFill>
                  <a:srgbClr val="99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                                           </a:t>
            </a:r>
            <a:r>
              <a:rPr lang="zh-CN" altLang="en-US" sz="2800" b="1" dirty="0" smtClean="0">
                <a:solidFill>
                  <a:srgbClr val="99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如何研究曲线的弯曲方向</a:t>
            </a:r>
            <a:r>
              <a:rPr lang="en-US" altLang="zh-CN" sz="2800" b="1" dirty="0" smtClean="0">
                <a:solidFill>
                  <a:srgbClr val="99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?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076056" y="548680"/>
            <a:ext cx="2743200" cy="1828800"/>
            <a:chOff x="3792" y="528"/>
            <a:chExt cx="1728" cy="1152"/>
          </a:xfrm>
        </p:grpSpPr>
        <p:sp>
          <p:nvSpPr>
            <p:cNvPr id="1074" name="Line 5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75" name="Line 6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45" name="Object 11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p:oleObj spid="_x0000_s1057794" name="公式" r:id="rId3" imgW="253890" imgH="241195" progId="Equation.3">
                <p:embed/>
              </p:oleObj>
            </a:graphicData>
          </a:graphic>
        </p:graphicFrame>
        <p:graphicFrame>
          <p:nvGraphicFramePr>
            <p:cNvPr id="1046" name="Object 12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p:oleObj spid="_x0000_s1057795" name="公式" r:id="rId4" imgW="253780" imgH="317225" progId="Equation.3">
                <p:embed/>
              </p:oleObj>
            </a:graphicData>
          </a:graphic>
        </p:graphicFrame>
        <p:graphicFrame>
          <p:nvGraphicFramePr>
            <p:cNvPr id="1047" name="Object 13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p:oleObj spid="_x0000_s1057796" name="公式" r:id="rId5" imgW="215713" imgH="241091" progId="Equation.3">
                <p:embed/>
              </p:oleObj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2665934"/>
            <a:ext cx="2743200" cy="2163762"/>
            <a:chOff x="3600" y="1613"/>
            <a:chExt cx="1718" cy="1315"/>
          </a:xfrm>
        </p:grpSpPr>
        <p:sp>
          <p:nvSpPr>
            <p:cNvPr id="1072" name="Line 16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73" name="Line 17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42" name="Object 18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p:oleObj spid="_x0000_s1057797" name="公式" r:id="rId6" imgW="253890" imgH="241195" progId="Equation.3">
                <p:embed/>
              </p:oleObj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p:oleObj spid="_x0000_s1057798" name="公式" r:id="rId7" imgW="253780" imgH="317225" progId="Equation.3">
                <p:embed/>
              </p:oleObj>
            </a:graphicData>
          </a:graphic>
        </p:graphicFrame>
        <p:graphicFrame>
          <p:nvGraphicFramePr>
            <p:cNvPr id="1044" name="Object 20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p:oleObj spid="_x0000_s1057799" name="公式" r:id="rId8" imgW="215713" imgH="241091" progId="Equation.3">
                <p:embed/>
              </p:oleObj>
            </a:graphicData>
          </a:graphic>
        </p:graphicFrame>
      </p:grpSp>
      <p:sp>
        <p:nvSpPr>
          <p:cNvPr id="6243" name="Line 99"/>
          <p:cNvSpPr>
            <a:spLocks noChangeShapeType="1"/>
          </p:cNvSpPr>
          <p:nvPr/>
        </p:nvSpPr>
        <p:spPr bwMode="auto">
          <a:xfrm flipV="1">
            <a:off x="5796136" y="2912578"/>
            <a:ext cx="1295400" cy="60914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244" name="Line 100"/>
          <p:cNvSpPr>
            <a:spLocks noChangeShapeType="1"/>
          </p:cNvSpPr>
          <p:nvPr/>
        </p:nvSpPr>
        <p:spPr bwMode="auto">
          <a:xfrm>
            <a:off x="6400800" y="3000896"/>
            <a:ext cx="0" cy="152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5638800" y="3000896"/>
            <a:ext cx="1577975" cy="1866900"/>
            <a:chOff x="3552" y="2064"/>
            <a:chExt cx="994" cy="1176"/>
          </a:xfrm>
        </p:grpSpPr>
        <p:sp>
          <p:nvSpPr>
            <p:cNvPr id="1070" name="Line 97"/>
            <p:cNvSpPr>
              <a:spLocks noChangeShapeType="1"/>
            </p:cNvSpPr>
            <p:nvPr/>
          </p:nvSpPr>
          <p:spPr bwMode="auto">
            <a:xfrm>
              <a:off x="3636" y="2400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71" name="Line 98"/>
            <p:cNvSpPr>
              <a:spLocks noChangeShapeType="1"/>
            </p:cNvSpPr>
            <p:nvPr/>
          </p:nvSpPr>
          <p:spPr bwMode="auto">
            <a:xfrm>
              <a:off x="4452" y="2064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40" name="Object 102"/>
            <p:cNvGraphicFramePr>
              <a:graphicFrameLocks noChangeAspect="1"/>
            </p:cNvGraphicFramePr>
            <p:nvPr/>
          </p:nvGraphicFramePr>
          <p:xfrm>
            <a:off x="3552" y="3025"/>
            <a:ext cx="175" cy="215"/>
          </p:xfrm>
          <a:graphic>
            <a:graphicData uri="http://schemas.openxmlformats.org/presentationml/2006/ole">
              <p:oleObj spid="_x0000_s1057800" name="公式" r:id="rId9" imgW="342751" imgH="418918" progId="Equation.3">
                <p:embed/>
              </p:oleObj>
            </a:graphicData>
          </a:graphic>
        </p:graphicFrame>
        <p:graphicFrame>
          <p:nvGraphicFramePr>
            <p:cNvPr id="1041" name="Object 103"/>
            <p:cNvGraphicFramePr>
              <a:graphicFrameLocks noChangeAspect="1"/>
            </p:cNvGraphicFramePr>
            <p:nvPr/>
          </p:nvGraphicFramePr>
          <p:xfrm>
            <a:off x="4364" y="3024"/>
            <a:ext cx="182" cy="216"/>
          </p:xfrm>
          <a:graphic>
            <a:graphicData uri="http://schemas.openxmlformats.org/presentationml/2006/ole">
              <p:oleObj spid="_x0000_s1057801" name="公式" r:id="rId10" imgW="355446" imgH="418918" progId="Equation.3">
                <p:embed/>
              </p:oleObj>
            </a:graphicData>
          </a:graphic>
        </p:graphicFrame>
      </p:grp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914400" y="2554064"/>
            <a:ext cx="2743200" cy="2163763"/>
            <a:chOff x="3600" y="1613"/>
            <a:chExt cx="1718" cy="1315"/>
          </a:xfrm>
        </p:grpSpPr>
        <p:sp>
          <p:nvSpPr>
            <p:cNvPr id="1067" name="Line 117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68" name="Line 118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36" name="Object 119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p:oleObj spid="_x0000_s1057802" name="公式" r:id="rId11" imgW="253890" imgH="241195" progId="Equation.3">
                <p:embed/>
              </p:oleObj>
            </a:graphicData>
          </a:graphic>
        </p:graphicFrame>
        <p:graphicFrame>
          <p:nvGraphicFramePr>
            <p:cNvPr id="1037" name="Object 120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p:oleObj spid="_x0000_s1057803" name="公式" r:id="rId12" imgW="253780" imgH="317225" progId="Equation.3">
                <p:embed/>
              </p:oleObj>
            </a:graphicData>
          </a:graphic>
        </p:graphicFrame>
        <p:graphicFrame>
          <p:nvGraphicFramePr>
            <p:cNvPr id="1038" name="Object 121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p:oleObj spid="_x0000_s1057804" name="公式" r:id="rId13" imgW="215713" imgH="241091" progId="Equation.3">
                <p:embed/>
              </p:oleObj>
            </a:graphicData>
          </a:graphic>
        </p:graphicFrame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1524000" y="2896964"/>
            <a:ext cx="1600200" cy="1981200"/>
            <a:chOff x="1200" y="2040"/>
            <a:chExt cx="1046" cy="1248"/>
          </a:xfrm>
        </p:grpSpPr>
        <p:sp>
          <p:nvSpPr>
            <p:cNvPr id="1064" name="Line 123"/>
            <p:cNvSpPr>
              <a:spLocks noChangeShapeType="1"/>
            </p:cNvSpPr>
            <p:nvPr/>
          </p:nvSpPr>
          <p:spPr bwMode="auto">
            <a:xfrm>
              <a:off x="1296" y="237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65" name="Line 124"/>
            <p:cNvSpPr>
              <a:spLocks noChangeShapeType="1"/>
            </p:cNvSpPr>
            <p:nvPr/>
          </p:nvSpPr>
          <p:spPr bwMode="auto">
            <a:xfrm>
              <a:off x="2124" y="20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33" name="Object 126"/>
            <p:cNvGraphicFramePr>
              <a:graphicFrameLocks noChangeAspect="1"/>
            </p:cNvGraphicFramePr>
            <p:nvPr/>
          </p:nvGraphicFramePr>
          <p:xfrm>
            <a:off x="1200" y="3024"/>
            <a:ext cx="175" cy="215"/>
          </p:xfrm>
          <a:graphic>
            <a:graphicData uri="http://schemas.openxmlformats.org/presentationml/2006/ole">
              <p:oleObj spid="_x0000_s1057805" name="公式" r:id="rId14" imgW="342751" imgH="418918" progId="Equation.3">
                <p:embed/>
              </p:oleObj>
            </a:graphicData>
          </a:graphic>
        </p:graphicFrame>
        <p:graphicFrame>
          <p:nvGraphicFramePr>
            <p:cNvPr id="1034" name="Object 127"/>
            <p:cNvGraphicFramePr>
              <a:graphicFrameLocks noChangeAspect="1"/>
            </p:cNvGraphicFramePr>
            <p:nvPr/>
          </p:nvGraphicFramePr>
          <p:xfrm>
            <a:off x="2064" y="3072"/>
            <a:ext cx="182" cy="216"/>
          </p:xfrm>
          <a:graphic>
            <a:graphicData uri="http://schemas.openxmlformats.org/presentationml/2006/ole">
              <p:oleObj spid="_x0000_s1057806" name="公式" r:id="rId15" imgW="355446" imgH="418918" progId="Equation.3">
                <p:embed/>
              </p:oleObj>
            </a:graphicData>
          </a:graphic>
        </p:graphicFrame>
      </p:grpSp>
      <p:sp>
        <p:nvSpPr>
          <p:cNvPr id="6273" name="Line 129"/>
          <p:cNvSpPr>
            <a:spLocks noChangeShapeType="1"/>
          </p:cNvSpPr>
          <p:nvPr/>
        </p:nvSpPr>
        <p:spPr bwMode="auto">
          <a:xfrm>
            <a:off x="2286000" y="3163664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5476106" y="548680"/>
            <a:ext cx="1733550" cy="1498600"/>
            <a:chOff x="3984" y="528"/>
            <a:chExt cx="1092" cy="944"/>
          </a:xfrm>
        </p:grpSpPr>
        <p:sp>
          <p:nvSpPr>
            <p:cNvPr id="1062" name="Arc 7"/>
            <p:cNvSpPr>
              <a:spLocks/>
            </p:cNvSpPr>
            <p:nvPr/>
          </p:nvSpPr>
          <p:spPr bwMode="auto">
            <a:xfrm flipV="1">
              <a:off x="4656" y="576"/>
              <a:ext cx="420" cy="432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9 h 21600"/>
                <a:gd name="T4" fmla="*/ 0 w 21600"/>
                <a:gd name="T5" fmla="*/ 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Arc 8"/>
            <p:cNvSpPr>
              <a:spLocks/>
            </p:cNvSpPr>
            <p:nvPr/>
          </p:nvSpPr>
          <p:spPr bwMode="auto">
            <a:xfrm flipH="1" flipV="1">
              <a:off x="4128" y="1008"/>
              <a:ext cx="528" cy="320"/>
            </a:xfrm>
            <a:custGeom>
              <a:avLst/>
              <a:gdLst>
                <a:gd name="T0" fmla="*/ 12 w 22384"/>
                <a:gd name="T1" fmla="*/ 0 h 21600"/>
                <a:gd name="T2" fmla="*/ 0 w 22384"/>
                <a:gd name="T3" fmla="*/ 5 h 21600"/>
                <a:gd name="T4" fmla="*/ 0 w 22384"/>
                <a:gd name="T5" fmla="*/ 0 h 21600"/>
                <a:gd name="T6" fmla="*/ 0 60000 65536"/>
                <a:gd name="T7" fmla="*/ 0 60000 65536"/>
                <a:gd name="T8" fmla="*/ 0 60000 65536"/>
                <a:gd name="T9" fmla="*/ 0 w 22384"/>
                <a:gd name="T10" fmla="*/ 0 h 21600"/>
                <a:gd name="T11" fmla="*/ 22384 w 223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84" h="21600" fill="none" extrusionOk="0">
                  <a:moveTo>
                    <a:pt x="22384" y="0"/>
                  </a:moveTo>
                  <a:cubicBezTo>
                    <a:pt x="22384" y="11929"/>
                    <a:pt x="12713" y="21600"/>
                    <a:pt x="784" y="21600"/>
                  </a:cubicBezTo>
                  <a:cubicBezTo>
                    <a:pt x="522" y="21600"/>
                    <a:pt x="261" y="21595"/>
                    <a:pt x="0" y="21585"/>
                  </a:cubicBezTo>
                </a:path>
                <a:path w="22384" h="21600" stroke="0" extrusionOk="0">
                  <a:moveTo>
                    <a:pt x="22384" y="0"/>
                  </a:moveTo>
                  <a:cubicBezTo>
                    <a:pt x="22384" y="11929"/>
                    <a:pt x="12713" y="21600"/>
                    <a:pt x="784" y="21600"/>
                  </a:cubicBezTo>
                  <a:cubicBezTo>
                    <a:pt x="522" y="21600"/>
                    <a:pt x="261" y="21595"/>
                    <a:pt x="0" y="21585"/>
                  </a:cubicBezTo>
                  <a:lnTo>
                    <a:pt x="784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30" name="Object 9"/>
            <p:cNvGraphicFramePr>
              <a:graphicFrameLocks noChangeAspect="1"/>
            </p:cNvGraphicFramePr>
            <p:nvPr/>
          </p:nvGraphicFramePr>
          <p:xfrm>
            <a:off x="3984" y="1322"/>
            <a:ext cx="144" cy="150"/>
          </p:xfrm>
          <a:graphic>
            <a:graphicData uri="http://schemas.openxmlformats.org/presentationml/2006/ole">
              <p:oleObj spid="_x0000_s1057807" name="公式" r:id="rId16" imgW="285653" imgH="295259" progId="Equation.3">
                <p:embed/>
              </p:oleObj>
            </a:graphicData>
          </a:graphic>
        </p:graphicFrame>
        <p:graphicFrame>
          <p:nvGraphicFramePr>
            <p:cNvPr id="1031" name="Object 10"/>
            <p:cNvGraphicFramePr>
              <a:graphicFrameLocks noChangeAspect="1"/>
            </p:cNvGraphicFramePr>
            <p:nvPr/>
          </p:nvGraphicFramePr>
          <p:xfrm>
            <a:off x="4512" y="816"/>
            <a:ext cx="144" cy="144"/>
          </p:xfrm>
          <a:graphic>
            <a:graphicData uri="http://schemas.openxmlformats.org/presentationml/2006/ole">
              <p:oleObj spid="_x0000_s1057808" name="公式" r:id="rId17" imgW="285653" imgH="285701" progId="Equation.3">
                <p:embed/>
              </p:oleObj>
            </a:graphicData>
          </a:graphic>
        </p:graphicFrame>
        <p:graphicFrame>
          <p:nvGraphicFramePr>
            <p:cNvPr id="1032" name="Object 131"/>
            <p:cNvGraphicFramePr>
              <a:graphicFrameLocks noChangeAspect="1"/>
            </p:cNvGraphicFramePr>
            <p:nvPr/>
          </p:nvGraphicFramePr>
          <p:xfrm>
            <a:off x="4848" y="528"/>
            <a:ext cx="144" cy="157"/>
          </p:xfrm>
          <a:graphic>
            <a:graphicData uri="http://schemas.openxmlformats.org/presentationml/2006/ole">
              <p:oleObj spid="_x0000_s1057809" name="公式" r:id="rId18" imgW="285653" imgH="304816" progId="Equation.3">
                <p:embed/>
              </p:oleObj>
            </a:graphicData>
          </a:graphic>
        </p:graphicFrame>
      </p:grpSp>
      <p:graphicFrame>
        <p:nvGraphicFramePr>
          <p:cNvPr id="628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5055779"/>
              </p:ext>
            </p:extLst>
          </p:nvPr>
        </p:nvGraphicFramePr>
        <p:xfrm>
          <a:off x="1905000" y="4351114"/>
          <a:ext cx="914400" cy="685800"/>
        </p:xfrm>
        <a:graphic>
          <a:graphicData uri="http://schemas.openxmlformats.org/presentationml/2006/ole">
            <p:oleObj spid="_x0000_s1057810" name="公式" r:id="rId19" imgW="647570" imgH="447838" progId="Equation.3">
              <p:embed/>
            </p:oleObj>
          </a:graphicData>
        </a:graphic>
      </p:graphicFrame>
      <p:graphicFrame>
        <p:nvGraphicFramePr>
          <p:cNvPr id="6283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7190332"/>
              </p:ext>
            </p:extLst>
          </p:nvPr>
        </p:nvGraphicFramePr>
        <p:xfrm>
          <a:off x="5943600" y="4493146"/>
          <a:ext cx="914400" cy="685800"/>
        </p:xfrm>
        <a:graphic>
          <a:graphicData uri="http://schemas.openxmlformats.org/presentationml/2006/ole">
            <p:oleObj spid="_x0000_s1057811" name="公式" r:id="rId20" imgW="647570" imgH="447838" progId="Equation.3">
              <p:embed/>
            </p:oleObj>
          </a:graphicData>
        </a:graphic>
      </p:graphicFrame>
      <p:graphicFrame>
        <p:nvGraphicFramePr>
          <p:cNvPr id="6284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55468376"/>
              </p:ext>
            </p:extLst>
          </p:nvPr>
        </p:nvGraphicFramePr>
        <p:xfrm>
          <a:off x="457200" y="5000402"/>
          <a:ext cx="3687763" cy="804862"/>
        </p:xfrm>
        <a:graphic>
          <a:graphicData uri="http://schemas.openxmlformats.org/presentationml/2006/ole">
            <p:oleObj spid="_x0000_s1057812" name="公式" r:id="rId21" imgW="2381234" imgH="476169" progId="Equation.3">
              <p:embed/>
            </p:oleObj>
          </a:graphicData>
        </a:graphic>
      </p:graphicFrame>
      <p:graphicFrame>
        <p:nvGraphicFramePr>
          <p:cNvPr id="6285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4581462"/>
              </p:ext>
            </p:extLst>
          </p:nvPr>
        </p:nvGraphicFramePr>
        <p:xfrm>
          <a:off x="4876800" y="5013176"/>
          <a:ext cx="3687763" cy="804863"/>
        </p:xfrm>
        <a:graphic>
          <a:graphicData uri="http://schemas.openxmlformats.org/presentationml/2006/ole">
            <p:oleObj spid="_x0000_s1057813" name="公式" r:id="rId22" imgW="2381234" imgH="476169" progId="Equation.3">
              <p:embed/>
            </p:oleObj>
          </a:graphicData>
        </a:graphic>
      </p:graphicFrame>
      <p:sp>
        <p:nvSpPr>
          <p:cNvPr id="6272" name="Line 128"/>
          <p:cNvSpPr>
            <a:spLocks noChangeShapeType="1"/>
          </p:cNvSpPr>
          <p:nvPr/>
        </p:nvSpPr>
        <p:spPr bwMode="auto">
          <a:xfrm flipV="1">
            <a:off x="1696616" y="2903314"/>
            <a:ext cx="1219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8" name="组合 15"/>
          <p:cNvGrpSpPr/>
          <p:nvPr/>
        </p:nvGrpSpPr>
        <p:grpSpPr>
          <a:xfrm>
            <a:off x="5772150" y="2499280"/>
            <a:ext cx="1295400" cy="1047465"/>
            <a:chOff x="5772150" y="2642600"/>
            <a:chExt cx="1295400" cy="1027450"/>
          </a:xfrm>
        </p:grpSpPr>
        <p:graphicFrame>
          <p:nvGraphicFramePr>
            <p:cNvPr id="1039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23625368"/>
                </p:ext>
              </p:extLst>
            </p:nvPr>
          </p:nvGraphicFramePr>
          <p:xfrm>
            <a:off x="5804906" y="2642600"/>
            <a:ext cx="1110244" cy="324850"/>
          </p:xfrm>
          <a:graphic>
            <a:graphicData uri="http://schemas.openxmlformats.org/presentationml/2006/ole">
              <p:oleObj spid="_x0000_s1057814" name="公式" r:id="rId23" imgW="1362213" imgH="380935" progId="Equation.3">
                <p:embed/>
              </p:oleObj>
            </a:graphicData>
          </a:graphic>
        </p:graphicFrame>
        <p:sp>
          <p:nvSpPr>
            <p:cNvPr id="58" name="任意多边形 57"/>
            <p:cNvSpPr/>
            <p:nvPr/>
          </p:nvSpPr>
          <p:spPr bwMode="auto">
            <a:xfrm flipH="1" flipV="1">
              <a:off x="5772150" y="3048000"/>
              <a:ext cx="1295400" cy="622050"/>
            </a:xfrm>
            <a:custGeom>
              <a:avLst/>
              <a:gdLst>
                <a:gd name="connsiteX0" fmla="*/ 0 w 1065007"/>
                <a:gd name="connsiteY0" fmla="*/ 978946 h 978946"/>
                <a:gd name="connsiteX1" fmla="*/ 656217 w 1065007"/>
                <a:gd name="connsiteY1" fmla="*/ 817581 h 978946"/>
                <a:gd name="connsiteX2" fmla="*/ 935916 w 1065007"/>
                <a:gd name="connsiteY2" fmla="*/ 419548 h 978946"/>
                <a:gd name="connsiteX3" fmla="*/ 1065007 w 1065007"/>
                <a:gd name="connsiteY3" fmla="*/ 0 h 978946"/>
                <a:gd name="connsiteX4" fmla="*/ 1065007 w 1065007"/>
                <a:gd name="connsiteY4" fmla="*/ 0 h 9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007" h="978946">
                  <a:moveTo>
                    <a:pt x="0" y="978946"/>
                  </a:moveTo>
                  <a:cubicBezTo>
                    <a:pt x="250115" y="944880"/>
                    <a:pt x="500231" y="910814"/>
                    <a:pt x="656217" y="817581"/>
                  </a:cubicBezTo>
                  <a:cubicBezTo>
                    <a:pt x="812203" y="724348"/>
                    <a:pt x="867784" y="555811"/>
                    <a:pt x="935916" y="419548"/>
                  </a:cubicBezTo>
                  <a:cubicBezTo>
                    <a:pt x="1004048" y="283285"/>
                    <a:pt x="1065007" y="0"/>
                    <a:pt x="1065007" y="0"/>
                  </a:cubicBezTo>
                  <a:lnTo>
                    <a:pt x="1065007" y="0"/>
                  </a:lnTo>
                </a:path>
              </a:pathLst>
            </a:cu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1639197" y="2592776"/>
            <a:ext cx="1298364" cy="787420"/>
            <a:chOff x="1639197" y="2654912"/>
            <a:chExt cx="1298364" cy="78742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1670863" y="2959100"/>
              <a:ext cx="1266698" cy="483232"/>
            </a:xfrm>
            <a:custGeom>
              <a:avLst/>
              <a:gdLst>
                <a:gd name="connsiteX0" fmla="*/ 0 w 1065007"/>
                <a:gd name="connsiteY0" fmla="*/ 978946 h 978946"/>
                <a:gd name="connsiteX1" fmla="*/ 656217 w 1065007"/>
                <a:gd name="connsiteY1" fmla="*/ 817581 h 978946"/>
                <a:gd name="connsiteX2" fmla="*/ 935916 w 1065007"/>
                <a:gd name="connsiteY2" fmla="*/ 419548 h 978946"/>
                <a:gd name="connsiteX3" fmla="*/ 1065007 w 1065007"/>
                <a:gd name="connsiteY3" fmla="*/ 0 h 978946"/>
                <a:gd name="connsiteX4" fmla="*/ 1065007 w 1065007"/>
                <a:gd name="connsiteY4" fmla="*/ 0 h 9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007" h="978946">
                  <a:moveTo>
                    <a:pt x="0" y="978946"/>
                  </a:moveTo>
                  <a:cubicBezTo>
                    <a:pt x="250115" y="944880"/>
                    <a:pt x="500231" y="910814"/>
                    <a:pt x="656217" y="817581"/>
                  </a:cubicBezTo>
                  <a:cubicBezTo>
                    <a:pt x="812203" y="724348"/>
                    <a:pt x="867784" y="555811"/>
                    <a:pt x="935916" y="419548"/>
                  </a:cubicBezTo>
                  <a:cubicBezTo>
                    <a:pt x="1004048" y="283285"/>
                    <a:pt x="1065007" y="0"/>
                    <a:pt x="1065007" y="0"/>
                  </a:cubicBezTo>
                  <a:lnTo>
                    <a:pt x="1065007" y="0"/>
                  </a:lnTo>
                </a:path>
              </a:pathLst>
            </a:cu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60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05231885"/>
                </p:ext>
              </p:extLst>
            </p:nvPr>
          </p:nvGraphicFramePr>
          <p:xfrm>
            <a:off x="1639197" y="2654912"/>
            <a:ext cx="1110244" cy="331178"/>
          </p:xfrm>
          <a:graphic>
            <a:graphicData uri="http://schemas.openxmlformats.org/presentationml/2006/ole">
              <p:oleObj spid="_x0000_s1057815" name="公式" r:id="rId24" imgW="1362213" imgH="380935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5577271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243" grpId="0" animBg="1"/>
      <p:bldP spid="6244" grpId="0" animBg="1"/>
      <p:bldP spid="6273" grpId="0" animBg="1"/>
      <p:bldP spid="62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524000" y="304800"/>
          <a:ext cx="6216650" cy="1479550"/>
        </p:xfrm>
        <a:graphic>
          <a:graphicData uri="http://schemas.openxmlformats.org/presentationml/2006/ole">
            <p:oleObj spid="_x0000_s1076226" name="文档" r:id="rId3" imgW="4863846" imgH="1163574" progId="Word.Document.8">
              <p:embed/>
            </p:oleObj>
          </a:graphicData>
        </a:graphic>
      </p:graphicFrame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证法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00200" y="17668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需要构造辅助函数，且利用函数的凹凸性</a:t>
            </a:r>
            <a:r>
              <a:rPr lang="en-US" altLang="zh-CN" sz="2800" b="1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smtClean="0">
              <a:solidFill>
                <a:srgbClr val="9900CC"/>
              </a:solidFill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62000" y="2300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522413" y="2281238"/>
          <a:ext cx="2211387" cy="614362"/>
        </p:xfrm>
        <a:graphic>
          <a:graphicData uri="http://schemas.openxmlformats.org/presentationml/2006/ole">
            <p:oleObj spid="_x0000_s1076227" name="Equation" r:id="rId4" imgW="2086048" imgH="571402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962400" y="2332038"/>
          <a:ext cx="3133725" cy="568325"/>
        </p:xfrm>
        <a:graphic>
          <a:graphicData uri="http://schemas.openxmlformats.org/presentationml/2006/ole">
            <p:oleObj spid="_x0000_s1076228" name="公式" r:id="rId5" imgW="1438137" imgH="285701" progId="Equation.3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838200" y="2933700"/>
          <a:ext cx="5029200" cy="571500"/>
        </p:xfrm>
        <a:graphic>
          <a:graphicData uri="http://schemas.openxmlformats.org/presentationml/2006/ole">
            <p:oleObj spid="_x0000_s1076229" name="公式" r:id="rId6" imgW="2304969" imgH="285701" progId="Equation.3">
              <p:embed/>
            </p:oleObj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838200" y="3567113"/>
          <a:ext cx="2286000" cy="466725"/>
        </p:xfrm>
        <a:graphic>
          <a:graphicData uri="http://schemas.openxmlformats.org/presentationml/2006/ole">
            <p:oleObj spid="_x0000_s1076230" name="公式" r:id="rId7" imgW="1104819" imgH="247813" progId="Equation.3">
              <p:embed/>
            </p:oleObj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330575" y="3578225"/>
          <a:ext cx="2232025" cy="454025"/>
        </p:xfrm>
        <a:graphic>
          <a:graphicData uri="http://schemas.openxmlformats.org/presentationml/2006/ole">
            <p:oleObj spid="_x0000_s1076231" name="公式" r:id="rId8" imgW="1057153" imgH="228698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812800" y="4095750"/>
          <a:ext cx="4978400" cy="933450"/>
        </p:xfrm>
        <a:graphic>
          <a:graphicData uri="http://schemas.openxmlformats.org/presentationml/2006/ole">
            <p:oleObj spid="_x0000_s1076232" name="公式" r:id="rId9" imgW="2324035" imgH="495284" progId="Equation.3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914400" y="4957763"/>
          <a:ext cx="6781800" cy="1620837"/>
        </p:xfrm>
        <a:graphic>
          <a:graphicData uri="http://schemas.openxmlformats.org/presentationml/2006/ole">
            <p:oleObj spid="_x0000_s1076233" name="文档" r:id="rId10" imgW="4863846" imgH="116205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90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课堂练习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98500" y="838200"/>
          <a:ext cx="6921500" cy="1393825"/>
        </p:xfrm>
        <a:graphic>
          <a:graphicData uri="http://schemas.openxmlformats.org/presentationml/2006/ole">
            <p:oleObj spid="_x0000_s1077250" name="公式" r:id="rId3" imgW="3190867" imgH="704866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90563" y="2514600"/>
          <a:ext cx="5405437" cy="485775"/>
        </p:xfrm>
        <a:graphic>
          <a:graphicData uri="http://schemas.openxmlformats.org/presentationml/2006/ole">
            <p:oleObj spid="_x0000_s1077251" name="Equation" r:id="rId4" imgW="4857799" imgH="41916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388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5921384"/>
              </p:ext>
            </p:extLst>
          </p:nvPr>
        </p:nvGraphicFramePr>
        <p:xfrm>
          <a:off x="251520" y="4293096"/>
          <a:ext cx="8508752" cy="1800858"/>
        </p:xfrm>
        <a:graphic>
          <a:graphicData uri="http://schemas.openxmlformats.org/presentationml/2006/ole">
            <p:oleObj spid="_x0000_s1078274" name="Document" r:id="rId3" imgW="9326117" imgH="1970200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6611260"/>
              </p:ext>
            </p:extLst>
          </p:nvPr>
        </p:nvGraphicFramePr>
        <p:xfrm>
          <a:off x="254000" y="1054100"/>
          <a:ext cx="8432800" cy="3175000"/>
        </p:xfrm>
        <a:graphic>
          <a:graphicData uri="http://schemas.openxmlformats.org/presentationml/2006/ole">
            <p:oleObj spid="_x0000_s1078275" name="Document" r:id="rId4" imgW="9638620" imgH="3606095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3814" y="7141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357158" y="142852"/>
          <a:ext cx="6932613" cy="850900"/>
        </p:xfrm>
        <a:graphic>
          <a:graphicData uri="http://schemas.openxmlformats.org/presentationml/2006/ole">
            <p:oleObj spid="_x0000_s1078276" name="公式" r:id="rId5" imgW="6806880" imgH="8506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649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3827827"/>
              </p:ext>
            </p:extLst>
          </p:nvPr>
        </p:nvGraphicFramePr>
        <p:xfrm>
          <a:off x="179512" y="1770436"/>
          <a:ext cx="8640960" cy="1601158"/>
        </p:xfrm>
        <a:graphic>
          <a:graphicData uri="http://schemas.openxmlformats.org/presentationml/2006/ole">
            <p:oleObj spid="_x0000_s1079298" name="Document" r:id="rId3" imgW="9573455" imgH="1778758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0887652"/>
              </p:ext>
            </p:extLst>
          </p:nvPr>
        </p:nvGraphicFramePr>
        <p:xfrm>
          <a:off x="254000" y="3289300"/>
          <a:ext cx="8102600" cy="3086100"/>
        </p:xfrm>
        <a:graphic>
          <a:graphicData uri="http://schemas.openxmlformats.org/presentationml/2006/ole">
            <p:oleObj spid="_x0000_s1079299" name="Document" r:id="rId4" imgW="8939089" imgH="3408536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44" y="7141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316421" name="Object 5"/>
          <p:cNvGraphicFramePr>
            <a:graphicFrameLocks noChangeAspect="1"/>
          </p:cNvGraphicFramePr>
          <p:nvPr/>
        </p:nvGraphicFramePr>
        <p:xfrm>
          <a:off x="357158" y="-24"/>
          <a:ext cx="6572296" cy="1650187"/>
        </p:xfrm>
        <a:graphic>
          <a:graphicData uri="http://schemas.openxmlformats.org/presentationml/2006/ole">
            <p:oleObj spid="_x0000_s1079300" name="公式" r:id="rId5" imgW="7200720" imgH="1841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18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4089266"/>
              </p:ext>
            </p:extLst>
          </p:nvPr>
        </p:nvGraphicFramePr>
        <p:xfrm>
          <a:off x="762000" y="914400"/>
          <a:ext cx="7594600" cy="3810000"/>
        </p:xfrm>
        <a:graphic>
          <a:graphicData uri="http://schemas.openxmlformats.org/presentationml/2006/ole">
            <p:oleObj spid="_x0000_s1080322" name="Document" r:id="rId3" imgW="8046584" imgH="402244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02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7336" y="188640"/>
            <a:ext cx="2786552" cy="576064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三、函数作图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77812" y="148478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7950932"/>
              </p:ext>
            </p:extLst>
          </p:nvPr>
        </p:nvGraphicFramePr>
        <p:xfrm>
          <a:off x="677812" y="1572097"/>
          <a:ext cx="7494588" cy="1563687"/>
        </p:xfrm>
        <a:graphic>
          <a:graphicData uri="http://schemas.openxmlformats.org/presentationml/2006/ole">
            <p:oleObj spid="_x0000_s1081346" name="公式" r:id="rId3" imgW="4133963" imgH="876219" progId="Equation.3">
              <p:embed/>
            </p:oleObj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66588" y="3372322"/>
            <a:ext cx="315773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+mn-lt"/>
                <a:ea typeface="黑体" pitchFamily="2" charset="-122"/>
              </a:rPr>
              <a:t>(1)</a:t>
            </a: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黑体" pitchFamily="2" charset="-122"/>
              </a:rPr>
              <a:t>铅直渐近线</a:t>
            </a:r>
            <a:endParaRPr lang="zh-CN" altLang="en-US" sz="2800" b="1" dirty="0" smtClean="0">
              <a:solidFill>
                <a:srgbClr val="9900FF"/>
              </a:solidFill>
              <a:latin typeface="+mn-lt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6382078"/>
              </p:ext>
            </p:extLst>
          </p:nvPr>
        </p:nvGraphicFramePr>
        <p:xfrm>
          <a:off x="3286116" y="3429000"/>
          <a:ext cx="3795713" cy="417513"/>
        </p:xfrm>
        <a:graphic>
          <a:graphicData uri="http://schemas.openxmlformats.org/presentationml/2006/ole">
            <p:oleObj spid="_x0000_s1081347" name="Equation" r:id="rId4" imgW="3533718" imgH="409608" progId="Equation.3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45504471"/>
              </p:ext>
            </p:extLst>
          </p:nvPr>
        </p:nvGraphicFramePr>
        <p:xfrm>
          <a:off x="942925" y="4196234"/>
          <a:ext cx="7202487" cy="1181100"/>
        </p:xfrm>
        <a:graphic>
          <a:graphicData uri="http://schemas.openxmlformats.org/presentationml/2006/ole">
            <p:oleObj spid="_x0000_s1081348" name="公式" r:id="rId5" imgW="6972300" imgH="1181100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908720"/>
            <a:ext cx="1810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2800" b="1" kern="0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渐近线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90641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981200" y="762000"/>
          <a:ext cx="2755900" cy="914400"/>
        </p:xfrm>
        <a:graphic>
          <a:graphicData uri="http://schemas.openxmlformats.org/presentationml/2006/ole">
            <p:oleObj spid="_x0000_s1082370" name="公式" r:id="rId3" imgW="2755900" imgH="914400" progId="Equation.3">
              <p:embed/>
            </p:oleObj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51054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宋体" charset="-122"/>
              </a:rPr>
              <a:t>有铅直渐近线两条</a:t>
            </a:r>
            <a:r>
              <a:rPr lang="en-US" altLang="zh-CN" sz="2800" b="1" smtClean="0">
                <a:solidFill>
                  <a:srgbClr val="000000"/>
                </a:solidFill>
                <a:latin typeface="宋体" charset="-122"/>
              </a:rPr>
              <a:t>: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178300" y="5246688"/>
          <a:ext cx="2374900" cy="392112"/>
        </p:xfrm>
        <a:graphic>
          <a:graphicData uri="http://schemas.openxmlformats.org/presentationml/2006/ole">
            <p:oleObj spid="_x0000_s1082371" name="公式" r:id="rId4" imgW="2374900" imgH="3937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1828800"/>
            <a:ext cx="4572000" cy="2822575"/>
            <a:chOff x="1200" y="1152"/>
            <a:chExt cx="2880" cy="1778"/>
          </a:xfrm>
        </p:grpSpPr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52"/>
              <a:ext cx="2880" cy="1778"/>
            </a:xfrm>
            <a:prstGeom prst="rect">
              <a:avLst/>
            </a:prstGeom>
            <a:noFill/>
            <a:ln w="3175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728" y="1440"/>
              <a:ext cx="0" cy="148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3276" y="1428"/>
              <a:ext cx="0" cy="148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83565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+mj-lt"/>
                <a:ea typeface="黑体" pitchFamily="2" charset="-122"/>
              </a:rPr>
              <a:t>(2)</a:t>
            </a:r>
            <a:r>
              <a:rPr lang="zh-CN" altLang="en-US" sz="2800" b="1" dirty="0" smtClean="0">
                <a:solidFill>
                  <a:srgbClr val="9900FF"/>
                </a:solidFill>
                <a:latin typeface="+mj-lt"/>
                <a:ea typeface="黑体" pitchFamily="2" charset="-122"/>
              </a:rPr>
              <a:t>水平渐近线</a:t>
            </a:r>
            <a:endParaRPr lang="zh-CN" altLang="en-US" sz="2800" b="1" dirty="0" smtClean="0">
              <a:solidFill>
                <a:srgbClr val="9900FF"/>
              </a:solidFill>
              <a:latin typeface="+mj-lt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7716135"/>
              </p:ext>
            </p:extLst>
          </p:nvPr>
        </p:nvGraphicFramePr>
        <p:xfrm>
          <a:off x="3286348" y="557195"/>
          <a:ext cx="3517900" cy="442913"/>
        </p:xfrm>
        <a:graphic>
          <a:graphicData uri="http://schemas.openxmlformats.org/presentationml/2006/ole">
            <p:oleObj spid="_x0000_s1083394" name="公式" r:id="rId3" imgW="3505119" imgH="43828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23913" y="1295400"/>
          <a:ext cx="7558087" cy="1104900"/>
        </p:xfrm>
        <a:graphic>
          <a:graphicData uri="http://schemas.openxmlformats.org/presentationml/2006/ole">
            <p:oleObj spid="_x0000_s1083395" name="公式" r:id="rId4" imgW="7404100" imgH="1104900" progId="Equation.3">
              <p:embed/>
            </p:oleObj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62000" y="2768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981200" y="2906713"/>
          <a:ext cx="1955800" cy="368300"/>
        </p:xfrm>
        <a:graphic>
          <a:graphicData uri="http://schemas.openxmlformats.org/presentationml/2006/ole">
            <p:oleObj spid="_x0000_s1083396" name="公式" r:id="rId5" imgW="1955800" imgH="368300" progId="Equation.3">
              <p:embed/>
            </p:oleObj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62000" y="49006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宋体" charset="-122"/>
              </a:rPr>
              <a:t>有两条水平渐近线</a:t>
            </a:r>
            <a:r>
              <a:rPr lang="en-US" altLang="zh-CN" sz="2800" b="1" smtClean="0">
                <a:solidFill>
                  <a:srgbClr val="000000"/>
                </a:solidFill>
                <a:latin typeface="宋体" charset="-122"/>
              </a:rPr>
              <a:t>: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051300" y="4748213"/>
          <a:ext cx="2578100" cy="825500"/>
        </p:xfrm>
        <a:graphic>
          <a:graphicData uri="http://schemas.openxmlformats.org/presentationml/2006/ole">
            <p:oleObj spid="_x0000_s1083397" name="公式" r:id="rId6" imgW="2578100" imgH="8255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43400" y="2601913"/>
            <a:ext cx="3124200" cy="1928812"/>
            <a:chOff x="1968" y="2358"/>
            <a:chExt cx="2400" cy="1482"/>
          </a:xfrm>
        </p:grpSpPr>
        <p:pic>
          <p:nvPicPr>
            <p:cNvPr id="19466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358"/>
              <a:ext cx="2400" cy="1482"/>
            </a:xfrm>
            <a:prstGeom prst="rect">
              <a:avLst/>
            </a:prstGeom>
            <a:noFill/>
            <a:ln w="3175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016" y="3804"/>
              <a:ext cx="225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2016" y="2604"/>
              <a:ext cx="225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22527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250547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+mn-lt"/>
                <a:ea typeface="黑体" pitchFamily="2" charset="-122"/>
              </a:rPr>
              <a:t>(3)</a:t>
            </a: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黑体" pitchFamily="2" charset="-122"/>
              </a:rPr>
              <a:t>斜渐近线</a:t>
            </a:r>
            <a:endParaRPr lang="zh-CN" altLang="en-US" sz="2800" b="1" dirty="0" smtClean="0">
              <a:solidFill>
                <a:srgbClr val="9900FF"/>
              </a:solidFill>
              <a:latin typeface="+mn-lt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925513" y="1143000"/>
          <a:ext cx="7380287" cy="1778000"/>
        </p:xfrm>
        <a:graphic>
          <a:graphicData uri="http://schemas.openxmlformats.org/presentationml/2006/ole">
            <p:oleObj spid="_x0000_s1084418" name="公式" r:id="rId3" imgW="7150100" imgH="1778000" progId="Equation.3">
              <p:embed/>
            </p:oleObj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</a:rPr>
              <a:t>斜渐近线求法</a:t>
            </a:r>
            <a:r>
              <a:rPr lang="en-US" altLang="zh-CN" sz="2800" b="1" smtClean="0">
                <a:solidFill>
                  <a:srgbClr val="3333CC"/>
                </a:solidFill>
              </a:rPr>
              <a:t>: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958850" y="3981450"/>
          <a:ext cx="2514600" cy="800100"/>
        </p:xfrm>
        <a:graphic>
          <a:graphicData uri="http://schemas.openxmlformats.org/presentationml/2006/ole">
            <p:oleObj spid="_x0000_s1084419" name="Equation" r:id="rId4" imgW="2514600" imgH="800100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657600" y="4179888"/>
          <a:ext cx="2832100" cy="544512"/>
        </p:xfrm>
        <a:graphic>
          <a:graphicData uri="http://schemas.openxmlformats.org/presentationml/2006/ole">
            <p:oleObj spid="_x0000_s1084420" name="公式" r:id="rId5" imgW="2832100" imgH="546100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900113" y="4967288"/>
          <a:ext cx="7939087" cy="442912"/>
        </p:xfrm>
        <a:graphic>
          <a:graphicData uri="http://schemas.openxmlformats.org/presentationml/2006/ole">
            <p:oleObj spid="_x0000_s1084421" name="公式" r:id="rId6" imgW="7861300" imgH="444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172202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66800" y="1651000"/>
          <a:ext cx="1955800" cy="558800"/>
        </p:xfrm>
        <a:graphic>
          <a:graphicData uri="http://schemas.openxmlformats.org/presentationml/2006/ole">
            <p:oleObj spid="_x0000_s1085442" name="公式" r:id="rId3" imgW="1955800" imgH="558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048000" y="1765300"/>
          <a:ext cx="660400" cy="290513"/>
        </p:xfrm>
        <a:graphic>
          <a:graphicData uri="http://schemas.openxmlformats.org/presentationml/2006/ole">
            <p:oleObj spid="_x0000_s1085443" name="公式" r:id="rId4" imgW="660113" imgH="291973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114800" y="1651000"/>
          <a:ext cx="1765300" cy="558800"/>
        </p:xfrm>
        <a:graphic>
          <a:graphicData uri="http://schemas.openxmlformats.org/presentationml/2006/ole">
            <p:oleObj spid="_x0000_s1085444" name="公式" r:id="rId5" imgW="1765300" imgH="55880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943600" y="1758950"/>
          <a:ext cx="660400" cy="303213"/>
        </p:xfrm>
        <a:graphic>
          <a:graphicData uri="http://schemas.openxmlformats.org/presentationml/2006/ole">
            <p:oleObj spid="_x0000_s1085445" name="公式" r:id="rId6" imgW="660113" imgH="304668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016000" y="2312988"/>
          <a:ext cx="4699000" cy="430212"/>
        </p:xfrm>
        <a:graphic>
          <a:graphicData uri="http://schemas.openxmlformats.org/presentationml/2006/ole">
            <p:oleObj spid="_x0000_s1085446" name="公式" r:id="rId7" imgW="4470400" imgH="431800" progId="Equation.3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90600" y="2819400"/>
          <a:ext cx="2209800" cy="784225"/>
        </p:xfrm>
        <a:graphic>
          <a:graphicData uri="http://schemas.openxmlformats.org/presentationml/2006/ole">
            <p:oleObj spid="_x0000_s1085447" name="公式" r:id="rId8" imgW="2362200" imgH="838200" progId="Equation.3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76600" y="2819400"/>
          <a:ext cx="2743200" cy="906463"/>
        </p:xfrm>
        <a:graphic>
          <a:graphicData uri="http://schemas.openxmlformats.org/presentationml/2006/ole">
            <p:oleObj spid="_x0000_s1085448" name="公式" r:id="rId9" imgW="2768600" imgH="91440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096000" y="3054350"/>
          <a:ext cx="596900" cy="368300"/>
        </p:xfrm>
        <a:graphic>
          <a:graphicData uri="http://schemas.openxmlformats.org/presentationml/2006/ole">
            <p:oleObj spid="_x0000_s1085449" name="公式" r:id="rId10" imgW="596900" imgH="36830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030288" y="3770313"/>
          <a:ext cx="3578225" cy="796925"/>
        </p:xfrm>
        <a:graphic>
          <a:graphicData uri="http://schemas.openxmlformats.org/presentationml/2006/ole">
            <p:oleObj spid="_x0000_s1085450" name="公式" r:id="rId11" imgW="3759200" imgH="838200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028700" y="4648200"/>
          <a:ext cx="4381500" cy="771525"/>
        </p:xfrm>
        <a:graphic>
          <a:graphicData uri="http://schemas.openxmlformats.org/presentationml/2006/ole">
            <p:oleObj spid="_x0000_s1085451" name="公式" r:id="rId12" imgW="4762500" imgH="838200" progId="Equation.3">
              <p:embed/>
            </p:oleObj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5486400" y="4810125"/>
          <a:ext cx="582613" cy="368300"/>
        </p:xfrm>
        <a:graphic>
          <a:graphicData uri="http://schemas.openxmlformats.org/presentationml/2006/ole">
            <p:oleObj spid="_x0000_s1085452" name="公式" r:id="rId13" imgW="583947" imgH="368140" progId="Equation.3">
              <p:embed/>
            </p:oleObj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104900" y="5562600"/>
          <a:ext cx="5829300" cy="442913"/>
        </p:xfrm>
        <a:graphic>
          <a:graphicData uri="http://schemas.openxmlformats.org/presentationml/2006/ole">
            <p:oleObj spid="_x0000_s1085453" name="公式" r:id="rId14" imgW="5600700" imgH="444500" progId="Equation.3">
              <p:embed/>
            </p:oleObj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857250" y="2809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1712913" y="152400"/>
          <a:ext cx="5526087" cy="838200"/>
        </p:xfrm>
        <a:graphic>
          <a:graphicData uri="http://schemas.openxmlformats.org/presentationml/2006/ole">
            <p:oleObj spid="_x0000_s1085454" name="公式" r:id="rId15" imgW="5448300" imgH="838200" progId="Equation.3">
              <p:embed/>
            </p:oleObj>
          </a:graphicData>
        </a:graphic>
      </p:graphicFrame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914400" y="914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1739900" y="1066800"/>
          <a:ext cx="2908300" cy="404813"/>
        </p:xfrm>
        <a:graphic>
          <a:graphicData uri="http://schemas.openxmlformats.org/presentationml/2006/ole">
            <p:oleObj spid="_x0000_s1085455" name="公式" r:id="rId16" imgW="2908300" imgH="406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243377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utoUpdateAnimBg="0"/>
      <p:bldP spid="532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7006609"/>
              </p:ext>
            </p:extLst>
          </p:nvPr>
        </p:nvGraphicFramePr>
        <p:xfrm>
          <a:off x="251520" y="649535"/>
          <a:ext cx="8712968" cy="2692047"/>
        </p:xfrm>
        <a:graphic>
          <a:graphicData uri="http://schemas.openxmlformats.org/presentationml/2006/ole">
            <p:oleObj spid="_x0000_s1058818" name="Document" r:id="rId3" imgW="9572735" imgH="2965915" progId="">
              <p:embed/>
            </p:oleObj>
          </a:graphicData>
        </a:graphic>
      </p:graphicFrame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9975" y="3357564"/>
            <a:ext cx="4319588" cy="2736850"/>
            <a:chOff x="1474" y="2160"/>
            <a:chExt cx="2721" cy="1724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1474" y="3702"/>
              <a:ext cx="2721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V="1">
              <a:off x="1746" y="2160"/>
              <a:ext cx="0" cy="172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auto">
            <a:xfrm>
              <a:off x="2064" y="2341"/>
              <a:ext cx="1587" cy="968"/>
            </a:xfrm>
            <a:custGeom>
              <a:avLst/>
              <a:gdLst>
                <a:gd name="T0" fmla="*/ 0 w 1587"/>
                <a:gd name="T1" fmla="*/ 908 h 968"/>
                <a:gd name="T2" fmla="*/ 272 w 1587"/>
                <a:gd name="T3" fmla="*/ 953 h 968"/>
                <a:gd name="T4" fmla="*/ 589 w 1587"/>
                <a:gd name="T5" fmla="*/ 953 h 968"/>
                <a:gd name="T6" fmla="*/ 861 w 1587"/>
                <a:gd name="T7" fmla="*/ 862 h 968"/>
                <a:gd name="T8" fmla="*/ 1088 w 1587"/>
                <a:gd name="T9" fmla="*/ 726 h 968"/>
                <a:gd name="T10" fmla="*/ 1315 w 1587"/>
                <a:gd name="T11" fmla="*/ 499 h 968"/>
                <a:gd name="T12" fmla="*/ 1542 w 1587"/>
                <a:gd name="T13" fmla="*/ 137 h 968"/>
                <a:gd name="T14" fmla="*/ 1587 w 1587"/>
                <a:gd name="T1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968">
                  <a:moveTo>
                    <a:pt x="0" y="908"/>
                  </a:moveTo>
                  <a:cubicBezTo>
                    <a:pt x="87" y="927"/>
                    <a:pt x="174" y="946"/>
                    <a:pt x="272" y="953"/>
                  </a:cubicBezTo>
                  <a:cubicBezTo>
                    <a:pt x="370" y="960"/>
                    <a:pt x="491" y="968"/>
                    <a:pt x="589" y="953"/>
                  </a:cubicBezTo>
                  <a:cubicBezTo>
                    <a:pt x="687" y="938"/>
                    <a:pt x="778" y="900"/>
                    <a:pt x="861" y="862"/>
                  </a:cubicBezTo>
                  <a:cubicBezTo>
                    <a:pt x="944" y="824"/>
                    <a:pt x="1012" y="786"/>
                    <a:pt x="1088" y="726"/>
                  </a:cubicBezTo>
                  <a:cubicBezTo>
                    <a:pt x="1164" y="666"/>
                    <a:pt x="1239" y="597"/>
                    <a:pt x="1315" y="499"/>
                  </a:cubicBezTo>
                  <a:cubicBezTo>
                    <a:pt x="1391" y="401"/>
                    <a:pt x="1497" y="220"/>
                    <a:pt x="1542" y="137"/>
                  </a:cubicBezTo>
                  <a:cubicBezTo>
                    <a:pt x="1587" y="54"/>
                    <a:pt x="1580" y="23"/>
                    <a:pt x="158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H="1">
              <a:off x="2290" y="2568"/>
              <a:ext cx="127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290" y="32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3560" y="25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2925" y="293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2897" y="291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2897" y="318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2728986"/>
              </p:ext>
            </p:extLst>
          </p:nvPr>
        </p:nvGraphicFramePr>
        <p:xfrm>
          <a:off x="2967360" y="4226297"/>
          <a:ext cx="2489200" cy="336178"/>
        </p:xfrm>
        <a:graphic>
          <a:graphicData uri="http://schemas.openxmlformats.org/presentationml/2006/ole">
            <p:oleObj spid="_x0000_s1058819" name="Equation" r:id="rId4" imgW="3251160" imgH="41904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6772156"/>
              </p:ext>
            </p:extLst>
          </p:nvPr>
        </p:nvGraphicFramePr>
        <p:xfrm>
          <a:off x="3995936" y="5049840"/>
          <a:ext cx="2232248" cy="336366"/>
        </p:xfrm>
        <a:graphic>
          <a:graphicData uri="http://schemas.openxmlformats.org/presentationml/2006/ole">
            <p:oleObj spid="_x0000_s1058820" name="Equation" r:id="rId5" imgW="2781000" imgH="4190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7950607"/>
              </p:ext>
            </p:extLst>
          </p:nvPr>
        </p:nvGraphicFramePr>
        <p:xfrm>
          <a:off x="3475831" y="5842004"/>
          <a:ext cx="2392363" cy="303720"/>
        </p:xfrm>
        <a:graphic>
          <a:graphicData uri="http://schemas.openxmlformats.org/presentationml/2006/ole">
            <p:oleObj spid="_x0000_s1058821" name="Equation" r:id="rId6" imgW="330192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91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1833563"/>
            <a:ext cx="5791200" cy="3576637"/>
            <a:chOff x="960" y="1155"/>
            <a:chExt cx="3648" cy="2253"/>
          </a:xfrm>
        </p:grpSpPr>
        <p:pic>
          <p:nvPicPr>
            <p:cNvPr id="2253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5"/>
              <a:ext cx="3648" cy="2253"/>
            </a:xfrm>
            <a:prstGeom prst="rect">
              <a:avLst/>
            </a:prstGeom>
            <a:noFill/>
            <a:ln w="3175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 flipV="1">
              <a:off x="2880" y="1488"/>
              <a:ext cx="0" cy="192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166813" y="914400"/>
          <a:ext cx="6681787" cy="838200"/>
        </p:xfrm>
        <a:graphic>
          <a:graphicData uri="http://schemas.openxmlformats.org/presentationml/2006/ole">
            <p:oleObj spid="_x0000_s1086466" name="公式" r:id="rId4" imgW="6680200" imgH="838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13978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7200"/>
            <a:ext cx="3456186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图形描绘的步骤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09600" y="119697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利用函数特性描绘函数图形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77863" y="1873250"/>
            <a:ext cx="1069975" cy="4524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smtClean="0">
                <a:solidFill>
                  <a:srgbClr val="3333CC"/>
                </a:solidFill>
                <a:ea typeface="黑体" pitchFamily="2" charset="-122"/>
              </a:rPr>
              <a:t>第一步</a:t>
            </a:r>
            <a:endParaRPr lang="zh-CN" altLang="en-US" b="1" smtClean="0">
              <a:solidFill>
                <a:srgbClr val="3333CC"/>
              </a:solidFill>
              <a:ea typeface="黑体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92150" y="3621088"/>
            <a:ext cx="1069975" cy="4524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smtClean="0">
                <a:solidFill>
                  <a:srgbClr val="3333CC"/>
                </a:solidFill>
                <a:ea typeface="黑体" pitchFamily="2" charset="-122"/>
              </a:rPr>
              <a:t>第二步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84213" y="1849438"/>
          <a:ext cx="7697787" cy="1458912"/>
        </p:xfrm>
        <a:graphic>
          <a:graphicData uri="http://schemas.openxmlformats.org/presentationml/2006/ole">
            <p:oleObj spid="_x0000_s1087490" name="Document" r:id="rId3" imgW="7603484" imgH="1405383" progId="Word.Document.8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744538" y="3621088"/>
          <a:ext cx="7643812" cy="1824037"/>
        </p:xfrm>
        <a:graphic>
          <a:graphicData uri="http://schemas.openxmlformats.org/presentationml/2006/ole">
            <p:oleObj spid="_x0000_s1087491" name="Document" r:id="rId4" imgW="7648528" imgH="1797269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457864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nimBg="1" autoUpdateAnimBg="0"/>
      <p:bldP spid="5530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1069975" cy="4524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smtClean="0">
                <a:solidFill>
                  <a:srgbClr val="3333CC"/>
                </a:solidFill>
                <a:ea typeface="黑体" pitchFamily="2" charset="-122"/>
              </a:rPr>
              <a:t>第三步</a:t>
            </a:r>
            <a:endParaRPr lang="zh-CN" altLang="en-US" b="1" smtClean="0">
              <a:solidFill>
                <a:srgbClr val="3333CC"/>
              </a:solidFill>
              <a:ea typeface="黑体" pitchFamily="2" charset="-122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762000" y="838200"/>
          <a:ext cx="7772400" cy="1438275"/>
        </p:xfrm>
        <a:graphic>
          <a:graphicData uri="http://schemas.openxmlformats.org/presentationml/2006/ole">
            <p:oleObj spid="_x0000_s1088514" name="Document" r:id="rId3" imgW="7562944" imgH="1351330" progId="Word.Document.8">
              <p:embed/>
            </p:oleObj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42950" y="2590800"/>
            <a:ext cx="1069975" cy="4524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smtClean="0">
                <a:solidFill>
                  <a:srgbClr val="3333CC"/>
                </a:solidFill>
                <a:ea typeface="黑体" pitchFamily="2" charset="-122"/>
              </a:rPr>
              <a:t>第四步</a:t>
            </a:r>
            <a:endParaRPr lang="zh-CN" altLang="en-US" b="1" smtClean="0">
              <a:solidFill>
                <a:srgbClr val="3333CC"/>
              </a:solidFill>
              <a:ea typeface="黑体" pitchFamily="2" charset="-122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85800" y="25908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</a:rPr>
              <a:t>             </a:t>
            </a:r>
            <a:r>
              <a:rPr lang="zh-CN" altLang="en-US" sz="2800" b="1" smtClean="0">
                <a:solidFill>
                  <a:srgbClr val="000000"/>
                </a:solidFill>
              </a:rPr>
              <a:t>确定函数图形的水平、铅直渐近线、斜渐近线以及其他变化趋势</a:t>
            </a:r>
            <a:r>
              <a:rPr lang="en-US" altLang="zh-CN" sz="2800" b="1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42950" y="3797300"/>
            <a:ext cx="110807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33CC"/>
                </a:solidFill>
                <a:ea typeface="黑体" pitchFamily="2" charset="-122"/>
              </a:rPr>
              <a:t>第五步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758825" y="3870325"/>
          <a:ext cx="7351713" cy="1562100"/>
        </p:xfrm>
        <a:graphic>
          <a:graphicData uri="http://schemas.openxmlformats.org/presentationml/2006/ole">
            <p:oleObj spid="_x0000_s1088515" name="Document" r:id="rId4" imgW="7396280" imgH="1508985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12303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utoUpdateAnimBg="0"/>
      <p:bldP spid="5632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2"/>
          <p:cNvSpPr txBox="1">
            <a:spLocks noChangeArrowheads="1"/>
          </p:cNvSpPr>
          <p:nvPr/>
        </p:nvSpPr>
        <p:spPr bwMode="auto">
          <a:xfrm>
            <a:off x="533400" y="3730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1555750" y="109538"/>
          <a:ext cx="4851400" cy="977900"/>
        </p:xfrm>
        <a:graphic>
          <a:graphicData uri="http://schemas.openxmlformats.org/presentationml/2006/ole">
            <p:oleObj spid="_x0000_s1089538" name="公式" r:id="rId3" imgW="4851400" imgH="977900" progId="Equation.3">
              <p:embed/>
            </p:oleObj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11969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435100" y="1335088"/>
          <a:ext cx="1917700" cy="392112"/>
        </p:xfrm>
        <a:graphic>
          <a:graphicData uri="http://schemas.openxmlformats.org/presentationml/2006/ole">
            <p:oleObj spid="_x0000_s1089539" name="公式" r:id="rId4" imgW="1916868" imgH="393529" progId="Equation.3">
              <p:embed/>
            </p:oleObj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95400" y="1944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偶函数</a:t>
            </a:r>
            <a:r>
              <a:rPr lang="en-US" altLang="zh-CN" sz="2800" b="1" smtClean="0">
                <a:solidFill>
                  <a:srgbClr val="000000"/>
                </a:solidFill>
              </a:rPr>
              <a:t>,  </a:t>
            </a:r>
            <a:r>
              <a:rPr lang="zh-CN" altLang="en-US" sz="2800" b="1" smtClean="0">
                <a:solidFill>
                  <a:srgbClr val="000000"/>
                </a:solidFill>
              </a:rPr>
              <a:t>图形关于 </a:t>
            </a:r>
            <a:r>
              <a:rPr lang="en-US" altLang="zh-CN" sz="2800" b="1" i="1" smtClean="0">
                <a:solidFill>
                  <a:srgbClr val="000000"/>
                </a:solidFill>
              </a:rPr>
              <a:t>y </a:t>
            </a:r>
            <a:r>
              <a:rPr lang="zh-CN" altLang="en-US" sz="2800" b="1" smtClean="0">
                <a:solidFill>
                  <a:srgbClr val="000000"/>
                </a:solidFill>
              </a:rPr>
              <a:t>轴对称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914400" y="2362200"/>
          <a:ext cx="2630488" cy="911225"/>
        </p:xfrm>
        <a:graphic>
          <a:graphicData uri="http://schemas.openxmlformats.org/presentationml/2006/ole">
            <p:oleObj spid="_x0000_s1089540" name="公式" r:id="rId5" imgW="2819400" imgH="977900" progId="Equation.3">
              <p:embed/>
            </p:oleObj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838200" y="3505200"/>
          <a:ext cx="1981200" cy="457200"/>
        </p:xfrm>
        <a:graphic>
          <a:graphicData uri="http://schemas.openxmlformats.org/presentationml/2006/ole">
            <p:oleObj spid="_x0000_s1089541" name="公式" r:id="rId6" imgW="1866900" imgH="431800" progId="Equation.3">
              <p:embed/>
            </p:oleObj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3124200" y="3521075"/>
          <a:ext cx="2057400" cy="434975"/>
        </p:xfrm>
        <a:graphic>
          <a:graphicData uri="http://schemas.openxmlformats.org/presentationml/2006/ole">
            <p:oleObj spid="_x0000_s1089542" name="公式" r:id="rId7" imgW="2032000" imgH="431800" progId="Equation.3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838200" y="4195763"/>
          <a:ext cx="2251075" cy="466725"/>
        </p:xfrm>
        <a:graphic>
          <a:graphicData uri="http://schemas.openxmlformats.org/presentationml/2006/ole">
            <p:oleObj spid="_x0000_s1089543" name="公式" r:id="rId8" imgW="1917700" imgH="431800" progId="Equation.3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3200400" y="4191000"/>
          <a:ext cx="3535363" cy="446088"/>
        </p:xfrm>
        <a:graphic>
          <a:graphicData uri="http://schemas.openxmlformats.org/presentationml/2006/ole">
            <p:oleObj spid="_x0000_s1089544" name="公式" r:id="rId9" imgW="3505200" imgH="444500" progId="Equation.3">
              <p:embed/>
            </p:oleObj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3975100" y="1106488"/>
          <a:ext cx="3759200" cy="850900"/>
        </p:xfrm>
        <a:graphic>
          <a:graphicData uri="http://schemas.openxmlformats.org/presentationml/2006/ole">
            <p:oleObj spid="_x0000_s1089545" name="公式" r:id="rId10" imgW="3759200" imgH="850900" progId="Equation.3">
              <p:embed/>
            </p:oleObj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4052888" y="2438400"/>
          <a:ext cx="4024312" cy="955675"/>
        </p:xfrm>
        <a:graphic>
          <a:graphicData uri="http://schemas.openxmlformats.org/presentationml/2006/ole">
            <p:oleObj spid="_x0000_s1089546" name="公式" r:id="rId11" imgW="4114800" imgH="977900" progId="Equation.3">
              <p:embed/>
            </p:oleObj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838200" y="4683125"/>
          <a:ext cx="3581400" cy="923925"/>
        </p:xfrm>
        <a:graphic>
          <a:graphicData uri="http://schemas.openxmlformats.org/presentationml/2006/ole">
            <p:oleObj spid="_x0000_s1089547" name="公式" r:id="rId12" imgW="3784600" imgH="977900" progId="Equation.3">
              <p:embed/>
            </p:oleObj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503738" y="5022850"/>
          <a:ext cx="601662" cy="381000"/>
        </p:xfrm>
        <a:graphic>
          <a:graphicData uri="http://schemas.openxmlformats.org/presentationml/2006/ole">
            <p:oleObj spid="_x0000_s1089548" name="公式" r:id="rId13" imgW="583947" imgH="368140" progId="Equation.3">
              <p:embed/>
            </p:oleObj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5246688" y="4953000"/>
          <a:ext cx="3135312" cy="434975"/>
        </p:xfrm>
        <a:graphic>
          <a:graphicData uri="http://schemas.openxmlformats.org/presentationml/2006/ole">
            <p:oleObj spid="_x0000_s1089549" name="公式" r:id="rId14" imgW="3111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114981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15975" y="1200150"/>
          <a:ext cx="252413" cy="239713"/>
        </p:xfrm>
        <a:graphic>
          <a:graphicData uri="http://schemas.openxmlformats.org/presentationml/2006/ole">
            <p:oleObj spid="_x0000_s1090562" name="公式" r:id="rId3" imgW="253890" imgH="241195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371600" y="1143000"/>
          <a:ext cx="1206500" cy="392113"/>
        </p:xfrm>
        <a:graphic>
          <a:graphicData uri="http://schemas.openxmlformats.org/presentationml/2006/ole">
            <p:oleObj spid="_x0000_s1090563" name="公式" r:id="rId4" imgW="1205977" imgH="393529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239000" y="1143000"/>
          <a:ext cx="990600" cy="392113"/>
        </p:xfrm>
        <a:graphic>
          <a:graphicData uri="http://schemas.openxmlformats.org/presentationml/2006/ole">
            <p:oleObj spid="_x0000_s1090564" name="公式" r:id="rId5" imgW="990170" imgH="393529" progId="Equation.3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429000" y="1143000"/>
          <a:ext cx="914400" cy="392113"/>
        </p:xfrm>
        <a:graphic>
          <a:graphicData uri="http://schemas.openxmlformats.org/presentationml/2006/ole">
            <p:oleObj spid="_x0000_s1090565" name="公式" r:id="rId6" imgW="914400" imgH="3937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667000" y="1143000"/>
          <a:ext cx="457200" cy="303213"/>
        </p:xfrm>
        <a:graphic>
          <a:graphicData uri="http://schemas.openxmlformats.org/presentationml/2006/ole">
            <p:oleObj spid="_x0000_s1090566" name="公式" r:id="rId7" imgW="457002" imgH="304668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5410200" y="1131888"/>
          <a:ext cx="685800" cy="392112"/>
        </p:xfrm>
        <a:graphic>
          <a:graphicData uri="http://schemas.openxmlformats.org/presentationml/2006/ole">
            <p:oleObj spid="_x0000_s1090567" name="公式" r:id="rId8" imgW="685800" imgH="393700" progId="Equation.3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666750" y="1827213"/>
          <a:ext cx="646113" cy="322262"/>
        </p:xfrm>
        <a:graphic>
          <a:graphicData uri="http://schemas.openxmlformats.org/presentationml/2006/ole">
            <p:oleObj spid="_x0000_s1090568" name="公式" r:id="rId9" imgW="812447" imgH="406224" progId="Equation.3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641350" y="3273425"/>
          <a:ext cx="573088" cy="311150"/>
        </p:xfrm>
        <a:graphic>
          <a:graphicData uri="http://schemas.openxmlformats.org/presentationml/2006/ole">
            <p:oleObj spid="_x0000_s1090569" name="公式" r:id="rId10" imgW="723586" imgH="393529" progId="Equation.3">
              <p:embed/>
            </p:oleObj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1752600" y="1752600"/>
          <a:ext cx="381000" cy="361950"/>
        </p:xfrm>
        <a:graphic>
          <a:graphicData uri="http://schemas.openxmlformats.org/presentationml/2006/ole">
            <p:oleObj spid="_x0000_s1090570" name="公式" r:id="rId11" imgW="253890" imgH="241195" progId="Equation.3">
              <p:embed/>
            </p:oleObj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7531100" y="1860550"/>
          <a:ext cx="361950" cy="131763"/>
        </p:xfrm>
        <a:graphic>
          <a:graphicData uri="http://schemas.openxmlformats.org/presentationml/2006/ole">
            <p:oleObj spid="_x0000_s1090571" name="公式" r:id="rId12" imgW="240986" imgH="88784" progId="Equation.3">
              <p:embed/>
            </p:oleObj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7531100" y="2468563"/>
          <a:ext cx="381000" cy="361950"/>
        </p:xfrm>
        <a:graphic>
          <a:graphicData uri="http://schemas.openxmlformats.org/presentationml/2006/ole">
            <p:oleObj spid="_x0000_s1090572" name="公式" r:id="rId13" imgW="253890" imgH="241195" progId="Equation.3">
              <p:embed/>
            </p:oleObj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4629150" y="1809750"/>
          <a:ext cx="201613" cy="315913"/>
        </p:xfrm>
        <a:graphic>
          <a:graphicData uri="http://schemas.openxmlformats.org/presentationml/2006/ole">
            <p:oleObj spid="_x0000_s1090573" name="公式" r:id="rId14" imgW="203024" imgH="317225" progId="Equation.3">
              <p:embed/>
            </p:oleObj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819400" y="2438400"/>
          <a:ext cx="201613" cy="315913"/>
        </p:xfrm>
        <a:graphic>
          <a:graphicData uri="http://schemas.openxmlformats.org/presentationml/2006/ole">
            <p:oleObj spid="_x0000_s1090574" name="公式" r:id="rId15" imgW="203024" imgH="317225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990600"/>
            <a:ext cx="7772400" cy="2895600"/>
            <a:chOff x="384" y="768"/>
            <a:chExt cx="5040" cy="1824"/>
          </a:xfrm>
        </p:grpSpPr>
        <p:sp>
          <p:nvSpPr>
            <p:cNvPr id="26674" name="Line 16"/>
            <p:cNvSpPr>
              <a:spLocks noChangeShapeType="1"/>
            </p:cNvSpPr>
            <p:nvPr/>
          </p:nvSpPr>
          <p:spPr bwMode="auto">
            <a:xfrm>
              <a:off x="384" y="768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84" y="768"/>
              <a:ext cx="5040" cy="1824"/>
              <a:chOff x="336" y="1872"/>
              <a:chExt cx="5040" cy="1824"/>
            </a:xfrm>
          </p:grpSpPr>
          <p:sp>
            <p:nvSpPr>
              <p:cNvPr id="26676" name="Line 18"/>
              <p:cNvSpPr>
                <a:spLocks noChangeShapeType="1"/>
              </p:cNvSpPr>
              <p:nvPr/>
            </p:nvSpPr>
            <p:spPr bwMode="auto">
              <a:xfrm>
                <a:off x="336" y="1872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77" name="Line 19"/>
              <p:cNvSpPr>
                <a:spLocks noChangeShapeType="1"/>
              </p:cNvSpPr>
              <p:nvPr/>
            </p:nvSpPr>
            <p:spPr bwMode="auto">
              <a:xfrm>
                <a:off x="5376" y="1872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78" name="Line 20"/>
              <p:cNvSpPr>
                <a:spLocks noChangeShapeType="1"/>
              </p:cNvSpPr>
              <p:nvPr/>
            </p:nvSpPr>
            <p:spPr bwMode="auto">
              <a:xfrm>
                <a:off x="336" y="225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79" name="Line 21"/>
              <p:cNvSpPr>
                <a:spLocks noChangeShapeType="1"/>
              </p:cNvSpPr>
              <p:nvPr/>
            </p:nvSpPr>
            <p:spPr bwMode="auto">
              <a:xfrm>
                <a:off x="336" y="268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0" name="Line 22"/>
              <p:cNvSpPr>
                <a:spLocks noChangeShapeType="1"/>
              </p:cNvSpPr>
              <p:nvPr/>
            </p:nvSpPr>
            <p:spPr bwMode="auto">
              <a:xfrm>
                <a:off x="336" y="3120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1" name="Line 23"/>
              <p:cNvSpPr>
                <a:spLocks noChangeShapeType="1"/>
              </p:cNvSpPr>
              <p:nvPr/>
            </p:nvSpPr>
            <p:spPr bwMode="auto">
              <a:xfrm>
                <a:off x="336" y="3696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2" name="Line 24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3" name="Line 25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4" name="Line 26"/>
              <p:cNvSpPr>
                <a:spLocks noChangeShapeType="1"/>
              </p:cNvSpPr>
              <p:nvPr/>
            </p:nvSpPr>
            <p:spPr bwMode="auto">
              <a:xfrm>
                <a:off x="2064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5" name="Line 27"/>
              <p:cNvSpPr>
                <a:spLocks noChangeShapeType="1"/>
              </p:cNvSpPr>
              <p:nvPr/>
            </p:nvSpPr>
            <p:spPr bwMode="auto">
              <a:xfrm>
                <a:off x="3312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6" name="Line 28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7" name="Line 29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688" name="Line 30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641350" y="2513013"/>
          <a:ext cx="685800" cy="322262"/>
        </p:xfrm>
        <a:graphic>
          <a:graphicData uri="http://schemas.openxmlformats.org/presentationml/2006/ole">
            <p:oleObj spid="_x0000_s1090575" name="公式" r:id="rId16" imgW="863225" imgH="406224" progId="Equation.3">
              <p:embed/>
            </p:oleObj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4656138" y="1136650"/>
          <a:ext cx="201612" cy="315913"/>
        </p:xfrm>
        <a:graphic>
          <a:graphicData uri="http://schemas.openxmlformats.org/presentationml/2006/ole">
            <p:oleObj spid="_x0000_s1090576" name="公式" r:id="rId17" imgW="203024" imgH="317225" progId="Equation.3">
              <p:embed/>
            </p:oleObj>
          </a:graphicData>
        </a:graphic>
      </p:graphicFrame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6621463" y="1143000"/>
          <a:ext cx="176212" cy="303213"/>
        </p:xfrm>
        <a:graphic>
          <a:graphicData uri="http://schemas.openxmlformats.org/presentationml/2006/ole">
            <p:oleObj spid="_x0000_s1090577" name="公式" r:id="rId18" imgW="177569" imgH="304404" progId="Equation.3">
              <p:embed/>
            </p:oleObj>
          </a:graphicData>
        </a:graphic>
      </p:graphicFrame>
      <p:graphicFrame>
        <p:nvGraphicFramePr>
          <p:cNvPr id="79906" name="Object 34"/>
          <p:cNvGraphicFramePr>
            <a:graphicFrameLocks noChangeAspect="1"/>
          </p:cNvGraphicFramePr>
          <p:nvPr/>
        </p:nvGraphicFramePr>
        <p:xfrm>
          <a:off x="5594350" y="1905000"/>
          <a:ext cx="361950" cy="131763"/>
        </p:xfrm>
        <a:graphic>
          <a:graphicData uri="http://schemas.openxmlformats.org/presentationml/2006/ole">
            <p:oleObj spid="_x0000_s1090578" name="公式" r:id="rId19" imgW="240986" imgH="88784" progId="Equation.3">
              <p:embed/>
            </p:oleObj>
          </a:graphicData>
        </a:graphic>
      </p:graphicFrame>
      <p:graphicFrame>
        <p:nvGraphicFramePr>
          <p:cNvPr id="79907" name="Object 35"/>
          <p:cNvGraphicFramePr>
            <a:graphicFrameLocks noChangeAspect="1"/>
          </p:cNvGraphicFramePr>
          <p:nvPr/>
        </p:nvGraphicFramePr>
        <p:xfrm>
          <a:off x="3657600" y="2590800"/>
          <a:ext cx="361950" cy="131763"/>
        </p:xfrm>
        <a:graphic>
          <a:graphicData uri="http://schemas.openxmlformats.org/presentationml/2006/ole">
            <p:oleObj spid="_x0000_s1090579" name="公式" r:id="rId20" imgW="240986" imgH="88784" progId="Equation.3">
              <p:embed/>
            </p:oleObj>
          </a:graphicData>
        </a:graphic>
      </p:graphicFrame>
      <p:graphicFrame>
        <p:nvGraphicFramePr>
          <p:cNvPr id="79908" name="Object 36"/>
          <p:cNvGraphicFramePr>
            <a:graphicFrameLocks noChangeAspect="1"/>
          </p:cNvGraphicFramePr>
          <p:nvPr/>
        </p:nvGraphicFramePr>
        <p:xfrm>
          <a:off x="3657600" y="1752600"/>
          <a:ext cx="381000" cy="361950"/>
        </p:xfrm>
        <a:graphic>
          <a:graphicData uri="http://schemas.openxmlformats.org/presentationml/2006/ole">
            <p:oleObj spid="_x0000_s1090580" name="公式" r:id="rId21" imgW="253890" imgH="241195" progId="Equation.3">
              <p:embed/>
            </p:oleObj>
          </a:graphicData>
        </a:graphic>
      </p:graphicFrame>
      <p:graphicFrame>
        <p:nvGraphicFramePr>
          <p:cNvPr id="79909" name="Object 37"/>
          <p:cNvGraphicFramePr>
            <a:graphicFrameLocks noChangeAspect="1"/>
          </p:cNvGraphicFramePr>
          <p:nvPr/>
        </p:nvGraphicFramePr>
        <p:xfrm>
          <a:off x="1752600" y="2457450"/>
          <a:ext cx="381000" cy="361950"/>
        </p:xfrm>
        <a:graphic>
          <a:graphicData uri="http://schemas.openxmlformats.org/presentationml/2006/ole">
            <p:oleObj spid="_x0000_s1090581" name="公式" r:id="rId22" imgW="253890" imgH="241195" progId="Equation.3">
              <p:embed/>
            </p:oleObj>
          </a:graphicData>
        </a:graphic>
      </p:graphicFrame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5537200" y="2590800"/>
          <a:ext cx="361950" cy="131763"/>
        </p:xfrm>
        <a:graphic>
          <a:graphicData uri="http://schemas.openxmlformats.org/presentationml/2006/ole">
            <p:oleObj spid="_x0000_s1090582" name="公式" r:id="rId23" imgW="240986" imgH="88784" progId="Equation.3">
              <p:embed/>
            </p:oleObj>
          </a:graphicData>
        </a:graphic>
      </p:graphicFrame>
      <p:sp>
        <p:nvSpPr>
          <p:cNvPr id="79911" name="Arc 39"/>
          <p:cNvSpPr>
            <a:spLocks/>
          </p:cNvSpPr>
          <p:nvPr/>
        </p:nvSpPr>
        <p:spPr bwMode="auto">
          <a:xfrm>
            <a:off x="5594350" y="3276600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4301067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12" name="Arc 40"/>
          <p:cNvSpPr>
            <a:spLocks/>
          </p:cNvSpPr>
          <p:nvPr/>
        </p:nvSpPr>
        <p:spPr bwMode="auto">
          <a:xfrm>
            <a:off x="3717925" y="3276600"/>
            <a:ext cx="396875" cy="304800"/>
          </a:xfrm>
          <a:custGeom>
            <a:avLst/>
            <a:gdLst>
              <a:gd name="T0" fmla="*/ 0 w 28134"/>
              <a:gd name="T1" fmla="*/ 3425514 h 21600"/>
              <a:gd name="T2" fmla="*/ 5598556 w 28134"/>
              <a:gd name="T3" fmla="*/ 231182 h 21600"/>
              <a:gd name="T4" fmla="*/ 4208365 w 28134"/>
              <a:gd name="T5" fmla="*/ 4301067 h 21600"/>
              <a:gd name="T6" fmla="*/ 0 60000 65536"/>
              <a:gd name="T7" fmla="*/ 0 60000 65536"/>
              <a:gd name="T8" fmla="*/ 0 60000 65536"/>
              <a:gd name="T9" fmla="*/ 0 w 28134"/>
              <a:gd name="T10" fmla="*/ 0 h 21600"/>
              <a:gd name="T11" fmla="*/ 28134 w 281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13" name="Arc 41"/>
          <p:cNvSpPr>
            <a:spLocks/>
          </p:cNvSpPr>
          <p:nvPr/>
        </p:nvSpPr>
        <p:spPr bwMode="auto">
          <a:xfrm>
            <a:off x="1676400" y="3276600"/>
            <a:ext cx="304800" cy="346075"/>
          </a:xfrm>
          <a:custGeom>
            <a:avLst/>
            <a:gdLst>
              <a:gd name="T0" fmla="*/ 4261245 w 21600"/>
              <a:gd name="T1" fmla="*/ 0 h 24531"/>
              <a:gd name="T2" fmla="*/ 0 w 21600"/>
              <a:gd name="T3" fmla="*/ 4882309 h 24531"/>
              <a:gd name="T4" fmla="*/ 0 w 21600"/>
              <a:gd name="T5" fmla="*/ 583352 h 24531"/>
              <a:gd name="T6" fmla="*/ 0 60000 65536"/>
              <a:gd name="T7" fmla="*/ 0 60000 65536"/>
              <a:gd name="T8" fmla="*/ 0 60000 65536"/>
              <a:gd name="T9" fmla="*/ 0 w 21600"/>
              <a:gd name="T10" fmla="*/ 0 h 24531"/>
              <a:gd name="T11" fmla="*/ 21600 w 21600"/>
              <a:gd name="T12" fmla="*/ 24531 h 24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14" name="Arc 42"/>
          <p:cNvSpPr>
            <a:spLocks/>
          </p:cNvSpPr>
          <p:nvPr/>
        </p:nvSpPr>
        <p:spPr bwMode="auto">
          <a:xfrm>
            <a:off x="7531100" y="3278188"/>
            <a:ext cx="411163" cy="306387"/>
          </a:xfrm>
          <a:custGeom>
            <a:avLst/>
            <a:gdLst>
              <a:gd name="T0" fmla="*/ 5803667 w 29129"/>
              <a:gd name="T1" fmla="*/ 4054459 h 21709"/>
              <a:gd name="T2" fmla="*/ 0 w 29129"/>
              <a:gd name="T3" fmla="*/ 0 h 21709"/>
              <a:gd name="T4" fmla="*/ 4303584 w 29129"/>
              <a:gd name="T5" fmla="*/ 21706 h 21709"/>
              <a:gd name="T6" fmla="*/ 0 60000 65536"/>
              <a:gd name="T7" fmla="*/ 0 60000 65536"/>
              <a:gd name="T8" fmla="*/ 0 60000 65536"/>
              <a:gd name="T9" fmla="*/ 0 w 29129"/>
              <a:gd name="T10" fmla="*/ 0 h 21709"/>
              <a:gd name="T11" fmla="*/ 29129 w 29129"/>
              <a:gd name="T12" fmla="*/ 21709 h 217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2590800" y="2971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拐点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4343400" y="2895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极大值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graphicFrame>
        <p:nvGraphicFramePr>
          <p:cNvPr id="79917" name="Object 45"/>
          <p:cNvGraphicFramePr>
            <a:graphicFrameLocks noChangeAspect="1"/>
          </p:cNvGraphicFramePr>
          <p:nvPr/>
        </p:nvGraphicFramePr>
        <p:xfrm>
          <a:off x="4548188" y="3200400"/>
          <a:ext cx="542925" cy="660400"/>
        </p:xfrm>
        <a:graphic>
          <a:graphicData uri="http://schemas.openxmlformats.org/presentationml/2006/ole">
            <p:oleObj spid="_x0000_s1090583" name="公式" r:id="rId24" imgW="685703" imgH="838330" progId="Equation.3">
              <p:embed/>
            </p:oleObj>
          </a:graphicData>
        </a:graphic>
      </p:graphicFrame>
      <p:graphicFrame>
        <p:nvGraphicFramePr>
          <p:cNvPr id="79918" name="Object 46"/>
          <p:cNvGraphicFramePr>
            <a:graphicFrameLocks noChangeAspect="1"/>
          </p:cNvGraphicFramePr>
          <p:nvPr/>
        </p:nvGraphicFramePr>
        <p:xfrm>
          <a:off x="2430463" y="3349625"/>
          <a:ext cx="1049337" cy="557213"/>
        </p:xfrm>
        <a:graphic>
          <a:graphicData uri="http://schemas.openxmlformats.org/presentationml/2006/ole">
            <p:oleObj spid="_x0000_s1090584" name="公式" r:id="rId25" imgW="1590667" imgH="838330" progId="Equation.3">
              <p:embed/>
            </p:oleObj>
          </a:graphicData>
        </a:graphic>
      </p:graphicFrame>
      <p:sp>
        <p:nvSpPr>
          <p:cNvPr id="26663" name="Text Box 47"/>
          <p:cNvSpPr txBox="1">
            <a:spLocks noChangeArrowheads="1"/>
          </p:cNvSpPr>
          <p:nvPr/>
        </p:nvSpPr>
        <p:spPr bwMode="auto">
          <a:xfrm>
            <a:off x="533400" y="381000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</a:rPr>
              <a:t>列表确定函数单调区间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凸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性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区间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及极值点与拐点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79920" name="Object 48"/>
          <p:cNvGraphicFramePr>
            <a:graphicFrameLocks noChangeAspect="1"/>
          </p:cNvGraphicFramePr>
          <p:nvPr/>
        </p:nvGraphicFramePr>
        <p:xfrm>
          <a:off x="6621463" y="2438400"/>
          <a:ext cx="201612" cy="315913"/>
        </p:xfrm>
        <a:graphic>
          <a:graphicData uri="http://schemas.openxmlformats.org/presentationml/2006/ole">
            <p:oleObj spid="_x0000_s1090585" name="公式" r:id="rId26" imgW="203024" imgH="317225" progId="Equation.3">
              <p:embed/>
            </p:oleObj>
          </a:graphicData>
        </a:graphic>
      </p:graphicFrame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6392863" y="2971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拐点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graphicFrame>
        <p:nvGraphicFramePr>
          <p:cNvPr id="79922" name="Object 50"/>
          <p:cNvGraphicFramePr>
            <a:graphicFrameLocks noChangeAspect="1"/>
          </p:cNvGraphicFramePr>
          <p:nvPr/>
        </p:nvGraphicFramePr>
        <p:xfrm>
          <a:off x="6316663" y="3349625"/>
          <a:ext cx="909637" cy="557213"/>
        </p:xfrm>
        <a:graphic>
          <a:graphicData uri="http://schemas.openxmlformats.org/presentationml/2006/ole">
            <p:oleObj spid="_x0000_s1090586" name="公式" r:id="rId27" imgW="1371746" imgH="838330" progId="Equation.3">
              <p:embed/>
            </p:oleObj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5800" y="4000500"/>
            <a:ext cx="7567613" cy="2247900"/>
            <a:chOff x="528" y="2832"/>
            <a:chExt cx="4767" cy="1176"/>
          </a:xfrm>
        </p:grpSpPr>
        <p:sp>
          <p:nvSpPr>
            <p:cNvPr id="26672" name="Line 52"/>
            <p:cNvSpPr>
              <a:spLocks noChangeShapeType="1"/>
            </p:cNvSpPr>
            <p:nvPr/>
          </p:nvSpPr>
          <p:spPr bwMode="auto">
            <a:xfrm>
              <a:off x="528" y="3696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6673" name="Line 53"/>
            <p:cNvSpPr>
              <a:spLocks noChangeShapeType="1"/>
            </p:cNvSpPr>
            <p:nvPr/>
          </p:nvSpPr>
          <p:spPr bwMode="auto">
            <a:xfrm flipV="1">
              <a:off x="2880" y="2832"/>
              <a:ext cx="0" cy="1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6653" name="Object 54"/>
            <p:cNvGraphicFramePr>
              <a:graphicFrameLocks noChangeAspect="1"/>
            </p:cNvGraphicFramePr>
            <p:nvPr/>
          </p:nvGraphicFramePr>
          <p:xfrm>
            <a:off x="5136" y="3737"/>
            <a:ext cx="159" cy="151"/>
          </p:xfrm>
          <a:graphic>
            <a:graphicData uri="http://schemas.openxmlformats.org/presentationml/2006/ole">
              <p:oleObj spid="_x0000_s1090587" name="公式" r:id="rId28" imgW="253890" imgH="241195" progId="Equation.3">
                <p:embed/>
              </p:oleObj>
            </a:graphicData>
          </a:graphic>
        </p:graphicFrame>
        <p:graphicFrame>
          <p:nvGraphicFramePr>
            <p:cNvPr id="26654" name="Object 55"/>
            <p:cNvGraphicFramePr>
              <a:graphicFrameLocks noChangeAspect="1"/>
            </p:cNvGraphicFramePr>
            <p:nvPr/>
          </p:nvGraphicFramePr>
          <p:xfrm>
            <a:off x="2673" y="2832"/>
            <a:ext cx="159" cy="199"/>
          </p:xfrm>
          <a:graphic>
            <a:graphicData uri="http://schemas.openxmlformats.org/presentationml/2006/ole">
              <p:oleObj spid="_x0000_s1090588" name="公式" r:id="rId29" imgW="253780" imgH="317225" progId="Equation.3">
                <p:embed/>
              </p:oleObj>
            </a:graphicData>
          </a:graphic>
        </p:graphicFrame>
        <p:graphicFrame>
          <p:nvGraphicFramePr>
            <p:cNvPr id="26655" name="Object 56"/>
            <p:cNvGraphicFramePr>
              <a:graphicFrameLocks noChangeAspect="1"/>
            </p:cNvGraphicFramePr>
            <p:nvPr/>
          </p:nvGraphicFramePr>
          <p:xfrm>
            <a:off x="2697" y="3792"/>
            <a:ext cx="135" cy="151"/>
          </p:xfrm>
          <a:graphic>
            <a:graphicData uri="http://schemas.openxmlformats.org/presentationml/2006/ole">
              <p:oleObj spid="_x0000_s1090589" name="公式" r:id="rId30" imgW="215713" imgH="241091" progId="Equation.3">
                <p:embed/>
              </p:oleObj>
            </a:graphicData>
          </a:graphic>
        </p:graphicFrame>
      </p:grpSp>
      <p:graphicFrame>
        <p:nvGraphicFramePr>
          <p:cNvPr id="79929" name="Object 57"/>
          <p:cNvGraphicFramePr>
            <a:graphicFrameLocks noChangeAspect="1"/>
          </p:cNvGraphicFramePr>
          <p:nvPr/>
        </p:nvGraphicFramePr>
        <p:xfrm>
          <a:off x="5826125" y="5741988"/>
          <a:ext cx="117475" cy="201612"/>
        </p:xfrm>
        <a:graphic>
          <a:graphicData uri="http://schemas.openxmlformats.org/presentationml/2006/ole">
            <p:oleObj spid="_x0000_s1090590" name="公式" r:id="rId31" imgW="177569" imgH="304404" progId="Equation.3">
              <p:embed/>
            </p:oleObj>
          </a:graphicData>
        </a:graphic>
      </p:graphicFrame>
      <p:graphicFrame>
        <p:nvGraphicFramePr>
          <p:cNvPr id="79930" name="Object 58"/>
          <p:cNvGraphicFramePr>
            <a:graphicFrameLocks noChangeAspect="1"/>
          </p:cNvGraphicFramePr>
          <p:nvPr/>
        </p:nvGraphicFramePr>
        <p:xfrm>
          <a:off x="2743200" y="5791200"/>
          <a:ext cx="304800" cy="201613"/>
        </p:xfrm>
        <a:graphic>
          <a:graphicData uri="http://schemas.openxmlformats.org/presentationml/2006/ole">
            <p:oleObj spid="_x0000_s1090591" name="公式" r:id="rId32" imgW="457002" imgH="304668" progId="Equation.3">
              <p:embed/>
            </p:oleObj>
          </a:graphicData>
        </a:graphic>
      </p:graphicFrame>
      <p:sp>
        <p:nvSpPr>
          <p:cNvPr id="79931" name="Arc 59"/>
          <p:cNvSpPr>
            <a:spLocks/>
          </p:cNvSpPr>
          <p:nvPr/>
        </p:nvSpPr>
        <p:spPr bwMode="auto">
          <a:xfrm flipV="1">
            <a:off x="1371600" y="4953000"/>
            <a:ext cx="1524000" cy="533400"/>
          </a:xfrm>
          <a:custGeom>
            <a:avLst/>
            <a:gdLst>
              <a:gd name="T0" fmla="*/ 33099548 w 17746"/>
              <a:gd name="T1" fmla="*/ 0 h 21129"/>
              <a:gd name="T2" fmla="*/ 130878831 w 17746"/>
              <a:gd name="T3" fmla="*/ 5617222 h 21129"/>
              <a:gd name="T4" fmla="*/ 0 w 17746"/>
              <a:gd name="T5" fmla="*/ 13465644 h 21129"/>
              <a:gd name="T6" fmla="*/ 0 60000 65536"/>
              <a:gd name="T7" fmla="*/ 0 60000 65536"/>
              <a:gd name="T8" fmla="*/ 0 60000 65536"/>
              <a:gd name="T9" fmla="*/ 0 w 17746"/>
              <a:gd name="T10" fmla="*/ 0 h 21129"/>
              <a:gd name="T11" fmla="*/ 17746 w 17746"/>
              <a:gd name="T12" fmla="*/ 21129 h 21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46" h="21129" fill="none" extrusionOk="0">
                <a:moveTo>
                  <a:pt x="4487" y="0"/>
                </a:moveTo>
                <a:cubicBezTo>
                  <a:pt x="9868" y="1143"/>
                  <a:pt x="14609" y="4295"/>
                  <a:pt x="17745" y="8814"/>
                </a:cubicBezTo>
              </a:path>
              <a:path w="17746" h="21129" stroke="0" extrusionOk="0">
                <a:moveTo>
                  <a:pt x="4487" y="0"/>
                </a:moveTo>
                <a:cubicBezTo>
                  <a:pt x="9868" y="1143"/>
                  <a:pt x="14609" y="4295"/>
                  <a:pt x="17745" y="8814"/>
                </a:cubicBezTo>
                <a:lnTo>
                  <a:pt x="0" y="21129"/>
                </a:lnTo>
                <a:close/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32" name="Freeform 60"/>
          <p:cNvSpPr>
            <a:spLocks/>
          </p:cNvSpPr>
          <p:nvPr/>
        </p:nvSpPr>
        <p:spPr bwMode="auto">
          <a:xfrm>
            <a:off x="2895600" y="4343400"/>
            <a:ext cx="2895600" cy="914400"/>
          </a:xfrm>
          <a:custGeom>
            <a:avLst/>
            <a:gdLst>
              <a:gd name="T0" fmla="*/ 0 w 2976"/>
              <a:gd name="T1" fmla="*/ 914400 h 384"/>
              <a:gd name="T2" fmla="*/ 1494503 w 2976"/>
              <a:gd name="T3" fmla="*/ 0 h 384"/>
              <a:gd name="T4" fmla="*/ 2895600 w 2976"/>
              <a:gd name="T5" fmla="*/ 914400 h 384"/>
              <a:gd name="T6" fmla="*/ 0 60000 65536"/>
              <a:gd name="T7" fmla="*/ 0 60000 65536"/>
              <a:gd name="T8" fmla="*/ 0 60000 65536"/>
              <a:gd name="T9" fmla="*/ 0 w 2976"/>
              <a:gd name="T10" fmla="*/ 0 h 384"/>
              <a:gd name="T11" fmla="*/ 2976 w 29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384">
                <a:moveTo>
                  <a:pt x="0" y="384"/>
                </a:moveTo>
                <a:cubicBezTo>
                  <a:pt x="520" y="192"/>
                  <a:pt x="1040" y="0"/>
                  <a:pt x="1536" y="0"/>
                </a:cubicBezTo>
                <a:cubicBezTo>
                  <a:pt x="2032" y="0"/>
                  <a:pt x="2504" y="192"/>
                  <a:pt x="2976" y="384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33" name="Arc 61"/>
          <p:cNvSpPr>
            <a:spLocks/>
          </p:cNvSpPr>
          <p:nvPr/>
        </p:nvSpPr>
        <p:spPr bwMode="auto">
          <a:xfrm flipV="1">
            <a:off x="5791200" y="4724400"/>
            <a:ext cx="1295400" cy="762000"/>
          </a:xfrm>
          <a:custGeom>
            <a:avLst/>
            <a:gdLst>
              <a:gd name="T0" fmla="*/ 0 w 14851"/>
              <a:gd name="T1" fmla="*/ 7325594 h 21537"/>
              <a:gd name="T2" fmla="*/ 100454445 w 14851"/>
              <a:gd name="T3" fmla="*/ 0 h 21537"/>
              <a:gd name="T4" fmla="*/ 112993156 w 14851"/>
              <a:gd name="T5" fmla="*/ 26960300 h 21537"/>
              <a:gd name="T6" fmla="*/ 0 60000 65536"/>
              <a:gd name="T7" fmla="*/ 0 60000 65536"/>
              <a:gd name="T8" fmla="*/ 0 60000 65536"/>
              <a:gd name="T9" fmla="*/ 0 w 14851"/>
              <a:gd name="T10" fmla="*/ 0 h 21537"/>
              <a:gd name="T11" fmla="*/ 14851 w 14851"/>
              <a:gd name="T12" fmla="*/ 21537 h 21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51" h="21537" fill="none" extrusionOk="0">
                <a:moveTo>
                  <a:pt x="0" y="5852"/>
                </a:moveTo>
                <a:cubicBezTo>
                  <a:pt x="3599" y="2444"/>
                  <a:pt x="8260" y="378"/>
                  <a:pt x="13202" y="-1"/>
                </a:cubicBezTo>
              </a:path>
              <a:path w="14851" h="21537" stroke="0" extrusionOk="0">
                <a:moveTo>
                  <a:pt x="0" y="5852"/>
                </a:moveTo>
                <a:cubicBezTo>
                  <a:pt x="3599" y="2444"/>
                  <a:pt x="8260" y="378"/>
                  <a:pt x="13202" y="-1"/>
                </a:cubicBezTo>
                <a:lnTo>
                  <a:pt x="14851" y="21537"/>
                </a:lnTo>
                <a:close/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34" name="Oval 62"/>
          <p:cNvSpPr>
            <a:spLocks noChangeArrowheads="1"/>
          </p:cNvSpPr>
          <p:nvPr/>
        </p:nvSpPr>
        <p:spPr bwMode="auto">
          <a:xfrm>
            <a:off x="28956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35" name="Oval 63"/>
          <p:cNvSpPr>
            <a:spLocks noChangeArrowheads="1"/>
          </p:cNvSpPr>
          <p:nvPr/>
        </p:nvSpPr>
        <p:spPr bwMode="auto">
          <a:xfrm>
            <a:off x="57912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936" name="Oval 64"/>
          <p:cNvSpPr>
            <a:spLocks noChangeArrowheads="1"/>
          </p:cNvSpPr>
          <p:nvPr/>
        </p:nvSpPr>
        <p:spPr bwMode="auto">
          <a:xfrm>
            <a:off x="4381500" y="4343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894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1" grpId="0" animBg="1"/>
      <p:bldP spid="79912" grpId="0" animBg="1"/>
      <p:bldP spid="79913" grpId="0" animBg="1"/>
      <p:bldP spid="79914" grpId="0" animBg="1"/>
      <p:bldP spid="79915" grpId="0" autoUpdateAnimBg="0"/>
      <p:bldP spid="79916" grpId="0" autoUpdateAnimBg="0"/>
      <p:bldP spid="79921" grpId="0" autoUpdateAnimBg="0"/>
      <p:bldP spid="79931" grpId="0" animBg="1"/>
      <p:bldP spid="79932" grpId="0" animBg="1"/>
      <p:bldP spid="79933" grpId="0" animBg="1"/>
      <p:bldP spid="79934" grpId="0" animBg="1"/>
      <p:bldP spid="79935" grpId="0" animBg="1"/>
      <p:bldP spid="799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28800"/>
            <a:ext cx="7086600" cy="3151188"/>
            <a:chOff x="720" y="1152"/>
            <a:chExt cx="4464" cy="1985"/>
          </a:xfrm>
        </p:grpSpPr>
        <p:pic>
          <p:nvPicPr>
            <p:cNvPr id="276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152"/>
              <a:ext cx="4464" cy="1985"/>
            </a:xfrm>
            <a:prstGeom prst="rect">
              <a:avLst/>
            </a:prstGeom>
            <a:noFill/>
            <a:ln w="9525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7650" name="Object 4"/>
            <p:cNvGraphicFramePr>
              <a:graphicFrameLocks noChangeAspect="1"/>
            </p:cNvGraphicFramePr>
            <p:nvPr/>
          </p:nvGraphicFramePr>
          <p:xfrm>
            <a:off x="912" y="1208"/>
            <a:ext cx="1488" cy="616"/>
          </p:xfrm>
          <a:graphic>
            <a:graphicData uri="http://schemas.openxmlformats.org/presentationml/2006/ole">
              <p:oleObj spid="_x0000_s1091586" name="公式" r:id="rId4" imgW="2352634" imgH="971452" progId="Equation.3">
                <p:embed/>
              </p:oleObj>
            </a:graphicData>
          </a:graphic>
        </p:graphicFrame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152" y="2964"/>
              <a:ext cx="3456" cy="0"/>
            </a:xfrm>
            <a:prstGeom prst="line">
              <a:avLst/>
            </a:prstGeom>
            <a:noFill/>
            <a:ln w="190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077563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763713" y="188913"/>
          <a:ext cx="4608512" cy="987425"/>
        </p:xfrm>
        <a:graphic>
          <a:graphicData uri="http://schemas.openxmlformats.org/presentationml/2006/ole">
            <p:oleObj spid="_x0000_s1092610" name="公式" r:id="rId3" imgW="2133600" imgH="457200" progId="Equation.3">
              <p:embed/>
            </p:oleObj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54075" y="12223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547813" y="1274763"/>
          <a:ext cx="1511300" cy="477837"/>
        </p:xfrm>
        <a:graphic>
          <a:graphicData uri="http://schemas.openxmlformats.org/presentationml/2006/ole">
            <p:oleObj spid="_x0000_s1092611" name="公式" r:id="rId4" imgW="634725" imgH="203112" progId="Equation.3">
              <p:embed/>
            </p:oleObj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203575" y="12477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非奇非偶函数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且无对称性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827088" y="1824038"/>
          <a:ext cx="3097212" cy="898525"/>
        </p:xfrm>
        <a:graphic>
          <a:graphicData uri="http://schemas.openxmlformats.org/presentationml/2006/ole">
            <p:oleObj spid="_x0000_s1092612" name="公式" r:id="rId5" imgW="1574800" imgH="457200" progId="Equation.3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4284663" y="1846263"/>
          <a:ext cx="2303462" cy="822325"/>
        </p:xfrm>
        <a:graphic>
          <a:graphicData uri="http://schemas.openxmlformats.org/presentationml/2006/ole">
            <p:oleObj spid="_x0000_s1092613" name="公式" r:id="rId6" imgW="1244600" imgH="444500" progId="Equation.3">
              <p:embed/>
            </p:oleObj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082675" y="2822575"/>
          <a:ext cx="1736725" cy="387350"/>
        </p:xfrm>
        <a:graphic>
          <a:graphicData uri="http://schemas.openxmlformats.org/presentationml/2006/ole">
            <p:oleObj spid="_x0000_s1092614" name="公式" r:id="rId7" imgW="1930400" imgH="431800" progId="Equation.3">
              <p:embed/>
            </p:oleObj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3132138" y="2832100"/>
          <a:ext cx="2808287" cy="481013"/>
        </p:xfrm>
        <a:graphic>
          <a:graphicData uri="http://schemas.openxmlformats.org/presentationml/2006/ole">
            <p:oleObj spid="_x0000_s1092615" name="公式" r:id="rId8" imgW="1256755" imgH="215806" progId="Equation.3">
              <p:embed/>
            </p:oleObj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1041400" y="3508375"/>
          <a:ext cx="1793875" cy="387350"/>
        </p:xfrm>
        <a:graphic>
          <a:graphicData uri="http://schemas.openxmlformats.org/presentationml/2006/ole">
            <p:oleObj spid="_x0000_s1092616" name="公式" r:id="rId9" imgW="1993900" imgH="431800" progId="Equation.3">
              <p:embed/>
            </p:oleObj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132138" y="3479800"/>
          <a:ext cx="2519362" cy="469900"/>
        </p:xfrm>
        <a:graphic>
          <a:graphicData uri="http://schemas.openxmlformats.org/presentationml/2006/ole">
            <p:oleObj spid="_x0000_s1092617" name="公式" r:id="rId10" imgW="1155199" imgH="215806" progId="Equation.3">
              <p:embed/>
            </p:oleObj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45096" y="40466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4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68350" y="1181100"/>
          <a:ext cx="252413" cy="239713"/>
        </p:xfrm>
        <a:graphic>
          <a:graphicData uri="http://schemas.openxmlformats.org/presentationml/2006/ole">
            <p:oleObj spid="_x0000_s1093634" name="公式" r:id="rId3" imgW="253890" imgH="241195" progId="Equation.3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7373938" y="1101725"/>
          <a:ext cx="863600" cy="373063"/>
        </p:xfrm>
        <a:graphic>
          <a:graphicData uri="http://schemas.openxmlformats.org/presentationml/2006/ole">
            <p:oleObj spid="_x0000_s1093635" name="公式" r:id="rId4" imgW="469696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413125" y="1082675"/>
          <a:ext cx="849313" cy="425450"/>
        </p:xfrm>
        <a:graphic>
          <a:graphicData uri="http://schemas.openxmlformats.org/presentationml/2006/ole">
            <p:oleObj spid="_x0000_s1093636" name="公式" r:id="rId5" imgW="406048" imgH="203024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693988" y="1127125"/>
          <a:ext cx="431800" cy="309563"/>
        </p:xfrm>
        <a:graphic>
          <a:graphicData uri="http://schemas.openxmlformats.org/presentationml/2006/ole">
            <p:oleObj spid="_x0000_s1093637" name="公式" r:id="rId6" imgW="228501" imgH="165028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502275" y="1154113"/>
          <a:ext cx="587375" cy="358775"/>
        </p:xfrm>
        <a:graphic>
          <a:graphicData uri="http://schemas.openxmlformats.org/presentationml/2006/ole">
            <p:oleObj spid="_x0000_s1093638" name="公式" r:id="rId7" imgW="330057" imgH="203112" progId="Equation.3">
              <p:embed/>
            </p:oleObj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600075" y="1808163"/>
          <a:ext cx="685800" cy="322262"/>
        </p:xfrm>
        <a:graphic>
          <a:graphicData uri="http://schemas.openxmlformats.org/presentationml/2006/ole">
            <p:oleObj spid="_x0000_s1093639" name="公式" r:id="rId8" imgW="863225" imgH="406224" progId="Equation.3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611188" y="3254375"/>
          <a:ext cx="614362" cy="311150"/>
        </p:xfrm>
        <a:graphic>
          <a:graphicData uri="http://schemas.openxmlformats.org/presentationml/2006/ole">
            <p:oleObj spid="_x0000_s1093640" name="公式" r:id="rId9" imgW="774364" imgH="393529" progId="Equation.3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654675" y="1790700"/>
          <a:ext cx="350838" cy="192088"/>
        </p:xfrm>
        <a:graphic>
          <a:graphicData uri="http://schemas.openxmlformats.org/presentationml/2006/ole">
            <p:oleObj spid="_x0000_s1093641" name="公式" r:id="rId10" imgW="139518" imgH="76101" progId="Equation.3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7626350" y="1684338"/>
          <a:ext cx="323850" cy="319087"/>
        </p:xfrm>
        <a:graphic>
          <a:graphicData uri="http://schemas.openxmlformats.org/presentationml/2006/ole">
            <p:oleObj spid="_x0000_s1093642" name="公式" r:id="rId11" imgW="139700" imgH="13970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7589838" y="2451100"/>
          <a:ext cx="268287" cy="255588"/>
        </p:xfrm>
        <a:graphic>
          <a:graphicData uri="http://schemas.openxmlformats.org/presentationml/2006/ole">
            <p:oleObj spid="_x0000_s1093643" name="公式" r:id="rId12" imgW="253890" imgH="241195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9750" y="965200"/>
            <a:ext cx="7848600" cy="2895600"/>
            <a:chOff x="336" y="1920"/>
            <a:chExt cx="5040" cy="1824"/>
          </a:xfrm>
        </p:grpSpPr>
        <p:sp>
          <p:nvSpPr>
            <p:cNvPr id="33846" name="Line 14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33848" name="Line 16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9" name="Line 17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0" name="Line 18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1" name="Line 19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3" name="Line 21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4" name="Line 22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5" name="Line 23"/>
              <p:cNvSpPr>
                <a:spLocks noChangeShapeType="1"/>
              </p:cNvSpPr>
              <p:nvPr/>
            </p:nvSpPr>
            <p:spPr bwMode="auto">
              <a:xfrm>
                <a:off x="153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6" name="Line 24"/>
              <p:cNvSpPr>
                <a:spLocks noChangeShapeType="1"/>
              </p:cNvSpPr>
              <p:nvPr/>
            </p:nvSpPr>
            <p:spPr bwMode="auto">
              <a:xfrm>
                <a:off x="2185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7" name="Line 25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8" name="Line 26"/>
              <p:cNvSpPr>
                <a:spLocks noChangeShapeType="1"/>
              </p:cNvSpPr>
              <p:nvPr/>
            </p:nvSpPr>
            <p:spPr bwMode="auto">
              <a:xfrm>
                <a:off x="3989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59" name="Line 27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60" name="Line 28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574675" y="2493963"/>
          <a:ext cx="727075" cy="322262"/>
        </p:xfrm>
        <a:graphic>
          <a:graphicData uri="http://schemas.openxmlformats.org/presentationml/2006/ole">
            <p:oleObj spid="_x0000_s1093644" name="公式" r:id="rId13" imgW="914003" imgH="406224" progId="Equation.3">
              <p:embed/>
            </p:oleObj>
          </a:graphicData>
        </a:graphic>
      </p:graphicFrame>
      <p:graphicFrame>
        <p:nvGraphicFramePr>
          <p:cNvPr id="76830" name="Object 30"/>
          <p:cNvGraphicFramePr>
            <a:graphicFrameLocks noChangeAspect="1"/>
          </p:cNvGraphicFramePr>
          <p:nvPr/>
        </p:nvGraphicFramePr>
        <p:xfrm>
          <a:off x="6654800" y="1154113"/>
          <a:ext cx="244475" cy="344487"/>
        </p:xfrm>
        <a:graphic>
          <a:graphicData uri="http://schemas.openxmlformats.org/presentationml/2006/ole">
            <p:oleObj spid="_x0000_s1093645" name="公式" r:id="rId14" imgW="126725" imgH="177415" progId="Equation.3">
              <p:embed/>
            </p:oleObj>
          </a:graphicData>
        </a:graphic>
      </p:graphicFrame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1778000" y="1743075"/>
          <a:ext cx="339725" cy="336550"/>
        </p:xfrm>
        <a:graphic>
          <a:graphicData uri="http://schemas.openxmlformats.org/presentationml/2006/ole">
            <p:oleObj spid="_x0000_s1093646" name="公式" r:id="rId15" imgW="139700" imgH="139700" progId="Equation.3">
              <p:embed/>
            </p:oleObj>
          </a:graphicData>
        </a:graphic>
      </p:graphicFrame>
      <p:graphicFrame>
        <p:nvGraphicFramePr>
          <p:cNvPr id="76832" name="Object 32"/>
          <p:cNvGraphicFramePr>
            <a:graphicFrameLocks noChangeAspect="1"/>
          </p:cNvGraphicFramePr>
          <p:nvPr/>
        </p:nvGraphicFramePr>
        <p:xfrm>
          <a:off x="3683000" y="1765300"/>
          <a:ext cx="306388" cy="303213"/>
        </p:xfrm>
        <a:graphic>
          <a:graphicData uri="http://schemas.openxmlformats.org/presentationml/2006/ole">
            <p:oleObj spid="_x0000_s1093647" name="公式" r:id="rId16" imgW="139700" imgH="139700" progId="Equation.3">
              <p:embed/>
            </p:oleObj>
          </a:graphicData>
        </a:graphic>
      </p:graphicFrame>
      <p:graphicFrame>
        <p:nvGraphicFramePr>
          <p:cNvPr id="76833" name="Object 33"/>
          <p:cNvGraphicFramePr>
            <a:graphicFrameLocks noChangeAspect="1"/>
          </p:cNvGraphicFramePr>
          <p:nvPr/>
        </p:nvGraphicFramePr>
        <p:xfrm>
          <a:off x="3702050" y="2411413"/>
          <a:ext cx="266700" cy="254000"/>
        </p:xfrm>
        <a:graphic>
          <a:graphicData uri="http://schemas.openxmlformats.org/presentationml/2006/ole">
            <p:oleObj spid="_x0000_s1093648" name="公式" r:id="rId17" imgW="253890" imgH="241195" progId="Equation.3">
              <p:embed/>
            </p:oleObj>
          </a:graphicData>
        </a:graphic>
      </p:graphicFrame>
      <p:graphicFrame>
        <p:nvGraphicFramePr>
          <p:cNvPr id="76834" name="Object 34"/>
          <p:cNvGraphicFramePr>
            <a:graphicFrameLocks noChangeAspect="1"/>
          </p:cNvGraphicFramePr>
          <p:nvPr/>
        </p:nvGraphicFramePr>
        <p:xfrm>
          <a:off x="5645150" y="2451100"/>
          <a:ext cx="238125" cy="225425"/>
        </p:xfrm>
        <a:graphic>
          <a:graphicData uri="http://schemas.openxmlformats.org/presentationml/2006/ole">
            <p:oleObj spid="_x0000_s1093649" name="公式" r:id="rId18" imgW="253890" imgH="241195" progId="Equation.3">
              <p:embed/>
            </p:oleObj>
          </a:graphicData>
        </a:graphic>
      </p:graphicFrame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1778000" y="2503488"/>
          <a:ext cx="339725" cy="182562"/>
        </p:xfrm>
        <a:graphic>
          <a:graphicData uri="http://schemas.openxmlformats.org/presentationml/2006/ole">
            <p:oleObj spid="_x0000_s1093650" name="公式" r:id="rId19" imgW="139518" imgH="76101" progId="Equation.3">
              <p:embed/>
            </p:oleObj>
          </a:graphicData>
        </a:graphic>
      </p:graphicFrame>
      <p:sp>
        <p:nvSpPr>
          <p:cNvPr id="76836" name="Arc 36"/>
          <p:cNvSpPr>
            <a:spLocks/>
          </p:cNvSpPr>
          <p:nvPr/>
        </p:nvSpPr>
        <p:spPr bwMode="auto">
          <a:xfrm rot="-5400000">
            <a:off x="1606550" y="3249613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4301067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6837" name="Arc 37"/>
          <p:cNvSpPr>
            <a:spLocks/>
          </p:cNvSpPr>
          <p:nvPr/>
        </p:nvSpPr>
        <p:spPr bwMode="auto">
          <a:xfrm rot="-5400000">
            <a:off x="3595688" y="3251200"/>
            <a:ext cx="373062" cy="306388"/>
          </a:xfrm>
          <a:custGeom>
            <a:avLst/>
            <a:gdLst>
              <a:gd name="T0" fmla="*/ 5271790 w 26400"/>
              <a:gd name="T1" fmla="*/ 4216621 h 21709"/>
              <a:gd name="T2" fmla="*/ 0 w 26400"/>
              <a:gd name="T3" fmla="*/ 0 h 21709"/>
              <a:gd name="T4" fmla="*/ 4313290 w 26400"/>
              <a:gd name="T5" fmla="*/ 21706 h 21709"/>
              <a:gd name="T6" fmla="*/ 0 60000 65536"/>
              <a:gd name="T7" fmla="*/ 0 60000 65536"/>
              <a:gd name="T8" fmla="*/ 0 60000 65536"/>
              <a:gd name="T9" fmla="*/ 0 w 26400"/>
              <a:gd name="T10" fmla="*/ 0 h 21709"/>
              <a:gd name="T11" fmla="*/ 26400 w 26400"/>
              <a:gd name="T12" fmla="*/ 21709 h 217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6838" name="Arc 38"/>
          <p:cNvSpPr>
            <a:spLocks/>
          </p:cNvSpPr>
          <p:nvPr/>
        </p:nvSpPr>
        <p:spPr bwMode="auto">
          <a:xfrm rot="5400000">
            <a:off x="5588001" y="3249612"/>
            <a:ext cx="304800" cy="346075"/>
          </a:xfrm>
          <a:custGeom>
            <a:avLst/>
            <a:gdLst>
              <a:gd name="T0" fmla="*/ 4261245 w 21600"/>
              <a:gd name="T1" fmla="*/ 0 h 24531"/>
              <a:gd name="T2" fmla="*/ 0 w 21600"/>
              <a:gd name="T3" fmla="*/ 4882309 h 24531"/>
              <a:gd name="T4" fmla="*/ 0 w 21600"/>
              <a:gd name="T5" fmla="*/ 583352 h 24531"/>
              <a:gd name="T6" fmla="*/ 0 60000 65536"/>
              <a:gd name="T7" fmla="*/ 0 60000 65536"/>
              <a:gd name="T8" fmla="*/ 0 60000 65536"/>
              <a:gd name="T9" fmla="*/ 0 w 21600"/>
              <a:gd name="T10" fmla="*/ 0 h 24531"/>
              <a:gd name="T11" fmla="*/ 21600 w 21600"/>
              <a:gd name="T12" fmla="*/ 24531 h 24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6839" name="Arc 39"/>
          <p:cNvSpPr>
            <a:spLocks/>
          </p:cNvSpPr>
          <p:nvPr/>
        </p:nvSpPr>
        <p:spPr bwMode="auto">
          <a:xfrm rot="-5400000">
            <a:off x="7550151" y="3251200"/>
            <a:ext cx="411162" cy="306387"/>
          </a:xfrm>
          <a:custGeom>
            <a:avLst/>
            <a:gdLst>
              <a:gd name="T0" fmla="*/ 5803639 w 29129"/>
              <a:gd name="T1" fmla="*/ 4054459 h 21709"/>
              <a:gd name="T2" fmla="*/ 0 w 29129"/>
              <a:gd name="T3" fmla="*/ 0 h 21709"/>
              <a:gd name="T4" fmla="*/ 4303573 w 29129"/>
              <a:gd name="T5" fmla="*/ 21706 h 21709"/>
              <a:gd name="T6" fmla="*/ 0 60000 65536"/>
              <a:gd name="T7" fmla="*/ 0 60000 65536"/>
              <a:gd name="T8" fmla="*/ 0 60000 65536"/>
              <a:gd name="T9" fmla="*/ 0 w 29129"/>
              <a:gd name="T10" fmla="*/ 0 h 21709"/>
              <a:gd name="T11" fmla="*/ 29129 w 29129"/>
              <a:gd name="T12" fmla="*/ 21709 h 217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2520950" y="28161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CC"/>
                </a:solidFill>
              </a:rPr>
              <a:t>拐点</a:t>
            </a:r>
            <a:endParaRPr lang="zh-CN" altLang="en-US" sz="1800" b="1" dirty="0" smtClean="0">
              <a:solidFill>
                <a:srgbClr val="3333CC"/>
              </a:solidFill>
            </a:endParaRP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6300192" y="2780928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CC"/>
                </a:solidFill>
              </a:rPr>
              <a:t>极值</a:t>
            </a:r>
            <a:endParaRPr lang="zh-CN" altLang="en-US" sz="1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768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8655230"/>
              </p:ext>
            </p:extLst>
          </p:nvPr>
        </p:nvGraphicFramePr>
        <p:xfrm>
          <a:off x="6444208" y="3140968"/>
          <a:ext cx="424334" cy="749657"/>
        </p:xfrm>
        <a:graphic>
          <a:graphicData uri="http://schemas.openxmlformats.org/presentationml/2006/ole">
            <p:oleObj spid="_x0000_s1093651" name="公式" r:id="rId20" imgW="218921" imgH="400050" progId="Equation.3">
              <p:embed/>
            </p:oleObj>
          </a:graphicData>
        </a:graphic>
      </p:graphicFrame>
      <p:graphicFrame>
        <p:nvGraphicFramePr>
          <p:cNvPr id="768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0175457"/>
              </p:ext>
            </p:extLst>
          </p:nvPr>
        </p:nvGraphicFramePr>
        <p:xfrm>
          <a:off x="2549525" y="3386137"/>
          <a:ext cx="726331" cy="353133"/>
        </p:xfrm>
        <a:graphic>
          <a:graphicData uri="http://schemas.openxmlformats.org/presentationml/2006/ole">
            <p:oleObj spid="_x0000_s1093652" name="公式" r:id="rId21" imgW="409583" imgH="190467" progId="Equation.3">
              <p:embed/>
            </p:oleObj>
          </a:graphicData>
        </a:graphic>
      </p:graphicFrame>
      <p:graphicFrame>
        <p:nvGraphicFramePr>
          <p:cNvPr id="76844" name="Object 44"/>
          <p:cNvGraphicFramePr>
            <a:graphicFrameLocks noChangeAspect="1"/>
          </p:cNvGraphicFramePr>
          <p:nvPr/>
        </p:nvGraphicFramePr>
        <p:xfrm>
          <a:off x="3924300" y="4076700"/>
          <a:ext cx="2952750" cy="463550"/>
        </p:xfrm>
        <a:graphic>
          <a:graphicData uri="http://schemas.openxmlformats.org/presentationml/2006/ole">
            <p:oleObj spid="_x0000_s1093653" name="公式" r:id="rId22" imgW="1371600" imgH="215900" progId="Equation.3">
              <p:embed/>
            </p:oleObj>
          </a:graphicData>
        </a:graphic>
      </p:graphicFrame>
      <p:graphicFrame>
        <p:nvGraphicFramePr>
          <p:cNvPr id="76845" name="Object 45"/>
          <p:cNvGraphicFramePr>
            <a:graphicFrameLocks noChangeAspect="1"/>
          </p:cNvGraphicFramePr>
          <p:nvPr/>
        </p:nvGraphicFramePr>
        <p:xfrm>
          <a:off x="323850" y="4724400"/>
          <a:ext cx="3960813" cy="839788"/>
        </p:xfrm>
        <a:graphic>
          <a:graphicData uri="http://schemas.openxmlformats.org/presentationml/2006/ole">
            <p:oleObj spid="_x0000_s1093654" name="公式" r:id="rId23" imgW="2159000" imgH="457200" progId="Equation.3">
              <p:embed/>
            </p:oleObj>
          </a:graphicData>
        </a:graphic>
      </p:graphicFrame>
      <p:graphicFrame>
        <p:nvGraphicFramePr>
          <p:cNvPr id="76846" name="Object 46"/>
          <p:cNvGraphicFramePr>
            <a:graphicFrameLocks noChangeAspect="1"/>
          </p:cNvGraphicFramePr>
          <p:nvPr/>
        </p:nvGraphicFramePr>
        <p:xfrm>
          <a:off x="323850" y="5559425"/>
          <a:ext cx="3168650" cy="461963"/>
        </p:xfrm>
        <a:graphic>
          <a:graphicData uri="http://schemas.openxmlformats.org/presentationml/2006/ole">
            <p:oleObj spid="_x0000_s1093655" name="公式" r:id="rId24" imgW="1473200" imgH="215900" progId="Equation.3">
              <p:embed/>
            </p:oleObj>
          </a:graphicData>
        </a:graphic>
      </p:graphicFrame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468313" y="307975"/>
            <a:ext cx="115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列表</a:t>
            </a:r>
            <a:endParaRPr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76848" name="Object 48"/>
          <p:cNvGraphicFramePr>
            <a:graphicFrameLocks noChangeAspect="1"/>
          </p:cNvGraphicFramePr>
          <p:nvPr/>
        </p:nvGraphicFramePr>
        <p:xfrm>
          <a:off x="1470025" y="1154113"/>
          <a:ext cx="935038" cy="347662"/>
        </p:xfrm>
        <a:graphic>
          <a:graphicData uri="http://schemas.openxmlformats.org/presentationml/2006/ole">
            <p:oleObj spid="_x0000_s1093656" name="公式" r:id="rId25" imgW="545626" imgH="203024" progId="Equation.3">
              <p:embed/>
            </p:oleObj>
          </a:graphicData>
        </a:graphic>
      </p:graphicFrame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39750" y="965200"/>
            <a:ext cx="7848600" cy="2911475"/>
            <a:chOff x="336" y="1920"/>
            <a:chExt cx="5040" cy="1834"/>
          </a:xfrm>
        </p:grpSpPr>
        <p:sp>
          <p:nvSpPr>
            <p:cNvPr id="33831" name="Line 50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36" y="1920"/>
              <a:ext cx="5040" cy="1834"/>
              <a:chOff x="336" y="1920"/>
              <a:chExt cx="5040" cy="1834"/>
            </a:xfrm>
          </p:grpSpPr>
          <p:sp>
            <p:nvSpPr>
              <p:cNvPr id="33833" name="Line 52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4" name="Line 53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5" name="Line 54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6" name="Line 55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7" name="Line 56"/>
              <p:cNvSpPr>
                <a:spLocks noChangeShapeType="1"/>
              </p:cNvSpPr>
              <p:nvPr/>
            </p:nvSpPr>
            <p:spPr bwMode="auto">
              <a:xfrm>
                <a:off x="336" y="3109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8" name="Line 57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39" name="Line 58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0" name="Line 59"/>
              <p:cNvSpPr>
                <a:spLocks noChangeShapeType="1"/>
              </p:cNvSpPr>
              <p:nvPr/>
            </p:nvSpPr>
            <p:spPr bwMode="auto">
              <a:xfrm>
                <a:off x="153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1" name="Line 60"/>
              <p:cNvSpPr>
                <a:spLocks noChangeShapeType="1"/>
              </p:cNvSpPr>
              <p:nvPr/>
            </p:nvSpPr>
            <p:spPr bwMode="auto">
              <a:xfrm>
                <a:off x="2185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2" name="Line 61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3" name="Line 62"/>
              <p:cNvSpPr>
                <a:spLocks noChangeShapeType="1"/>
              </p:cNvSpPr>
              <p:nvPr/>
            </p:nvSpPr>
            <p:spPr bwMode="auto">
              <a:xfrm>
                <a:off x="3989" y="193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4" name="Line 63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845" name="Line 64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aphicFrame>
        <p:nvGraphicFramePr>
          <p:cNvPr id="76865" name="Object 65"/>
          <p:cNvGraphicFramePr>
            <a:graphicFrameLocks noChangeAspect="1"/>
          </p:cNvGraphicFramePr>
          <p:nvPr/>
        </p:nvGraphicFramePr>
        <p:xfrm>
          <a:off x="4710113" y="1154113"/>
          <a:ext cx="201612" cy="288925"/>
        </p:xfrm>
        <a:graphic>
          <a:graphicData uri="http://schemas.openxmlformats.org/presentationml/2006/ole">
            <p:oleObj spid="_x0000_s1093657" name="公式" r:id="rId26" imgW="114151" imgH="164885" progId="Equation.3">
              <p:embed/>
            </p:oleObj>
          </a:graphicData>
        </a:graphic>
      </p:graphicFrame>
      <p:graphicFrame>
        <p:nvGraphicFramePr>
          <p:cNvPr id="76866" name="Object 66"/>
          <p:cNvGraphicFramePr>
            <a:graphicFrameLocks noChangeAspect="1"/>
          </p:cNvGraphicFramePr>
          <p:nvPr/>
        </p:nvGraphicFramePr>
        <p:xfrm>
          <a:off x="396875" y="3860800"/>
          <a:ext cx="3529013" cy="900113"/>
        </p:xfrm>
        <a:graphic>
          <a:graphicData uri="http://schemas.openxmlformats.org/presentationml/2006/ole">
            <p:oleObj spid="_x0000_s1093658" name="公式" r:id="rId27" imgW="1790700" imgH="457200" progId="Equation.3">
              <p:embed/>
            </p:oleObj>
          </a:graphicData>
        </a:graphic>
      </p:graphicFrame>
      <p:graphicFrame>
        <p:nvGraphicFramePr>
          <p:cNvPr id="33819" name="Object 67"/>
          <p:cNvGraphicFramePr>
            <a:graphicFrameLocks noChangeAspect="1"/>
          </p:cNvGraphicFramePr>
          <p:nvPr/>
        </p:nvGraphicFramePr>
        <p:xfrm>
          <a:off x="1403350" y="115888"/>
          <a:ext cx="3097213" cy="898525"/>
        </p:xfrm>
        <a:graphic>
          <a:graphicData uri="http://schemas.openxmlformats.org/presentationml/2006/ole">
            <p:oleObj spid="_x0000_s1093659" name="公式" r:id="rId28" imgW="1574800" imgH="457200" progId="Equation.3">
              <p:embed/>
            </p:oleObj>
          </a:graphicData>
        </a:graphic>
      </p:graphicFrame>
      <p:graphicFrame>
        <p:nvGraphicFramePr>
          <p:cNvPr id="33820" name="Object 68"/>
          <p:cNvGraphicFramePr>
            <a:graphicFrameLocks noChangeAspect="1"/>
          </p:cNvGraphicFramePr>
          <p:nvPr/>
        </p:nvGraphicFramePr>
        <p:xfrm>
          <a:off x="4643438" y="158750"/>
          <a:ext cx="2303462" cy="822325"/>
        </p:xfrm>
        <a:graphic>
          <a:graphicData uri="http://schemas.openxmlformats.org/presentationml/2006/ole">
            <p:oleObj spid="_x0000_s1093660" name="公式" r:id="rId29" imgW="1244600" imgH="444500" progId="Equation.3">
              <p:embed/>
            </p:oleObj>
          </a:graphicData>
        </a:graphic>
      </p:graphicFrame>
      <p:graphicFrame>
        <p:nvGraphicFramePr>
          <p:cNvPr id="76869" name="Object 69"/>
          <p:cNvGraphicFramePr>
            <a:graphicFrameLocks noChangeAspect="1"/>
          </p:cNvGraphicFramePr>
          <p:nvPr/>
        </p:nvGraphicFramePr>
        <p:xfrm>
          <a:off x="4321175" y="4724400"/>
          <a:ext cx="4643438" cy="841375"/>
        </p:xfrm>
        <a:graphic>
          <a:graphicData uri="http://schemas.openxmlformats.org/presentationml/2006/ole">
            <p:oleObj spid="_x0000_s1093661" name="公式" r:id="rId30" imgW="25273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336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75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6" grpId="0" animBg="1"/>
      <p:bldP spid="76837" grpId="0" animBg="1"/>
      <p:bldP spid="76838" grpId="0" animBg="1"/>
      <p:bldP spid="76839" grpId="0" animBg="1"/>
      <p:bldP spid="76840" grpId="0" autoUpdateAnimBg="0"/>
      <p:bldP spid="76841" grpId="0" autoUpdateAnimBg="0"/>
      <p:bldP spid="768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2124075" y="4365625"/>
            <a:ext cx="4537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 flipV="1">
            <a:off x="4211638" y="765175"/>
            <a:ext cx="0" cy="4679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4500563" y="692150"/>
            <a:ext cx="71437" cy="467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V="1">
            <a:off x="1547813" y="188913"/>
            <a:ext cx="4752975" cy="4968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7830" name="Freeform 6"/>
          <p:cNvSpPr>
            <a:spLocks/>
          </p:cNvSpPr>
          <p:nvPr/>
        </p:nvSpPr>
        <p:spPr bwMode="auto">
          <a:xfrm>
            <a:off x="1619672" y="620688"/>
            <a:ext cx="2808288" cy="4537075"/>
          </a:xfrm>
          <a:custGeom>
            <a:avLst/>
            <a:gdLst>
              <a:gd name="T0" fmla="*/ 0 w 1769"/>
              <a:gd name="T1" fmla="*/ 4537075 h 2313"/>
              <a:gd name="T2" fmla="*/ 792163 w 1769"/>
              <a:gd name="T3" fmla="*/ 3913300 h 2313"/>
              <a:gd name="T4" fmla="*/ 2160588 w 1769"/>
              <a:gd name="T5" fmla="*/ 3469989 h 2313"/>
              <a:gd name="T6" fmla="*/ 2592388 w 1769"/>
              <a:gd name="T7" fmla="*/ 2757945 h 2313"/>
              <a:gd name="T8" fmla="*/ 2808288 w 1769"/>
              <a:gd name="T9" fmla="*/ 0 h 2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9"/>
              <a:gd name="T16" fmla="*/ 0 h 2313"/>
              <a:gd name="T17" fmla="*/ 1769 w 1769"/>
              <a:gd name="T18" fmla="*/ 2313 h 23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9" h="2313">
                <a:moveTo>
                  <a:pt x="0" y="2313"/>
                </a:moveTo>
                <a:cubicBezTo>
                  <a:pt x="136" y="2199"/>
                  <a:pt x="272" y="2086"/>
                  <a:pt x="499" y="1995"/>
                </a:cubicBezTo>
                <a:cubicBezTo>
                  <a:pt x="726" y="1904"/>
                  <a:pt x="1172" y="1867"/>
                  <a:pt x="1361" y="1769"/>
                </a:cubicBezTo>
                <a:cubicBezTo>
                  <a:pt x="1550" y="1671"/>
                  <a:pt x="1565" y="1701"/>
                  <a:pt x="1633" y="1406"/>
                </a:cubicBezTo>
                <a:cubicBezTo>
                  <a:pt x="1701" y="1111"/>
                  <a:pt x="1735" y="555"/>
                  <a:pt x="1769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7831" name="Freeform 7"/>
          <p:cNvSpPr>
            <a:spLocks/>
          </p:cNvSpPr>
          <p:nvPr/>
        </p:nvSpPr>
        <p:spPr bwMode="auto">
          <a:xfrm>
            <a:off x="4536281" y="584795"/>
            <a:ext cx="1331863" cy="1116013"/>
          </a:xfrm>
          <a:custGeom>
            <a:avLst/>
            <a:gdLst>
              <a:gd name="T0" fmla="*/ 36512 w 885"/>
              <a:gd name="T1" fmla="*/ 0 h 703"/>
              <a:gd name="T2" fmla="*/ 36512 w 885"/>
              <a:gd name="T3" fmla="*/ 649288 h 703"/>
              <a:gd name="T4" fmla="*/ 252412 w 885"/>
              <a:gd name="T5" fmla="*/ 1008063 h 703"/>
              <a:gd name="T6" fmla="*/ 1404937 w 885"/>
              <a:gd name="T7" fmla="*/ 0 h 703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703"/>
              <a:gd name="T14" fmla="*/ 885 w 885"/>
              <a:gd name="T15" fmla="*/ 703 h 7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703">
                <a:moveTo>
                  <a:pt x="23" y="0"/>
                </a:moveTo>
                <a:cubicBezTo>
                  <a:pt x="11" y="151"/>
                  <a:pt x="0" y="303"/>
                  <a:pt x="23" y="409"/>
                </a:cubicBezTo>
                <a:cubicBezTo>
                  <a:pt x="46" y="515"/>
                  <a:pt x="15" y="703"/>
                  <a:pt x="159" y="635"/>
                </a:cubicBezTo>
                <a:cubicBezTo>
                  <a:pt x="303" y="567"/>
                  <a:pt x="594" y="283"/>
                  <a:pt x="885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7482561"/>
              </p:ext>
            </p:extLst>
          </p:nvPr>
        </p:nvGraphicFramePr>
        <p:xfrm>
          <a:off x="5292080" y="1124744"/>
          <a:ext cx="1158875" cy="326569"/>
        </p:xfrm>
        <a:graphic>
          <a:graphicData uri="http://schemas.openxmlformats.org/presentationml/2006/ole">
            <p:oleObj spid="_x0000_s1094658" name="公式" r:id="rId3" imgW="1346040" imgH="3808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8867347"/>
              </p:ext>
            </p:extLst>
          </p:nvPr>
        </p:nvGraphicFramePr>
        <p:xfrm>
          <a:off x="6430963" y="4437112"/>
          <a:ext cx="219075" cy="206375"/>
        </p:xfrm>
        <a:graphic>
          <a:graphicData uri="http://schemas.openxmlformats.org/presentationml/2006/ole">
            <p:oleObj spid="_x0000_s1094659" name="公式" r:id="rId4" imgW="253800" imgH="2412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0528233"/>
              </p:ext>
            </p:extLst>
          </p:nvPr>
        </p:nvGraphicFramePr>
        <p:xfrm>
          <a:off x="3920489" y="4381674"/>
          <a:ext cx="250825" cy="271462"/>
        </p:xfrm>
        <a:graphic>
          <a:graphicData uri="http://schemas.openxmlformats.org/presentationml/2006/ole">
            <p:oleObj spid="_x0000_s1094660" name="公式" r:id="rId5" imgW="291960" imgH="31716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6599935"/>
              </p:ext>
            </p:extLst>
          </p:nvPr>
        </p:nvGraphicFramePr>
        <p:xfrm>
          <a:off x="3896477" y="692150"/>
          <a:ext cx="219075" cy="273050"/>
        </p:xfrm>
        <a:graphic>
          <a:graphicData uri="http://schemas.openxmlformats.org/presentationml/2006/ole">
            <p:oleObj spid="_x0000_s1094661" name="公式" r:id="rId6" imgW="253800" imgH="31716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8276111"/>
              </p:ext>
            </p:extLst>
          </p:nvPr>
        </p:nvGraphicFramePr>
        <p:xfrm>
          <a:off x="4582318" y="3032125"/>
          <a:ext cx="655638" cy="271463"/>
        </p:xfrm>
        <a:graphic>
          <a:graphicData uri="http://schemas.openxmlformats.org/presentationml/2006/ole">
            <p:oleObj spid="_x0000_s1094662" name="公式" r:id="rId7" imgW="761760" imgH="31716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8999730"/>
              </p:ext>
            </p:extLst>
          </p:nvPr>
        </p:nvGraphicFramePr>
        <p:xfrm>
          <a:off x="4657725" y="4386263"/>
          <a:ext cx="152400" cy="260350"/>
        </p:xfrm>
        <a:graphic>
          <a:graphicData uri="http://schemas.openxmlformats.org/presentationml/2006/ole">
            <p:oleObj spid="_x0000_s1094663" name="公式" r:id="rId8" imgW="177480" imgH="304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53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820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9363675"/>
              </p:ext>
            </p:extLst>
          </p:nvPr>
        </p:nvGraphicFramePr>
        <p:xfrm>
          <a:off x="1638076" y="692150"/>
          <a:ext cx="5310188" cy="838200"/>
        </p:xfrm>
        <a:graphic>
          <a:graphicData uri="http://schemas.openxmlformats.org/presentationml/2006/ole">
            <p:oleObj spid="_x0000_s1095682" name="公式" r:id="rId3" imgW="5308600" imgH="838200" progId="Equation.3">
              <p:embed/>
            </p:oleObj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85800" y="15303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473200" y="1657350"/>
          <a:ext cx="1574800" cy="433388"/>
        </p:xfrm>
        <a:graphic>
          <a:graphicData uri="http://schemas.openxmlformats.org/presentationml/2006/ole">
            <p:oleObj spid="_x0000_s1095683" name="公式" r:id="rId4" imgW="1422400" imgH="393700" progId="Equation.3">
              <p:embed/>
            </p:oleObj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276600" y="16065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非奇非偶函数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且无对称性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914400" y="2216150"/>
          <a:ext cx="2514600" cy="754063"/>
        </p:xfrm>
        <a:graphic>
          <a:graphicData uri="http://schemas.openxmlformats.org/presentationml/2006/ole">
            <p:oleObj spid="_x0000_s1095684" name="公式" r:id="rId5" imgW="2794000" imgH="838200" progId="Equation.3">
              <p:embed/>
            </p:oleObj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4114800" y="2216150"/>
          <a:ext cx="2571750" cy="827088"/>
        </p:xfrm>
        <a:graphic>
          <a:graphicData uri="http://schemas.openxmlformats.org/presentationml/2006/ole">
            <p:oleObj spid="_x0000_s1095685" name="公式" r:id="rId6" imgW="2603500" imgH="838200" progId="Equation.3">
              <p:embed/>
            </p:oleObj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914400" y="3130550"/>
          <a:ext cx="1981200" cy="441325"/>
        </p:xfrm>
        <a:graphic>
          <a:graphicData uri="http://schemas.openxmlformats.org/presentationml/2006/ole">
            <p:oleObj spid="_x0000_s1095686" name="公式" r:id="rId7" imgW="1930400" imgH="431800" progId="Equation.3">
              <p:embed/>
            </p:oleObj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130550" y="3179763"/>
          <a:ext cx="2127250" cy="409575"/>
        </p:xfrm>
        <a:graphic>
          <a:graphicData uri="http://schemas.openxmlformats.org/presentationml/2006/ole">
            <p:oleObj spid="_x0000_s1095687" name="公式" r:id="rId8" imgW="2235200" imgH="431800" progId="Equation.3">
              <p:embed/>
            </p:oleObj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949325" y="3816350"/>
          <a:ext cx="1946275" cy="420688"/>
        </p:xfrm>
        <a:graphic>
          <a:graphicData uri="http://schemas.openxmlformats.org/presentationml/2006/ole">
            <p:oleObj spid="_x0000_s1095688" name="公式" r:id="rId9" imgW="1993900" imgH="431800" progId="Equation.3">
              <p:embed/>
            </p:oleObj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3079750" y="3816350"/>
          <a:ext cx="2635250" cy="450850"/>
        </p:xfrm>
        <a:graphic>
          <a:graphicData uri="http://schemas.openxmlformats.org/presentationml/2006/ole">
            <p:oleObj spid="_x0000_s1095689" name="公式" r:id="rId10" imgW="2590800" imgH="444500" progId="Equation.3">
              <p:embed/>
            </p:oleObj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838200" y="4425950"/>
          <a:ext cx="3692525" cy="754063"/>
        </p:xfrm>
        <a:graphic>
          <a:graphicData uri="http://schemas.openxmlformats.org/presentationml/2006/ole">
            <p:oleObj spid="_x0000_s1095690" name="公式" r:id="rId11" imgW="4102100" imgH="838200" progId="Equation.3">
              <p:embed/>
            </p:oleObj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4572000" y="4635500"/>
          <a:ext cx="720725" cy="331788"/>
        </p:xfrm>
        <a:graphic>
          <a:graphicData uri="http://schemas.openxmlformats.org/presentationml/2006/ole">
            <p:oleObj spid="_x0000_s1095691" name="公式" r:id="rId12" imgW="800100" imgH="368300" progId="Equation.3">
              <p:embed/>
            </p:oleObj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5334000" y="4578350"/>
          <a:ext cx="3352800" cy="433388"/>
        </p:xfrm>
        <a:graphic>
          <a:graphicData uri="http://schemas.openxmlformats.org/presentationml/2006/ole">
            <p:oleObj spid="_x0000_s1095692" name="公式" r:id="rId13" imgW="33274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62745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292301"/>
              </p:ext>
            </p:extLst>
          </p:nvPr>
        </p:nvGraphicFramePr>
        <p:xfrm>
          <a:off x="323528" y="332655"/>
          <a:ext cx="7891810" cy="2249231"/>
        </p:xfrm>
        <a:graphic>
          <a:graphicData uri="http://schemas.openxmlformats.org/presentationml/2006/ole">
            <p:oleObj spid="_x0000_s1059842" name="Document" r:id="rId3" imgW="8414531" imgH="2386911" progId="">
              <p:embed/>
            </p:oleObj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428596" y="3000372"/>
          <a:ext cx="7143800" cy="1825943"/>
        </p:xfrm>
        <a:graphic>
          <a:graphicData uri="http://schemas.openxmlformats.org/presentationml/2006/ole">
            <p:oleObj spid="_x0000_s1059843" name="公式" r:id="rId4" imgW="7518240" imgH="213336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5720" y="2481260"/>
            <a:ext cx="2071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ea typeface="黑体" pitchFamily="2" charset="-122"/>
              </a:rPr>
              <a:t>证  </a:t>
            </a:r>
            <a:r>
              <a:rPr lang="zh-CN" altLang="en-US" sz="2800" b="1" dirty="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</a:rPr>
              <a:t>必要性</a:t>
            </a:r>
          </a:p>
        </p:txBody>
      </p:sp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428596" y="4890856"/>
          <a:ext cx="6929486" cy="1860999"/>
        </p:xfrm>
        <a:graphic>
          <a:graphicData uri="http://schemas.openxmlformats.org/presentationml/2006/ole">
            <p:oleObj spid="_x0000_s1059844" name="公式" r:id="rId5" imgW="8038800" imgH="21589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98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38200" y="228600"/>
          <a:ext cx="3733800" cy="766763"/>
        </p:xfrm>
        <a:graphic>
          <a:graphicData uri="http://schemas.openxmlformats.org/presentationml/2006/ole">
            <p:oleObj spid="_x0000_s1096706" name="公式" r:id="rId3" imgW="4076700" imgH="838200" progId="Equation.3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614863" y="508000"/>
          <a:ext cx="814387" cy="277813"/>
        </p:xfrm>
        <a:graphic>
          <a:graphicData uri="http://schemas.openxmlformats.org/presentationml/2006/ole">
            <p:oleObj spid="_x0000_s1096707" name="公式" r:id="rId4" imgW="888614" imgH="304668" progId="Equation.3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762000" y="1147763"/>
          <a:ext cx="3200400" cy="442912"/>
        </p:xfrm>
        <a:graphic>
          <a:graphicData uri="http://schemas.openxmlformats.org/presentationml/2006/ole">
            <p:oleObj spid="_x0000_s1096708" name="公式" r:id="rId5" imgW="3111500" imgH="431800" progId="Equation.3">
              <p:embed/>
            </p:oleObj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</a:rPr>
              <a:t>列表确定函数单调区间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凸性区间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及极值点和拐点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85800" y="2640013"/>
          <a:ext cx="252413" cy="239712"/>
        </p:xfrm>
        <a:graphic>
          <a:graphicData uri="http://schemas.openxmlformats.org/presentationml/2006/ole">
            <p:oleObj spid="_x0000_s1096709" name="公式" r:id="rId6" imgW="253890" imgH="241195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7709210"/>
              </p:ext>
            </p:extLst>
          </p:nvPr>
        </p:nvGraphicFramePr>
        <p:xfrm>
          <a:off x="1187624" y="2574925"/>
          <a:ext cx="1219200" cy="392113"/>
        </p:xfrm>
        <a:graphic>
          <a:graphicData uri="http://schemas.openxmlformats.org/presentationml/2006/ole">
            <p:oleObj spid="_x0000_s1096710" name="公式" r:id="rId7" imgW="1218671" imgH="393529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391400" y="2574925"/>
          <a:ext cx="1016000" cy="392113"/>
        </p:xfrm>
        <a:graphic>
          <a:graphicData uri="http://schemas.openxmlformats.org/presentationml/2006/ole">
            <p:oleObj spid="_x0000_s1096711" name="公式" r:id="rId8" imgW="1016000" imgH="393700" progId="Equation.3">
              <p:embed/>
            </p:oleObj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3352800" y="2574925"/>
          <a:ext cx="1130300" cy="392113"/>
        </p:xfrm>
        <a:graphic>
          <a:graphicData uri="http://schemas.openxmlformats.org/presentationml/2006/ole">
            <p:oleObj spid="_x0000_s1096712" name="公式" r:id="rId9" imgW="1129810" imgH="393529" progId="Equation.3">
              <p:embed/>
            </p:oleObj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2643188" y="2568575"/>
          <a:ext cx="481012" cy="315913"/>
        </p:xfrm>
        <a:graphic>
          <a:graphicData uri="http://schemas.openxmlformats.org/presentationml/2006/ole">
            <p:oleObj spid="_x0000_s1096713" name="公式" r:id="rId10" imgW="482181" imgH="317225" progId="Equation.3">
              <p:embed/>
            </p:oleObj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5410200" y="2563813"/>
          <a:ext cx="927100" cy="392112"/>
        </p:xfrm>
        <a:graphic>
          <a:graphicData uri="http://schemas.openxmlformats.org/presentationml/2006/ole">
            <p:oleObj spid="_x0000_s1096714" name="公式" r:id="rId11" imgW="926698" imgH="393529" progId="Equation.3">
              <p:embed/>
            </p:oleObj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57200" y="3267075"/>
          <a:ext cx="685800" cy="322263"/>
        </p:xfrm>
        <a:graphic>
          <a:graphicData uri="http://schemas.openxmlformats.org/presentationml/2006/ole">
            <p:oleObj spid="_x0000_s1096715" name="公式" r:id="rId12" imgW="863225" imgH="406224" progId="Equation.3">
              <p:embed/>
            </p:oleObj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457200" y="4713288"/>
          <a:ext cx="614363" cy="311150"/>
        </p:xfrm>
        <a:graphic>
          <a:graphicData uri="http://schemas.openxmlformats.org/presentationml/2006/ole">
            <p:oleObj spid="_x0000_s1096716" name="公式" r:id="rId13" imgW="774364" imgH="393529" progId="Equation.3">
              <p:embed/>
            </p:oleObj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715000" y="3203575"/>
          <a:ext cx="381000" cy="361950"/>
        </p:xfrm>
        <a:graphic>
          <a:graphicData uri="http://schemas.openxmlformats.org/presentationml/2006/ole">
            <p:oleObj spid="_x0000_s1096717" name="公式" r:id="rId14" imgW="253890" imgH="241195" progId="Equation.3">
              <p:embed/>
            </p:oleObj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7696200" y="3292475"/>
          <a:ext cx="361950" cy="131763"/>
        </p:xfrm>
        <a:graphic>
          <a:graphicData uri="http://schemas.openxmlformats.org/presentationml/2006/ole">
            <p:oleObj spid="_x0000_s1096718" name="公式" r:id="rId15" imgW="240986" imgH="88784" progId="Equation.3">
              <p:embed/>
            </p:oleObj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7696200" y="3900488"/>
          <a:ext cx="381000" cy="361950"/>
        </p:xfrm>
        <a:graphic>
          <a:graphicData uri="http://schemas.openxmlformats.org/presentationml/2006/ole">
            <p:oleObj spid="_x0000_s1096719" name="公式" r:id="rId16" imgW="253890" imgH="241195" progId="Equation.3">
              <p:embed/>
            </p:oleObj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4743450" y="3241675"/>
          <a:ext cx="201613" cy="315913"/>
        </p:xfrm>
        <a:graphic>
          <a:graphicData uri="http://schemas.openxmlformats.org/presentationml/2006/ole">
            <p:oleObj spid="_x0000_s1096720" name="公式" r:id="rId17" imgW="203024" imgH="317225" progId="Equation.3">
              <p:embed/>
            </p:oleObj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2667000" y="3870325"/>
          <a:ext cx="201613" cy="315913"/>
        </p:xfrm>
        <a:graphic>
          <a:graphicData uri="http://schemas.openxmlformats.org/presentationml/2006/ole">
            <p:oleObj spid="_x0000_s1096721" name="公式" r:id="rId18" imgW="203024" imgH="317225" progId="Equation.3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1000" y="2422525"/>
            <a:ext cx="8305800" cy="2895600"/>
            <a:chOff x="336" y="1920"/>
            <a:chExt cx="5040" cy="1824"/>
          </a:xfrm>
        </p:grpSpPr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29736" name="Line 22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37" name="Line 23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38" name="Line 24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39" name="Line 25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0" name="Line 26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1" name="Line 27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2" name="Line 28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3" name="Line 29"/>
              <p:cNvSpPr>
                <a:spLocks noChangeShapeType="1"/>
              </p:cNvSpPr>
              <p:nvPr/>
            </p:nvSpPr>
            <p:spPr bwMode="auto">
              <a:xfrm>
                <a:off x="156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4" name="Line 30"/>
              <p:cNvSpPr>
                <a:spLocks noChangeShapeType="1"/>
              </p:cNvSpPr>
              <p:nvPr/>
            </p:nvSpPr>
            <p:spPr bwMode="auto">
              <a:xfrm>
                <a:off x="213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5" name="Line 31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6" name="Line 32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7" name="Line 33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748" name="Line 34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381000" y="3952875"/>
          <a:ext cx="727075" cy="322263"/>
        </p:xfrm>
        <a:graphic>
          <a:graphicData uri="http://schemas.openxmlformats.org/presentationml/2006/ole">
            <p:oleObj spid="_x0000_s1096722" name="公式" r:id="rId19" imgW="914003" imgH="406224" progId="Equation.3">
              <p:embed/>
            </p:oleObj>
          </a:graphicData>
        </a:graphic>
      </p:graphicFrame>
      <p:graphicFrame>
        <p:nvGraphicFramePr>
          <p:cNvPr id="58404" name="Object 36"/>
          <p:cNvGraphicFramePr>
            <a:graphicFrameLocks noChangeAspect="1"/>
          </p:cNvGraphicFramePr>
          <p:nvPr/>
        </p:nvGraphicFramePr>
        <p:xfrm>
          <a:off x="4648200" y="2581275"/>
          <a:ext cx="481013" cy="303213"/>
        </p:xfrm>
        <a:graphic>
          <a:graphicData uri="http://schemas.openxmlformats.org/presentationml/2006/ole">
            <p:oleObj spid="_x0000_s1096723" name="公式" r:id="rId20" imgW="482391" imgH="304668" progId="Equation.3">
              <p:embed/>
            </p:oleObj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6769100" y="2568575"/>
          <a:ext cx="201613" cy="315913"/>
        </p:xfrm>
        <a:graphic>
          <a:graphicData uri="http://schemas.openxmlformats.org/presentationml/2006/ole">
            <p:oleObj spid="_x0000_s1096724" name="公式" r:id="rId21" imgW="203024" imgH="317225" progId="Equation.3">
              <p:embed/>
            </p:oleObj>
          </a:graphicData>
        </a:graphic>
      </p:graphicFrame>
      <p:graphicFrame>
        <p:nvGraphicFramePr>
          <p:cNvPr id="58406" name="Object 38"/>
          <p:cNvGraphicFramePr>
            <a:graphicFrameLocks noChangeAspect="1"/>
          </p:cNvGraphicFramePr>
          <p:nvPr/>
        </p:nvGraphicFramePr>
        <p:xfrm>
          <a:off x="1619250" y="3368675"/>
          <a:ext cx="361950" cy="131763"/>
        </p:xfrm>
        <a:graphic>
          <a:graphicData uri="http://schemas.openxmlformats.org/presentationml/2006/ole">
            <p:oleObj spid="_x0000_s1096725" name="公式" r:id="rId22" imgW="240986" imgH="88784" progId="Equation.3">
              <p:embed/>
            </p:oleObj>
          </a:graphicData>
        </a:graphic>
      </p:graphicFrame>
      <p:graphicFrame>
        <p:nvGraphicFramePr>
          <p:cNvPr id="58407" name="Object 39"/>
          <p:cNvGraphicFramePr>
            <a:graphicFrameLocks noChangeAspect="1"/>
          </p:cNvGraphicFramePr>
          <p:nvPr/>
        </p:nvGraphicFramePr>
        <p:xfrm>
          <a:off x="3752850" y="3357563"/>
          <a:ext cx="361950" cy="131762"/>
        </p:xfrm>
        <a:graphic>
          <a:graphicData uri="http://schemas.openxmlformats.org/presentationml/2006/ole">
            <p:oleObj spid="_x0000_s1096726" name="公式" r:id="rId23" imgW="240986" imgH="88784" progId="Equation.3">
              <p:embed/>
            </p:oleObj>
          </a:graphicData>
        </a:graphic>
      </p:graphicFrame>
      <p:graphicFrame>
        <p:nvGraphicFramePr>
          <p:cNvPr id="58408" name="Object 40"/>
          <p:cNvGraphicFramePr>
            <a:graphicFrameLocks noChangeAspect="1"/>
          </p:cNvGraphicFramePr>
          <p:nvPr/>
        </p:nvGraphicFramePr>
        <p:xfrm>
          <a:off x="3733800" y="3870325"/>
          <a:ext cx="381000" cy="361950"/>
        </p:xfrm>
        <a:graphic>
          <a:graphicData uri="http://schemas.openxmlformats.org/presentationml/2006/ole">
            <p:oleObj spid="_x0000_s1096727" name="公式" r:id="rId24" imgW="253890" imgH="241195" progId="Equation.3">
              <p:embed/>
            </p:oleObj>
          </a:graphicData>
        </a:graphic>
      </p:graphicFrame>
      <p:graphicFrame>
        <p:nvGraphicFramePr>
          <p:cNvPr id="58409" name="Object 41"/>
          <p:cNvGraphicFramePr>
            <a:graphicFrameLocks noChangeAspect="1"/>
          </p:cNvGraphicFramePr>
          <p:nvPr/>
        </p:nvGraphicFramePr>
        <p:xfrm>
          <a:off x="5715000" y="3870325"/>
          <a:ext cx="381000" cy="361950"/>
        </p:xfrm>
        <a:graphic>
          <a:graphicData uri="http://schemas.openxmlformats.org/presentationml/2006/ole">
            <p:oleObj spid="_x0000_s1096728" name="公式" r:id="rId25" imgW="253890" imgH="241195" progId="Equation.3">
              <p:embed/>
            </p:oleObj>
          </a:graphicData>
        </a:graphic>
      </p:graphicFrame>
      <p:graphicFrame>
        <p:nvGraphicFramePr>
          <p:cNvPr id="58410" name="Object 42"/>
          <p:cNvGraphicFramePr>
            <a:graphicFrameLocks noChangeAspect="1"/>
          </p:cNvGraphicFramePr>
          <p:nvPr/>
        </p:nvGraphicFramePr>
        <p:xfrm>
          <a:off x="1619250" y="4022725"/>
          <a:ext cx="361950" cy="131763"/>
        </p:xfrm>
        <a:graphic>
          <a:graphicData uri="http://schemas.openxmlformats.org/presentationml/2006/ole">
            <p:oleObj spid="_x0000_s1096729" name="公式" r:id="rId26" imgW="240986" imgH="88784" progId="Equation.3">
              <p:embed/>
            </p:oleObj>
          </a:graphicData>
        </a:graphic>
      </p:graphicFrame>
      <p:sp>
        <p:nvSpPr>
          <p:cNvPr id="58411" name="Arc 43"/>
          <p:cNvSpPr>
            <a:spLocks/>
          </p:cNvSpPr>
          <p:nvPr/>
        </p:nvSpPr>
        <p:spPr bwMode="auto">
          <a:xfrm>
            <a:off x="1524000" y="4708525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4301067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8412" name="Arc 44"/>
          <p:cNvSpPr>
            <a:spLocks/>
          </p:cNvSpPr>
          <p:nvPr/>
        </p:nvSpPr>
        <p:spPr bwMode="auto">
          <a:xfrm>
            <a:off x="3741738" y="4710113"/>
            <a:ext cx="373062" cy="306387"/>
          </a:xfrm>
          <a:custGeom>
            <a:avLst/>
            <a:gdLst>
              <a:gd name="T0" fmla="*/ 5271790 w 26400"/>
              <a:gd name="T1" fmla="*/ 4216593 h 21709"/>
              <a:gd name="T2" fmla="*/ 0 w 26400"/>
              <a:gd name="T3" fmla="*/ 0 h 21709"/>
              <a:gd name="T4" fmla="*/ 4313290 w 26400"/>
              <a:gd name="T5" fmla="*/ 21706 h 21709"/>
              <a:gd name="T6" fmla="*/ 0 60000 65536"/>
              <a:gd name="T7" fmla="*/ 0 60000 65536"/>
              <a:gd name="T8" fmla="*/ 0 60000 65536"/>
              <a:gd name="T9" fmla="*/ 0 w 26400"/>
              <a:gd name="T10" fmla="*/ 0 h 21709"/>
              <a:gd name="T11" fmla="*/ 26400 w 26400"/>
              <a:gd name="T12" fmla="*/ 21709 h 217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8413" name="Arc 45"/>
          <p:cNvSpPr>
            <a:spLocks/>
          </p:cNvSpPr>
          <p:nvPr/>
        </p:nvSpPr>
        <p:spPr bwMode="auto">
          <a:xfrm>
            <a:off x="5734050" y="4708525"/>
            <a:ext cx="304800" cy="346075"/>
          </a:xfrm>
          <a:custGeom>
            <a:avLst/>
            <a:gdLst>
              <a:gd name="T0" fmla="*/ 4261245 w 21600"/>
              <a:gd name="T1" fmla="*/ 0 h 24531"/>
              <a:gd name="T2" fmla="*/ 0 w 21600"/>
              <a:gd name="T3" fmla="*/ 4882309 h 24531"/>
              <a:gd name="T4" fmla="*/ 0 w 21600"/>
              <a:gd name="T5" fmla="*/ 583352 h 24531"/>
              <a:gd name="T6" fmla="*/ 0 60000 65536"/>
              <a:gd name="T7" fmla="*/ 0 60000 65536"/>
              <a:gd name="T8" fmla="*/ 0 60000 65536"/>
              <a:gd name="T9" fmla="*/ 0 w 21600"/>
              <a:gd name="T10" fmla="*/ 0 h 24531"/>
              <a:gd name="T11" fmla="*/ 21600 w 21600"/>
              <a:gd name="T12" fmla="*/ 24531 h 24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8414" name="Arc 46"/>
          <p:cNvSpPr>
            <a:spLocks/>
          </p:cNvSpPr>
          <p:nvPr/>
        </p:nvSpPr>
        <p:spPr bwMode="auto">
          <a:xfrm>
            <a:off x="7696200" y="4710113"/>
            <a:ext cx="411163" cy="306387"/>
          </a:xfrm>
          <a:custGeom>
            <a:avLst/>
            <a:gdLst>
              <a:gd name="T0" fmla="*/ 5803667 w 29129"/>
              <a:gd name="T1" fmla="*/ 4054459 h 21709"/>
              <a:gd name="T2" fmla="*/ 0 w 29129"/>
              <a:gd name="T3" fmla="*/ 0 h 21709"/>
              <a:gd name="T4" fmla="*/ 4303584 w 29129"/>
              <a:gd name="T5" fmla="*/ 21706 h 21709"/>
              <a:gd name="T6" fmla="*/ 0 60000 65536"/>
              <a:gd name="T7" fmla="*/ 0 60000 65536"/>
              <a:gd name="T8" fmla="*/ 0 60000 65536"/>
              <a:gd name="T9" fmla="*/ 0 w 29129"/>
              <a:gd name="T10" fmla="*/ 0 h 21709"/>
              <a:gd name="T11" fmla="*/ 29129 w 29129"/>
              <a:gd name="T12" fmla="*/ 21709 h 217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6553200" y="31226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smtClean="0">
                <a:solidFill>
                  <a:srgbClr val="000000"/>
                </a:solidFill>
              </a:rPr>
              <a:t>不存在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2514600" y="44037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拐点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4419600" y="44799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极小值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781800" y="4327525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CC"/>
                </a:solidFill>
              </a:rPr>
              <a:t>间断点</a:t>
            </a:r>
            <a:endParaRPr lang="zh-CN" altLang="en-US" sz="1800" b="1" smtClean="0">
              <a:solidFill>
                <a:srgbClr val="3333CC"/>
              </a:solidFill>
            </a:endParaRPr>
          </a:p>
        </p:txBody>
      </p:sp>
      <p:graphicFrame>
        <p:nvGraphicFramePr>
          <p:cNvPr id="58419" name="Object 51"/>
          <p:cNvGraphicFramePr>
            <a:graphicFrameLocks noChangeAspect="1"/>
          </p:cNvGraphicFramePr>
          <p:nvPr/>
        </p:nvGraphicFramePr>
        <p:xfrm>
          <a:off x="4648200" y="4860925"/>
          <a:ext cx="481013" cy="315913"/>
        </p:xfrm>
        <a:graphic>
          <a:graphicData uri="http://schemas.openxmlformats.org/presentationml/2006/ole">
            <p:oleObj spid="_x0000_s1096730" name="公式" r:id="rId27" imgW="476315" imgH="304816" progId="Equation.3">
              <p:embed/>
            </p:oleObj>
          </a:graphicData>
        </a:graphic>
      </p:graphicFrame>
      <p:graphicFrame>
        <p:nvGraphicFramePr>
          <p:cNvPr id="5842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3699943"/>
              </p:ext>
            </p:extLst>
          </p:nvPr>
        </p:nvGraphicFramePr>
        <p:xfrm>
          <a:off x="2411760" y="4708525"/>
          <a:ext cx="984250" cy="595313"/>
        </p:xfrm>
        <a:graphic>
          <a:graphicData uri="http://schemas.openxmlformats.org/presentationml/2006/ole">
            <p:oleObj spid="_x0000_s1096731" name="公式" r:id="rId28" imgW="1371746" imgH="82877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103927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411" grpId="0" animBg="1"/>
      <p:bldP spid="58412" grpId="0" animBg="1"/>
      <p:bldP spid="58413" grpId="0" animBg="1"/>
      <p:bldP spid="58414" grpId="0" animBg="1"/>
      <p:bldP spid="58415" grpId="0" autoUpdateAnimBg="0"/>
      <p:bldP spid="58416" grpId="0" autoUpdateAnimBg="0"/>
      <p:bldP spid="58417" grpId="0" autoUpdateAnimBg="0"/>
      <p:bldP spid="584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73150" y="809625"/>
          <a:ext cx="1282700" cy="401638"/>
        </p:xfrm>
        <a:graphic>
          <a:graphicData uri="http://schemas.openxmlformats.org/presentationml/2006/ole">
            <p:oleObj spid="_x0000_s1097730" name="公式" r:id="rId3" imgW="1244600" imgH="393700" progId="Equation.3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90800" y="827088"/>
          <a:ext cx="3429000" cy="457200"/>
        </p:xfrm>
        <a:graphic>
          <a:graphicData uri="http://schemas.openxmlformats.org/presentationml/2006/ole">
            <p:oleObj spid="_x0000_s1097731" name="公式" r:id="rId4" imgW="3429000" imgH="45720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066800" y="1535113"/>
          <a:ext cx="1549400" cy="392112"/>
        </p:xfrm>
        <a:graphic>
          <a:graphicData uri="http://schemas.openxmlformats.org/presentationml/2006/ole">
            <p:oleObj spid="_x0000_s1097732" name="公式" r:id="rId5" imgW="1548728" imgH="393529" progId="Equation.3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33750" y="1535113"/>
          <a:ext cx="1130300" cy="392112"/>
        </p:xfrm>
        <a:graphic>
          <a:graphicData uri="http://schemas.openxmlformats.org/presentationml/2006/ole">
            <p:oleObj spid="_x0000_s1097733" name="公式" r:id="rId6" imgW="1129810" imgH="393529" progId="Equation.3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5270500" y="1524000"/>
          <a:ext cx="1130300" cy="392113"/>
        </p:xfrm>
        <a:graphic>
          <a:graphicData uri="http://schemas.openxmlformats.org/presentationml/2006/ole">
            <p:oleObj spid="_x0000_s1097734" name="公式" r:id="rId7" imgW="1129810" imgH="393529" progId="Equation.3">
              <p:embed/>
            </p:oleObj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990600" y="2224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作图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1905000" y="5410200"/>
            <a:ext cx="48768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47800" y="2019300"/>
            <a:ext cx="6324600" cy="4076700"/>
            <a:chOff x="912" y="1272"/>
            <a:chExt cx="3984" cy="2568"/>
          </a:xfrm>
        </p:grpSpPr>
        <p:sp>
          <p:nvSpPr>
            <p:cNvPr id="30759" name="Line 10"/>
            <p:cNvSpPr>
              <a:spLocks noChangeShapeType="1"/>
            </p:cNvSpPr>
            <p:nvPr/>
          </p:nvSpPr>
          <p:spPr bwMode="auto">
            <a:xfrm>
              <a:off x="912" y="288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0760" name="Line 11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2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30739" name="Object 12"/>
            <p:cNvGraphicFramePr>
              <a:graphicFrameLocks noChangeAspect="1"/>
            </p:cNvGraphicFramePr>
            <p:nvPr/>
          </p:nvGraphicFramePr>
          <p:xfrm>
            <a:off x="4737" y="2945"/>
            <a:ext cx="159" cy="151"/>
          </p:xfrm>
          <a:graphic>
            <a:graphicData uri="http://schemas.openxmlformats.org/presentationml/2006/ole">
              <p:oleObj spid="_x0000_s1097735" name="公式" r:id="rId8" imgW="253890" imgH="241195" progId="Equation.3">
                <p:embed/>
              </p:oleObj>
            </a:graphicData>
          </a:graphic>
        </p:graphicFrame>
        <p:graphicFrame>
          <p:nvGraphicFramePr>
            <p:cNvPr id="30740" name="Object 13"/>
            <p:cNvGraphicFramePr>
              <a:graphicFrameLocks noChangeAspect="1"/>
            </p:cNvGraphicFramePr>
            <p:nvPr/>
          </p:nvGraphicFramePr>
          <p:xfrm>
            <a:off x="2496" y="1272"/>
            <a:ext cx="159" cy="199"/>
          </p:xfrm>
          <a:graphic>
            <a:graphicData uri="http://schemas.openxmlformats.org/presentationml/2006/ole">
              <p:oleObj spid="_x0000_s1097736" name="公式" r:id="rId9" imgW="253780" imgH="317225" progId="Equation.3">
                <p:embed/>
              </p:oleObj>
            </a:graphicData>
          </a:graphic>
        </p:graphicFrame>
        <p:graphicFrame>
          <p:nvGraphicFramePr>
            <p:cNvPr id="30741" name="Object 14"/>
            <p:cNvGraphicFramePr>
              <a:graphicFrameLocks noChangeAspect="1"/>
            </p:cNvGraphicFramePr>
            <p:nvPr/>
          </p:nvGraphicFramePr>
          <p:xfrm>
            <a:off x="2544" y="2921"/>
            <a:ext cx="135" cy="151"/>
          </p:xfrm>
          <a:graphic>
            <a:graphicData uri="http://schemas.openxmlformats.org/presentationml/2006/ole">
              <p:oleObj spid="_x0000_s1097737" name="公式" r:id="rId10" imgW="215713" imgH="241091" progId="Equation.3">
                <p:embed/>
              </p:oleObj>
            </a:graphicData>
          </a:graphic>
        </p:graphicFrame>
      </p:grpSp>
      <p:sp>
        <p:nvSpPr>
          <p:cNvPr id="59407" name="Arc 15"/>
          <p:cNvSpPr>
            <a:spLocks/>
          </p:cNvSpPr>
          <p:nvPr/>
        </p:nvSpPr>
        <p:spPr bwMode="auto">
          <a:xfrm>
            <a:off x="2120900" y="5492750"/>
            <a:ext cx="842963" cy="452438"/>
          </a:xfrm>
          <a:custGeom>
            <a:avLst/>
            <a:gdLst>
              <a:gd name="T0" fmla="*/ 0 w 19904"/>
              <a:gd name="T1" fmla="*/ 5697 h 21600"/>
              <a:gd name="T2" fmla="*/ 35700691 w 19904"/>
              <a:gd name="T3" fmla="*/ 5090304 h 21600"/>
              <a:gd name="T4" fmla="*/ 1357787 w 19904"/>
              <a:gd name="T5" fmla="*/ 9476858 h 21600"/>
              <a:gd name="T6" fmla="*/ 0 60000 65536"/>
              <a:gd name="T7" fmla="*/ 0 60000 65536"/>
              <a:gd name="T8" fmla="*/ 0 60000 65536"/>
              <a:gd name="T9" fmla="*/ 0 w 19904"/>
              <a:gd name="T10" fmla="*/ 0 h 21600"/>
              <a:gd name="T11" fmla="*/ 19904 w 199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600" fill="none" extrusionOk="0">
                <a:moveTo>
                  <a:pt x="0" y="13"/>
                </a:moveTo>
                <a:cubicBezTo>
                  <a:pt x="252" y="4"/>
                  <a:pt x="504" y="-1"/>
                  <a:pt x="757" y="0"/>
                </a:cubicBezTo>
                <a:cubicBezTo>
                  <a:pt x="8801" y="0"/>
                  <a:pt x="16180" y="4470"/>
                  <a:pt x="19903" y="11602"/>
                </a:cubicBezTo>
              </a:path>
              <a:path w="19904" h="21600" stroke="0" extrusionOk="0">
                <a:moveTo>
                  <a:pt x="0" y="13"/>
                </a:moveTo>
                <a:cubicBezTo>
                  <a:pt x="252" y="4"/>
                  <a:pt x="504" y="-1"/>
                  <a:pt x="757" y="0"/>
                </a:cubicBezTo>
                <a:cubicBezTo>
                  <a:pt x="8801" y="0"/>
                  <a:pt x="16180" y="4470"/>
                  <a:pt x="19903" y="11602"/>
                </a:cubicBezTo>
                <a:lnTo>
                  <a:pt x="757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08" name="Arc 16"/>
          <p:cNvSpPr>
            <a:spLocks/>
          </p:cNvSpPr>
          <p:nvPr/>
        </p:nvSpPr>
        <p:spPr bwMode="auto">
          <a:xfrm flipH="1">
            <a:off x="2971800" y="5638800"/>
            <a:ext cx="533400" cy="223838"/>
          </a:xfrm>
          <a:custGeom>
            <a:avLst/>
            <a:gdLst>
              <a:gd name="T0" fmla="*/ 13514896 w 21052"/>
              <a:gd name="T1" fmla="*/ 892616 h 21600"/>
              <a:gd name="T2" fmla="*/ 0 w 21052"/>
              <a:gd name="T3" fmla="*/ 2316485 h 21600"/>
              <a:gd name="T4" fmla="*/ 715803 w 21052"/>
              <a:gd name="T5" fmla="*/ 0 h 21600"/>
              <a:gd name="T6" fmla="*/ 0 60000 65536"/>
              <a:gd name="T7" fmla="*/ 0 60000 65536"/>
              <a:gd name="T8" fmla="*/ 0 60000 65536"/>
              <a:gd name="T9" fmla="*/ 0 w 21052"/>
              <a:gd name="T10" fmla="*/ 0 h 21600"/>
              <a:gd name="T11" fmla="*/ 21052 w 210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52" h="21600" fill="none" extrusionOk="0">
                <a:moveTo>
                  <a:pt x="21051" y="8311"/>
                </a:moveTo>
                <a:cubicBezTo>
                  <a:pt x="17696" y="16358"/>
                  <a:pt x="9833" y="21599"/>
                  <a:pt x="1115" y="21600"/>
                </a:cubicBezTo>
                <a:cubicBezTo>
                  <a:pt x="743" y="21600"/>
                  <a:pt x="371" y="21590"/>
                  <a:pt x="-1" y="21571"/>
                </a:cubicBezTo>
              </a:path>
              <a:path w="21052" h="21600" stroke="0" extrusionOk="0">
                <a:moveTo>
                  <a:pt x="21051" y="8311"/>
                </a:moveTo>
                <a:cubicBezTo>
                  <a:pt x="17696" y="16358"/>
                  <a:pt x="9833" y="21599"/>
                  <a:pt x="1115" y="21600"/>
                </a:cubicBezTo>
                <a:cubicBezTo>
                  <a:pt x="743" y="21600"/>
                  <a:pt x="371" y="21590"/>
                  <a:pt x="-1" y="21571"/>
                </a:cubicBezTo>
                <a:lnTo>
                  <a:pt x="1115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09" name="Arc 17"/>
          <p:cNvSpPr>
            <a:spLocks/>
          </p:cNvSpPr>
          <p:nvPr/>
        </p:nvSpPr>
        <p:spPr bwMode="auto">
          <a:xfrm>
            <a:off x="3429000" y="2514600"/>
            <a:ext cx="762000" cy="3349625"/>
          </a:xfrm>
          <a:custGeom>
            <a:avLst/>
            <a:gdLst>
              <a:gd name="T0" fmla="*/ 26611614 w 21600"/>
              <a:gd name="T1" fmla="*/ 0 h 24589"/>
              <a:gd name="T2" fmla="*/ 2074615 w 21600"/>
              <a:gd name="T3" fmla="*/ 456300951 h 24589"/>
              <a:gd name="T4" fmla="*/ 0 w 21600"/>
              <a:gd name="T5" fmla="*/ 56654828 h 24589"/>
              <a:gd name="T6" fmla="*/ 0 60000 65536"/>
              <a:gd name="T7" fmla="*/ 0 60000 65536"/>
              <a:gd name="T8" fmla="*/ 0 60000 65536"/>
              <a:gd name="T9" fmla="*/ 0 w 21600"/>
              <a:gd name="T10" fmla="*/ 0 h 24589"/>
              <a:gd name="T11" fmla="*/ 21600 w 21600"/>
              <a:gd name="T12" fmla="*/ 24589 h 24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89" fill="none" extrusionOk="0">
                <a:moveTo>
                  <a:pt x="21383" y="-1"/>
                </a:moveTo>
                <a:cubicBezTo>
                  <a:pt x="21527" y="1011"/>
                  <a:pt x="21600" y="2031"/>
                  <a:pt x="21600" y="3053"/>
                </a:cubicBezTo>
                <a:cubicBezTo>
                  <a:pt x="21600" y="14335"/>
                  <a:pt x="12916" y="23717"/>
                  <a:pt x="1666" y="24588"/>
                </a:cubicBezTo>
              </a:path>
              <a:path w="21600" h="24589" stroke="0" extrusionOk="0">
                <a:moveTo>
                  <a:pt x="21383" y="-1"/>
                </a:moveTo>
                <a:cubicBezTo>
                  <a:pt x="21527" y="1011"/>
                  <a:pt x="21600" y="2031"/>
                  <a:pt x="21600" y="3053"/>
                </a:cubicBezTo>
                <a:cubicBezTo>
                  <a:pt x="21600" y="14335"/>
                  <a:pt x="12916" y="23717"/>
                  <a:pt x="1666" y="24588"/>
                </a:cubicBezTo>
                <a:lnTo>
                  <a:pt x="0" y="3053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10" name="Arc 18"/>
          <p:cNvSpPr>
            <a:spLocks/>
          </p:cNvSpPr>
          <p:nvPr/>
        </p:nvSpPr>
        <p:spPr bwMode="auto">
          <a:xfrm>
            <a:off x="4573588" y="2071688"/>
            <a:ext cx="2284412" cy="3262312"/>
          </a:xfrm>
          <a:custGeom>
            <a:avLst/>
            <a:gdLst>
              <a:gd name="T0" fmla="*/ 219820195 w 21550"/>
              <a:gd name="T1" fmla="*/ 494824204 h 21508"/>
              <a:gd name="T2" fmla="*/ 0 w 21550"/>
              <a:gd name="T3" fmla="*/ 33888575 h 21508"/>
              <a:gd name="T4" fmla="*/ 242159563 w 21550"/>
              <a:gd name="T5" fmla="*/ 0 h 21508"/>
              <a:gd name="T6" fmla="*/ 0 60000 65536"/>
              <a:gd name="T7" fmla="*/ 0 60000 65536"/>
              <a:gd name="T8" fmla="*/ 0 60000 65536"/>
              <a:gd name="T9" fmla="*/ 0 w 21550"/>
              <a:gd name="T10" fmla="*/ 0 h 21508"/>
              <a:gd name="T11" fmla="*/ 21550 w 21550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0" h="21508" fill="none" extrusionOk="0">
                <a:moveTo>
                  <a:pt x="19561" y="21508"/>
                </a:moveTo>
                <a:cubicBezTo>
                  <a:pt x="9009" y="20532"/>
                  <a:pt x="722" y="12045"/>
                  <a:pt x="0" y="1472"/>
                </a:cubicBezTo>
              </a:path>
              <a:path w="21550" h="21508" stroke="0" extrusionOk="0">
                <a:moveTo>
                  <a:pt x="19561" y="21508"/>
                </a:moveTo>
                <a:cubicBezTo>
                  <a:pt x="9009" y="20532"/>
                  <a:pt x="722" y="12045"/>
                  <a:pt x="0" y="1472"/>
                </a:cubicBezTo>
                <a:lnTo>
                  <a:pt x="2155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335463" y="5132388"/>
          <a:ext cx="320675" cy="201612"/>
        </p:xfrm>
        <a:graphic>
          <a:graphicData uri="http://schemas.openxmlformats.org/presentationml/2006/ole">
            <p:oleObj spid="_x0000_s1097738" name="公式" r:id="rId11" imgW="482391" imgH="304668" progId="Equation.3">
              <p:embed/>
            </p:oleObj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4335463" y="5635625"/>
          <a:ext cx="320675" cy="209550"/>
        </p:xfrm>
        <a:graphic>
          <a:graphicData uri="http://schemas.openxmlformats.org/presentationml/2006/ole">
            <p:oleObj spid="_x0000_s1097739" name="公式" r:id="rId12" imgW="482181" imgH="317225" progId="Equation.3">
              <p:embed/>
            </p:oleObj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5038725" y="4648200"/>
          <a:ext cx="142875" cy="201613"/>
        </p:xfrm>
        <a:graphic>
          <a:graphicData uri="http://schemas.openxmlformats.org/presentationml/2006/ole">
            <p:oleObj spid="_x0000_s1097740" name="公式" r:id="rId13" imgW="215713" imgH="304536" progId="Equation.3">
              <p:embed/>
            </p:oleObj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4356100" y="4114800"/>
          <a:ext cx="117475" cy="201613"/>
        </p:xfrm>
        <a:graphic>
          <a:graphicData uri="http://schemas.openxmlformats.org/presentationml/2006/ole">
            <p:oleObj spid="_x0000_s1097741" name="公式" r:id="rId14" imgW="177569" imgH="304404" progId="Equation.3">
              <p:embed/>
            </p:oleObj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4606925" y="4648200"/>
          <a:ext cx="117475" cy="201613"/>
        </p:xfrm>
        <a:graphic>
          <a:graphicData uri="http://schemas.openxmlformats.org/presentationml/2006/ole">
            <p:oleObj spid="_x0000_s1097742" name="公式" r:id="rId15" imgW="177569" imgH="304404" progId="Equation.3">
              <p:embed/>
            </p:oleObj>
          </a:graphicData>
        </a:graphic>
      </p:graphicFrame>
      <p:graphicFrame>
        <p:nvGraphicFramePr>
          <p:cNvPr id="59416" name="Object 24"/>
          <p:cNvGraphicFramePr>
            <a:graphicFrameLocks noChangeAspect="1"/>
          </p:cNvGraphicFramePr>
          <p:nvPr/>
        </p:nvGraphicFramePr>
        <p:xfrm>
          <a:off x="3589338" y="4648200"/>
          <a:ext cx="304800" cy="201613"/>
        </p:xfrm>
        <a:graphic>
          <a:graphicData uri="http://schemas.openxmlformats.org/presentationml/2006/ole">
            <p:oleObj spid="_x0000_s1097743" name="公式" r:id="rId16" imgW="457002" imgH="304668" progId="Equation.3">
              <p:embed/>
            </p:oleObj>
          </a:graphicData>
        </a:graphic>
      </p:graphicFrame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3140075" y="4648200"/>
          <a:ext cx="320675" cy="201613"/>
        </p:xfrm>
        <a:graphic>
          <a:graphicData uri="http://schemas.openxmlformats.org/presentationml/2006/ole">
            <p:oleObj spid="_x0000_s1097744" name="公式" r:id="rId17" imgW="482391" imgH="304668" progId="Equation.3">
              <p:embed/>
            </p:oleObj>
          </a:graphicData>
        </a:graphic>
      </p:graphicFrame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2667000" y="4648200"/>
          <a:ext cx="320675" cy="209550"/>
        </p:xfrm>
        <a:graphic>
          <a:graphicData uri="http://schemas.openxmlformats.org/presentationml/2006/ole">
            <p:oleObj spid="_x0000_s1097745" name="公式" r:id="rId18" imgW="482181" imgH="317225" progId="Equation.3">
              <p:embed/>
            </p:oleObj>
          </a:graphicData>
        </a:graphic>
      </p:graphicFrame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3429000" y="581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2933700" y="568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4025900" y="452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5334000" y="45085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4343400" y="2228850"/>
          <a:ext cx="133350" cy="209550"/>
        </p:xfrm>
        <a:graphic>
          <a:graphicData uri="http://schemas.openxmlformats.org/presentationml/2006/ole">
            <p:oleObj spid="_x0000_s1097746" name="公式" r:id="rId19" imgW="203024" imgH="317225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810000" y="5372100"/>
            <a:ext cx="217488" cy="265113"/>
            <a:chOff x="2400" y="3384"/>
            <a:chExt cx="137" cy="167"/>
          </a:xfrm>
        </p:grpSpPr>
        <p:sp>
          <p:nvSpPr>
            <p:cNvPr id="30758" name="Oval 33"/>
            <p:cNvSpPr>
              <a:spLocks noChangeArrowheads="1"/>
            </p:cNvSpPr>
            <p:nvPr/>
          </p:nvSpPr>
          <p:spPr bwMode="auto">
            <a:xfrm>
              <a:off x="2400" y="33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8" name="Object 34"/>
            <p:cNvGraphicFramePr>
              <a:graphicFrameLocks noChangeAspect="1"/>
            </p:cNvGraphicFramePr>
            <p:nvPr/>
          </p:nvGraphicFramePr>
          <p:xfrm>
            <a:off x="2400" y="3408"/>
            <a:ext cx="137" cy="143"/>
          </p:xfrm>
          <a:graphic>
            <a:graphicData uri="http://schemas.openxmlformats.org/presentationml/2006/ole">
              <p:oleObj spid="_x0000_s1097747" name="公式" r:id="rId20" imgW="285653" imgH="295259" progId="Equation.3">
                <p:embed/>
              </p:oleObj>
            </a:graphicData>
          </a:graphic>
        </p:graphicFrame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533900" y="2290763"/>
            <a:ext cx="331788" cy="217487"/>
            <a:chOff x="2856" y="1443"/>
            <a:chExt cx="209" cy="137"/>
          </a:xfrm>
        </p:grpSpPr>
        <p:sp>
          <p:nvSpPr>
            <p:cNvPr id="30757" name="Oval 36"/>
            <p:cNvSpPr>
              <a:spLocks noChangeArrowheads="1"/>
            </p:cNvSpPr>
            <p:nvPr/>
          </p:nvSpPr>
          <p:spPr bwMode="auto">
            <a:xfrm>
              <a:off x="2856" y="148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7" name="Object 37"/>
            <p:cNvGraphicFramePr>
              <a:graphicFrameLocks noChangeAspect="1"/>
            </p:cNvGraphicFramePr>
            <p:nvPr/>
          </p:nvGraphicFramePr>
          <p:xfrm>
            <a:off x="2928" y="1443"/>
            <a:ext cx="137" cy="137"/>
          </p:xfrm>
          <a:graphic>
            <a:graphicData uri="http://schemas.openxmlformats.org/presentationml/2006/ole">
              <p:oleObj spid="_x0000_s1097748" name="公式" r:id="rId21" imgW="285653" imgH="285701" progId="Equation.3">
                <p:embed/>
              </p:oleObj>
            </a:graphicData>
          </a:graphic>
        </p:graphicFrame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048250" y="3938588"/>
            <a:ext cx="369888" cy="236537"/>
            <a:chOff x="3168" y="2493"/>
            <a:chExt cx="233" cy="149"/>
          </a:xfrm>
        </p:grpSpPr>
        <p:sp>
          <p:nvSpPr>
            <p:cNvPr id="30756" name="Oval 3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6" name="Object 40"/>
            <p:cNvGraphicFramePr>
              <a:graphicFrameLocks noChangeAspect="1"/>
            </p:cNvGraphicFramePr>
            <p:nvPr/>
          </p:nvGraphicFramePr>
          <p:xfrm>
            <a:off x="3264" y="2493"/>
            <a:ext cx="137" cy="149"/>
          </p:xfrm>
          <a:graphic>
            <a:graphicData uri="http://schemas.openxmlformats.org/presentationml/2006/ole">
              <p:oleObj spid="_x0000_s1097749" name="公式" r:id="rId22" imgW="285653" imgH="304816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2131535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  <p:bldP spid="59400" grpId="0" animBg="1"/>
      <p:bldP spid="59407" grpId="0" animBg="1"/>
      <p:bldP spid="59408" grpId="0" animBg="1"/>
      <p:bldP spid="59409" grpId="0" animBg="1"/>
      <p:bldP spid="59410" grpId="0" animBg="1"/>
      <p:bldP spid="59419" grpId="0" animBg="1"/>
      <p:bldP spid="59420" grpId="0" animBg="1"/>
      <p:bldP spid="59421" grpId="0" animBg="1"/>
      <p:bldP spid="594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609601"/>
            <a:ext cx="3634581" cy="587152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55650" y="1557338"/>
            <a:ext cx="7129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、曲线的弯曲方向</a:t>
            </a:r>
            <a:r>
              <a:rPr lang="en-US" altLang="zh-CN" sz="2800" b="1" dirty="0" smtClean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—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凸性的定义</a:t>
            </a:r>
            <a:endParaRPr lang="en-US" altLang="zh-CN" sz="2800" b="1" dirty="0" smtClean="0">
              <a:solidFill>
                <a:srgbClr val="9900FF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8662" y="2838450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99"/>
                </a:solidFill>
              </a:rPr>
              <a:t>改变弯曲方向的点</a:t>
            </a:r>
            <a:r>
              <a:rPr lang="en-US" altLang="zh-CN" sz="2800" b="1" dirty="0" smtClean="0">
                <a:solidFill>
                  <a:srgbClr val="990099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拐点 </a:t>
            </a:r>
            <a:r>
              <a:rPr lang="en-US" altLang="zh-CN" sz="2800" b="1" dirty="0" smtClean="0">
                <a:solidFill>
                  <a:srgbClr val="990099"/>
                </a:solidFill>
              </a:rPr>
              <a:t>;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08248" y="2276872"/>
            <a:ext cx="34059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CC"/>
                </a:solidFill>
              </a:rPr>
              <a:t>(1) 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凸性的判定 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10480" y="3356992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CC"/>
                </a:solidFill>
              </a:rPr>
              <a:t>(2) 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拐点的求法</a:t>
            </a:r>
            <a:r>
              <a:rPr lang="en-US" altLang="zh-CN" sz="2800" b="1" dirty="0" smtClean="0">
                <a:solidFill>
                  <a:srgbClr val="3333CC"/>
                </a:solidFill>
              </a:rPr>
              <a:t>1, 2 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56592" y="4149080"/>
            <a:ext cx="34080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CC"/>
                </a:solidFill>
              </a:rPr>
              <a:t>(3) 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凸性的应用 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8617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utoUpdateAnimBg="0"/>
      <p:bldP spid="71685" grpId="0" autoUpdateAnimBg="0"/>
      <p:bldP spid="71686" grpId="0" autoUpdateAnimBg="0"/>
      <p:bldP spid="7168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38200" y="8509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1:</a:t>
            </a:r>
            <a:endParaRPr lang="en-US" altLang="zh-CN" sz="2800" b="1">
              <a:solidFill>
                <a:srgbClr val="9900FF"/>
              </a:solidFill>
            </a:endParaRPr>
          </a:p>
        </p:txBody>
      </p:sp>
      <p:graphicFrame>
        <p:nvGraphicFramePr>
          <p:cNvPr id="65539" name="Object 7"/>
          <p:cNvGraphicFramePr>
            <a:graphicFrameLocks noChangeAspect="1"/>
          </p:cNvGraphicFramePr>
          <p:nvPr/>
        </p:nvGraphicFramePr>
        <p:xfrm>
          <a:off x="1143000" y="989013"/>
          <a:ext cx="6440488" cy="990600"/>
        </p:xfrm>
        <a:graphic>
          <a:graphicData uri="http://schemas.openxmlformats.org/presentationml/2006/ole">
            <p:oleObj spid="_x0000_s1098754" name="公式" r:id="rId3" imgW="6438900" imgH="990600" progId="Equation.3">
              <p:embed/>
            </p:oleObj>
          </a:graphicData>
        </a:graphic>
      </p:graphicFrame>
      <p:graphicFrame>
        <p:nvGraphicFramePr>
          <p:cNvPr id="65540" name="Object 8"/>
          <p:cNvGraphicFramePr>
            <a:graphicFrameLocks noChangeAspect="1"/>
          </p:cNvGraphicFramePr>
          <p:nvPr/>
        </p:nvGraphicFramePr>
        <p:xfrm>
          <a:off x="990600" y="2208213"/>
          <a:ext cx="6948488" cy="457200"/>
        </p:xfrm>
        <a:graphic>
          <a:graphicData uri="http://schemas.openxmlformats.org/presentationml/2006/ole">
            <p:oleObj spid="_x0000_s1098755" name="公式" r:id="rId4" imgW="6946900" imgH="457200" progId="Equation.3">
              <p:embed/>
            </p:oleObj>
          </a:graphicData>
        </a:graphic>
      </p:graphicFrame>
      <p:graphicFrame>
        <p:nvGraphicFramePr>
          <p:cNvPr id="65541" name="Object 9"/>
          <p:cNvGraphicFramePr>
            <a:graphicFrameLocks noChangeAspect="1"/>
          </p:cNvGraphicFramePr>
          <p:nvPr/>
        </p:nvGraphicFramePr>
        <p:xfrm>
          <a:off x="1027113" y="2894013"/>
          <a:ext cx="7354887" cy="457200"/>
        </p:xfrm>
        <a:graphic>
          <a:graphicData uri="http://schemas.openxmlformats.org/presentationml/2006/ole">
            <p:oleObj spid="_x0000_s1098756" name="公式" r:id="rId5" imgW="7353300" imgH="457200" progId="Equation.3">
              <p:embed/>
            </p:oleObj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914400" y="36845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2:</a:t>
            </a:r>
            <a:endParaRPr lang="en-US" altLang="zh-CN" sz="2800" b="1">
              <a:solidFill>
                <a:srgbClr val="9900FF"/>
              </a:solidFill>
            </a:endParaRPr>
          </a:p>
        </p:txBody>
      </p:sp>
      <p:graphicFrame>
        <p:nvGraphicFramePr>
          <p:cNvPr id="65543" name="Object 10"/>
          <p:cNvGraphicFramePr>
            <a:graphicFrameLocks noChangeAspect="1"/>
          </p:cNvGraphicFramePr>
          <p:nvPr/>
        </p:nvGraphicFramePr>
        <p:xfrm>
          <a:off x="990600" y="3746500"/>
          <a:ext cx="7315200" cy="1587500"/>
        </p:xfrm>
        <a:graphic>
          <a:graphicData uri="http://schemas.openxmlformats.org/presentationml/2006/ole">
            <p:oleObj spid="_x0000_s1098757" name="公式" r:id="rId6" imgW="6972300" imgH="1587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2297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381000"/>
            <a:ext cx="4438650" cy="600075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函数作图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63563" y="1052513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函数图形的描绘综合运用函数性态的研究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是导数应用的综合考察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195513"/>
            <a:ext cx="7567613" cy="3429000"/>
            <a:chOff x="417" y="1776"/>
            <a:chExt cx="4767" cy="2160"/>
          </a:xfrm>
        </p:grpSpPr>
        <p:sp>
          <p:nvSpPr>
            <p:cNvPr id="34861" name="Line 5"/>
            <p:cNvSpPr>
              <a:spLocks noChangeShapeType="1"/>
            </p:cNvSpPr>
            <p:nvPr/>
          </p:nvSpPr>
          <p:spPr bwMode="auto">
            <a:xfrm>
              <a:off x="417" y="3648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62" name="Line 6"/>
            <p:cNvSpPr>
              <a:spLocks noChangeShapeType="1"/>
            </p:cNvSpPr>
            <p:nvPr/>
          </p:nvSpPr>
          <p:spPr bwMode="auto">
            <a:xfrm flipV="1">
              <a:off x="1857" y="177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34821" name="Object 7"/>
            <p:cNvGraphicFramePr>
              <a:graphicFrameLocks noChangeAspect="1"/>
            </p:cNvGraphicFramePr>
            <p:nvPr/>
          </p:nvGraphicFramePr>
          <p:xfrm>
            <a:off x="5025" y="3737"/>
            <a:ext cx="159" cy="151"/>
          </p:xfrm>
          <a:graphic>
            <a:graphicData uri="http://schemas.openxmlformats.org/presentationml/2006/ole">
              <p:oleObj spid="_x0000_s1099778" name="公式" r:id="rId3" imgW="253890" imgH="241195" progId="Equation.3">
                <p:embed/>
              </p:oleObj>
            </a:graphicData>
          </a:graphic>
        </p:graphicFrame>
        <p:graphicFrame>
          <p:nvGraphicFramePr>
            <p:cNvPr id="34822" name="Object 8"/>
            <p:cNvGraphicFramePr>
              <a:graphicFrameLocks noChangeAspect="1"/>
            </p:cNvGraphicFramePr>
            <p:nvPr/>
          </p:nvGraphicFramePr>
          <p:xfrm>
            <a:off x="1617" y="1776"/>
            <a:ext cx="159" cy="199"/>
          </p:xfrm>
          <a:graphic>
            <a:graphicData uri="http://schemas.openxmlformats.org/presentationml/2006/ole">
              <p:oleObj spid="_x0000_s1099779" name="公式" r:id="rId4" imgW="253780" imgH="317225" progId="Equation.3">
                <p:embed/>
              </p:oleObj>
            </a:graphicData>
          </a:graphic>
        </p:graphicFrame>
        <p:graphicFrame>
          <p:nvGraphicFramePr>
            <p:cNvPr id="34823" name="Object 9"/>
            <p:cNvGraphicFramePr>
              <a:graphicFrameLocks noChangeAspect="1"/>
            </p:cNvGraphicFramePr>
            <p:nvPr/>
          </p:nvGraphicFramePr>
          <p:xfrm>
            <a:off x="1686" y="3696"/>
            <a:ext cx="135" cy="151"/>
          </p:xfrm>
          <a:graphic>
            <a:graphicData uri="http://schemas.openxmlformats.org/presentationml/2006/ole">
              <p:oleObj spid="_x0000_s1099780" name="公式" r:id="rId5" imgW="215713" imgH="241091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39850" y="2271713"/>
            <a:ext cx="6057900" cy="2171700"/>
            <a:chOff x="921" y="1824"/>
            <a:chExt cx="3816" cy="1368"/>
          </a:xfrm>
        </p:grpSpPr>
        <p:sp>
          <p:nvSpPr>
            <p:cNvPr id="34853" name="Arc 11"/>
            <p:cNvSpPr>
              <a:spLocks/>
            </p:cNvSpPr>
            <p:nvPr/>
          </p:nvSpPr>
          <p:spPr bwMode="auto">
            <a:xfrm>
              <a:off x="3537" y="2664"/>
              <a:ext cx="384" cy="332"/>
            </a:xfrm>
            <a:custGeom>
              <a:avLst/>
              <a:gdLst>
                <a:gd name="T0" fmla="*/ 1 w 21600"/>
                <a:gd name="T1" fmla="*/ 0 h 21386"/>
                <a:gd name="T2" fmla="*/ 7 w 21600"/>
                <a:gd name="T3" fmla="*/ 5 h 21386"/>
                <a:gd name="T4" fmla="*/ 0 w 21600"/>
                <a:gd name="T5" fmla="*/ 5 h 213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86"/>
                <a:gd name="T11" fmla="*/ 21600 w 21600"/>
                <a:gd name="T12" fmla="*/ 21386 h 21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86" fill="none" extrusionOk="0">
                  <a:moveTo>
                    <a:pt x="3033" y="0"/>
                  </a:moveTo>
                  <a:cubicBezTo>
                    <a:pt x="13684" y="1511"/>
                    <a:pt x="21600" y="10628"/>
                    <a:pt x="21600" y="21386"/>
                  </a:cubicBezTo>
                </a:path>
                <a:path w="21600" h="21386" stroke="0" extrusionOk="0">
                  <a:moveTo>
                    <a:pt x="3033" y="0"/>
                  </a:moveTo>
                  <a:cubicBezTo>
                    <a:pt x="13684" y="1511"/>
                    <a:pt x="21600" y="10628"/>
                    <a:pt x="21600" y="21386"/>
                  </a:cubicBezTo>
                  <a:lnTo>
                    <a:pt x="0" y="21386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21" y="1824"/>
              <a:ext cx="3816" cy="1368"/>
              <a:chOff x="984" y="1728"/>
              <a:chExt cx="3816" cy="1368"/>
            </a:xfrm>
          </p:grpSpPr>
          <p:sp>
            <p:nvSpPr>
              <p:cNvPr id="34855" name="Arc 13"/>
              <p:cNvSpPr>
                <a:spLocks/>
              </p:cNvSpPr>
              <p:nvPr/>
            </p:nvSpPr>
            <p:spPr bwMode="auto">
              <a:xfrm>
                <a:off x="984" y="2760"/>
                <a:ext cx="420" cy="336"/>
              </a:xfrm>
              <a:custGeom>
                <a:avLst/>
                <a:gdLst>
                  <a:gd name="T0" fmla="*/ 7 w 25071"/>
                  <a:gd name="T1" fmla="*/ 5 h 21600"/>
                  <a:gd name="T2" fmla="*/ 0 w 25071"/>
                  <a:gd name="T3" fmla="*/ 0 h 21600"/>
                  <a:gd name="T4" fmla="*/ 6 w 250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071"/>
                  <a:gd name="T10" fmla="*/ 0 h 21600"/>
                  <a:gd name="T11" fmla="*/ 25071 w 250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71" h="21600" fill="none" extrusionOk="0">
                    <a:moveTo>
                      <a:pt x="25070" y="21305"/>
                    </a:moveTo>
                    <a:cubicBezTo>
                      <a:pt x="23897" y="21501"/>
                      <a:pt x="22709" y="21599"/>
                      <a:pt x="21519" y="21600"/>
                    </a:cubicBezTo>
                    <a:cubicBezTo>
                      <a:pt x="10313" y="21600"/>
                      <a:pt x="968" y="13030"/>
                      <a:pt x="-1" y="1867"/>
                    </a:cubicBezTo>
                  </a:path>
                  <a:path w="25071" h="21600" stroke="0" extrusionOk="0">
                    <a:moveTo>
                      <a:pt x="25070" y="21305"/>
                    </a:moveTo>
                    <a:cubicBezTo>
                      <a:pt x="23897" y="21501"/>
                      <a:pt x="22709" y="21599"/>
                      <a:pt x="21519" y="21600"/>
                    </a:cubicBezTo>
                    <a:cubicBezTo>
                      <a:pt x="10313" y="21600"/>
                      <a:pt x="968" y="13030"/>
                      <a:pt x="-1" y="1867"/>
                    </a:cubicBezTo>
                    <a:lnTo>
                      <a:pt x="21519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6" name="Arc 14"/>
              <p:cNvSpPr>
                <a:spLocks/>
              </p:cNvSpPr>
              <p:nvPr/>
            </p:nvSpPr>
            <p:spPr bwMode="auto">
              <a:xfrm flipV="1">
                <a:off x="1419" y="2472"/>
                <a:ext cx="585" cy="624"/>
              </a:xfrm>
              <a:custGeom>
                <a:avLst/>
                <a:gdLst>
                  <a:gd name="T0" fmla="*/ 0 w 19559"/>
                  <a:gd name="T1" fmla="*/ 0 h 21600"/>
                  <a:gd name="T2" fmla="*/ 17 w 19559"/>
                  <a:gd name="T3" fmla="*/ 10 h 21600"/>
                  <a:gd name="T4" fmla="*/ 0 w 19559"/>
                  <a:gd name="T5" fmla="*/ 18 h 21600"/>
                  <a:gd name="T6" fmla="*/ 0 60000 65536"/>
                  <a:gd name="T7" fmla="*/ 0 60000 65536"/>
                  <a:gd name="T8" fmla="*/ 0 60000 65536"/>
                  <a:gd name="T9" fmla="*/ 0 w 19559"/>
                  <a:gd name="T10" fmla="*/ 0 h 21600"/>
                  <a:gd name="T11" fmla="*/ 19559 w 1955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59" h="21600" fill="none" extrusionOk="0">
                    <a:moveTo>
                      <a:pt x="-1" y="0"/>
                    </a:moveTo>
                    <a:cubicBezTo>
                      <a:pt x="8379" y="0"/>
                      <a:pt x="16003" y="4846"/>
                      <a:pt x="19559" y="12434"/>
                    </a:cubicBezTo>
                  </a:path>
                  <a:path w="19559" h="21600" stroke="0" extrusionOk="0">
                    <a:moveTo>
                      <a:pt x="-1" y="0"/>
                    </a:moveTo>
                    <a:cubicBezTo>
                      <a:pt x="8379" y="0"/>
                      <a:pt x="16003" y="4846"/>
                      <a:pt x="19559" y="1243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7" name="Freeform 15"/>
              <p:cNvSpPr>
                <a:spLocks/>
              </p:cNvSpPr>
              <p:nvPr/>
            </p:nvSpPr>
            <p:spPr bwMode="auto">
              <a:xfrm>
                <a:off x="2004" y="1932"/>
                <a:ext cx="864" cy="816"/>
              </a:xfrm>
              <a:custGeom>
                <a:avLst/>
                <a:gdLst>
                  <a:gd name="T0" fmla="*/ 0 w 864"/>
                  <a:gd name="T1" fmla="*/ 816 h 816"/>
                  <a:gd name="T2" fmla="*/ 528 w 864"/>
                  <a:gd name="T3" fmla="*/ 192 h 816"/>
                  <a:gd name="T4" fmla="*/ 864 w 864"/>
                  <a:gd name="T5" fmla="*/ 0 h 816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816"/>
                  <a:gd name="T11" fmla="*/ 864 w 864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816">
                    <a:moveTo>
                      <a:pt x="0" y="816"/>
                    </a:moveTo>
                    <a:cubicBezTo>
                      <a:pt x="192" y="572"/>
                      <a:pt x="384" y="328"/>
                      <a:pt x="528" y="192"/>
                    </a:cubicBezTo>
                    <a:cubicBezTo>
                      <a:pt x="672" y="56"/>
                      <a:pt x="808" y="32"/>
                      <a:pt x="864" y="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8" name="Arc 16"/>
              <p:cNvSpPr>
                <a:spLocks/>
              </p:cNvSpPr>
              <p:nvPr/>
            </p:nvSpPr>
            <p:spPr bwMode="auto">
              <a:xfrm>
                <a:off x="2832" y="1932"/>
                <a:ext cx="384" cy="332"/>
              </a:xfrm>
              <a:custGeom>
                <a:avLst/>
                <a:gdLst>
                  <a:gd name="T0" fmla="*/ 1 w 21600"/>
                  <a:gd name="T1" fmla="*/ 0 h 21386"/>
                  <a:gd name="T2" fmla="*/ 7 w 21600"/>
                  <a:gd name="T3" fmla="*/ 5 h 21386"/>
                  <a:gd name="T4" fmla="*/ 0 w 21600"/>
                  <a:gd name="T5" fmla="*/ 5 h 213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86"/>
                  <a:gd name="T11" fmla="*/ 21600 w 21600"/>
                  <a:gd name="T12" fmla="*/ 21386 h 21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86" fill="none" extrusionOk="0">
                    <a:moveTo>
                      <a:pt x="3033" y="0"/>
                    </a:moveTo>
                    <a:cubicBezTo>
                      <a:pt x="13684" y="1511"/>
                      <a:pt x="21600" y="10628"/>
                      <a:pt x="21600" y="21386"/>
                    </a:cubicBezTo>
                  </a:path>
                  <a:path w="21600" h="21386" stroke="0" extrusionOk="0">
                    <a:moveTo>
                      <a:pt x="3033" y="0"/>
                    </a:moveTo>
                    <a:cubicBezTo>
                      <a:pt x="13684" y="1511"/>
                      <a:pt x="21600" y="10628"/>
                      <a:pt x="21600" y="21386"/>
                    </a:cubicBezTo>
                    <a:lnTo>
                      <a:pt x="0" y="21386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9" name="Arc 17"/>
              <p:cNvSpPr>
                <a:spLocks/>
              </p:cNvSpPr>
              <p:nvPr/>
            </p:nvSpPr>
            <p:spPr bwMode="auto">
              <a:xfrm>
                <a:off x="3225" y="2233"/>
                <a:ext cx="402" cy="335"/>
              </a:xfrm>
              <a:custGeom>
                <a:avLst/>
                <a:gdLst>
                  <a:gd name="T0" fmla="*/ 7 w 22627"/>
                  <a:gd name="T1" fmla="*/ 5 h 21600"/>
                  <a:gd name="T2" fmla="*/ 0 w 22627"/>
                  <a:gd name="T3" fmla="*/ 0 h 21600"/>
                  <a:gd name="T4" fmla="*/ 7 w 22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627"/>
                  <a:gd name="T10" fmla="*/ 0 h 21600"/>
                  <a:gd name="T11" fmla="*/ 22627 w 22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27" h="21600" fill="none" extrusionOk="0">
                    <a:moveTo>
                      <a:pt x="22626" y="21570"/>
                    </a:moveTo>
                    <a:cubicBezTo>
                      <a:pt x="22252" y="21590"/>
                      <a:pt x="21877" y="21599"/>
                      <a:pt x="21503" y="21600"/>
                    </a:cubicBezTo>
                    <a:cubicBezTo>
                      <a:pt x="10366" y="21600"/>
                      <a:pt x="1055" y="13133"/>
                      <a:pt x="0" y="2046"/>
                    </a:cubicBezTo>
                  </a:path>
                  <a:path w="22627" h="21600" stroke="0" extrusionOk="0">
                    <a:moveTo>
                      <a:pt x="22626" y="21570"/>
                    </a:moveTo>
                    <a:cubicBezTo>
                      <a:pt x="22252" y="21590"/>
                      <a:pt x="21877" y="21599"/>
                      <a:pt x="21503" y="21600"/>
                    </a:cubicBezTo>
                    <a:cubicBezTo>
                      <a:pt x="10366" y="21600"/>
                      <a:pt x="1055" y="13133"/>
                      <a:pt x="0" y="2046"/>
                    </a:cubicBezTo>
                    <a:lnTo>
                      <a:pt x="21503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0" name="Arc 18"/>
              <p:cNvSpPr>
                <a:spLocks/>
              </p:cNvSpPr>
              <p:nvPr/>
            </p:nvSpPr>
            <p:spPr bwMode="auto">
              <a:xfrm flipV="1">
                <a:off x="3984" y="1728"/>
                <a:ext cx="816" cy="1200"/>
              </a:xfrm>
              <a:custGeom>
                <a:avLst/>
                <a:gdLst>
                  <a:gd name="T0" fmla="*/ 23 w 21600"/>
                  <a:gd name="T1" fmla="*/ 69 h 20890"/>
                  <a:gd name="T2" fmla="*/ 0 w 21600"/>
                  <a:gd name="T3" fmla="*/ 0 h 20890"/>
                  <a:gd name="T4" fmla="*/ 31 w 21600"/>
                  <a:gd name="T5" fmla="*/ 0 h 2089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890"/>
                  <a:gd name="T11" fmla="*/ 21600 w 21600"/>
                  <a:gd name="T12" fmla="*/ 20890 h 208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890" fill="none" extrusionOk="0">
                    <a:moveTo>
                      <a:pt x="16106" y="20889"/>
                    </a:moveTo>
                    <a:cubicBezTo>
                      <a:pt x="6615" y="18393"/>
                      <a:pt x="0" y="9813"/>
                      <a:pt x="0" y="0"/>
                    </a:cubicBezTo>
                  </a:path>
                  <a:path w="21600" h="20890" stroke="0" extrusionOk="0">
                    <a:moveTo>
                      <a:pt x="16106" y="20889"/>
                    </a:moveTo>
                    <a:cubicBezTo>
                      <a:pt x="6615" y="18393"/>
                      <a:pt x="0" y="9813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73500" y="2576513"/>
            <a:ext cx="914400" cy="2590800"/>
            <a:chOff x="2580" y="1920"/>
            <a:chExt cx="576" cy="1632"/>
          </a:xfrm>
        </p:grpSpPr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 flipV="1">
              <a:off x="2580" y="1932"/>
              <a:ext cx="576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>
              <a:off x="2880" y="1920"/>
              <a:ext cx="0" cy="16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5550" y="3605213"/>
            <a:ext cx="914400" cy="1562100"/>
            <a:chOff x="3312" y="2568"/>
            <a:chExt cx="576" cy="984"/>
          </a:xfrm>
        </p:grpSpPr>
        <p:sp>
          <p:nvSpPr>
            <p:cNvPr id="34849" name="Line 23"/>
            <p:cNvSpPr>
              <a:spLocks noChangeShapeType="1"/>
            </p:cNvSpPr>
            <p:nvPr/>
          </p:nvSpPr>
          <p:spPr bwMode="auto">
            <a:xfrm>
              <a:off x="3312" y="2568"/>
              <a:ext cx="5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50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6102350" y="4024313"/>
            <a:ext cx="0" cy="11430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225550" y="2271713"/>
            <a:ext cx="5973763" cy="3276600"/>
            <a:chOff x="912" y="1728"/>
            <a:chExt cx="3763" cy="2064"/>
          </a:xfrm>
        </p:grpSpPr>
        <p:sp>
          <p:nvSpPr>
            <p:cNvPr id="34847" name="Line 27"/>
            <p:cNvSpPr>
              <a:spLocks noChangeShapeType="1"/>
            </p:cNvSpPr>
            <p:nvPr/>
          </p:nvSpPr>
          <p:spPr bwMode="auto">
            <a:xfrm>
              <a:off x="984" y="283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48" name="Line 28"/>
            <p:cNvSpPr>
              <a:spLocks noChangeShapeType="1"/>
            </p:cNvSpPr>
            <p:nvPr/>
          </p:nvSpPr>
          <p:spPr bwMode="auto">
            <a:xfrm>
              <a:off x="4608" y="172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34819" name="Object 29"/>
            <p:cNvGraphicFramePr>
              <a:graphicFrameLocks noChangeAspect="1"/>
            </p:cNvGraphicFramePr>
            <p:nvPr/>
          </p:nvGraphicFramePr>
          <p:xfrm>
            <a:off x="912" y="3600"/>
            <a:ext cx="144" cy="151"/>
          </p:xfrm>
          <a:graphic>
            <a:graphicData uri="http://schemas.openxmlformats.org/presentationml/2006/ole">
              <p:oleObj spid="_x0000_s1099781" name="公式" r:id="rId6" imgW="228600" imgH="241300" progId="Equation.3">
                <p:embed/>
              </p:oleObj>
            </a:graphicData>
          </a:graphic>
        </p:graphicFrame>
        <p:graphicFrame>
          <p:nvGraphicFramePr>
            <p:cNvPr id="34820" name="Object 30"/>
            <p:cNvGraphicFramePr>
              <a:graphicFrameLocks noChangeAspect="1"/>
            </p:cNvGraphicFramePr>
            <p:nvPr/>
          </p:nvGraphicFramePr>
          <p:xfrm>
            <a:off x="4540" y="3593"/>
            <a:ext cx="135" cy="199"/>
          </p:xfrm>
          <a:graphic>
            <a:graphicData uri="http://schemas.openxmlformats.org/presentationml/2006/ole">
              <p:oleObj spid="_x0000_s1099782" name="公式" r:id="rId7" imgW="215619" imgH="317087" progId="Equation.3">
                <p:embed/>
              </p:oleObj>
            </a:graphicData>
          </a:graphic>
        </p:graphicFrame>
      </p:grp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7092950" y="333851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最大值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1911350" y="440531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最小值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816350" y="356711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极大值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6178550" y="417671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极小值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511300" y="4443413"/>
            <a:ext cx="876300" cy="742950"/>
            <a:chOff x="1092" y="3096"/>
            <a:chExt cx="552" cy="468"/>
          </a:xfrm>
        </p:grpSpPr>
        <p:sp>
          <p:nvSpPr>
            <p:cNvPr id="34845" name="Line 36"/>
            <p:cNvSpPr>
              <a:spLocks noChangeShapeType="1"/>
            </p:cNvSpPr>
            <p:nvPr/>
          </p:nvSpPr>
          <p:spPr bwMode="auto">
            <a:xfrm>
              <a:off x="1092" y="3096"/>
              <a:ext cx="552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46" name="Line 37"/>
            <p:cNvSpPr>
              <a:spLocks noChangeShapeType="1"/>
            </p:cNvSpPr>
            <p:nvPr/>
          </p:nvSpPr>
          <p:spPr bwMode="auto">
            <a:xfrm>
              <a:off x="1344" y="3120"/>
              <a:ext cx="0" cy="4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940050" y="3833813"/>
            <a:ext cx="76200" cy="1333500"/>
            <a:chOff x="1992" y="2712"/>
            <a:chExt cx="48" cy="840"/>
          </a:xfrm>
        </p:grpSpPr>
        <p:sp>
          <p:nvSpPr>
            <p:cNvPr id="34843" name="Line 39"/>
            <p:cNvSpPr>
              <a:spLocks noChangeShapeType="1"/>
            </p:cNvSpPr>
            <p:nvPr/>
          </p:nvSpPr>
          <p:spPr bwMode="auto">
            <a:xfrm>
              <a:off x="2016" y="2736"/>
              <a:ext cx="0" cy="81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844" name="Oval 40"/>
            <p:cNvSpPr>
              <a:spLocks noChangeArrowheads="1"/>
            </p:cNvSpPr>
            <p:nvPr/>
          </p:nvSpPr>
          <p:spPr bwMode="auto">
            <a:xfrm>
              <a:off x="1992" y="27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2901950" y="3948113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拐点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1606550" y="3932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凹的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3968750" y="2179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凸的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5873750" y="24844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单增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4959350" y="30940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单减</a:t>
            </a:r>
          </a:p>
        </p:txBody>
      </p:sp>
      <p:graphicFrame>
        <p:nvGraphicFramePr>
          <p:cNvPr id="67630" name="Object 46"/>
          <p:cNvGraphicFramePr>
            <a:graphicFrameLocks noChangeAspect="1"/>
          </p:cNvGraphicFramePr>
          <p:nvPr/>
        </p:nvGraphicFramePr>
        <p:xfrm>
          <a:off x="1630363" y="3240088"/>
          <a:ext cx="1143000" cy="327025"/>
        </p:xfrm>
        <a:graphic>
          <a:graphicData uri="http://schemas.openxmlformats.org/presentationml/2006/ole">
            <p:oleObj spid="_x0000_s1099783" name="公式" r:id="rId8" imgW="1362213" imgH="38093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4459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609" grpId="0" animBg="1"/>
      <p:bldP spid="67615" grpId="0" autoUpdateAnimBg="0"/>
      <p:bldP spid="67616" grpId="0" autoUpdateAnimBg="0"/>
      <p:bldP spid="67617" grpId="0" autoUpdateAnimBg="0"/>
      <p:bldP spid="67618" grpId="0" autoUpdateAnimBg="0"/>
      <p:bldP spid="67625" grpId="0" autoUpdateAnimBg="0"/>
      <p:bldP spid="67626" grpId="0" autoUpdateAnimBg="0"/>
      <p:bldP spid="67627" grpId="0" autoUpdateAnimBg="0"/>
      <p:bldP spid="67628" grpId="0" autoUpdateAnimBg="0"/>
      <p:bldP spid="6762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0" y="11874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3333CC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2025650"/>
            <a:ext cx="770262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ea typeface="黑体" pitchFamily="2" charset="-122"/>
              </a:rPr>
              <a:t>问题</a:t>
            </a:r>
            <a:r>
              <a:rPr lang="zh-CN" altLang="en-US" sz="3200" b="1" dirty="0" smtClean="0">
                <a:solidFill>
                  <a:srgbClr val="000000"/>
                </a:solidFill>
                <a:ea typeface="黑体" pitchFamily="2" charset="-122"/>
              </a:rPr>
              <a:t>：非线性奇次多项式至少有一个拐点，请思考此论断是否正确？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55576" y="3212976"/>
            <a:ext cx="6408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ea typeface="黑体" pitchFamily="2" charset="-122"/>
              </a:rPr>
              <a:t>答：对</a:t>
            </a:r>
            <a:r>
              <a:rPr lang="en-US" altLang="zh-CN" sz="3200" b="1" dirty="0" smtClean="0">
                <a:solidFill>
                  <a:srgbClr val="000000"/>
                </a:solidFill>
                <a:ea typeface="黑体" pitchFamily="2" charset="-122"/>
              </a:rPr>
              <a:t>.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ea typeface="黑体" pitchFamily="2" charset="-122"/>
              </a:rPr>
              <a:t>提示</a:t>
            </a:r>
            <a:r>
              <a:rPr lang="en-US" altLang="zh-CN" sz="3200" b="1" dirty="0" smtClean="0">
                <a:solidFill>
                  <a:srgbClr val="000000"/>
                </a:solidFill>
                <a:ea typeface="黑体" pitchFamily="2" charset="-122"/>
              </a:rPr>
              <a:t>:</a:t>
            </a:r>
            <a:r>
              <a:rPr lang="zh-CN" altLang="en-US" sz="3200" b="1" dirty="0" smtClean="0">
                <a:solidFill>
                  <a:srgbClr val="000000"/>
                </a:solidFill>
                <a:ea typeface="黑体" pitchFamily="2" charset="-122"/>
              </a:rPr>
              <a:t>奇次多项式至少有一个实根</a:t>
            </a:r>
            <a:r>
              <a:rPr lang="en-US" altLang="zh-CN" sz="3200" b="1" dirty="0" smtClean="0">
                <a:solidFill>
                  <a:srgbClr val="000000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96347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85786" y="1263650"/>
            <a:ext cx="78581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3333CC"/>
                </a:solidFill>
                <a:ea typeface="黑体" pitchFamily="2" charset="-122"/>
              </a:rPr>
              <a:t>                  </a:t>
            </a:r>
            <a:r>
              <a:rPr lang="zh-CN" altLang="en-US" sz="3600" b="1" dirty="0" smtClean="0">
                <a:solidFill>
                  <a:srgbClr val="3333CC"/>
                </a:solidFill>
                <a:ea typeface="黑体" pitchFamily="2" charset="-122"/>
              </a:rPr>
              <a:t>作        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3333CC"/>
                </a:solidFill>
                <a:ea typeface="黑体" pitchFamily="2" charset="-122"/>
              </a:rPr>
              <a:t>P230: 2(</a:t>
            </a:r>
            <a:r>
              <a:rPr lang="zh-CN" altLang="en-US" sz="3600" b="1" dirty="0" smtClean="0">
                <a:solidFill>
                  <a:srgbClr val="3333CC"/>
                </a:solidFill>
                <a:ea typeface="黑体" pitchFamily="2" charset="-122"/>
              </a:rPr>
              <a:t>单</a:t>
            </a:r>
            <a:r>
              <a:rPr lang="en-US" altLang="zh-CN" sz="3600" b="1" dirty="0" smtClean="0">
                <a:solidFill>
                  <a:srgbClr val="3333CC"/>
                </a:solidFill>
                <a:ea typeface="黑体" pitchFamily="2" charset="-122"/>
              </a:rPr>
              <a:t>), 6, 7, 8(1,2,3,4), 15, 17, 19.</a:t>
            </a:r>
          </a:p>
        </p:txBody>
      </p:sp>
    </p:spTree>
    <p:extLst>
      <p:ext uri="{BB962C8B-B14F-4D97-AF65-F5344CB8AC3E}">
        <p14:creationId xmlns="" xmlns:p14="http://schemas.microsoft.com/office/powerpoint/2010/main" val="22185927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1381126"/>
              </p:ext>
            </p:extLst>
          </p:nvPr>
        </p:nvGraphicFramePr>
        <p:xfrm>
          <a:off x="393700" y="2489200"/>
          <a:ext cx="7848600" cy="1016000"/>
        </p:xfrm>
        <a:graphic>
          <a:graphicData uri="http://schemas.openxmlformats.org/presentationml/2006/ole">
            <p:oleObj spid="_x0000_s1100802" name="Document" r:id="rId3" imgW="8571862" imgH="1103312" progId="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292301"/>
              </p:ext>
            </p:extLst>
          </p:nvPr>
        </p:nvGraphicFramePr>
        <p:xfrm>
          <a:off x="323528" y="332656"/>
          <a:ext cx="7708900" cy="2197100"/>
        </p:xfrm>
        <a:graphic>
          <a:graphicData uri="http://schemas.openxmlformats.org/presentationml/2006/ole">
            <p:oleObj spid="_x0000_s1100803" name="Document" r:id="rId4" imgW="8414531" imgH="2386911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853802"/>
              </p:ext>
            </p:extLst>
          </p:nvPr>
        </p:nvGraphicFramePr>
        <p:xfrm>
          <a:off x="395535" y="3429000"/>
          <a:ext cx="7527523" cy="2448272"/>
        </p:xfrm>
        <a:graphic>
          <a:graphicData uri="http://schemas.openxmlformats.org/presentationml/2006/ole">
            <p:oleObj spid="_x0000_s1100804" name="Document" r:id="rId5" imgW="8571862" imgH="277339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98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3575796"/>
              </p:ext>
            </p:extLst>
          </p:nvPr>
        </p:nvGraphicFramePr>
        <p:xfrm>
          <a:off x="254000" y="330200"/>
          <a:ext cx="8369300" cy="2755900"/>
        </p:xfrm>
        <a:graphic>
          <a:graphicData uri="http://schemas.openxmlformats.org/presentationml/2006/ole">
            <p:oleObj spid="_x0000_s1101826" name="Document" r:id="rId3" imgW="9888478" imgH="3227889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6240134"/>
              </p:ext>
            </p:extLst>
          </p:nvPr>
        </p:nvGraphicFramePr>
        <p:xfrm>
          <a:off x="395536" y="3212976"/>
          <a:ext cx="8026400" cy="2552700"/>
        </p:xfrm>
        <a:graphic>
          <a:graphicData uri="http://schemas.openxmlformats.org/presentationml/2006/ole">
            <p:oleObj spid="_x0000_s1101827" name="Document" r:id="rId4" imgW="9174546" imgH="289934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07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7380" y="116632"/>
            <a:ext cx="18214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</a:rPr>
              <a:t>充分性</a:t>
            </a:r>
            <a:endParaRPr lang="en-US" altLang="zh-CN" sz="2800" b="1" dirty="0">
              <a:solidFill>
                <a:srgbClr val="9900FF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7519281"/>
              </p:ext>
            </p:extLst>
          </p:nvPr>
        </p:nvGraphicFramePr>
        <p:xfrm>
          <a:off x="179512" y="714356"/>
          <a:ext cx="8382644" cy="404812"/>
        </p:xfrm>
        <a:graphic>
          <a:graphicData uri="http://schemas.openxmlformats.org/presentationml/2006/ole">
            <p:oleObj spid="_x0000_s1102850" name="Equation" r:id="rId3" imgW="8928000" imgH="43164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7287264"/>
              </p:ext>
            </p:extLst>
          </p:nvPr>
        </p:nvGraphicFramePr>
        <p:xfrm>
          <a:off x="142875" y="1214422"/>
          <a:ext cx="7962900" cy="1905000"/>
        </p:xfrm>
        <a:graphic>
          <a:graphicData uri="http://schemas.openxmlformats.org/presentationml/2006/ole">
            <p:oleObj spid="_x0000_s1102851" name="公式" r:id="rId4" imgW="8102520" imgH="210816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49888124"/>
              </p:ext>
            </p:extLst>
          </p:nvPr>
        </p:nvGraphicFramePr>
        <p:xfrm>
          <a:off x="161925" y="3141678"/>
          <a:ext cx="8750300" cy="2573338"/>
        </p:xfrm>
        <a:graphic>
          <a:graphicData uri="http://schemas.openxmlformats.org/presentationml/2006/ole">
            <p:oleObj spid="_x0000_s1102852" name="公式" r:id="rId5" imgW="9372600" imgH="306036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7933428"/>
              </p:ext>
            </p:extLst>
          </p:nvPr>
        </p:nvGraphicFramePr>
        <p:xfrm>
          <a:off x="285720" y="5929330"/>
          <a:ext cx="5691189" cy="379651"/>
        </p:xfrm>
        <a:graphic>
          <a:graphicData uri="http://schemas.openxmlformats.org/presentationml/2006/ole">
            <p:oleObj spid="_x0000_s1102853" name="公式" r:id="rId6" imgW="5943600" imgH="419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14807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142876" y="1142984"/>
          <a:ext cx="8861682" cy="1357322"/>
        </p:xfrm>
        <a:graphic>
          <a:graphicData uri="http://schemas.openxmlformats.org/presentationml/2006/ole">
            <p:oleObj spid="_x0000_s1060866" name="公式" r:id="rId3" imgW="10604160" imgH="1726920" progId="Equation.3">
              <p:embed/>
            </p:oleObj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285720" y="2506899"/>
          <a:ext cx="6929486" cy="2636613"/>
        </p:xfrm>
        <a:graphic>
          <a:graphicData uri="http://schemas.openxmlformats.org/presentationml/2006/ole">
            <p:oleObj spid="_x0000_s1060867" name="公式" r:id="rId4" imgW="8089560" imgH="3416040" progId="Equation.3">
              <p:embed/>
            </p:oleObj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/>
        </p:nvGraphicFramePr>
        <p:xfrm>
          <a:off x="285720" y="5072074"/>
          <a:ext cx="6559726" cy="1071570"/>
        </p:xfrm>
        <a:graphic>
          <a:graphicData uri="http://schemas.openxmlformats.org/presentationml/2006/ole">
            <p:oleObj spid="_x0000_s1060868" name="公式" r:id="rId5" imgW="7277040" imgH="1320480" progId="Equation.3">
              <p:embed/>
            </p:oleObj>
          </a:graphicData>
        </a:graphic>
      </p:graphicFrame>
      <p:graphicFrame>
        <p:nvGraphicFramePr>
          <p:cNvPr id="323591" name="Object 7"/>
          <p:cNvGraphicFramePr>
            <a:graphicFrameLocks noChangeAspect="1"/>
          </p:cNvGraphicFramePr>
          <p:nvPr/>
        </p:nvGraphicFramePr>
        <p:xfrm>
          <a:off x="214282" y="41289"/>
          <a:ext cx="6429420" cy="1244571"/>
        </p:xfrm>
        <a:graphic>
          <a:graphicData uri="http://schemas.openxmlformats.org/presentationml/2006/ole">
            <p:oleObj spid="_x0000_s1060869" name="公式" r:id="rId6" imgW="8038800" imgH="1726920" progId="Equation.3">
              <p:embed/>
            </p:oleObj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/>
        </p:nvGraphicFramePr>
        <p:xfrm>
          <a:off x="142844" y="6215082"/>
          <a:ext cx="4487862" cy="508000"/>
        </p:xfrm>
        <a:graphic>
          <a:graphicData uri="http://schemas.openxmlformats.org/presentationml/2006/ole">
            <p:oleObj spid="_x0000_s1060870" name="公式" r:id="rId7" imgW="6667200" imgH="838080" progId="Equation.3">
              <p:embed/>
            </p:oleObj>
          </a:graphicData>
        </a:graphic>
      </p:graphicFrame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4572000" y="6207148"/>
          <a:ext cx="4487863" cy="508000"/>
        </p:xfrm>
        <a:graphic>
          <a:graphicData uri="http://schemas.openxmlformats.org/presentationml/2006/ole">
            <p:oleObj spid="_x0000_s1060871" name="公式" r:id="rId8" imgW="6667200" imgH="838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98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Text Box 17"/>
          <p:cNvSpPr txBox="1">
            <a:spLocks noChangeArrowheads="1"/>
          </p:cNvSpPr>
          <p:nvPr/>
        </p:nvSpPr>
        <p:spPr bwMode="auto">
          <a:xfrm>
            <a:off x="838200" y="53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1714480" y="609600"/>
          <a:ext cx="3746500" cy="469900"/>
        </p:xfrm>
        <a:graphic>
          <a:graphicData uri="http://schemas.openxmlformats.org/presentationml/2006/ole">
            <p:oleObj spid="_x0000_s1061890" name="公式" r:id="rId3" imgW="3746160" imgH="469800" progId="Equation.3">
              <p:embed/>
            </p:oleObj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76300" y="1600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1638300" y="1663700"/>
          <a:ext cx="1651000" cy="469900"/>
        </p:xfrm>
        <a:graphic>
          <a:graphicData uri="http://schemas.openxmlformats.org/presentationml/2006/ole">
            <p:oleObj spid="_x0000_s1061891" name="公式" r:id="rId4" imgW="1651000" imgH="469900" progId="Equation.3">
              <p:embed/>
            </p:oleObj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543300" y="1708150"/>
          <a:ext cx="1485900" cy="404813"/>
        </p:xfrm>
        <a:graphic>
          <a:graphicData uri="http://schemas.openxmlformats.org/presentationml/2006/ole">
            <p:oleObj spid="_x0000_s1061892" name="公式" r:id="rId5" imgW="1256755" imgH="406224" progId="Equation.3">
              <p:embed/>
            </p:oleObj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990600" y="2438400"/>
          <a:ext cx="1562100" cy="381000"/>
        </p:xfrm>
        <a:graphic>
          <a:graphicData uri="http://schemas.openxmlformats.org/presentationml/2006/ole">
            <p:oleObj spid="_x0000_s1061893" name="公式" r:id="rId6" imgW="1562100" imgH="381000" progId="Equation.3">
              <p:embed/>
            </p:oleObj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2781300" y="2438400"/>
          <a:ext cx="1409700" cy="404813"/>
        </p:xfrm>
        <a:graphic>
          <a:graphicData uri="http://schemas.openxmlformats.org/presentationml/2006/ole">
            <p:oleObj spid="_x0000_s1061894" name="公式" r:id="rId7" imgW="1028254" imgH="406224" progId="Equation.3">
              <p:embed/>
            </p:oleObj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000128" y="3378200"/>
          <a:ext cx="4000500" cy="419100"/>
        </p:xfrm>
        <a:graphic>
          <a:graphicData uri="http://schemas.openxmlformats.org/presentationml/2006/ole">
            <p:oleObj spid="_x0000_s1061895" name="公式" r:id="rId8" imgW="4000320" imgH="431640" progId="Equation.3">
              <p:embed/>
            </p:oleObj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990600" y="4267200"/>
          <a:ext cx="1562100" cy="381000"/>
        </p:xfrm>
        <a:graphic>
          <a:graphicData uri="http://schemas.openxmlformats.org/presentationml/2006/ole">
            <p:oleObj spid="_x0000_s1061896" name="公式" r:id="rId9" imgW="1562100" imgH="381000" progId="Equation.3">
              <p:embed/>
            </p:oleObj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2851150" y="4267200"/>
          <a:ext cx="1028700" cy="404813"/>
        </p:xfrm>
        <a:graphic>
          <a:graphicData uri="http://schemas.openxmlformats.org/presentationml/2006/ole">
            <p:oleObj spid="_x0000_s1061897" name="公式" r:id="rId10" imgW="1028254" imgH="406224" progId="Equation.3">
              <p:embed/>
            </p:oleObj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3944963" y="4214818"/>
          <a:ext cx="4270375" cy="419100"/>
        </p:xfrm>
        <a:graphic>
          <a:graphicData uri="http://schemas.openxmlformats.org/presentationml/2006/ole">
            <p:oleObj spid="_x0000_s1061898" name="公式" r:id="rId11" imgW="4000320" imgH="431640" progId="Equation.3">
              <p:embed/>
            </p:oleObj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2301900" y="5072074"/>
          <a:ext cx="5984876" cy="420687"/>
        </p:xfrm>
        <a:graphic>
          <a:graphicData uri="http://schemas.openxmlformats.org/presentationml/2006/ole">
            <p:oleObj spid="_x0000_s1061899" name="公式" r:id="rId12" imgW="5841720" imgH="431640" progId="Equation.3">
              <p:embed/>
            </p:oleObj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914400" y="50165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注意到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</a:p>
        </p:txBody>
      </p:sp>
      <p:pic>
        <p:nvPicPr>
          <p:cNvPr id="16416" name="Picture 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657600" cy="2971800"/>
          </a:xfrm>
          <a:prstGeom prst="rect">
            <a:avLst/>
          </a:prstGeom>
          <a:noFill/>
          <a:ln w="31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47977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utoUpdateAnimBg="0"/>
      <p:bldP spid="164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8754428"/>
              </p:ext>
            </p:extLst>
          </p:nvPr>
        </p:nvGraphicFramePr>
        <p:xfrm>
          <a:off x="395536" y="692696"/>
          <a:ext cx="8056633" cy="1872208"/>
        </p:xfrm>
        <a:graphic>
          <a:graphicData uri="http://schemas.openxmlformats.org/presentationml/2006/ole">
            <p:oleObj spid="_x0000_s1062914" name="Document" r:id="rId3" imgW="8582663" imgH="2001867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0646672"/>
              </p:ext>
            </p:extLst>
          </p:nvPr>
        </p:nvGraphicFramePr>
        <p:xfrm>
          <a:off x="546100" y="2705100"/>
          <a:ext cx="7986340" cy="2875082"/>
        </p:xfrm>
        <a:graphic>
          <a:graphicData uri="http://schemas.openxmlformats.org/presentationml/2006/ole">
            <p:oleObj spid="_x0000_s1062915" name="Document" r:id="rId4" imgW="8582663" imgH="31019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098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557213"/>
            <a:ext cx="5616624" cy="71154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二、曲线的拐点及其求法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062038" y="2138363"/>
          <a:ext cx="7240587" cy="604837"/>
        </p:xfrm>
        <a:graphic>
          <a:graphicData uri="http://schemas.openxmlformats.org/presentationml/2006/ole">
            <p:oleObj spid="_x0000_s1063938" name="Document" r:id="rId3" imgW="7367140" imgH="609495" progId="Word.Document.8">
              <p:embed/>
            </p:oleObj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27584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+mn-lt"/>
                <a:ea typeface="黑体" panose="02010600030101010101" pitchFamily="2" charset="-122"/>
              </a:rPr>
              <a:t>1.</a:t>
            </a: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黑体" panose="02010600030101010101" pitchFamily="2" charset="-122"/>
              </a:rPr>
              <a:t>定义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000000"/>
                </a:solidFill>
              </a:rPr>
              <a:t>:</a:t>
            </a:r>
            <a:r>
              <a:rPr lang="zh-CN" altLang="en-US" sz="2800" b="1" smtClean="0">
                <a:solidFill>
                  <a:srgbClr val="000000"/>
                </a:solidFill>
              </a:rPr>
              <a:t>拐点处的切线必在拐点处穿过曲线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71600" y="3429000"/>
            <a:ext cx="280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9900FF"/>
                </a:solidFill>
                <a:latin typeface="+mn-lt"/>
                <a:ea typeface="黑体" panose="02010600030101010101" pitchFamily="2" charset="-122"/>
              </a:rPr>
              <a:t>2.</a:t>
            </a: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黑体" panose="02010600030101010101" pitchFamily="2" charset="-122"/>
              </a:rPr>
              <a:t>拐点的求法</a:t>
            </a:r>
          </a:p>
        </p:txBody>
      </p:sp>
    </p:spTree>
    <p:extLst>
      <p:ext uri="{BB962C8B-B14F-4D97-AF65-F5344CB8AC3E}">
        <p14:creationId xmlns="" xmlns:p14="http://schemas.microsoft.com/office/powerpoint/2010/main" val="22636839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1530475"/>
              </p:ext>
            </p:extLst>
          </p:nvPr>
        </p:nvGraphicFramePr>
        <p:xfrm>
          <a:off x="217332" y="3305996"/>
          <a:ext cx="8705524" cy="3100412"/>
        </p:xfrm>
        <a:graphic>
          <a:graphicData uri="http://schemas.openxmlformats.org/presentationml/2006/ole">
            <p:oleObj spid="_x0000_s1064962" name="Document" r:id="rId3" imgW="9640780" imgH="3406017" progId="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4995517"/>
              </p:ext>
            </p:extLst>
          </p:nvPr>
        </p:nvGraphicFramePr>
        <p:xfrm>
          <a:off x="142844" y="285728"/>
          <a:ext cx="8424936" cy="3023631"/>
        </p:xfrm>
        <a:graphic>
          <a:graphicData uri="http://schemas.openxmlformats.org/presentationml/2006/ole">
            <p:oleObj spid="_x0000_s1064963" name="Document" r:id="rId4" imgW="9509730" imgH="343300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427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455</Words>
  <Application>Microsoft Office PowerPoint</Application>
  <PresentationFormat>全屏显示(4:3)</PresentationFormat>
  <Paragraphs>112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Office 主题​​</vt:lpstr>
      <vt:lpstr>公式</vt:lpstr>
      <vt:lpstr>Document</vt:lpstr>
      <vt:lpstr>Equation</vt:lpstr>
      <vt:lpstr>文档</vt:lpstr>
      <vt:lpstr>       第五节(二)   曲线的凸性与函数作图</vt:lpstr>
      <vt:lpstr>一、曲线的凸性</vt:lpstr>
      <vt:lpstr>幻灯片 3</vt:lpstr>
      <vt:lpstr>幻灯片 4</vt:lpstr>
      <vt:lpstr>幻灯片 5</vt:lpstr>
      <vt:lpstr>幻灯片 6</vt:lpstr>
      <vt:lpstr>幻灯片 7</vt:lpstr>
      <vt:lpstr>二、曲线的拐点及其求法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三、函数作图</vt:lpstr>
      <vt:lpstr>幻灯片 26</vt:lpstr>
      <vt:lpstr>幻灯片 27</vt:lpstr>
      <vt:lpstr>幻灯片 28</vt:lpstr>
      <vt:lpstr>幻灯片 29</vt:lpstr>
      <vt:lpstr>幻灯片 30</vt:lpstr>
      <vt:lpstr>2. 图形描绘的步骤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四、小结</vt:lpstr>
      <vt:lpstr>幻灯片 43</vt:lpstr>
      <vt:lpstr>2. 函数作图</vt:lpstr>
      <vt:lpstr>幻灯片 45</vt:lpstr>
      <vt:lpstr>幻灯片 46</vt:lpstr>
      <vt:lpstr>幻灯片 47</vt:lpstr>
      <vt:lpstr>幻灯片 48</vt:lpstr>
      <vt:lpstr>幻灯片 49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865</cp:revision>
  <dcterms:created xsi:type="dcterms:W3CDTF">2011-08-03T11:31:34Z</dcterms:created>
  <dcterms:modified xsi:type="dcterms:W3CDTF">2017-11-20T23:28:11Z</dcterms:modified>
</cp:coreProperties>
</file>