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929" r:id="rId2"/>
    <p:sldId id="930" r:id="rId3"/>
    <p:sldId id="931" r:id="rId4"/>
    <p:sldId id="932" r:id="rId5"/>
    <p:sldId id="933" r:id="rId6"/>
    <p:sldId id="934" r:id="rId7"/>
    <p:sldId id="935" r:id="rId8"/>
    <p:sldId id="936" r:id="rId9"/>
    <p:sldId id="937" r:id="rId10"/>
    <p:sldId id="938" r:id="rId11"/>
    <p:sldId id="939" r:id="rId12"/>
    <p:sldId id="940" r:id="rId13"/>
    <p:sldId id="941" r:id="rId14"/>
    <p:sldId id="942" r:id="rId15"/>
    <p:sldId id="943" r:id="rId16"/>
    <p:sldId id="944" r:id="rId17"/>
    <p:sldId id="945" r:id="rId18"/>
    <p:sldId id="946" r:id="rId19"/>
    <p:sldId id="947" r:id="rId20"/>
    <p:sldId id="948" r:id="rId21"/>
    <p:sldId id="949" r:id="rId22"/>
    <p:sldId id="951" r:id="rId23"/>
    <p:sldId id="952" r:id="rId24"/>
    <p:sldId id="953" r:id="rId25"/>
    <p:sldId id="954" r:id="rId26"/>
    <p:sldId id="955" r:id="rId27"/>
    <p:sldId id="956" r:id="rId28"/>
    <p:sldId id="957" r:id="rId29"/>
    <p:sldId id="958" r:id="rId30"/>
    <p:sldId id="959" r:id="rId31"/>
    <p:sldId id="960" r:id="rId32"/>
    <p:sldId id="961" r:id="rId33"/>
    <p:sldId id="962" r:id="rId34"/>
    <p:sldId id="963" r:id="rId35"/>
    <p:sldId id="964" r:id="rId36"/>
    <p:sldId id="966" r:id="rId37"/>
    <p:sldId id="967" r:id="rId38"/>
    <p:sldId id="968" r:id="rId39"/>
    <p:sldId id="992" r:id="rId40"/>
    <p:sldId id="969" r:id="rId41"/>
    <p:sldId id="970" r:id="rId42"/>
    <p:sldId id="971" r:id="rId43"/>
    <p:sldId id="972" r:id="rId44"/>
    <p:sldId id="973" r:id="rId45"/>
    <p:sldId id="974" r:id="rId46"/>
    <p:sldId id="975" r:id="rId47"/>
    <p:sldId id="976" r:id="rId48"/>
    <p:sldId id="977" r:id="rId49"/>
    <p:sldId id="978" r:id="rId50"/>
    <p:sldId id="987" r:id="rId51"/>
    <p:sldId id="988" r:id="rId52"/>
    <p:sldId id="979" r:id="rId53"/>
    <p:sldId id="980" r:id="rId54"/>
    <p:sldId id="981" r:id="rId55"/>
    <p:sldId id="984" r:id="rId56"/>
    <p:sldId id="990" r:id="rId57"/>
    <p:sldId id="991" r:id="rId58"/>
    <p:sldId id="985" r:id="rId59"/>
    <p:sldId id="986" r:id="rId60"/>
    <p:sldId id="989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FFFF99"/>
    <a:srgbClr val="FFCCFF"/>
    <a:srgbClr val="CCFF99"/>
    <a:srgbClr val="99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5993" autoAdjust="0"/>
  </p:normalViewPr>
  <p:slideViewPr>
    <p:cSldViewPr>
      <p:cViewPr>
        <p:scale>
          <a:sx n="66" d="100"/>
          <a:sy n="66" d="100"/>
        </p:scale>
        <p:origin x="-444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86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e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image" Target="../media/image9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e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emf"/><Relationship Id="rId7" Type="http://schemas.openxmlformats.org/officeDocument/2006/relationships/image" Target="../media/image126.wmf"/><Relationship Id="rId2" Type="http://schemas.openxmlformats.org/officeDocument/2006/relationships/image" Target="../media/image116.wmf"/><Relationship Id="rId1" Type="http://schemas.openxmlformats.org/officeDocument/2006/relationships/image" Target="../media/image114.wmf"/><Relationship Id="rId6" Type="http://schemas.openxmlformats.org/officeDocument/2006/relationships/image" Target="../media/image125.wmf"/><Relationship Id="rId11" Type="http://schemas.openxmlformats.org/officeDocument/2006/relationships/image" Target="../media/image130.emf"/><Relationship Id="rId5" Type="http://schemas.openxmlformats.org/officeDocument/2006/relationships/image" Target="../media/image124.emf"/><Relationship Id="rId10" Type="http://schemas.openxmlformats.org/officeDocument/2006/relationships/image" Target="../media/image129.e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11" Type="http://schemas.openxmlformats.org/officeDocument/2006/relationships/image" Target="../media/image164.wmf"/><Relationship Id="rId5" Type="http://schemas.openxmlformats.org/officeDocument/2006/relationships/image" Target="../media/image158.wmf"/><Relationship Id="rId10" Type="http://schemas.openxmlformats.org/officeDocument/2006/relationships/image" Target="../media/image163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image" Target="../media/image183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12" Type="http://schemas.openxmlformats.org/officeDocument/2006/relationships/image" Target="../media/image182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11" Type="http://schemas.openxmlformats.org/officeDocument/2006/relationships/image" Target="../media/image181.emf"/><Relationship Id="rId5" Type="http://schemas.openxmlformats.org/officeDocument/2006/relationships/image" Target="../media/image175.wmf"/><Relationship Id="rId10" Type="http://schemas.openxmlformats.org/officeDocument/2006/relationships/image" Target="../media/image180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Relationship Id="rId14" Type="http://schemas.openxmlformats.org/officeDocument/2006/relationships/image" Target="../media/image184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image" Target="../media/image180.wmf"/><Relationship Id="rId3" Type="http://schemas.openxmlformats.org/officeDocument/2006/relationships/image" Target="../media/image187.wmf"/><Relationship Id="rId7" Type="http://schemas.openxmlformats.org/officeDocument/2006/relationships/image" Target="../media/image190.wmf"/><Relationship Id="rId12" Type="http://schemas.openxmlformats.org/officeDocument/2006/relationships/image" Target="../media/image195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89.wmf"/><Relationship Id="rId11" Type="http://schemas.openxmlformats.org/officeDocument/2006/relationships/image" Target="../media/image194.emf"/><Relationship Id="rId5" Type="http://schemas.openxmlformats.org/officeDocument/2006/relationships/image" Target="../media/image188.wmf"/><Relationship Id="rId15" Type="http://schemas.openxmlformats.org/officeDocument/2006/relationships/image" Target="../media/image197.emf"/><Relationship Id="rId10" Type="http://schemas.openxmlformats.org/officeDocument/2006/relationships/image" Target="../media/image193.wmf"/><Relationship Id="rId4" Type="http://schemas.openxmlformats.org/officeDocument/2006/relationships/image" Target="../media/image183.wmf"/><Relationship Id="rId9" Type="http://schemas.openxmlformats.org/officeDocument/2006/relationships/image" Target="../media/image192.wmf"/><Relationship Id="rId14" Type="http://schemas.openxmlformats.org/officeDocument/2006/relationships/image" Target="../media/image196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image" Target="../media/image207.wmf"/><Relationship Id="rId3" Type="http://schemas.openxmlformats.org/officeDocument/2006/relationships/image" Target="../media/image200.wmf"/><Relationship Id="rId7" Type="http://schemas.openxmlformats.org/officeDocument/2006/relationships/image" Target="../media/image176.wmf"/><Relationship Id="rId12" Type="http://schemas.openxmlformats.org/officeDocument/2006/relationships/image" Target="../media/image206.e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11" Type="http://schemas.openxmlformats.org/officeDocument/2006/relationships/image" Target="../media/image180.wmf"/><Relationship Id="rId5" Type="http://schemas.openxmlformats.org/officeDocument/2006/relationships/image" Target="../media/image202.wmf"/><Relationship Id="rId10" Type="http://schemas.openxmlformats.org/officeDocument/2006/relationships/image" Target="../media/image179.wmf"/><Relationship Id="rId4" Type="http://schemas.openxmlformats.org/officeDocument/2006/relationships/image" Target="../media/image201.wmf"/><Relationship Id="rId9" Type="http://schemas.openxmlformats.org/officeDocument/2006/relationships/image" Target="../media/image205.emf"/><Relationship Id="rId14" Type="http://schemas.openxmlformats.org/officeDocument/2006/relationships/image" Target="../media/image20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e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emf"/><Relationship Id="rId7" Type="http://schemas.openxmlformats.org/officeDocument/2006/relationships/image" Target="../media/image22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Relationship Id="rId9" Type="http://schemas.openxmlformats.org/officeDocument/2006/relationships/image" Target="../media/image232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4" Type="http://schemas.openxmlformats.org/officeDocument/2006/relationships/image" Target="../media/image24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4" Type="http://schemas.openxmlformats.org/officeDocument/2006/relationships/image" Target="../media/image255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image" Target="../media/image258.wmf"/><Relationship Id="rId7" Type="http://schemas.openxmlformats.org/officeDocument/2006/relationships/image" Target="../media/image262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10" Type="http://schemas.openxmlformats.org/officeDocument/2006/relationships/image" Target="../media/image265.wmf"/><Relationship Id="rId4" Type="http://schemas.openxmlformats.org/officeDocument/2006/relationships/image" Target="../media/image259.wmf"/><Relationship Id="rId9" Type="http://schemas.openxmlformats.org/officeDocument/2006/relationships/image" Target="../media/image26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emf"/><Relationship Id="rId6" Type="http://schemas.openxmlformats.org/officeDocument/2006/relationships/image" Target="../media/image271.emf"/><Relationship Id="rId5" Type="http://schemas.openxmlformats.org/officeDocument/2006/relationships/image" Target="../media/image270.emf"/><Relationship Id="rId4" Type="http://schemas.openxmlformats.org/officeDocument/2006/relationships/image" Target="../media/image269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emf"/><Relationship Id="rId1" Type="http://schemas.openxmlformats.org/officeDocument/2006/relationships/image" Target="../media/image272.e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3" Type="http://schemas.openxmlformats.org/officeDocument/2006/relationships/image" Target="../media/image281.wmf"/><Relationship Id="rId7" Type="http://schemas.openxmlformats.org/officeDocument/2006/relationships/image" Target="../media/image284.wmf"/><Relationship Id="rId2" Type="http://schemas.openxmlformats.org/officeDocument/2006/relationships/image" Target="../media/image280.wmf"/><Relationship Id="rId1" Type="http://schemas.openxmlformats.org/officeDocument/2006/relationships/image" Target="../media/image274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77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image" Target="../media/image288.wmf"/><Relationship Id="rId7" Type="http://schemas.openxmlformats.org/officeDocument/2006/relationships/image" Target="../media/image292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Relationship Id="rId6" Type="http://schemas.openxmlformats.org/officeDocument/2006/relationships/image" Target="../media/image291.wmf"/><Relationship Id="rId5" Type="http://schemas.openxmlformats.org/officeDocument/2006/relationships/image" Target="../media/image290.wmf"/><Relationship Id="rId4" Type="http://schemas.openxmlformats.org/officeDocument/2006/relationships/image" Target="../media/image289.wmf"/><Relationship Id="rId9" Type="http://schemas.openxmlformats.org/officeDocument/2006/relationships/image" Target="../media/image294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3" Type="http://schemas.openxmlformats.org/officeDocument/2006/relationships/image" Target="../media/image297.wmf"/><Relationship Id="rId7" Type="http://schemas.openxmlformats.org/officeDocument/2006/relationships/image" Target="../media/image301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Relationship Id="rId6" Type="http://schemas.openxmlformats.org/officeDocument/2006/relationships/image" Target="../media/image300.wmf"/><Relationship Id="rId5" Type="http://schemas.openxmlformats.org/officeDocument/2006/relationships/image" Target="../media/image299.wmf"/><Relationship Id="rId4" Type="http://schemas.openxmlformats.org/officeDocument/2006/relationships/image" Target="../media/image298.wmf"/><Relationship Id="rId9" Type="http://schemas.openxmlformats.org/officeDocument/2006/relationships/image" Target="../media/image303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7" Type="http://schemas.openxmlformats.org/officeDocument/2006/relationships/image" Target="../media/image310.e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6" Type="http://schemas.openxmlformats.org/officeDocument/2006/relationships/image" Target="../media/image309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image" Target="../media/image313.wmf"/><Relationship Id="rId7" Type="http://schemas.openxmlformats.org/officeDocument/2006/relationships/image" Target="../media/image317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6" Type="http://schemas.openxmlformats.org/officeDocument/2006/relationships/image" Target="../media/image316.wmf"/><Relationship Id="rId5" Type="http://schemas.openxmlformats.org/officeDocument/2006/relationships/image" Target="../media/image315.wmf"/><Relationship Id="rId10" Type="http://schemas.openxmlformats.org/officeDocument/2006/relationships/image" Target="../media/image320.wmf"/><Relationship Id="rId4" Type="http://schemas.openxmlformats.org/officeDocument/2006/relationships/image" Target="../media/image314.wmf"/><Relationship Id="rId9" Type="http://schemas.openxmlformats.org/officeDocument/2006/relationships/image" Target="../media/image319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3" Type="http://schemas.openxmlformats.org/officeDocument/2006/relationships/image" Target="../media/image323.wmf"/><Relationship Id="rId7" Type="http://schemas.openxmlformats.org/officeDocument/2006/relationships/image" Target="../media/image327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6" Type="http://schemas.openxmlformats.org/officeDocument/2006/relationships/image" Target="../media/image326.wmf"/><Relationship Id="rId5" Type="http://schemas.openxmlformats.org/officeDocument/2006/relationships/image" Target="../media/image325.wmf"/><Relationship Id="rId4" Type="http://schemas.openxmlformats.org/officeDocument/2006/relationships/image" Target="../media/image324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e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Relationship Id="rId4" Type="http://schemas.openxmlformats.org/officeDocument/2006/relationships/image" Target="../media/image332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Relationship Id="rId4" Type="http://schemas.openxmlformats.org/officeDocument/2006/relationships/image" Target="../media/image33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emf"/><Relationship Id="rId2" Type="http://schemas.openxmlformats.org/officeDocument/2006/relationships/image" Target="../media/image338.emf"/><Relationship Id="rId1" Type="http://schemas.openxmlformats.org/officeDocument/2006/relationships/image" Target="../media/image337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emf"/><Relationship Id="rId2" Type="http://schemas.openxmlformats.org/officeDocument/2006/relationships/image" Target="../media/image341.wmf"/><Relationship Id="rId1" Type="http://schemas.openxmlformats.org/officeDocument/2006/relationships/image" Target="../media/image34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3" Type="http://schemas.openxmlformats.org/officeDocument/2006/relationships/image" Target="../media/image348.wmf"/><Relationship Id="rId7" Type="http://schemas.openxmlformats.org/officeDocument/2006/relationships/image" Target="../media/image180.wmf"/><Relationship Id="rId12" Type="http://schemas.openxmlformats.org/officeDocument/2006/relationships/image" Target="../media/image356.wmf"/><Relationship Id="rId2" Type="http://schemas.openxmlformats.org/officeDocument/2006/relationships/image" Target="../media/image347.wmf"/><Relationship Id="rId1" Type="http://schemas.openxmlformats.org/officeDocument/2006/relationships/image" Target="../media/image346.wmf"/><Relationship Id="rId6" Type="http://schemas.openxmlformats.org/officeDocument/2006/relationships/image" Target="../media/image351.wmf"/><Relationship Id="rId11" Type="http://schemas.openxmlformats.org/officeDocument/2006/relationships/image" Target="../media/image355.wmf"/><Relationship Id="rId5" Type="http://schemas.openxmlformats.org/officeDocument/2006/relationships/image" Target="../media/image350.emf"/><Relationship Id="rId10" Type="http://schemas.openxmlformats.org/officeDocument/2006/relationships/image" Target="../media/image354.wmf"/><Relationship Id="rId4" Type="http://schemas.openxmlformats.org/officeDocument/2006/relationships/image" Target="../media/image349.wmf"/><Relationship Id="rId9" Type="http://schemas.openxmlformats.org/officeDocument/2006/relationships/image" Target="../media/image353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wmf"/><Relationship Id="rId7" Type="http://schemas.openxmlformats.org/officeDocument/2006/relationships/image" Target="../media/image361.wmf"/><Relationship Id="rId2" Type="http://schemas.openxmlformats.org/officeDocument/2006/relationships/image" Target="../media/image348.wmf"/><Relationship Id="rId1" Type="http://schemas.openxmlformats.org/officeDocument/2006/relationships/image" Target="../media/image357.wmf"/><Relationship Id="rId6" Type="http://schemas.openxmlformats.org/officeDocument/2006/relationships/image" Target="../media/image360.wmf"/><Relationship Id="rId5" Type="http://schemas.openxmlformats.org/officeDocument/2006/relationships/image" Target="../media/image359.wmf"/><Relationship Id="rId4" Type="http://schemas.openxmlformats.org/officeDocument/2006/relationships/image" Target="../media/image358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wmf"/><Relationship Id="rId2" Type="http://schemas.openxmlformats.org/officeDocument/2006/relationships/image" Target="../media/image363.wmf"/><Relationship Id="rId1" Type="http://schemas.openxmlformats.org/officeDocument/2006/relationships/image" Target="../media/image362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2.wmf"/><Relationship Id="rId1" Type="http://schemas.openxmlformats.org/officeDocument/2006/relationships/image" Target="../media/image365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6.wmf"/><Relationship Id="rId1" Type="http://schemas.openxmlformats.org/officeDocument/2006/relationships/image" Target="../media/image363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wmf"/><Relationship Id="rId2" Type="http://schemas.openxmlformats.org/officeDocument/2006/relationships/image" Target="../media/image367.wmf"/><Relationship Id="rId1" Type="http://schemas.openxmlformats.org/officeDocument/2006/relationships/image" Target="../media/image364.wmf"/><Relationship Id="rId6" Type="http://schemas.openxmlformats.org/officeDocument/2006/relationships/image" Target="../media/image371.wmf"/><Relationship Id="rId5" Type="http://schemas.openxmlformats.org/officeDocument/2006/relationships/image" Target="../media/image370.wmf"/><Relationship Id="rId4" Type="http://schemas.openxmlformats.org/officeDocument/2006/relationships/image" Target="../media/image369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wmf"/><Relationship Id="rId3" Type="http://schemas.openxmlformats.org/officeDocument/2006/relationships/image" Target="../media/image374.wmf"/><Relationship Id="rId7" Type="http://schemas.openxmlformats.org/officeDocument/2006/relationships/image" Target="../media/image378.wmf"/><Relationship Id="rId2" Type="http://schemas.openxmlformats.org/officeDocument/2006/relationships/image" Target="../media/image373.emf"/><Relationship Id="rId1" Type="http://schemas.openxmlformats.org/officeDocument/2006/relationships/image" Target="../media/image372.wmf"/><Relationship Id="rId6" Type="http://schemas.openxmlformats.org/officeDocument/2006/relationships/image" Target="../media/image377.wmf"/><Relationship Id="rId5" Type="http://schemas.openxmlformats.org/officeDocument/2006/relationships/image" Target="../media/image376.wmf"/><Relationship Id="rId10" Type="http://schemas.openxmlformats.org/officeDocument/2006/relationships/image" Target="../media/image380.wmf"/><Relationship Id="rId4" Type="http://schemas.openxmlformats.org/officeDocument/2006/relationships/image" Target="../media/image375.wmf"/><Relationship Id="rId9" Type="http://schemas.openxmlformats.org/officeDocument/2006/relationships/image" Target="../media/image37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wmf"/><Relationship Id="rId7" Type="http://schemas.openxmlformats.org/officeDocument/2006/relationships/image" Target="../media/image48.e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wmf"/><Relationship Id="rId9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3.wmf"/><Relationship Id="rId7" Type="http://schemas.openxmlformats.org/officeDocument/2006/relationships/image" Target="../media/image38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emf"/><Relationship Id="rId4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213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6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6.bin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6.bin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5.bin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4.bin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6.bin"/><Relationship Id="rId5" Type="http://schemas.openxmlformats.org/officeDocument/2006/relationships/oleObject" Target="../embeddings/oleObject135.bin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4.bin"/><Relationship Id="rId9" Type="http://schemas.openxmlformats.org/officeDocument/2006/relationships/oleObject" Target="../embeddings/oleObject13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4.bin"/><Relationship Id="rId5" Type="http://schemas.openxmlformats.org/officeDocument/2006/relationships/oleObject" Target="../embeddings/oleObject143.bin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2.bin"/><Relationship Id="rId9" Type="http://schemas.openxmlformats.org/officeDocument/2006/relationships/oleObject" Target="../embeddings/oleObject14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52.bin"/><Relationship Id="rId5" Type="http://schemas.openxmlformats.org/officeDocument/2006/relationships/oleObject" Target="../embeddings/oleObject151.bin"/><Relationship Id="rId4" Type="http://schemas.openxmlformats.org/officeDocument/2006/relationships/oleObject" Target="../embeddings/oleObject150.bin"/><Relationship Id="rId9" Type="http://schemas.openxmlformats.org/officeDocument/2006/relationships/oleObject" Target="../embeddings/oleObject15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oleObject" Target="../embeddings/Microsoft_Office_Word_97_-_2003___7.doc"/><Relationship Id="rId3" Type="http://schemas.openxmlformats.org/officeDocument/2006/relationships/oleObject" Target="../embeddings/Microsoft_Office_Word_97_-_2003___4.doc"/><Relationship Id="rId7" Type="http://schemas.openxmlformats.org/officeDocument/2006/relationships/oleObject" Target="../embeddings/oleObject159.bin"/><Relationship Id="rId12" Type="http://schemas.openxmlformats.org/officeDocument/2006/relationships/oleObject" Target="../embeddings/Microsoft_Office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8.bin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7.bin"/><Relationship Id="rId10" Type="http://schemas.openxmlformats.org/officeDocument/2006/relationships/oleObject" Target="../embeddings/Microsoft_Office_Word_97_-_2003___5.doc"/><Relationship Id="rId4" Type="http://schemas.openxmlformats.org/officeDocument/2006/relationships/oleObject" Target="../embeddings/oleObject156.bin"/><Relationship Id="rId9" Type="http://schemas.openxmlformats.org/officeDocument/2006/relationships/oleObject" Target="../embeddings/oleObject16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8.doc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66.bin"/><Relationship Id="rId5" Type="http://schemas.openxmlformats.org/officeDocument/2006/relationships/oleObject" Target="../embeddings/oleObject165.bin"/><Relationship Id="rId4" Type="http://schemas.openxmlformats.org/officeDocument/2006/relationships/oleObject" Target="../embeddings/oleObject16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2.bin"/><Relationship Id="rId12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1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71.bin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80.bin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69.bin"/><Relationship Id="rId9" Type="http://schemas.openxmlformats.org/officeDocument/2006/relationships/oleObject" Target="../embeddings/oleObject174.bin"/><Relationship Id="rId14" Type="http://schemas.openxmlformats.org/officeDocument/2006/relationships/oleObject" Target="../embeddings/oleObject17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oleObject" Target="../embeddings/oleObject192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6.bin"/><Relationship Id="rId12" Type="http://schemas.openxmlformats.org/officeDocument/2006/relationships/oleObject" Target="../embeddings/oleObject191.bin"/><Relationship Id="rId1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5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85.bin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94.bin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3.bin"/><Relationship Id="rId9" Type="http://schemas.openxmlformats.org/officeDocument/2006/relationships/oleObject" Target="../embeddings/oleObject188.bin"/><Relationship Id="rId14" Type="http://schemas.openxmlformats.org/officeDocument/2006/relationships/oleObject" Target="../embeddings/oleObject19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201.bin"/><Relationship Id="rId12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0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00.bin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9.bin"/><Relationship Id="rId10" Type="http://schemas.openxmlformats.org/officeDocument/2006/relationships/oleObject" Target="../embeddings/oleObject204.bin"/><Relationship Id="rId4" Type="http://schemas.openxmlformats.org/officeDocument/2006/relationships/oleObject" Target="../embeddings/oleObject198.bin"/><Relationship Id="rId9" Type="http://schemas.openxmlformats.org/officeDocument/2006/relationships/oleObject" Target="../embeddings/oleObject203.bin"/><Relationship Id="rId14" Type="http://schemas.openxmlformats.org/officeDocument/2006/relationships/oleObject" Target="../embeddings/oleObject20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14.bin"/><Relationship Id="rId5" Type="http://schemas.openxmlformats.org/officeDocument/2006/relationships/oleObject" Target="../embeddings/oleObject213.bin"/><Relationship Id="rId4" Type="http://schemas.openxmlformats.org/officeDocument/2006/relationships/oleObject" Target="../embeddings/oleObject21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21.bin"/><Relationship Id="rId12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20.bin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19.bin"/><Relationship Id="rId10" Type="http://schemas.openxmlformats.org/officeDocument/2006/relationships/oleObject" Target="../embeddings/oleObject224.bin"/><Relationship Id="rId4" Type="http://schemas.openxmlformats.org/officeDocument/2006/relationships/oleObject" Target="../embeddings/oleObject218.bin"/><Relationship Id="rId9" Type="http://schemas.openxmlformats.org/officeDocument/2006/relationships/oleObject" Target="../embeddings/oleObject22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31.bin"/><Relationship Id="rId12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30.bin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29.bin"/><Relationship Id="rId10" Type="http://schemas.openxmlformats.org/officeDocument/2006/relationships/oleObject" Target="../embeddings/oleObject234.bin"/><Relationship Id="rId4" Type="http://schemas.openxmlformats.org/officeDocument/2006/relationships/oleObject" Target="../embeddings/oleObject228.bin"/><Relationship Id="rId9" Type="http://schemas.openxmlformats.org/officeDocument/2006/relationships/oleObject" Target="../embeddings/oleObject23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40.bin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39.bin"/><Relationship Id="rId10" Type="http://schemas.openxmlformats.org/officeDocument/2006/relationships/oleObject" Target="../embeddings/oleObject244.bin"/><Relationship Id="rId4" Type="http://schemas.openxmlformats.org/officeDocument/2006/relationships/oleObject" Target="../embeddings/oleObject238.bin"/><Relationship Id="rId9" Type="http://schemas.openxmlformats.org/officeDocument/2006/relationships/oleObject" Target="../embeddings/oleObject24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49.bin"/><Relationship Id="rId5" Type="http://schemas.openxmlformats.org/officeDocument/2006/relationships/oleObject" Target="../embeddings/oleObject248.bin"/><Relationship Id="rId4" Type="http://schemas.openxmlformats.org/officeDocument/2006/relationships/oleObject" Target="../embeddings/oleObject24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54.bin"/><Relationship Id="rId5" Type="http://schemas.openxmlformats.org/officeDocument/2006/relationships/oleObject" Target="../embeddings/oleObject253.bin"/><Relationship Id="rId4" Type="http://schemas.openxmlformats.org/officeDocument/2006/relationships/oleObject" Target="../embeddings/oleObject25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60.bin"/><Relationship Id="rId5" Type="http://schemas.openxmlformats.org/officeDocument/2006/relationships/oleObject" Target="../embeddings/oleObject259.bin"/><Relationship Id="rId4" Type="http://schemas.openxmlformats.org/officeDocument/2006/relationships/oleObject" Target="../embeddings/oleObject25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5.bin"/><Relationship Id="rId12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64.bin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3.bin"/><Relationship Id="rId10" Type="http://schemas.openxmlformats.org/officeDocument/2006/relationships/oleObject" Target="../embeddings/oleObject268.bin"/><Relationship Id="rId4" Type="http://schemas.openxmlformats.org/officeDocument/2006/relationships/oleObject" Target="../embeddings/oleObject262.bin"/><Relationship Id="rId9" Type="http://schemas.openxmlformats.org/officeDocument/2006/relationships/oleObject" Target="../embeddings/oleObject26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2.doc"/><Relationship Id="rId3" Type="http://schemas.openxmlformats.org/officeDocument/2006/relationships/oleObject" Target="../embeddings/Microsoft_Office_Word_97_-_2003___1.doc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Microsoft_Office_Word_97_-_2003___3.doc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73.bin"/><Relationship Id="rId5" Type="http://schemas.openxmlformats.org/officeDocument/2006/relationships/oleObject" Target="../embeddings/oleObject272.bin"/><Relationship Id="rId4" Type="http://schemas.openxmlformats.org/officeDocument/2006/relationships/oleObject" Target="../embeddings/Microsoft_Office_Word_97_-_2003___9.doc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79.bin"/><Relationship Id="rId5" Type="http://schemas.openxmlformats.org/officeDocument/2006/relationships/oleObject" Target="../embeddings/oleObject278.bin"/><Relationship Id="rId10" Type="http://schemas.openxmlformats.org/officeDocument/2006/relationships/oleObject" Target="../embeddings/oleObject283.bin"/><Relationship Id="rId4" Type="http://schemas.openxmlformats.org/officeDocument/2006/relationships/oleObject" Target="../embeddings/oleObject277.bin"/><Relationship Id="rId9" Type="http://schemas.openxmlformats.org/officeDocument/2006/relationships/oleObject" Target="../embeddings/oleObject28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87.bin"/><Relationship Id="rId5" Type="http://schemas.openxmlformats.org/officeDocument/2006/relationships/oleObject" Target="../embeddings/oleObject286.bin"/><Relationship Id="rId10" Type="http://schemas.openxmlformats.org/officeDocument/2006/relationships/oleObject" Target="../embeddings/oleObject291.bin"/><Relationship Id="rId4" Type="http://schemas.openxmlformats.org/officeDocument/2006/relationships/oleObject" Target="../embeddings/oleObject285.bin"/><Relationship Id="rId9" Type="http://schemas.openxmlformats.org/officeDocument/2006/relationships/oleObject" Target="../embeddings/oleObject29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95.bin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4.bin"/><Relationship Id="rId10" Type="http://schemas.openxmlformats.org/officeDocument/2006/relationships/oleObject" Target="../embeddings/oleObject299.bin"/><Relationship Id="rId4" Type="http://schemas.openxmlformats.org/officeDocument/2006/relationships/oleObject" Target="../embeddings/oleObject293.bin"/><Relationship Id="rId9" Type="http://schemas.openxmlformats.org/officeDocument/2006/relationships/oleObject" Target="../embeddings/oleObject29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6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04.bin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3.bin"/><Relationship Id="rId10" Type="http://schemas.openxmlformats.org/officeDocument/2006/relationships/oleObject" Target="../embeddings/oleObject308.bin"/><Relationship Id="rId4" Type="http://schemas.openxmlformats.org/officeDocument/2006/relationships/oleObject" Target="../embeddings/oleObject302.bin"/><Relationship Id="rId9" Type="http://schemas.openxmlformats.org/officeDocument/2006/relationships/oleObject" Target="../embeddings/oleObject30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5.bin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13.bin"/><Relationship Id="rId5" Type="http://schemas.openxmlformats.org/officeDocument/2006/relationships/oleObject" Target="../embeddings/oleObject312.bin"/><Relationship Id="rId4" Type="http://schemas.openxmlformats.org/officeDocument/2006/relationships/oleObject" Target="../embeddings/oleObject311.bin"/><Relationship Id="rId9" Type="http://schemas.openxmlformats.org/officeDocument/2006/relationships/oleObject" Target="../embeddings/oleObject31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2.bin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21.bin"/><Relationship Id="rId12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320.bin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19.bin"/><Relationship Id="rId10" Type="http://schemas.openxmlformats.org/officeDocument/2006/relationships/oleObject" Target="../embeddings/oleObject324.bin"/><Relationship Id="rId4" Type="http://schemas.openxmlformats.org/officeDocument/2006/relationships/oleObject" Target="../embeddings/oleObject318.bin"/><Relationship Id="rId9" Type="http://schemas.openxmlformats.org/officeDocument/2006/relationships/oleObject" Target="../embeddings/oleObject32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2.bin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30.bin"/><Relationship Id="rId5" Type="http://schemas.openxmlformats.org/officeDocument/2006/relationships/oleObject" Target="../embeddings/oleObject329.bin"/><Relationship Id="rId10" Type="http://schemas.openxmlformats.org/officeDocument/2006/relationships/oleObject" Target="../embeddings/oleObject334.bin"/><Relationship Id="rId4" Type="http://schemas.openxmlformats.org/officeDocument/2006/relationships/oleObject" Target="../embeddings/oleObject328.bin"/><Relationship Id="rId9" Type="http://schemas.openxmlformats.org/officeDocument/2006/relationships/oleObject" Target="../embeddings/oleObject33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38.bin"/><Relationship Id="rId5" Type="http://schemas.openxmlformats.org/officeDocument/2006/relationships/oleObject" Target="../embeddings/oleObject337.bin"/><Relationship Id="rId4" Type="http://schemas.openxmlformats.org/officeDocument/2006/relationships/oleObject" Target="../embeddings/oleObject33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42.bin"/><Relationship Id="rId5" Type="http://schemas.openxmlformats.org/officeDocument/2006/relationships/oleObject" Target="../embeddings/oleObject341.bin"/><Relationship Id="rId4" Type="http://schemas.openxmlformats.org/officeDocument/2006/relationships/oleObject" Target="../embeddings/oleObject34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3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Microsoft_Office_Word_97_-_2003___12.doc"/><Relationship Id="rId4" Type="http://schemas.openxmlformats.org/officeDocument/2006/relationships/oleObject" Target="../embeddings/Microsoft_Office_Word_97_-_2003___11.doc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5" Type="http://schemas.openxmlformats.org/officeDocument/2006/relationships/oleObject" Target="../embeddings/Microsoft_Office_Word_97_-_2003___14.doc"/><Relationship Id="rId4" Type="http://schemas.openxmlformats.org/officeDocument/2006/relationships/oleObject" Target="../embeddings/oleObject34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5" Type="http://schemas.openxmlformats.org/officeDocument/2006/relationships/oleObject" Target="../embeddings/oleObject346.bin"/><Relationship Id="rId4" Type="http://schemas.openxmlformats.org/officeDocument/2006/relationships/oleObject" Target="../embeddings/oleObject34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1.bin"/><Relationship Id="rId13" Type="http://schemas.openxmlformats.org/officeDocument/2006/relationships/oleObject" Target="../embeddings/oleObject356.bin"/><Relationship Id="rId3" Type="http://schemas.openxmlformats.org/officeDocument/2006/relationships/oleObject" Target="../embeddings/Microsoft_Office_Word_97_-_2003___15.doc"/><Relationship Id="rId7" Type="http://schemas.openxmlformats.org/officeDocument/2006/relationships/oleObject" Target="../embeddings/oleObject350.bin"/><Relationship Id="rId12" Type="http://schemas.openxmlformats.org/officeDocument/2006/relationships/oleObject" Target="../embeddings/oleObject3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349.bin"/><Relationship Id="rId11" Type="http://schemas.openxmlformats.org/officeDocument/2006/relationships/oleObject" Target="../embeddings/oleObject354.bin"/><Relationship Id="rId5" Type="http://schemas.openxmlformats.org/officeDocument/2006/relationships/oleObject" Target="../embeddings/oleObject348.bin"/><Relationship Id="rId10" Type="http://schemas.openxmlformats.org/officeDocument/2006/relationships/oleObject" Target="../embeddings/oleObject353.bin"/><Relationship Id="rId4" Type="http://schemas.openxmlformats.org/officeDocument/2006/relationships/oleObject" Target="../embeddings/oleObject347.bin"/><Relationship Id="rId9" Type="http://schemas.openxmlformats.org/officeDocument/2006/relationships/oleObject" Target="../embeddings/oleObject352.bin"/><Relationship Id="rId14" Type="http://schemas.openxmlformats.org/officeDocument/2006/relationships/oleObject" Target="../embeddings/oleObject35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3.bin"/><Relationship Id="rId3" Type="http://schemas.openxmlformats.org/officeDocument/2006/relationships/oleObject" Target="../embeddings/oleObject358.bin"/><Relationship Id="rId7" Type="http://schemas.openxmlformats.org/officeDocument/2006/relationships/oleObject" Target="../embeddings/oleObject3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361.bin"/><Relationship Id="rId5" Type="http://schemas.openxmlformats.org/officeDocument/2006/relationships/oleObject" Target="../embeddings/oleObject360.bin"/><Relationship Id="rId4" Type="http://schemas.openxmlformats.org/officeDocument/2006/relationships/oleObject" Target="../embeddings/oleObject359.bin"/><Relationship Id="rId9" Type="http://schemas.openxmlformats.org/officeDocument/2006/relationships/oleObject" Target="../embeddings/oleObject36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5" Type="http://schemas.openxmlformats.org/officeDocument/2006/relationships/oleObject" Target="../embeddings/oleObject367.bin"/><Relationship Id="rId4" Type="http://schemas.openxmlformats.org/officeDocument/2006/relationships/oleObject" Target="../embeddings/oleObject36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oleObject" Target="../embeddings/oleObject36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4" Type="http://schemas.openxmlformats.org/officeDocument/2006/relationships/oleObject" Target="../embeddings/oleObject371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7.bin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375.bin"/><Relationship Id="rId5" Type="http://schemas.openxmlformats.org/officeDocument/2006/relationships/oleObject" Target="../embeddings/oleObject374.bin"/><Relationship Id="rId4" Type="http://schemas.openxmlformats.org/officeDocument/2006/relationships/oleObject" Target="../embeddings/oleObject373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3.bin"/><Relationship Id="rId3" Type="http://schemas.openxmlformats.org/officeDocument/2006/relationships/oleObject" Target="../embeddings/oleObject378.bin"/><Relationship Id="rId7" Type="http://schemas.openxmlformats.org/officeDocument/2006/relationships/oleObject" Target="../embeddings/oleObject382.bin"/><Relationship Id="rId12" Type="http://schemas.openxmlformats.org/officeDocument/2006/relationships/oleObject" Target="../embeddings/oleObject3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381.bin"/><Relationship Id="rId11" Type="http://schemas.openxmlformats.org/officeDocument/2006/relationships/oleObject" Target="../embeddings/oleObject386.bin"/><Relationship Id="rId5" Type="http://schemas.openxmlformats.org/officeDocument/2006/relationships/oleObject" Target="../embeddings/oleObject380.bin"/><Relationship Id="rId10" Type="http://schemas.openxmlformats.org/officeDocument/2006/relationships/oleObject" Target="../embeddings/oleObject385.bin"/><Relationship Id="rId4" Type="http://schemas.openxmlformats.org/officeDocument/2006/relationships/oleObject" Target="../embeddings/oleObject379.bin"/><Relationship Id="rId9" Type="http://schemas.openxmlformats.org/officeDocument/2006/relationships/oleObject" Target="../embeddings/oleObject38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9805" y="116632"/>
            <a:ext cx="8288659" cy="1575172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       第二节   </a:t>
            </a:r>
            <a:endParaRPr lang="en-US" altLang="zh-CN" sz="4800" b="1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换元积分法和分部积分法</a:t>
            </a:r>
            <a:endParaRPr lang="zh-CN" altLang="en-US" sz="4800" b="1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31504" y="2780928"/>
            <a:ext cx="4068688" cy="657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二</a:t>
            </a:r>
            <a:r>
              <a:rPr lang="zh-CN" altLang="en-US" sz="4000" b="1" dirty="0" smtClean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分部积分法</a:t>
            </a:r>
          </a:p>
        </p:txBody>
      </p:sp>
      <p:sp>
        <p:nvSpPr>
          <p:cNvPr id="17" name="Rectangle 3078"/>
          <p:cNvSpPr>
            <a:spLocks noChangeArrowheads="1"/>
          </p:cNvSpPr>
          <p:nvPr/>
        </p:nvSpPr>
        <p:spPr bwMode="auto">
          <a:xfrm>
            <a:off x="1475928" y="3933056"/>
            <a:ext cx="6408440" cy="1577725"/>
          </a:xfrm>
          <a:prstGeom prst="rect">
            <a:avLst/>
          </a:prstGeom>
          <a:solidFill>
            <a:srgbClr val="FFFF99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ea typeface="楷体_GB2312" pitchFamily="49" charset="-122"/>
              </a:rPr>
              <a:t>重点：换元法和</a:t>
            </a:r>
            <a:r>
              <a:rPr lang="zh-CN" altLang="en-US" sz="3200" b="1" dirty="0" smtClean="0">
                <a:solidFill>
                  <a:srgbClr val="00B050"/>
                </a:solidFill>
                <a:ea typeface="楷体_GB2312" pitchFamily="49" charset="-122"/>
              </a:rPr>
              <a:t>分部积分法的应用</a:t>
            </a:r>
          </a:p>
          <a:p>
            <a:r>
              <a:rPr lang="zh-CN" altLang="en-US" sz="3200" b="1" dirty="0" smtClean="0">
                <a:solidFill>
                  <a:srgbClr val="00B050"/>
                </a:solidFill>
                <a:ea typeface="楷体_GB2312" pitchFamily="49" charset="-122"/>
              </a:rPr>
              <a:t>难点</a:t>
            </a:r>
            <a:r>
              <a:rPr lang="zh-CN" altLang="en-US" sz="3200" b="1" dirty="0">
                <a:solidFill>
                  <a:srgbClr val="00B050"/>
                </a:solidFill>
                <a:ea typeface="楷体_GB2312" pitchFamily="49" charset="-122"/>
              </a:rPr>
              <a:t>：换元法的应用要点与</a:t>
            </a:r>
            <a:r>
              <a:rPr lang="zh-CN" altLang="en-US" sz="3200" b="1" dirty="0" smtClean="0">
                <a:solidFill>
                  <a:srgbClr val="00B050"/>
                </a:solidFill>
                <a:ea typeface="楷体_GB2312" pitchFamily="49" charset="-122"/>
              </a:rPr>
              <a:t>灵活性</a:t>
            </a:r>
            <a:endParaRPr lang="en-US" altLang="zh-CN" sz="3200" b="1" dirty="0" smtClean="0">
              <a:solidFill>
                <a:srgbClr val="00B050"/>
              </a:solidFill>
              <a:ea typeface="楷体_GB2312" pitchFamily="49" charset="-122"/>
            </a:endParaRPr>
          </a:p>
          <a:p>
            <a:r>
              <a:rPr lang="zh-CN" altLang="en-US" sz="3200" b="1" dirty="0" smtClean="0">
                <a:solidFill>
                  <a:srgbClr val="00B050"/>
                </a:solidFill>
                <a:ea typeface="楷体_GB2312" pitchFamily="49" charset="-122"/>
              </a:rPr>
              <a:t>             分部积分法</a:t>
            </a:r>
            <a:r>
              <a:rPr lang="zh-CN" altLang="en-US" sz="3200" b="1" dirty="0">
                <a:solidFill>
                  <a:srgbClr val="00B050"/>
                </a:solidFill>
                <a:ea typeface="楷体_GB2312" pitchFamily="49" charset="-122"/>
              </a:rPr>
              <a:t>的应用</a:t>
            </a:r>
            <a:r>
              <a:rPr lang="zh-CN" altLang="en-US" sz="3200" b="1" dirty="0" smtClean="0">
                <a:solidFill>
                  <a:srgbClr val="00B050"/>
                </a:solidFill>
                <a:ea typeface="楷体_GB2312" pitchFamily="49" charset="-122"/>
              </a:rPr>
              <a:t>要点</a:t>
            </a:r>
            <a:endParaRPr lang="zh-CN" altLang="en-US" sz="3200" b="1" dirty="0">
              <a:solidFill>
                <a:srgbClr val="00B050"/>
              </a:solidFill>
              <a:ea typeface="楷体_GB2312" pitchFamily="49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51384" y="1844749"/>
            <a:ext cx="4805536" cy="7921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zh-CN" altLang="en-US" sz="4000" b="1" baseline="0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一</a:t>
            </a:r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、换元积分法</a:t>
            </a:r>
            <a:endParaRPr lang="zh-CN" altLang="en-US" sz="4000" b="1" baseline="0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0679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11430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</a:t>
            </a:r>
            <a:r>
              <a:rPr lang="zh-CN" altLang="en-US" sz="2800" b="1">
                <a:solidFill>
                  <a:srgbClr val="0000FF"/>
                </a:solidFill>
              </a:rPr>
              <a:t>   </a:t>
            </a:r>
            <a:r>
              <a:rPr lang="zh-CN" altLang="en-US" sz="2800" b="1"/>
              <a:t>求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2743200" y="990600"/>
          <a:ext cx="4267200" cy="592138"/>
        </p:xfrm>
        <a:graphic>
          <a:graphicData uri="http://schemas.openxmlformats.org/presentationml/2006/ole">
            <p:oleObj spid="_x0000_s907310" name="公式" r:id="rId3" imgW="2184400" imgH="304800" progId="Equation.3">
              <p:embed/>
            </p:oleObj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2286000" y="1752600"/>
          <a:ext cx="3962400" cy="1038225"/>
        </p:xfrm>
        <a:graphic>
          <a:graphicData uri="http://schemas.openxmlformats.org/presentationml/2006/ole">
            <p:oleObj spid="_x0000_s907311" name="公式" r:id="rId4" imgW="2209638" imgH="571402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233972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1026"/>
          <p:cNvSpPr txBox="1">
            <a:spLocks noChangeArrowheads="1"/>
          </p:cNvSpPr>
          <p:nvPr/>
        </p:nvSpPr>
        <p:spPr bwMode="auto">
          <a:xfrm>
            <a:off x="1143000" y="7445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2800" b="1" dirty="0"/>
              <a:t>求</a:t>
            </a:r>
          </a:p>
        </p:txBody>
      </p:sp>
      <p:graphicFrame>
        <p:nvGraphicFramePr>
          <p:cNvPr id="10242" name="Object 1027"/>
          <p:cNvGraphicFramePr>
            <a:graphicFrameLocks noChangeAspect="1"/>
          </p:cNvGraphicFramePr>
          <p:nvPr/>
        </p:nvGraphicFramePr>
        <p:xfrm>
          <a:off x="2717800" y="533400"/>
          <a:ext cx="1625600" cy="889000"/>
        </p:xfrm>
        <a:graphic>
          <a:graphicData uri="http://schemas.openxmlformats.org/presentationml/2006/ole">
            <p:oleObj spid="_x0000_s908444" name="公式" r:id="rId3" imgW="1625600" imgH="889000" progId="Equation.3">
              <p:embed/>
            </p:oleObj>
          </a:graphicData>
        </a:graphic>
      </p:graphicFrame>
      <p:sp>
        <p:nvSpPr>
          <p:cNvPr id="59396" name="Text Box 1028"/>
          <p:cNvSpPr txBox="1">
            <a:spLocks noChangeArrowheads="1"/>
          </p:cNvSpPr>
          <p:nvPr/>
        </p:nvSpPr>
        <p:spPr bwMode="auto">
          <a:xfrm>
            <a:off x="1219200" y="18113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59397" name="Object 1029"/>
          <p:cNvGraphicFramePr>
            <a:graphicFrameLocks noChangeAspect="1"/>
          </p:cNvGraphicFramePr>
          <p:nvPr/>
        </p:nvGraphicFramePr>
        <p:xfrm>
          <a:off x="2057400" y="1600200"/>
          <a:ext cx="1524000" cy="889000"/>
        </p:xfrm>
        <a:graphic>
          <a:graphicData uri="http://schemas.openxmlformats.org/presentationml/2006/ole">
            <p:oleObj spid="_x0000_s908445" name="公式" r:id="rId4" imgW="1524000" imgH="889000" progId="Equation.3">
              <p:embed/>
            </p:oleObj>
          </a:graphicData>
        </a:graphic>
      </p:graphicFrame>
      <p:graphicFrame>
        <p:nvGraphicFramePr>
          <p:cNvPr id="59398" name="Object 1030"/>
          <p:cNvGraphicFramePr>
            <a:graphicFrameLocks noChangeAspect="1"/>
          </p:cNvGraphicFramePr>
          <p:nvPr/>
        </p:nvGraphicFramePr>
        <p:xfrm>
          <a:off x="3822700" y="1581150"/>
          <a:ext cx="2552700" cy="927100"/>
        </p:xfrm>
        <a:graphic>
          <a:graphicData uri="http://schemas.openxmlformats.org/presentationml/2006/ole">
            <p:oleObj spid="_x0000_s908446" name="公式" r:id="rId5" imgW="2543297" imgH="914449" progId="Equation.3">
              <p:embed/>
            </p:oleObj>
          </a:graphicData>
        </a:graphic>
      </p:graphicFrame>
      <p:graphicFrame>
        <p:nvGraphicFramePr>
          <p:cNvPr id="59399" name="Object 1031"/>
          <p:cNvGraphicFramePr>
            <a:graphicFrameLocks noChangeAspect="1"/>
          </p:cNvGraphicFramePr>
          <p:nvPr/>
        </p:nvGraphicFramePr>
        <p:xfrm>
          <a:off x="1765300" y="2679700"/>
          <a:ext cx="2717800" cy="1054100"/>
        </p:xfrm>
        <a:graphic>
          <a:graphicData uri="http://schemas.openxmlformats.org/presentationml/2006/ole">
            <p:oleObj spid="_x0000_s908447" name="公式" r:id="rId6" imgW="2717800" imgH="1054100" progId="Equation.3">
              <p:embed/>
            </p:oleObj>
          </a:graphicData>
        </a:graphic>
      </p:graphicFrame>
      <p:graphicFrame>
        <p:nvGraphicFramePr>
          <p:cNvPr id="59400" name="Object 1032"/>
          <p:cNvGraphicFramePr>
            <a:graphicFrameLocks noChangeAspect="1"/>
          </p:cNvGraphicFramePr>
          <p:nvPr/>
        </p:nvGraphicFramePr>
        <p:xfrm>
          <a:off x="4584700" y="2667000"/>
          <a:ext cx="2730500" cy="927100"/>
        </p:xfrm>
        <a:graphic>
          <a:graphicData uri="http://schemas.openxmlformats.org/presentationml/2006/ole">
            <p:oleObj spid="_x0000_s908448" name="公式" r:id="rId7" imgW="2730500" imgH="927100" progId="Equation.3">
              <p:embed/>
            </p:oleObj>
          </a:graphicData>
        </a:graphic>
      </p:graphicFrame>
      <p:graphicFrame>
        <p:nvGraphicFramePr>
          <p:cNvPr id="59401" name="Object 1033"/>
          <p:cNvGraphicFramePr>
            <a:graphicFrameLocks noChangeAspect="1"/>
          </p:cNvGraphicFramePr>
          <p:nvPr/>
        </p:nvGraphicFramePr>
        <p:xfrm>
          <a:off x="1765300" y="3848100"/>
          <a:ext cx="3708400" cy="889000"/>
        </p:xfrm>
        <a:graphic>
          <a:graphicData uri="http://schemas.openxmlformats.org/presentationml/2006/ole">
            <p:oleObj spid="_x0000_s908449" name="公式" r:id="rId8" imgW="3708400" imgH="889000" progId="Equation.3">
              <p:embed/>
            </p:oleObj>
          </a:graphicData>
        </a:graphic>
      </p:graphicFrame>
      <p:graphicFrame>
        <p:nvGraphicFramePr>
          <p:cNvPr id="59402" name="Object 1034"/>
          <p:cNvGraphicFramePr>
            <a:graphicFrameLocks noChangeAspect="1"/>
          </p:cNvGraphicFramePr>
          <p:nvPr/>
        </p:nvGraphicFramePr>
        <p:xfrm>
          <a:off x="1720850" y="5035550"/>
          <a:ext cx="3124200" cy="481013"/>
        </p:xfrm>
        <a:graphic>
          <a:graphicData uri="http://schemas.openxmlformats.org/presentationml/2006/ole">
            <p:oleObj spid="_x0000_s908450" name="公式" r:id="rId9" imgW="3124200" imgH="482600" progId="Equation.3">
              <p:embed/>
            </p:oleObj>
          </a:graphicData>
        </a:graphic>
      </p:graphicFrame>
      <p:sp>
        <p:nvSpPr>
          <p:cNvPr id="59403" name="Text Box 1035"/>
          <p:cNvSpPr txBox="1">
            <a:spLocks noChangeArrowheads="1"/>
          </p:cNvSpPr>
          <p:nvPr/>
        </p:nvSpPr>
        <p:spPr bwMode="auto">
          <a:xfrm>
            <a:off x="1371600" y="5653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方法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: 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添平衡项 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120960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40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 sz="2800" b="1">
                <a:solidFill>
                  <a:srgbClr val="0000FF"/>
                </a:solidFill>
              </a:rPr>
              <a:t>   </a:t>
            </a:r>
            <a:r>
              <a:rPr lang="zh-CN" altLang="en-US" sz="2800" b="1"/>
              <a:t>求</a:t>
            </a:r>
          </a:p>
        </p:txBody>
      </p:sp>
      <p:graphicFrame>
        <p:nvGraphicFramePr>
          <p:cNvPr id="11266" name="Object 1024"/>
          <p:cNvGraphicFramePr>
            <a:graphicFrameLocks noChangeAspect="1"/>
          </p:cNvGraphicFramePr>
          <p:nvPr/>
        </p:nvGraphicFramePr>
        <p:xfrm>
          <a:off x="2514600" y="381000"/>
          <a:ext cx="2667000" cy="889000"/>
        </p:xfrm>
        <a:graphic>
          <a:graphicData uri="http://schemas.openxmlformats.org/presentationml/2006/ole">
            <p:oleObj spid="_x0000_s909446" name="公式" r:id="rId3" imgW="2667000" imgH="889000" progId="Equation.3">
              <p:embed/>
            </p:oleObj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035050" y="16589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34145" name="Object 1025"/>
          <p:cNvGraphicFramePr>
            <a:graphicFrameLocks noChangeAspect="1"/>
          </p:cNvGraphicFramePr>
          <p:nvPr/>
        </p:nvGraphicFramePr>
        <p:xfrm>
          <a:off x="1752600" y="1524000"/>
          <a:ext cx="2552700" cy="889000"/>
        </p:xfrm>
        <a:graphic>
          <a:graphicData uri="http://schemas.openxmlformats.org/presentationml/2006/ole">
            <p:oleObj spid="_x0000_s909447" name="公式" r:id="rId4" imgW="2552700" imgH="889000" progId="Equation.3">
              <p:embed/>
            </p:oleObj>
          </a:graphicData>
        </a:graphic>
      </p:graphicFrame>
      <p:graphicFrame>
        <p:nvGraphicFramePr>
          <p:cNvPr id="134146" name="Object 1026"/>
          <p:cNvGraphicFramePr>
            <a:graphicFrameLocks noChangeAspect="1"/>
          </p:cNvGraphicFramePr>
          <p:nvPr/>
        </p:nvGraphicFramePr>
        <p:xfrm>
          <a:off x="4419600" y="1549400"/>
          <a:ext cx="2692400" cy="965200"/>
        </p:xfrm>
        <a:graphic>
          <a:graphicData uri="http://schemas.openxmlformats.org/presentationml/2006/ole">
            <p:oleObj spid="_x0000_s909448" name="公式" r:id="rId5" imgW="2685953" imgH="952337" progId="Equation.3">
              <p:embed/>
            </p:oleObj>
          </a:graphicData>
        </a:graphic>
      </p:graphicFrame>
      <p:graphicFrame>
        <p:nvGraphicFramePr>
          <p:cNvPr id="134147" name="Object 1027"/>
          <p:cNvGraphicFramePr>
            <a:graphicFrameLocks noChangeAspect="1"/>
          </p:cNvGraphicFramePr>
          <p:nvPr/>
        </p:nvGraphicFramePr>
        <p:xfrm>
          <a:off x="1447800" y="2832100"/>
          <a:ext cx="3225800" cy="1511300"/>
        </p:xfrm>
        <a:graphic>
          <a:graphicData uri="http://schemas.openxmlformats.org/presentationml/2006/ole">
            <p:oleObj spid="_x0000_s909449" name="公式" r:id="rId6" imgW="3225800" imgH="1511300" progId="Equation.3">
              <p:embed/>
            </p:oleObj>
          </a:graphicData>
        </a:graphic>
      </p:graphicFrame>
      <p:graphicFrame>
        <p:nvGraphicFramePr>
          <p:cNvPr id="134148" name="Object 1028"/>
          <p:cNvGraphicFramePr>
            <a:graphicFrameLocks noChangeAspect="1"/>
          </p:cNvGraphicFramePr>
          <p:nvPr/>
        </p:nvGraphicFramePr>
        <p:xfrm>
          <a:off x="4654550" y="2813050"/>
          <a:ext cx="4076700" cy="1524000"/>
        </p:xfrm>
        <a:graphic>
          <a:graphicData uri="http://schemas.openxmlformats.org/presentationml/2006/ole">
            <p:oleObj spid="_x0000_s909450" name="公式" r:id="rId7" imgW="4076700" imgH="1524000" progId="Equation.3">
              <p:embed/>
            </p:oleObj>
          </a:graphicData>
        </a:graphic>
      </p:graphicFrame>
      <p:graphicFrame>
        <p:nvGraphicFramePr>
          <p:cNvPr id="134149" name="Object 1029"/>
          <p:cNvGraphicFramePr>
            <a:graphicFrameLocks noChangeAspect="1"/>
          </p:cNvGraphicFramePr>
          <p:nvPr/>
        </p:nvGraphicFramePr>
        <p:xfrm>
          <a:off x="1416050" y="4495800"/>
          <a:ext cx="3200400" cy="889000"/>
        </p:xfrm>
        <a:graphic>
          <a:graphicData uri="http://schemas.openxmlformats.org/presentationml/2006/ole">
            <p:oleObj spid="_x0000_s909451" name="公式" r:id="rId8" imgW="3200400" imgH="889000" progId="Equation.3">
              <p:embed/>
            </p:oleObj>
          </a:graphicData>
        </a:graphic>
      </p:graphicFrame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295400" y="55626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方法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: 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配方后用积分公式 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9002607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Text Box 2"/>
          <p:cNvSpPr txBox="1">
            <a:spLocks noChangeArrowheads="1"/>
          </p:cNvSpPr>
          <p:nvPr/>
        </p:nvSpPr>
        <p:spPr bwMode="auto">
          <a:xfrm>
            <a:off x="838200" y="5159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2800" b="1" dirty="0"/>
              <a:t>求</a:t>
            </a:r>
          </a:p>
        </p:txBody>
      </p:sp>
      <p:graphicFrame>
        <p:nvGraphicFramePr>
          <p:cNvPr id="1229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5428838"/>
              </p:ext>
            </p:extLst>
          </p:nvPr>
        </p:nvGraphicFramePr>
        <p:xfrm>
          <a:off x="2051720" y="304800"/>
          <a:ext cx="3568700" cy="901700"/>
        </p:xfrm>
        <a:graphic>
          <a:graphicData uri="http://schemas.openxmlformats.org/presentationml/2006/ole">
            <p:oleObj spid="_x0000_s910448" name="公式" r:id="rId3" imgW="3568700" imgH="901700" progId="Equation.3">
              <p:embed/>
            </p:oleObj>
          </a:graphicData>
        </a:graphic>
      </p:graphicFrame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62000" y="20716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原式</a:t>
            </a:r>
          </a:p>
        </p:txBody>
      </p:sp>
      <p:graphicFrame>
        <p:nvGraphicFramePr>
          <p:cNvPr id="135169" name="Object 1025"/>
          <p:cNvGraphicFramePr>
            <a:graphicFrameLocks noChangeAspect="1"/>
          </p:cNvGraphicFramePr>
          <p:nvPr/>
        </p:nvGraphicFramePr>
        <p:xfrm>
          <a:off x="1762125" y="1908175"/>
          <a:ext cx="6810375" cy="796925"/>
        </p:xfrm>
        <a:graphic>
          <a:graphicData uri="http://schemas.openxmlformats.org/presentationml/2006/ole">
            <p:oleObj spid="_x0000_s910449" name="Equation" r:id="rId4" imgW="6819900" imgH="863600" progId="Equation.3">
              <p:embed/>
            </p:oleObj>
          </a:graphicData>
        </a:graphic>
      </p:graphicFrame>
      <p:graphicFrame>
        <p:nvGraphicFramePr>
          <p:cNvPr id="135170" name="Object 1026"/>
          <p:cNvGraphicFramePr>
            <a:graphicFrameLocks noChangeAspect="1"/>
          </p:cNvGraphicFramePr>
          <p:nvPr/>
        </p:nvGraphicFramePr>
        <p:xfrm>
          <a:off x="990600" y="2984500"/>
          <a:ext cx="4572000" cy="820738"/>
        </p:xfrm>
        <a:graphic>
          <a:graphicData uri="http://schemas.openxmlformats.org/presentationml/2006/ole">
            <p:oleObj spid="_x0000_s910450" name="公式" r:id="rId5" imgW="4953000" imgH="889000" progId="Equation.3">
              <p:embed/>
            </p:oleObj>
          </a:graphicData>
        </a:graphic>
      </p:graphicFrame>
      <p:graphicFrame>
        <p:nvGraphicFramePr>
          <p:cNvPr id="135171" name="Object 1027"/>
          <p:cNvGraphicFramePr>
            <a:graphicFrameLocks noChangeAspect="1"/>
          </p:cNvGraphicFramePr>
          <p:nvPr/>
        </p:nvGraphicFramePr>
        <p:xfrm>
          <a:off x="977900" y="3886200"/>
          <a:ext cx="7404100" cy="866775"/>
        </p:xfrm>
        <a:graphic>
          <a:graphicData uri="http://schemas.openxmlformats.org/presentationml/2006/ole">
            <p:oleObj spid="_x0000_s910451" name="公式" r:id="rId6" imgW="7112000" imgH="901700" progId="Equation.3">
              <p:embed/>
            </p:oleObj>
          </a:graphicData>
        </a:graphic>
      </p:graphicFrame>
      <p:graphicFrame>
        <p:nvGraphicFramePr>
          <p:cNvPr id="135172" name="Object 1028"/>
          <p:cNvGraphicFramePr>
            <a:graphicFrameLocks noChangeAspect="1"/>
          </p:cNvGraphicFramePr>
          <p:nvPr/>
        </p:nvGraphicFramePr>
        <p:xfrm>
          <a:off x="1019175" y="4876800"/>
          <a:ext cx="5915025" cy="755650"/>
        </p:xfrm>
        <a:graphic>
          <a:graphicData uri="http://schemas.openxmlformats.org/presentationml/2006/ole">
            <p:oleObj spid="_x0000_s910452" name="公式" r:id="rId7" imgW="3060700" imgH="444500" progId="Equation.3">
              <p:embed/>
            </p:oleObj>
          </a:graphicData>
        </a:graphic>
      </p:graphicFrame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838200" y="1447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990600" y="57292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方法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: 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有理化 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354225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  <p:bldP spid="61449" grpId="0" autoUpdateAnimBg="0"/>
      <p:bldP spid="614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Text Box 2"/>
          <p:cNvSpPr txBox="1">
            <a:spLocks noChangeArrowheads="1"/>
          </p:cNvSpPr>
          <p:nvPr/>
        </p:nvSpPr>
        <p:spPr bwMode="auto">
          <a:xfrm>
            <a:off x="381000" y="2524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800" b="1" dirty="0" smtClean="0"/>
              <a:t> </a:t>
            </a:r>
            <a:r>
              <a:rPr lang="zh-CN" altLang="en-US" sz="2800" b="1" dirty="0"/>
              <a:t>求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57200" y="11985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一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)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981200" y="76200"/>
          <a:ext cx="2095500" cy="889000"/>
        </p:xfrm>
        <a:graphic>
          <a:graphicData uri="http://schemas.openxmlformats.org/presentationml/2006/ole">
            <p:oleObj spid="_x0000_s911560" name="公式" r:id="rId3" imgW="2095500" imgH="889000" progId="Equation.3">
              <p:embed/>
            </p:oleObj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524000" y="1066800"/>
          <a:ext cx="1981200" cy="882650"/>
        </p:xfrm>
        <a:graphic>
          <a:graphicData uri="http://schemas.openxmlformats.org/presentationml/2006/ole">
            <p:oleObj spid="_x0000_s911561" name="公式" r:id="rId4" imgW="1993900" imgH="889000" progId="Equation.3">
              <p:embed/>
            </p:oleObj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3575050" y="1057275"/>
          <a:ext cx="3816350" cy="900113"/>
        </p:xfrm>
        <a:graphic>
          <a:graphicData uri="http://schemas.openxmlformats.org/presentationml/2006/ole">
            <p:oleObj spid="_x0000_s911562" name="公式" r:id="rId5" imgW="4076765" imgH="952337" progId="Equation.3">
              <p:embed/>
            </p:oleObj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1371600" y="2057400"/>
          <a:ext cx="2286000" cy="828675"/>
        </p:xfrm>
        <a:graphic>
          <a:graphicData uri="http://schemas.openxmlformats.org/presentationml/2006/ole">
            <p:oleObj spid="_x0000_s911563" name="公式" r:id="rId6" imgW="2451100" imgH="889000" progId="Equation.3">
              <p:embed/>
            </p:oleObj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3886200" y="2076450"/>
          <a:ext cx="2057400" cy="800100"/>
        </p:xfrm>
        <a:graphic>
          <a:graphicData uri="http://schemas.openxmlformats.org/presentationml/2006/ole">
            <p:oleObj spid="_x0000_s911564" name="公式" r:id="rId7" imgW="2286000" imgH="889000" progId="Equation.3">
              <p:embed/>
            </p:oleObj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1397000" y="2895600"/>
          <a:ext cx="4394200" cy="844550"/>
        </p:xfrm>
        <a:graphic>
          <a:graphicData uri="http://schemas.openxmlformats.org/presentationml/2006/ole">
            <p:oleObj spid="_x0000_s911565" name="公式" r:id="rId8" imgW="4622800" imgH="889000" progId="Equation.3">
              <p:embed/>
            </p:oleObj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1411288" y="3733800"/>
          <a:ext cx="3084512" cy="854075"/>
        </p:xfrm>
        <a:graphic>
          <a:graphicData uri="http://schemas.openxmlformats.org/presentationml/2006/ole">
            <p:oleObj spid="_x0000_s911566" name="公式" r:id="rId9" imgW="3213100" imgH="889000" progId="Equation.3">
              <p:embed/>
            </p:oleObj>
          </a:graphicData>
        </a:graphic>
      </p:graphicFrame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09600" y="56388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方法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: 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三角函数恒等式变形 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.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609600" y="479742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zh-CN" altLang="en-US" sz="2800" b="1">
                <a:solidFill>
                  <a:srgbClr val="0000FF"/>
                </a:solidFill>
              </a:rPr>
              <a:t>（二）</a:t>
            </a:r>
          </a:p>
        </p:txBody>
      </p:sp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2286000" y="4645025"/>
          <a:ext cx="1981200" cy="917575"/>
        </p:xfrm>
        <a:graphic>
          <a:graphicData uri="http://schemas.openxmlformats.org/presentationml/2006/ole">
            <p:oleObj spid="_x0000_s911567" name="Equation" r:id="rId10" imgW="875920" imgH="406224" progId="Equation.3">
              <p:embed/>
            </p:oleObj>
          </a:graphicData>
        </a:graphic>
      </p:graphicFrame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4343400" y="4495800"/>
          <a:ext cx="2362200" cy="1422400"/>
        </p:xfrm>
        <a:graphic>
          <a:graphicData uri="http://schemas.openxmlformats.org/presentationml/2006/ole">
            <p:oleObj spid="_x0000_s911568" name="公式" r:id="rId11" imgW="981229" imgH="59051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025706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75" grpId="0" autoUpdateAnimBg="0"/>
      <p:bldP spid="6247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2"/>
          <p:cNvSpPr txBox="1">
            <a:spLocks noChangeArrowheads="1"/>
          </p:cNvSpPr>
          <p:nvPr/>
        </p:nvSpPr>
        <p:spPr bwMode="auto">
          <a:xfrm>
            <a:off x="7620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 sz="2800" b="1">
                <a:solidFill>
                  <a:srgbClr val="0000FF"/>
                </a:solidFill>
              </a:rPr>
              <a:t>  </a:t>
            </a:r>
            <a:r>
              <a:rPr lang="zh-CN" altLang="en-US" sz="2800" b="1"/>
              <a:t>求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4338" name="Object 1024"/>
          <p:cNvGraphicFramePr>
            <a:graphicFrameLocks noChangeAspect="1"/>
          </p:cNvGraphicFramePr>
          <p:nvPr/>
        </p:nvGraphicFramePr>
        <p:xfrm>
          <a:off x="2260600" y="960438"/>
          <a:ext cx="2768600" cy="633412"/>
        </p:xfrm>
        <a:graphic>
          <a:graphicData uri="http://schemas.openxmlformats.org/presentationml/2006/ole">
            <p:oleObj spid="_x0000_s912518" name="公式" r:id="rId3" imgW="2768600" imgH="635000" progId="Equation.3">
              <p:embed/>
            </p:oleObj>
          </a:graphicData>
        </a:graphic>
      </p:graphicFrame>
      <p:graphicFrame>
        <p:nvGraphicFramePr>
          <p:cNvPr id="136193" name="Object 1025"/>
          <p:cNvGraphicFramePr>
            <a:graphicFrameLocks noChangeAspect="1"/>
          </p:cNvGraphicFramePr>
          <p:nvPr/>
        </p:nvGraphicFramePr>
        <p:xfrm>
          <a:off x="1492250" y="1790700"/>
          <a:ext cx="2667000" cy="571500"/>
        </p:xfrm>
        <a:graphic>
          <a:graphicData uri="http://schemas.openxmlformats.org/presentationml/2006/ole">
            <p:oleObj spid="_x0000_s912519" name="公式" r:id="rId4" imgW="2667000" imgH="571500" progId="Equation.3">
              <p:embed/>
            </p:oleObj>
          </a:graphicData>
        </a:graphic>
      </p:graphicFrame>
      <p:graphicFrame>
        <p:nvGraphicFramePr>
          <p:cNvPr id="136194" name="Object 1026"/>
          <p:cNvGraphicFramePr>
            <a:graphicFrameLocks noChangeAspect="1"/>
          </p:cNvGraphicFramePr>
          <p:nvPr/>
        </p:nvGraphicFramePr>
        <p:xfrm>
          <a:off x="4197350" y="1790700"/>
          <a:ext cx="3810000" cy="571500"/>
        </p:xfrm>
        <a:graphic>
          <a:graphicData uri="http://schemas.openxmlformats.org/presentationml/2006/ole">
            <p:oleObj spid="_x0000_s912520" name="公式" r:id="rId5" imgW="3800645" imgH="561845" progId="Equation.3">
              <p:embed/>
            </p:oleObj>
          </a:graphicData>
        </a:graphic>
      </p:graphicFrame>
      <p:graphicFrame>
        <p:nvGraphicFramePr>
          <p:cNvPr id="136195" name="Object 1027"/>
          <p:cNvGraphicFramePr>
            <a:graphicFrameLocks noChangeAspect="1"/>
          </p:cNvGraphicFramePr>
          <p:nvPr/>
        </p:nvGraphicFramePr>
        <p:xfrm>
          <a:off x="1219200" y="2508250"/>
          <a:ext cx="4451350" cy="539750"/>
        </p:xfrm>
        <a:graphic>
          <a:graphicData uri="http://schemas.openxmlformats.org/presentationml/2006/ole">
            <p:oleObj spid="_x0000_s912521" name="公式" r:id="rId6" imgW="4724400" imgH="571500" progId="Equation.3">
              <p:embed/>
            </p:oleObj>
          </a:graphicData>
        </a:graphic>
      </p:graphicFrame>
      <p:graphicFrame>
        <p:nvGraphicFramePr>
          <p:cNvPr id="136196" name="Object 1028"/>
          <p:cNvGraphicFramePr>
            <a:graphicFrameLocks noChangeAspect="1"/>
          </p:cNvGraphicFramePr>
          <p:nvPr/>
        </p:nvGraphicFramePr>
        <p:xfrm>
          <a:off x="1187450" y="3238500"/>
          <a:ext cx="5518150" cy="554038"/>
        </p:xfrm>
        <a:graphic>
          <a:graphicData uri="http://schemas.openxmlformats.org/presentationml/2006/ole">
            <p:oleObj spid="_x0000_s912522" name="公式" r:id="rId7" imgW="5689600" imgH="571500" progId="Equation.3">
              <p:embed/>
            </p:oleObj>
          </a:graphicData>
        </a:graphic>
      </p:graphicFrame>
      <p:graphicFrame>
        <p:nvGraphicFramePr>
          <p:cNvPr id="136197" name="Object 1029"/>
          <p:cNvGraphicFramePr>
            <a:graphicFrameLocks noChangeAspect="1"/>
          </p:cNvGraphicFramePr>
          <p:nvPr/>
        </p:nvGraphicFramePr>
        <p:xfrm>
          <a:off x="1149350" y="3949700"/>
          <a:ext cx="5099050" cy="866775"/>
        </p:xfrm>
        <a:graphic>
          <a:graphicData uri="http://schemas.openxmlformats.org/presentationml/2006/ole">
            <p:oleObj spid="_x0000_s912523" name="公式" r:id="rId8" imgW="5232400" imgH="889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996137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Text Box 1026"/>
          <p:cNvSpPr txBox="1">
            <a:spLocks noChangeArrowheads="1"/>
          </p:cNvSpPr>
          <p:nvPr/>
        </p:nvSpPr>
        <p:spPr bwMode="auto">
          <a:xfrm>
            <a:off x="533400" y="6223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en-US" altLang="zh-CN" sz="2800" b="1">
                <a:solidFill>
                  <a:srgbClr val="0000FF"/>
                </a:solidFill>
              </a:rPr>
              <a:t>  </a:t>
            </a:r>
            <a:r>
              <a:rPr lang="zh-CN" altLang="en-US" sz="2800" b="1"/>
              <a:t>求</a:t>
            </a:r>
          </a:p>
        </p:txBody>
      </p:sp>
      <p:sp>
        <p:nvSpPr>
          <p:cNvPr id="106499" name="Text Box 1027"/>
          <p:cNvSpPr txBox="1">
            <a:spLocks noChangeArrowheads="1"/>
          </p:cNvSpPr>
          <p:nvPr/>
        </p:nvSpPr>
        <p:spPr bwMode="auto">
          <a:xfrm>
            <a:off x="609600" y="14017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5362" name="Object 1024"/>
          <p:cNvGraphicFramePr>
            <a:graphicFrameLocks noChangeAspect="1"/>
          </p:cNvGraphicFramePr>
          <p:nvPr/>
        </p:nvGraphicFramePr>
        <p:xfrm>
          <a:off x="2057400" y="622300"/>
          <a:ext cx="1670050" cy="673100"/>
        </p:xfrm>
        <a:graphic>
          <a:graphicData uri="http://schemas.openxmlformats.org/presentationml/2006/ole">
            <p:oleObj spid="_x0000_s913498" name="Equation" r:id="rId3" imgW="723586" imgH="291973" progId="Equation.3">
              <p:embed/>
            </p:oleObj>
          </a:graphicData>
        </a:graphic>
      </p:graphicFrame>
      <p:sp>
        <p:nvSpPr>
          <p:cNvPr id="106507" name="Text Box 1035"/>
          <p:cNvSpPr txBox="1">
            <a:spLocks noChangeArrowheads="1"/>
          </p:cNvSpPr>
          <p:nvPr/>
        </p:nvSpPr>
        <p:spPr bwMode="auto">
          <a:xfrm>
            <a:off x="827088" y="4346575"/>
            <a:ext cx="6769100" cy="95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结论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:  </a:t>
            </a:r>
            <a:r>
              <a:rPr lang="zh-CN" altLang="en-US" sz="2800" b="1" dirty="0">
                <a:solidFill>
                  <a:srgbClr val="9900FF"/>
                </a:solidFill>
              </a:rPr>
              <a:t>当被积函数是三角函数正弦或余弦的多项式时，奇次直接凑微分</a:t>
            </a:r>
            <a:r>
              <a:rPr lang="en-US" altLang="zh-CN" sz="2800" b="1" dirty="0">
                <a:solidFill>
                  <a:srgbClr val="9900FF"/>
                </a:solidFill>
              </a:rPr>
              <a:t>; </a:t>
            </a:r>
            <a:r>
              <a:rPr lang="zh-CN" altLang="en-US" sz="2800" b="1" dirty="0">
                <a:solidFill>
                  <a:srgbClr val="9900FF"/>
                </a:solidFill>
              </a:rPr>
              <a:t>偶次降次</a:t>
            </a:r>
            <a:r>
              <a:rPr lang="en-US" altLang="zh-CN" sz="2800" b="1" dirty="0">
                <a:solidFill>
                  <a:srgbClr val="9900FF"/>
                </a:solidFill>
              </a:rPr>
              <a:t>.</a:t>
            </a:r>
          </a:p>
        </p:txBody>
      </p:sp>
      <p:graphicFrame>
        <p:nvGraphicFramePr>
          <p:cNvPr id="137217" name="Object 1025"/>
          <p:cNvGraphicFramePr>
            <a:graphicFrameLocks noChangeAspect="1"/>
          </p:cNvGraphicFramePr>
          <p:nvPr/>
        </p:nvGraphicFramePr>
        <p:xfrm>
          <a:off x="1357313" y="1252538"/>
          <a:ext cx="7177087" cy="936625"/>
        </p:xfrm>
        <a:graphic>
          <a:graphicData uri="http://schemas.openxmlformats.org/presentationml/2006/ole">
            <p:oleObj spid="_x0000_s913499" name="Equation" r:id="rId4" imgW="3111500" imgH="406400" progId="Equation.3">
              <p:embed/>
            </p:oleObj>
          </a:graphicData>
        </a:graphic>
      </p:graphicFrame>
      <p:graphicFrame>
        <p:nvGraphicFramePr>
          <p:cNvPr id="137218" name="Object 1026"/>
          <p:cNvGraphicFramePr>
            <a:graphicFrameLocks noChangeAspect="1"/>
          </p:cNvGraphicFramePr>
          <p:nvPr/>
        </p:nvGraphicFramePr>
        <p:xfrm>
          <a:off x="1371600" y="2209800"/>
          <a:ext cx="6416675" cy="936625"/>
        </p:xfrm>
        <a:graphic>
          <a:graphicData uri="http://schemas.openxmlformats.org/presentationml/2006/ole">
            <p:oleObj spid="_x0000_s913500" name="Equation" r:id="rId5" imgW="2781300" imgH="406400" progId="Equation.3">
              <p:embed/>
            </p:oleObj>
          </a:graphicData>
        </a:graphic>
      </p:graphicFrame>
      <p:graphicFrame>
        <p:nvGraphicFramePr>
          <p:cNvPr id="137219" name="Object 1027"/>
          <p:cNvGraphicFramePr>
            <a:graphicFrameLocks noChangeAspect="1"/>
          </p:cNvGraphicFramePr>
          <p:nvPr/>
        </p:nvGraphicFramePr>
        <p:xfrm>
          <a:off x="1665288" y="3178175"/>
          <a:ext cx="4583112" cy="920750"/>
        </p:xfrm>
        <a:graphic>
          <a:graphicData uri="http://schemas.openxmlformats.org/presentationml/2006/ole">
            <p:oleObj spid="_x0000_s913501" name="Equation" r:id="rId6" imgW="2019300" imgH="406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215146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  <p:bldP spid="10650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609600" y="330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</a:t>
            </a:r>
            <a:r>
              <a:rPr lang="en-US" altLang="zh-CN" sz="2800" b="1">
                <a:solidFill>
                  <a:srgbClr val="0000FF"/>
                </a:solidFill>
              </a:rPr>
              <a:t>   </a:t>
            </a:r>
            <a:r>
              <a:rPr lang="zh-CN" altLang="en-US" sz="2800" b="1"/>
              <a:t>求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685800" y="10604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6386" name="Object 13"/>
          <p:cNvGraphicFramePr>
            <a:graphicFrameLocks noChangeAspect="1"/>
          </p:cNvGraphicFramePr>
          <p:nvPr/>
        </p:nvGraphicFramePr>
        <p:xfrm>
          <a:off x="2209800" y="260350"/>
          <a:ext cx="3048000" cy="795338"/>
        </p:xfrm>
        <a:graphic>
          <a:graphicData uri="http://schemas.openxmlformats.org/presentationml/2006/ole">
            <p:oleObj spid="_x0000_s914588" name="Equation" r:id="rId3" imgW="1117600" imgH="292100" progId="Equation.3">
              <p:embed/>
            </p:oleObj>
          </a:graphicData>
        </a:graphic>
      </p:graphicFrame>
      <p:graphicFrame>
        <p:nvGraphicFramePr>
          <p:cNvPr id="107535" name="Object 15"/>
          <p:cNvGraphicFramePr>
            <a:graphicFrameLocks noChangeAspect="1"/>
          </p:cNvGraphicFramePr>
          <p:nvPr/>
        </p:nvGraphicFramePr>
        <p:xfrm>
          <a:off x="1584325" y="893763"/>
          <a:ext cx="2987675" cy="808037"/>
        </p:xfrm>
        <a:graphic>
          <a:graphicData uri="http://schemas.openxmlformats.org/presentationml/2006/ole">
            <p:oleObj spid="_x0000_s914589" name="Equation" r:id="rId4" imgW="1079032" imgH="291973" progId="Equation.3">
              <p:embed/>
            </p:oleObj>
          </a:graphicData>
        </a:graphic>
      </p:graphicFrame>
      <p:graphicFrame>
        <p:nvGraphicFramePr>
          <p:cNvPr id="107536" name="Object 16"/>
          <p:cNvGraphicFramePr>
            <a:graphicFrameLocks noChangeAspect="1"/>
          </p:cNvGraphicFramePr>
          <p:nvPr/>
        </p:nvGraphicFramePr>
        <p:xfrm>
          <a:off x="1616075" y="1579563"/>
          <a:ext cx="5089525" cy="790575"/>
        </p:xfrm>
        <a:graphic>
          <a:graphicData uri="http://schemas.openxmlformats.org/presentationml/2006/ole">
            <p:oleObj spid="_x0000_s914590" name="Equation" r:id="rId5" imgW="1879600" imgH="292100" progId="Equation.3">
              <p:embed/>
            </p:oleObj>
          </a:graphicData>
        </a:graphic>
      </p:graphicFrame>
      <p:graphicFrame>
        <p:nvGraphicFramePr>
          <p:cNvPr id="107537" name="Object 17"/>
          <p:cNvGraphicFramePr>
            <a:graphicFrameLocks noChangeAspect="1"/>
          </p:cNvGraphicFramePr>
          <p:nvPr/>
        </p:nvGraphicFramePr>
        <p:xfrm>
          <a:off x="1676400" y="2341563"/>
          <a:ext cx="3962400" cy="792162"/>
        </p:xfrm>
        <a:graphic>
          <a:graphicData uri="http://schemas.openxmlformats.org/presentationml/2006/ole">
            <p:oleObj spid="_x0000_s914591" name="Equation" r:id="rId6" imgW="1459866" imgH="291973" progId="Equation.3">
              <p:embed/>
            </p:oleObj>
          </a:graphicData>
        </a:graphic>
      </p:graphicFrame>
      <p:graphicFrame>
        <p:nvGraphicFramePr>
          <p:cNvPr id="107538" name="Object 18"/>
          <p:cNvGraphicFramePr>
            <a:graphicFrameLocks noChangeAspect="1"/>
          </p:cNvGraphicFramePr>
          <p:nvPr/>
        </p:nvGraphicFramePr>
        <p:xfrm>
          <a:off x="1611313" y="3103563"/>
          <a:ext cx="4789487" cy="804862"/>
        </p:xfrm>
        <a:graphic>
          <a:graphicData uri="http://schemas.openxmlformats.org/presentationml/2006/ole">
            <p:oleObj spid="_x0000_s914592" name="Equation" r:id="rId7" imgW="1739900" imgH="292100" progId="Equation.3">
              <p:embed/>
            </p:oleObj>
          </a:graphicData>
        </a:graphic>
      </p:graphicFrame>
      <p:graphicFrame>
        <p:nvGraphicFramePr>
          <p:cNvPr id="107539" name="Object 19"/>
          <p:cNvGraphicFramePr>
            <a:graphicFrameLocks noChangeAspect="1"/>
          </p:cNvGraphicFramePr>
          <p:nvPr/>
        </p:nvGraphicFramePr>
        <p:xfrm>
          <a:off x="1676400" y="3865563"/>
          <a:ext cx="4495800" cy="788987"/>
        </p:xfrm>
        <a:graphic>
          <a:graphicData uri="http://schemas.openxmlformats.org/presentationml/2006/ole">
            <p:oleObj spid="_x0000_s914593" name="Equation" r:id="rId8" imgW="1663700" imgH="292100" progId="Equation.3">
              <p:embed/>
            </p:oleObj>
          </a:graphicData>
        </a:graphic>
      </p:graphicFrame>
      <p:graphicFrame>
        <p:nvGraphicFramePr>
          <p:cNvPr id="107540" name="Object 20"/>
          <p:cNvGraphicFramePr>
            <a:graphicFrameLocks noChangeAspect="1"/>
          </p:cNvGraphicFramePr>
          <p:nvPr/>
        </p:nvGraphicFramePr>
        <p:xfrm>
          <a:off x="1676400" y="4484688"/>
          <a:ext cx="4343400" cy="1139825"/>
        </p:xfrm>
        <a:graphic>
          <a:graphicData uri="http://schemas.openxmlformats.org/presentationml/2006/ole">
            <p:oleObj spid="_x0000_s914594" name="Equation" r:id="rId9" imgW="1548728" imgH="40622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328946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2"/>
          <p:cNvSpPr txBox="1">
            <a:spLocks noChangeArrowheads="1"/>
          </p:cNvSpPr>
          <p:nvPr/>
        </p:nvSpPr>
        <p:spPr bwMode="auto">
          <a:xfrm>
            <a:off x="9144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13</a:t>
            </a:r>
            <a:r>
              <a:rPr lang="en-US" altLang="zh-CN" sz="2800" b="1">
                <a:solidFill>
                  <a:srgbClr val="0000FF"/>
                </a:solidFill>
              </a:rPr>
              <a:t>   </a:t>
            </a:r>
            <a:r>
              <a:rPr lang="zh-CN" altLang="en-US" sz="2800" b="1"/>
              <a:t>求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952500" y="17843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7410" name="Object 1024"/>
          <p:cNvGraphicFramePr>
            <a:graphicFrameLocks noChangeAspect="1"/>
          </p:cNvGraphicFramePr>
          <p:nvPr/>
        </p:nvGraphicFramePr>
        <p:xfrm>
          <a:off x="2366963" y="936625"/>
          <a:ext cx="2717800" cy="633413"/>
        </p:xfrm>
        <a:graphic>
          <a:graphicData uri="http://schemas.openxmlformats.org/presentationml/2006/ole">
            <p:oleObj spid="_x0000_s915568" name="公式" r:id="rId3" imgW="2717800" imgH="635000" progId="Equation.3">
              <p:embed/>
            </p:oleObj>
          </a:graphicData>
        </a:graphic>
      </p:graphicFrame>
      <p:graphicFrame>
        <p:nvGraphicFramePr>
          <p:cNvPr id="138241" name="Object 1025" descr="大纸屑"/>
          <p:cNvGraphicFramePr>
            <a:graphicFrameLocks noChangeAspect="1"/>
          </p:cNvGraphicFramePr>
          <p:nvPr/>
        </p:nvGraphicFramePr>
        <p:xfrm>
          <a:off x="1581150" y="1625600"/>
          <a:ext cx="6038850" cy="838200"/>
        </p:xfrm>
        <a:graphic>
          <a:graphicData uri="http://schemas.openxmlformats.org/presentationml/2006/ole">
            <p:oleObj spid="_x0000_s915569" name="公式" r:id="rId4" imgW="6391267" imgH="876219" progId="Equation.3">
              <p:embed/>
            </p:oleObj>
          </a:graphicData>
        </a:graphic>
      </p:graphicFrame>
      <p:graphicFrame>
        <p:nvGraphicFramePr>
          <p:cNvPr id="138242" name="Object 1026"/>
          <p:cNvGraphicFramePr>
            <a:graphicFrameLocks noChangeAspect="1"/>
          </p:cNvGraphicFramePr>
          <p:nvPr/>
        </p:nvGraphicFramePr>
        <p:xfrm>
          <a:off x="1593850" y="2667000"/>
          <a:ext cx="4806950" cy="836613"/>
        </p:xfrm>
        <a:graphic>
          <a:graphicData uri="http://schemas.openxmlformats.org/presentationml/2006/ole">
            <p:oleObj spid="_x0000_s915570" name="公式" r:id="rId5" imgW="5105400" imgH="889000" progId="Equation.3">
              <p:embed/>
            </p:oleObj>
          </a:graphicData>
        </a:graphic>
      </p:graphicFrame>
      <p:graphicFrame>
        <p:nvGraphicFramePr>
          <p:cNvPr id="138243" name="Object 1027"/>
          <p:cNvGraphicFramePr>
            <a:graphicFrameLocks noChangeAspect="1"/>
          </p:cNvGraphicFramePr>
          <p:nvPr/>
        </p:nvGraphicFramePr>
        <p:xfrm>
          <a:off x="1509713" y="3683000"/>
          <a:ext cx="5957887" cy="850900"/>
        </p:xfrm>
        <a:graphic>
          <a:graphicData uri="http://schemas.openxmlformats.org/presentationml/2006/ole">
            <p:oleObj spid="_x0000_s915571" name="公式" r:id="rId6" imgW="6223000" imgH="889000" progId="Equation.3">
              <p:embed/>
            </p:oleObj>
          </a:graphicData>
        </a:graphic>
      </p:graphicFrame>
      <p:graphicFrame>
        <p:nvGraphicFramePr>
          <p:cNvPr id="138244" name="Object 1028"/>
          <p:cNvGraphicFramePr>
            <a:graphicFrameLocks noChangeAspect="1"/>
          </p:cNvGraphicFramePr>
          <p:nvPr/>
        </p:nvGraphicFramePr>
        <p:xfrm>
          <a:off x="1517650" y="4724400"/>
          <a:ext cx="3511550" cy="827088"/>
        </p:xfrm>
        <a:graphic>
          <a:graphicData uri="http://schemas.openxmlformats.org/presentationml/2006/ole">
            <p:oleObj spid="_x0000_s915572" name="公式" r:id="rId7" imgW="3771900" imgH="889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735041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Text Box 2"/>
          <p:cNvSpPr txBox="1">
            <a:spLocks noChangeArrowheads="1"/>
          </p:cNvSpPr>
          <p:nvPr/>
        </p:nvSpPr>
        <p:spPr bwMode="auto">
          <a:xfrm>
            <a:off x="381000" y="5461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14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</a:t>
            </a:r>
            <a:r>
              <a:rPr lang="zh-CN" altLang="en-US" sz="2800" b="1" dirty="0"/>
              <a:t>求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57200" y="132556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zh-CN" altLang="en-US" sz="2800" b="1">
                <a:solidFill>
                  <a:srgbClr val="0000FF"/>
                </a:solidFill>
              </a:rPr>
              <a:t>（一）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3352800" y="1204913"/>
          <a:ext cx="1752600" cy="889000"/>
        </p:xfrm>
        <a:graphic>
          <a:graphicData uri="http://schemas.openxmlformats.org/presentationml/2006/ole">
            <p:oleObj spid="_x0000_s916658" name="公式" r:id="rId3" imgW="1752600" imgH="889000" progId="Equation.3">
              <p:embed/>
            </p:oleObj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2149475" y="533400"/>
          <a:ext cx="1485900" cy="633413"/>
        </p:xfrm>
        <a:graphic>
          <a:graphicData uri="http://schemas.openxmlformats.org/presentationml/2006/ole">
            <p:oleObj spid="_x0000_s916659" name="公式" r:id="rId4" imgW="1485255" imgH="634725" progId="Equation.3">
              <p:embed/>
            </p:oleObj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981200" y="1363663"/>
          <a:ext cx="1384300" cy="571500"/>
        </p:xfrm>
        <a:graphic>
          <a:graphicData uri="http://schemas.openxmlformats.org/presentationml/2006/ole">
            <p:oleObj spid="_x0000_s916660" name="公式" r:id="rId5" imgW="1384300" imgH="571500" progId="Equation.3">
              <p:embed/>
            </p:oleObj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5105400" y="1185863"/>
          <a:ext cx="2844800" cy="1358900"/>
        </p:xfrm>
        <a:graphic>
          <a:graphicData uri="http://schemas.openxmlformats.org/presentationml/2006/ole">
            <p:oleObj spid="_x0000_s916661" name="公式" r:id="rId6" imgW="2838482" imgH="1352387" progId="Equation.3">
              <p:embed/>
            </p:oleObj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250950" y="2620963"/>
          <a:ext cx="3695700" cy="1524000"/>
        </p:xfrm>
        <a:graphic>
          <a:graphicData uri="http://schemas.openxmlformats.org/presentationml/2006/ole">
            <p:oleObj spid="_x0000_s916662" name="公式" r:id="rId7" imgW="3695700" imgH="1524000" progId="Equation.3">
              <p:embed/>
            </p:oleObj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4978400" y="2665413"/>
          <a:ext cx="2870200" cy="1371600"/>
        </p:xfrm>
        <a:graphic>
          <a:graphicData uri="http://schemas.openxmlformats.org/presentationml/2006/ole">
            <p:oleObj spid="_x0000_s916663" name="公式" r:id="rId8" imgW="2870200" imgH="1371600" progId="Equation.3">
              <p:embed/>
            </p:oleObj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1295400" y="4267200"/>
          <a:ext cx="2590800" cy="860425"/>
        </p:xfrm>
        <a:graphic>
          <a:graphicData uri="http://schemas.openxmlformats.org/presentationml/2006/ole">
            <p:oleObj spid="_x0000_s916664" name="公式" r:id="rId9" imgW="1333500" imgH="444500" progId="Equation.3">
              <p:embed/>
            </p:oleObj>
          </a:graphicData>
        </a:graphic>
      </p:graphicFrame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3886200" y="4460875"/>
          <a:ext cx="3962400" cy="492125"/>
        </p:xfrm>
        <a:graphic>
          <a:graphicData uri="http://schemas.openxmlformats.org/presentationml/2006/ole">
            <p:oleObj spid="_x0000_s916665" name="公式" r:id="rId10" imgW="1923985" imgH="228698" progId="Equation.3">
              <p:embed/>
            </p:oleObj>
          </a:graphicData>
        </a:graphic>
      </p:graphicFrame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3048000" y="505936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（应用三角函数恒等变形）</a:t>
            </a:r>
          </a:p>
        </p:txBody>
      </p:sp>
    </p:spTree>
    <p:extLst>
      <p:ext uri="{BB962C8B-B14F-4D97-AF65-F5344CB8AC3E}">
        <p14:creationId xmlns:p14="http://schemas.microsoft.com/office/powerpoint/2010/main" xmlns="" val="15984053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914400" y="1604963"/>
            <a:ext cx="177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问题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343150" y="1600200"/>
          <a:ext cx="1600200" cy="571500"/>
        </p:xfrm>
        <a:graphic>
          <a:graphicData uri="http://schemas.openxmlformats.org/presentationml/2006/ole">
            <p:oleObj spid="_x0000_s899250" name="公式" r:id="rId3" imgW="1600200" imgH="571500" progId="Equation.3">
              <p:embed/>
            </p:oleObj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917950" y="1687513"/>
          <a:ext cx="2006600" cy="392112"/>
        </p:xfrm>
        <a:graphic>
          <a:graphicData uri="http://schemas.openxmlformats.org/presentationml/2006/ole">
            <p:oleObj spid="_x0000_s899251" name="公式" r:id="rId4" imgW="2005729" imgH="393529" progId="Equation.3">
              <p:embed/>
            </p:oleObj>
          </a:graphicData>
        </a:graphic>
      </p:graphicFrame>
      <p:sp>
        <p:nvSpPr>
          <p:cNvPr id="50182" name="WordArt 6"/>
          <p:cNvSpPr>
            <a:spLocks noChangeArrowheads="1" noChangeShapeType="1" noTextEdit="1"/>
          </p:cNvSpPr>
          <p:nvPr/>
        </p:nvSpPr>
        <p:spPr bwMode="auto">
          <a:xfrm>
            <a:off x="3962400" y="1676400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914400" y="2590800"/>
            <a:ext cx="215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解决方法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2667000" y="260508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利用</a:t>
            </a:r>
            <a:r>
              <a:rPr lang="zh-CN" altLang="en-US" sz="2800" b="1">
                <a:solidFill>
                  <a:srgbClr val="FF0000"/>
                </a:solidFill>
              </a:rPr>
              <a:t>复合函数</a:t>
            </a:r>
            <a:r>
              <a:rPr lang="zh-CN" altLang="en-US" sz="2800" b="1"/>
              <a:t>，设置中间变量</a:t>
            </a:r>
            <a:r>
              <a:rPr lang="en-US" altLang="zh-CN" sz="2800" b="1"/>
              <a:t>.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914400" y="3505200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过程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209800" y="3505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令</a:t>
            </a:r>
          </a:p>
        </p:txBody>
      </p: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2698750" y="3613150"/>
          <a:ext cx="990600" cy="330200"/>
        </p:xfrm>
        <a:graphic>
          <a:graphicData uri="http://schemas.openxmlformats.org/presentationml/2006/ole">
            <p:oleObj spid="_x0000_s899252" name="公式" r:id="rId5" imgW="990170" imgH="330057" progId="Equation.3">
              <p:embed/>
            </p:oleObj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3727450" y="3346450"/>
          <a:ext cx="1943100" cy="889000"/>
        </p:xfrm>
        <a:graphic>
          <a:graphicData uri="http://schemas.openxmlformats.org/presentationml/2006/ole">
            <p:oleObj spid="_x0000_s899253" name="公式" r:id="rId6" imgW="1943100" imgH="889000" progId="Equation.3">
              <p:embed/>
            </p:oleObj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838200" y="4559300"/>
          <a:ext cx="1600200" cy="571500"/>
        </p:xfrm>
        <a:graphic>
          <a:graphicData uri="http://schemas.openxmlformats.org/presentationml/2006/ole">
            <p:oleObj spid="_x0000_s899254" name="公式" r:id="rId7" imgW="1600200" imgH="571500" progId="Equation.3">
              <p:embed/>
            </p:oleObj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2489200" y="4368800"/>
          <a:ext cx="1778000" cy="889000"/>
        </p:xfrm>
        <a:graphic>
          <a:graphicData uri="http://schemas.openxmlformats.org/presentationml/2006/ole">
            <p:oleObj spid="_x0000_s899255" name="公式" r:id="rId8" imgW="1778000" imgH="889000" progId="Equation.3">
              <p:embed/>
            </p:oleObj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4267200" y="4337050"/>
          <a:ext cx="1866900" cy="889000"/>
        </p:xfrm>
        <a:graphic>
          <a:graphicData uri="http://schemas.openxmlformats.org/presentationml/2006/ole">
            <p:oleObj spid="_x0000_s899256" name="公式" r:id="rId9" imgW="1866900" imgH="889000" progId="Equation.3">
              <p:embed/>
            </p:oleObj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6089650" y="4337050"/>
          <a:ext cx="2260600" cy="889000"/>
        </p:xfrm>
        <a:graphic>
          <a:graphicData uri="http://schemas.openxmlformats.org/presentationml/2006/ole">
            <p:oleObj spid="_x0000_s899257" name="公式" r:id="rId10" imgW="2260600" imgH="889000" progId="Equation.3">
              <p:embed/>
            </p:oleObj>
          </a:graphicData>
        </a:graphic>
      </p:graphicFrame>
      <p:sp>
        <p:nvSpPr>
          <p:cNvPr id="104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88640"/>
            <a:ext cx="4102224" cy="73116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一、换元积分法</a:t>
            </a:r>
          </a:p>
        </p:txBody>
      </p:sp>
      <p:sp>
        <p:nvSpPr>
          <p:cNvPr id="17" name="Rectangle 17"/>
          <p:cNvSpPr txBox="1">
            <a:spLocks noChangeArrowheads="1"/>
          </p:cNvSpPr>
          <p:nvPr/>
        </p:nvSpPr>
        <p:spPr bwMode="auto">
          <a:xfrm>
            <a:off x="755576" y="897632"/>
            <a:ext cx="3206824" cy="7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 smtClean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 smtClean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第一类换元法</a:t>
            </a:r>
          </a:p>
        </p:txBody>
      </p:sp>
    </p:spTree>
    <p:extLst>
      <p:ext uri="{BB962C8B-B14F-4D97-AF65-F5344CB8AC3E}">
        <p14:creationId xmlns:p14="http://schemas.microsoft.com/office/powerpoint/2010/main" xmlns="" val="5834106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2" grpId="0" animBg="1"/>
      <p:bldP spid="50183" grpId="0" autoUpdateAnimBg="0"/>
      <p:bldP spid="50184" grpId="0" autoUpdateAnimBg="0"/>
      <p:bldP spid="50185" grpId="0" autoUpdateAnimBg="0"/>
      <p:bldP spid="5018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Text Box 2"/>
          <p:cNvSpPr txBox="1">
            <a:spLocks noChangeArrowheads="1"/>
          </p:cNvSpPr>
          <p:nvPr/>
        </p:nvSpPr>
        <p:spPr bwMode="auto">
          <a:xfrm>
            <a:off x="381000" y="5715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</a:rPr>
              <a:t>二</a:t>
            </a:r>
            <a:r>
              <a:rPr lang="en-US" altLang="zh-CN" sz="2800" b="1">
                <a:solidFill>
                  <a:srgbClr val="0000FF"/>
                </a:solidFill>
              </a:rPr>
              <a:t>)</a:t>
            </a:r>
          </a:p>
        </p:txBody>
      </p:sp>
      <p:graphicFrame>
        <p:nvGraphicFramePr>
          <p:cNvPr id="19458" name="Object 1024"/>
          <p:cNvGraphicFramePr>
            <a:graphicFrameLocks noChangeAspect="1"/>
          </p:cNvGraphicFramePr>
          <p:nvPr/>
        </p:nvGraphicFramePr>
        <p:xfrm>
          <a:off x="3276600" y="404813"/>
          <a:ext cx="1752600" cy="889000"/>
        </p:xfrm>
        <a:graphic>
          <a:graphicData uri="http://schemas.openxmlformats.org/presentationml/2006/ole">
            <p:oleObj spid="_x0000_s917748" name="公式" r:id="rId3" imgW="1752600" imgH="889000" progId="Equation.3">
              <p:embed/>
            </p:oleObj>
          </a:graphicData>
        </a:graphic>
      </p:graphicFrame>
      <p:graphicFrame>
        <p:nvGraphicFramePr>
          <p:cNvPr id="19459" name="Object 1025"/>
          <p:cNvGraphicFramePr>
            <a:graphicFrameLocks noChangeAspect="1"/>
          </p:cNvGraphicFramePr>
          <p:nvPr/>
        </p:nvGraphicFramePr>
        <p:xfrm>
          <a:off x="1828800" y="598488"/>
          <a:ext cx="1384300" cy="571500"/>
        </p:xfrm>
        <a:graphic>
          <a:graphicData uri="http://schemas.openxmlformats.org/presentationml/2006/ole">
            <p:oleObj spid="_x0000_s917749" name="公式" r:id="rId4" imgW="1384300" imgH="571500" progId="Equation.3">
              <p:embed/>
            </p:oleObj>
          </a:graphicData>
        </a:graphic>
      </p:graphicFrame>
      <p:graphicFrame>
        <p:nvGraphicFramePr>
          <p:cNvPr id="139266" name="Object 1026"/>
          <p:cNvGraphicFramePr>
            <a:graphicFrameLocks noChangeAspect="1"/>
          </p:cNvGraphicFramePr>
          <p:nvPr/>
        </p:nvGraphicFramePr>
        <p:xfrm>
          <a:off x="5092700" y="439738"/>
          <a:ext cx="1917700" cy="889000"/>
        </p:xfrm>
        <a:graphic>
          <a:graphicData uri="http://schemas.openxmlformats.org/presentationml/2006/ole">
            <p:oleObj spid="_x0000_s917750" name="公式" r:id="rId5" imgW="1904919" imgH="876219" progId="Equation.3">
              <p:embed/>
            </p:oleObj>
          </a:graphicData>
        </a:graphic>
      </p:graphicFrame>
      <p:graphicFrame>
        <p:nvGraphicFramePr>
          <p:cNvPr id="139267" name="Object 1027"/>
          <p:cNvGraphicFramePr>
            <a:graphicFrameLocks noChangeAspect="1"/>
          </p:cNvGraphicFramePr>
          <p:nvPr/>
        </p:nvGraphicFramePr>
        <p:xfrm>
          <a:off x="1765300" y="1277938"/>
          <a:ext cx="3403600" cy="850900"/>
        </p:xfrm>
        <a:graphic>
          <a:graphicData uri="http://schemas.openxmlformats.org/presentationml/2006/ole">
            <p:oleObj spid="_x0000_s917751" name="公式" r:id="rId6" imgW="3556000" imgH="889000" progId="Equation.3">
              <p:embed/>
            </p:oleObj>
          </a:graphicData>
        </a:graphic>
      </p:graphicFrame>
      <p:graphicFrame>
        <p:nvGraphicFramePr>
          <p:cNvPr id="139268" name="Object 1028"/>
          <p:cNvGraphicFramePr>
            <a:graphicFrameLocks noChangeAspect="1"/>
          </p:cNvGraphicFramePr>
          <p:nvPr/>
        </p:nvGraphicFramePr>
        <p:xfrm>
          <a:off x="5892800" y="1658938"/>
          <a:ext cx="1409700" cy="252412"/>
        </p:xfrm>
        <a:graphic>
          <a:graphicData uri="http://schemas.openxmlformats.org/presentationml/2006/ole">
            <p:oleObj spid="_x0000_s917752" name="公式" r:id="rId7" imgW="1400345" imgH="247813" progId="Equation.3">
              <p:embed/>
            </p:oleObj>
          </a:graphicData>
        </a:graphic>
      </p:graphicFrame>
      <p:graphicFrame>
        <p:nvGraphicFramePr>
          <p:cNvPr id="139269" name="Object 1029"/>
          <p:cNvGraphicFramePr>
            <a:graphicFrameLocks noChangeAspect="1"/>
          </p:cNvGraphicFramePr>
          <p:nvPr/>
        </p:nvGraphicFramePr>
        <p:xfrm>
          <a:off x="1752600" y="2159000"/>
          <a:ext cx="2044700" cy="852488"/>
        </p:xfrm>
        <a:graphic>
          <a:graphicData uri="http://schemas.openxmlformats.org/presentationml/2006/ole">
            <p:oleObj spid="_x0000_s917753" name="公式" r:id="rId8" imgW="2133600" imgH="889000" progId="Equation.3">
              <p:embed/>
            </p:oleObj>
          </a:graphicData>
        </a:graphic>
      </p:graphicFrame>
      <p:graphicFrame>
        <p:nvGraphicFramePr>
          <p:cNvPr id="139270" name="Object 1030"/>
          <p:cNvGraphicFramePr>
            <a:graphicFrameLocks noChangeAspect="1"/>
          </p:cNvGraphicFramePr>
          <p:nvPr/>
        </p:nvGraphicFramePr>
        <p:xfrm>
          <a:off x="4102100" y="2116138"/>
          <a:ext cx="3581400" cy="931862"/>
        </p:xfrm>
        <a:graphic>
          <a:graphicData uri="http://schemas.openxmlformats.org/presentationml/2006/ole">
            <p:oleObj spid="_x0000_s917754" name="公式" r:id="rId9" imgW="3708400" imgH="965200" progId="Equation.3">
              <p:embed/>
            </p:oleObj>
          </a:graphicData>
        </a:graphic>
      </p:graphicFrame>
      <p:graphicFrame>
        <p:nvGraphicFramePr>
          <p:cNvPr id="139271" name="Object 1031"/>
          <p:cNvGraphicFramePr>
            <a:graphicFrameLocks noChangeAspect="1"/>
          </p:cNvGraphicFramePr>
          <p:nvPr/>
        </p:nvGraphicFramePr>
        <p:xfrm>
          <a:off x="1752600" y="3249613"/>
          <a:ext cx="2590800" cy="800100"/>
        </p:xfrm>
        <a:graphic>
          <a:graphicData uri="http://schemas.openxmlformats.org/presentationml/2006/ole">
            <p:oleObj spid="_x0000_s917755" name="公式" r:id="rId10" imgW="1435100" imgH="444500" progId="Equation.3">
              <p:embed/>
            </p:oleObj>
          </a:graphicData>
        </a:graphic>
      </p:graphicFrame>
      <p:graphicFrame>
        <p:nvGraphicFramePr>
          <p:cNvPr id="139272" name="Object 1032"/>
          <p:cNvGraphicFramePr>
            <a:graphicFrameLocks noChangeAspect="1"/>
          </p:cNvGraphicFramePr>
          <p:nvPr/>
        </p:nvGraphicFramePr>
        <p:xfrm>
          <a:off x="4533900" y="3198813"/>
          <a:ext cx="2921000" cy="866775"/>
        </p:xfrm>
        <a:graphic>
          <a:graphicData uri="http://schemas.openxmlformats.org/presentationml/2006/ole">
            <p:oleObj spid="_x0000_s917756" name="公式" r:id="rId11" imgW="2997200" imgH="889000" progId="Equation.3">
              <p:embed/>
            </p:oleObj>
          </a:graphicData>
        </a:graphic>
      </p:graphicFrame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85800" y="49418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</a:rPr>
              <a:t>类似地可推出</a:t>
            </a:r>
          </a:p>
        </p:txBody>
      </p:sp>
      <p:graphicFrame>
        <p:nvGraphicFramePr>
          <p:cNvPr id="139273" name="Object 1033"/>
          <p:cNvGraphicFramePr>
            <a:graphicFrameLocks noChangeAspect="1"/>
          </p:cNvGraphicFramePr>
          <p:nvPr/>
        </p:nvGraphicFramePr>
        <p:xfrm>
          <a:off x="3048000" y="4941888"/>
          <a:ext cx="5181600" cy="574675"/>
        </p:xfrm>
        <a:graphic>
          <a:graphicData uri="http://schemas.openxmlformats.org/presentationml/2006/ole">
            <p:oleObj spid="_x0000_s917757" name="公式" r:id="rId12" imgW="2724085" imgH="295259" progId="Equation.3">
              <p:embed/>
            </p:oleObj>
          </a:graphicData>
        </a:graphic>
      </p:graphicFrame>
      <p:graphicFrame>
        <p:nvGraphicFramePr>
          <p:cNvPr id="139274" name="Object 1034"/>
          <p:cNvGraphicFramePr>
            <a:graphicFrameLocks noChangeAspect="1"/>
          </p:cNvGraphicFramePr>
          <p:nvPr/>
        </p:nvGraphicFramePr>
        <p:xfrm>
          <a:off x="1752600" y="4292600"/>
          <a:ext cx="3733800" cy="463550"/>
        </p:xfrm>
        <a:graphic>
          <a:graphicData uri="http://schemas.openxmlformats.org/presentationml/2006/ole">
            <p:oleObj spid="_x0000_s917758" name="公式" r:id="rId13" imgW="1923985" imgH="228698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529952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952500" y="1905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pSp>
        <p:nvGrpSpPr>
          <p:cNvPr id="20491" name="Group 3"/>
          <p:cNvGrpSpPr>
            <a:grpSpLocks/>
          </p:cNvGrpSpPr>
          <p:nvPr/>
        </p:nvGrpSpPr>
        <p:grpSpPr bwMode="auto">
          <a:xfrm>
            <a:off x="914400" y="1125538"/>
            <a:ext cx="6781800" cy="519112"/>
            <a:chOff x="672" y="709"/>
            <a:chExt cx="4272" cy="327"/>
          </a:xfrm>
        </p:grpSpPr>
        <p:sp>
          <p:nvSpPr>
            <p:cNvPr id="20494" name="Text Box 4"/>
            <p:cNvSpPr txBox="1">
              <a:spLocks noChangeArrowheads="1"/>
            </p:cNvSpPr>
            <p:nvPr/>
          </p:nvSpPr>
          <p:spPr bwMode="auto">
            <a:xfrm>
              <a:off x="672" y="709"/>
              <a:ext cx="4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15</a:t>
              </a:r>
              <a:r>
                <a:rPr lang="en-US" altLang="zh-CN" sz="2800" b="1" dirty="0" smtClean="0"/>
                <a:t>  </a:t>
              </a:r>
              <a:r>
                <a:rPr lang="zh-CN" altLang="en-US" sz="2800" b="1" dirty="0"/>
                <a:t>设                                     求          </a:t>
              </a:r>
              <a:r>
                <a:rPr lang="en-US" altLang="zh-CN" sz="2800" b="1" dirty="0"/>
                <a:t>.</a:t>
              </a:r>
            </a:p>
          </p:txBody>
        </p:sp>
        <p:graphicFrame>
          <p:nvGraphicFramePr>
            <p:cNvPr id="20488" name="Object 1030"/>
            <p:cNvGraphicFramePr>
              <a:graphicFrameLocks noChangeAspect="1"/>
            </p:cNvGraphicFramePr>
            <p:nvPr/>
          </p:nvGraphicFramePr>
          <p:xfrm>
            <a:off x="1632" y="720"/>
            <a:ext cx="1896" cy="311"/>
          </p:xfrm>
          <a:graphic>
            <a:graphicData uri="http://schemas.openxmlformats.org/presentationml/2006/ole">
              <p:oleObj spid="_x0000_s918706" name="公式" r:id="rId3" imgW="3009900" imgH="495300" progId="Equation.3">
                <p:embed/>
              </p:oleObj>
            </a:graphicData>
          </a:graphic>
        </p:graphicFrame>
        <p:graphicFrame>
          <p:nvGraphicFramePr>
            <p:cNvPr id="20489" name="Object 1031"/>
            <p:cNvGraphicFramePr>
              <a:graphicFrameLocks noChangeAspect="1"/>
            </p:cNvGraphicFramePr>
            <p:nvPr/>
          </p:nvGraphicFramePr>
          <p:xfrm>
            <a:off x="3888" y="768"/>
            <a:ext cx="528" cy="255"/>
          </p:xfrm>
          <a:graphic>
            <a:graphicData uri="http://schemas.openxmlformats.org/presentationml/2006/ole">
              <p:oleObj spid="_x0000_s918707" name="公式" r:id="rId4" imgW="837836" imgH="406224" progId="Equation.3">
                <p:embed/>
              </p:oleObj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66900" y="1919288"/>
            <a:ext cx="2070100" cy="519112"/>
            <a:chOff x="1104" y="1113"/>
            <a:chExt cx="1304" cy="327"/>
          </a:xfrm>
        </p:grpSpPr>
        <p:sp>
          <p:nvSpPr>
            <p:cNvPr id="20493" name="Text Box 8"/>
            <p:cNvSpPr txBox="1">
              <a:spLocks noChangeArrowheads="1"/>
            </p:cNvSpPr>
            <p:nvPr/>
          </p:nvSpPr>
          <p:spPr bwMode="auto">
            <a:xfrm>
              <a:off x="1104" y="1113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20487" name="Object 1029"/>
            <p:cNvGraphicFramePr>
              <a:graphicFrameLocks noChangeAspect="1"/>
            </p:cNvGraphicFramePr>
            <p:nvPr/>
          </p:nvGraphicFramePr>
          <p:xfrm>
            <a:off x="1440" y="1132"/>
            <a:ext cx="968" cy="264"/>
          </p:xfrm>
          <a:graphic>
            <a:graphicData uri="http://schemas.openxmlformats.org/presentationml/2006/ole">
              <p:oleObj spid="_x0000_s918708" name="公式" r:id="rId5" imgW="1536700" imgH="419100" progId="Equation.3">
                <p:embed/>
              </p:oleObj>
            </a:graphicData>
          </a:graphic>
        </p:graphicFrame>
      </p:grpSp>
      <p:graphicFrame>
        <p:nvGraphicFramePr>
          <p:cNvPr id="140288" name="Object 1024"/>
          <p:cNvGraphicFramePr>
            <a:graphicFrameLocks noChangeAspect="1"/>
          </p:cNvGraphicFramePr>
          <p:nvPr/>
        </p:nvGraphicFramePr>
        <p:xfrm>
          <a:off x="4146550" y="1987550"/>
          <a:ext cx="2908300" cy="481013"/>
        </p:xfrm>
        <a:graphic>
          <a:graphicData uri="http://schemas.openxmlformats.org/presentationml/2006/ole">
            <p:oleObj spid="_x0000_s918709" name="公式" r:id="rId6" imgW="2908300" imgH="482600" progId="Equation.3">
              <p:embed/>
            </p:oleObj>
          </a:graphicData>
        </a:graphic>
      </p:graphicFrame>
      <p:graphicFrame>
        <p:nvGraphicFramePr>
          <p:cNvPr id="140289" name="Object 1025"/>
          <p:cNvGraphicFramePr>
            <a:graphicFrameLocks noChangeAspect="1"/>
          </p:cNvGraphicFramePr>
          <p:nvPr/>
        </p:nvGraphicFramePr>
        <p:xfrm>
          <a:off x="1968500" y="2819400"/>
          <a:ext cx="2108200" cy="430213"/>
        </p:xfrm>
        <a:graphic>
          <a:graphicData uri="http://schemas.openxmlformats.org/presentationml/2006/ole">
            <p:oleObj spid="_x0000_s918710" name="公式" r:id="rId7" imgW="2108200" imgH="431800" progId="Equation.3">
              <p:embed/>
            </p:oleObj>
          </a:graphicData>
        </a:graphic>
      </p:graphicFrame>
      <p:graphicFrame>
        <p:nvGraphicFramePr>
          <p:cNvPr id="140290" name="Object 1026"/>
          <p:cNvGraphicFramePr>
            <a:graphicFrameLocks noChangeAspect="1"/>
          </p:cNvGraphicFramePr>
          <p:nvPr/>
        </p:nvGraphicFramePr>
        <p:xfrm>
          <a:off x="1943100" y="3543300"/>
          <a:ext cx="2755900" cy="571500"/>
        </p:xfrm>
        <a:graphic>
          <a:graphicData uri="http://schemas.openxmlformats.org/presentationml/2006/ole">
            <p:oleObj spid="_x0000_s918711" name="公式" r:id="rId8" imgW="2755900" imgH="571500" progId="Equation.3">
              <p:embed/>
            </p:oleObj>
          </a:graphicData>
        </a:graphic>
      </p:graphicFrame>
      <p:graphicFrame>
        <p:nvGraphicFramePr>
          <p:cNvPr id="140291" name="Object 1027"/>
          <p:cNvGraphicFramePr>
            <a:graphicFrameLocks noChangeAspect="1"/>
          </p:cNvGraphicFramePr>
          <p:nvPr/>
        </p:nvGraphicFramePr>
        <p:xfrm>
          <a:off x="4718050" y="3378200"/>
          <a:ext cx="2260600" cy="889000"/>
        </p:xfrm>
        <a:graphic>
          <a:graphicData uri="http://schemas.openxmlformats.org/presentationml/2006/ole">
            <p:oleObj spid="_x0000_s918712" name="公式" r:id="rId9" imgW="2260600" imgH="889000" progId="Equation.3">
              <p:embed/>
            </p:oleObj>
          </a:graphicData>
        </a:graphic>
      </p:graphicFrame>
      <p:graphicFrame>
        <p:nvGraphicFramePr>
          <p:cNvPr id="140292" name="Object 1028"/>
          <p:cNvGraphicFramePr>
            <a:graphicFrameLocks noChangeAspect="1"/>
          </p:cNvGraphicFramePr>
          <p:nvPr/>
        </p:nvGraphicFramePr>
        <p:xfrm>
          <a:off x="1898650" y="4343400"/>
          <a:ext cx="3187700" cy="889000"/>
        </p:xfrm>
        <a:graphic>
          <a:graphicData uri="http://schemas.openxmlformats.org/presentationml/2006/ole">
            <p:oleObj spid="_x0000_s918713" name="公式" r:id="rId10" imgW="3187700" imgH="889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00123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Text Box 2"/>
          <p:cNvSpPr txBox="1">
            <a:spLocks noChangeArrowheads="1"/>
          </p:cNvSpPr>
          <p:nvPr/>
        </p:nvSpPr>
        <p:spPr bwMode="auto">
          <a:xfrm>
            <a:off x="3276600" y="2794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   习</a:t>
            </a:r>
            <a:endParaRPr lang="zh-CN" altLang="en-US" sz="3600" b="1">
              <a:solidFill>
                <a:srgbClr val="0000FF"/>
              </a:solidFill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381000" y="22971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  </a:t>
            </a:r>
          </a:p>
        </p:txBody>
      </p:sp>
      <p:graphicFrame>
        <p:nvGraphicFramePr>
          <p:cNvPr id="21506" name="Object 1024"/>
          <p:cNvGraphicFramePr>
            <a:graphicFrameLocks noChangeAspect="1"/>
          </p:cNvGraphicFramePr>
          <p:nvPr/>
        </p:nvGraphicFramePr>
        <p:xfrm>
          <a:off x="762000" y="736600"/>
          <a:ext cx="3733800" cy="1489075"/>
        </p:xfrm>
        <a:graphic>
          <a:graphicData uri="http://schemas.openxmlformats.org/presentationml/2006/ole">
            <p:oleObj spid="_x0000_s919730" name="Equation" r:id="rId3" imgW="1498600" imgH="596900" progId="Equation.3">
              <p:embed/>
            </p:oleObj>
          </a:graphicData>
        </a:graphic>
      </p:graphicFrame>
      <p:graphicFrame>
        <p:nvGraphicFramePr>
          <p:cNvPr id="141313" name="Object 1025"/>
          <p:cNvGraphicFramePr>
            <a:graphicFrameLocks noChangeAspect="1"/>
          </p:cNvGraphicFramePr>
          <p:nvPr/>
        </p:nvGraphicFramePr>
        <p:xfrm>
          <a:off x="914400" y="2084388"/>
          <a:ext cx="3505200" cy="1431925"/>
        </p:xfrm>
        <a:graphic>
          <a:graphicData uri="http://schemas.openxmlformats.org/presentationml/2006/ole">
            <p:oleObj spid="_x0000_s919731" name="Equation" r:id="rId4" imgW="1460500" imgH="596900" progId="Equation.3">
              <p:embed/>
            </p:oleObj>
          </a:graphicData>
        </a:graphic>
      </p:graphicFrame>
      <p:graphicFrame>
        <p:nvGraphicFramePr>
          <p:cNvPr id="141314" name="Object 1026"/>
          <p:cNvGraphicFramePr>
            <a:graphicFrameLocks noChangeAspect="1"/>
          </p:cNvGraphicFramePr>
          <p:nvPr/>
        </p:nvGraphicFramePr>
        <p:xfrm>
          <a:off x="4572000" y="2144713"/>
          <a:ext cx="3429000" cy="1287462"/>
        </p:xfrm>
        <a:graphic>
          <a:graphicData uri="http://schemas.openxmlformats.org/presentationml/2006/ole">
            <p:oleObj spid="_x0000_s919732" name="公式" r:id="rId5" imgW="3619500" imgH="1358900" progId="Equation.3">
              <p:embed/>
            </p:oleObj>
          </a:graphicData>
        </a:graphic>
      </p:graphicFrame>
      <p:graphicFrame>
        <p:nvGraphicFramePr>
          <p:cNvPr id="141315" name="Object 1027"/>
          <p:cNvGraphicFramePr>
            <a:graphicFrameLocks noChangeAspect="1"/>
          </p:cNvGraphicFramePr>
          <p:nvPr/>
        </p:nvGraphicFramePr>
        <p:xfrm>
          <a:off x="1066800" y="3403600"/>
          <a:ext cx="2968625" cy="809625"/>
        </p:xfrm>
        <a:graphic>
          <a:graphicData uri="http://schemas.openxmlformats.org/presentationml/2006/ole">
            <p:oleObj spid="_x0000_s919733" name="公式" r:id="rId6" imgW="1619266" imgH="438280" progId="Equation.3">
              <p:embed/>
            </p:oleObj>
          </a:graphicData>
        </a:graphic>
      </p:graphicFrame>
      <p:graphicFrame>
        <p:nvGraphicFramePr>
          <p:cNvPr id="21510" name="Object 1028"/>
          <p:cNvGraphicFramePr>
            <a:graphicFrameLocks noChangeAspect="1"/>
          </p:cNvGraphicFramePr>
          <p:nvPr/>
        </p:nvGraphicFramePr>
        <p:xfrm>
          <a:off x="5194300" y="862013"/>
          <a:ext cx="2273300" cy="792162"/>
        </p:xfrm>
        <a:graphic>
          <a:graphicData uri="http://schemas.openxmlformats.org/presentationml/2006/ole">
            <p:oleObj spid="_x0000_s919734" name="Equation" r:id="rId7" imgW="837836" imgH="291973" progId="Equation.3">
              <p:embed/>
            </p:oleObj>
          </a:graphicData>
        </a:graphic>
      </p:graphicFrame>
      <p:graphicFrame>
        <p:nvGraphicFramePr>
          <p:cNvPr id="141317" name="Object 1029"/>
          <p:cNvGraphicFramePr>
            <a:graphicFrameLocks noChangeAspect="1"/>
          </p:cNvGraphicFramePr>
          <p:nvPr/>
        </p:nvGraphicFramePr>
        <p:xfrm>
          <a:off x="969963" y="4241800"/>
          <a:ext cx="2154237" cy="785813"/>
        </p:xfrm>
        <a:graphic>
          <a:graphicData uri="http://schemas.openxmlformats.org/presentationml/2006/ole">
            <p:oleObj spid="_x0000_s919735" name="Equation" r:id="rId8" imgW="799753" imgH="291973" progId="Equation.3">
              <p:embed/>
            </p:oleObj>
          </a:graphicData>
        </a:graphic>
      </p:graphicFrame>
      <p:graphicFrame>
        <p:nvGraphicFramePr>
          <p:cNvPr id="141318" name="Object 1030"/>
          <p:cNvGraphicFramePr>
            <a:graphicFrameLocks noChangeAspect="1"/>
          </p:cNvGraphicFramePr>
          <p:nvPr/>
        </p:nvGraphicFramePr>
        <p:xfrm>
          <a:off x="3497263" y="4241800"/>
          <a:ext cx="3208337" cy="801688"/>
        </p:xfrm>
        <a:graphic>
          <a:graphicData uri="http://schemas.openxmlformats.org/presentationml/2006/ole">
            <p:oleObj spid="_x0000_s919736" name="Equation" r:id="rId9" imgW="1167893" imgH="291973" progId="Equation.3">
              <p:embed/>
            </p:oleObj>
          </a:graphicData>
        </a:graphic>
      </p:graphicFrame>
      <p:graphicFrame>
        <p:nvGraphicFramePr>
          <p:cNvPr id="141319" name="Object 1031"/>
          <p:cNvGraphicFramePr>
            <a:graphicFrameLocks noChangeAspect="1"/>
          </p:cNvGraphicFramePr>
          <p:nvPr/>
        </p:nvGraphicFramePr>
        <p:xfrm>
          <a:off x="990600" y="4991100"/>
          <a:ext cx="4741863" cy="1174750"/>
        </p:xfrm>
        <a:graphic>
          <a:graphicData uri="http://schemas.openxmlformats.org/presentationml/2006/ole">
            <p:oleObj spid="_x0000_s919737" name="Equation" r:id="rId10" imgW="1628799" imgH="40005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026983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035050" y="1219200"/>
            <a:ext cx="189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问题</a:t>
            </a:r>
          </a:p>
        </p:txBody>
      </p:sp>
      <p:graphicFrame>
        <p:nvGraphicFramePr>
          <p:cNvPr id="142336" name="Object 1024"/>
          <p:cNvGraphicFramePr>
            <a:graphicFrameLocks noChangeAspect="1"/>
          </p:cNvGraphicFramePr>
          <p:nvPr/>
        </p:nvGraphicFramePr>
        <p:xfrm>
          <a:off x="2254250" y="1219200"/>
          <a:ext cx="2755900" cy="596900"/>
        </p:xfrm>
        <a:graphic>
          <a:graphicData uri="http://schemas.openxmlformats.org/presentationml/2006/ole">
            <p:oleObj spid="_x0000_s920732" name="公式" r:id="rId3" imgW="2755900" imgH="596900" progId="Equation.3">
              <p:embed/>
            </p:oleObj>
          </a:graphicData>
        </a:graphic>
      </p:graphicFrame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035050" y="2101850"/>
            <a:ext cx="2390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解决方法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2787650" y="211931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改变中间变量的设置方法</a:t>
            </a:r>
            <a:r>
              <a:rPr lang="en-US" altLang="zh-CN" sz="2800" b="1"/>
              <a:t>.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035050" y="2895600"/>
            <a:ext cx="1174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过程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06650" y="2909888"/>
            <a:ext cx="1765300" cy="519112"/>
            <a:chOff x="1584" y="2361"/>
            <a:chExt cx="1112" cy="327"/>
          </a:xfrm>
        </p:grpSpPr>
        <p:sp>
          <p:nvSpPr>
            <p:cNvPr id="22544" name="Text Box 9"/>
            <p:cNvSpPr txBox="1">
              <a:spLocks noChangeArrowheads="1"/>
            </p:cNvSpPr>
            <p:nvPr/>
          </p:nvSpPr>
          <p:spPr bwMode="auto">
            <a:xfrm>
              <a:off x="1584" y="236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22536" name="Object 1030"/>
            <p:cNvGraphicFramePr>
              <a:graphicFrameLocks noChangeAspect="1"/>
            </p:cNvGraphicFramePr>
            <p:nvPr/>
          </p:nvGraphicFramePr>
          <p:xfrm>
            <a:off x="1880" y="2428"/>
            <a:ext cx="816" cy="208"/>
          </p:xfrm>
          <a:graphic>
            <a:graphicData uri="http://schemas.openxmlformats.org/presentationml/2006/ole">
              <p:oleObj spid="_x0000_s920733" name="公式" r:id="rId4" imgW="1295400" imgH="330200" progId="Equation.3">
                <p:embed/>
              </p:oleObj>
            </a:graphicData>
          </a:graphic>
        </p:graphicFrame>
      </p:grpSp>
      <p:graphicFrame>
        <p:nvGraphicFramePr>
          <p:cNvPr id="142337" name="Object 1025"/>
          <p:cNvGraphicFramePr>
            <a:graphicFrameLocks noChangeAspect="1"/>
          </p:cNvGraphicFramePr>
          <p:nvPr/>
        </p:nvGraphicFramePr>
        <p:xfrm>
          <a:off x="4289425" y="3027363"/>
          <a:ext cx="2349500" cy="392112"/>
        </p:xfrm>
        <a:graphic>
          <a:graphicData uri="http://schemas.openxmlformats.org/presentationml/2006/ole">
            <p:oleObj spid="_x0000_s920734" name="公式" r:id="rId5" imgW="2349500" imgH="393700" progId="Equation.3">
              <p:embed/>
            </p:oleObj>
          </a:graphicData>
        </a:graphic>
      </p:graphicFrame>
      <p:graphicFrame>
        <p:nvGraphicFramePr>
          <p:cNvPr id="142338" name="Object 1026"/>
          <p:cNvGraphicFramePr>
            <a:graphicFrameLocks noChangeAspect="1"/>
          </p:cNvGraphicFramePr>
          <p:nvPr/>
        </p:nvGraphicFramePr>
        <p:xfrm>
          <a:off x="1206500" y="3746500"/>
          <a:ext cx="2501900" cy="596900"/>
        </p:xfrm>
        <a:graphic>
          <a:graphicData uri="http://schemas.openxmlformats.org/presentationml/2006/ole">
            <p:oleObj spid="_x0000_s920735" name="公式" r:id="rId6" imgW="2501900" imgH="596900" progId="Equation.3">
              <p:embed/>
            </p:oleObj>
          </a:graphicData>
        </a:graphic>
      </p:graphicFrame>
      <p:graphicFrame>
        <p:nvGraphicFramePr>
          <p:cNvPr id="142339" name="Object 1027"/>
          <p:cNvGraphicFramePr>
            <a:graphicFrameLocks noChangeAspect="1"/>
          </p:cNvGraphicFramePr>
          <p:nvPr/>
        </p:nvGraphicFramePr>
        <p:xfrm>
          <a:off x="3721100" y="3733800"/>
          <a:ext cx="3822700" cy="585788"/>
        </p:xfrm>
        <a:graphic>
          <a:graphicData uri="http://schemas.openxmlformats.org/presentationml/2006/ole">
            <p:oleObj spid="_x0000_s920736" name="公式" r:id="rId7" imgW="3898900" imgH="596900" progId="Equation.3">
              <p:embed/>
            </p:oleObj>
          </a:graphicData>
        </a:graphic>
      </p:graphicFrame>
      <p:graphicFrame>
        <p:nvGraphicFramePr>
          <p:cNvPr id="142340" name="Object 1028"/>
          <p:cNvGraphicFramePr>
            <a:graphicFrameLocks noChangeAspect="1"/>
          </p:cNvGraphicFramePr>
          <p:nvPr/>
        </p:nvGraphicFramePr>
        <p:xfrm>
          <a:off x="1231900" y="4603750"/>
          <a:ext cx="2425700" cy="579438"/>
        </p:xfrm>
        <a:graphic>
          <a:graphicData uri="http://schemas.openxmlformats.org/presentationml/2006/ole">
            <p:oleObj spid="_x0000_s920737" name="公式" r:id="rId8" imgW="2501900" imgH="596900" progId="Equation.3">
              <p:embed/>
            </p:oleObj>
          </a:graphicData>
        </a:graphic>
      </p:graphicFrame>
      <p:graphicFrame>
        <p:nvGraphicFramePr>
          <p:cNvPr id="142341" name="Object 1029"/>
          <p:cNvGraphicFramePr>
            <a:graphicFrameLocks noChangeAspect="1"/>
          </p:cNvGraphicFramePr>
          <p:nvPr/>
        </p:nvGraphicFramePr>
        <p:xfrm>
          <a:off x="3886200" y="4819650"/>
          <a:ext cx="1016000" cy="150813"/>
        </p:xfrm>
        <a:graphic>
          <a:graphicData uri="http://schemas.openxmlformats.org/presentationml/2006/ole">
            <p:oleObj spid="_x0000_s920738" name="公式" r:id="rId9" imgW="1016000" imgH="152400" progId="Equation.3">
              <p:embed/>
            </p:oleObj>
          </a:graphicData>
        </a:graphic>
      </p:graphicFrame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3092450" y="5105400"/>
            <a:ext cx="605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（应用“凑微分”即可求出结果）</a:t>
            </a:r>
          </a:p>
        </p:txBody>
      </p:sp>
      <p:sp>
        <p:nvSpPr>
          <p:cNvPr id="2254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3657600" cy="747936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 smtClean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第二类换元法</a:t>
            </a:r>
          </a:p>
        </p:txBody>
      </p:sp>
    </p:spTree>
    <p:extLst>
      <p:ext uri="{BB962C8B-B14F-4D97-AF65-F5344CB8AC3E}">
        <p14:creationId xmlns:p14="http://schemas.microsoft.com/office/powerpoint/2010/main" xmlns="" val="5307810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37" grpId="0" autoUpdateAnimBg="0"/>
      <p:bldP spid="69638" grpId="0" autoUpdateAnimBg="0"/>
      <p:bldP spid="69639" grpId="0" autoUpdateAnimBg="0"/>
      <p:bldP spid="6964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1024"/>
          <p:cNvGraphicFramePr>
            <a:graphicFrameLocks noChangeAspect="1"/>
          </p:cNvGraphicFramePr>
          <p:nvPr/>
        </p:nvGraphicFramePr>
        <p:xfrm>
          <a:off x="758825" y="2182813"/>
          <a:ext cx="5507038" cy="765175"/>
        </p:xfrm>
        <a:graphic>
          <a:graphicData uri="http://schemas.openxmlformats.org/presentationml/2006/ole">
            <p:oleObj spid="_x0000_s921844" name="文档" r:id="rId3" imgW="5513970" imgH="785741" progId="Word.Document.8">
              <p:embed/>
            </p:oleObj>
          </a:graphicData>
        </a:graphic>
      </p:graphicFrame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685800" y="28575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47800" y="2871788"/>
            <a:ext cx="6172200" cy="519112"/>
            <a:chOff x="1008" y="2169"/>
            <a:chExt cx="3888" cy="327"/>
          </a:xfrm>
        </p:grpSpPr>
        <p:sp>
          <p:nvSpPr>
            <p:cNvPr id="23574" name="Text Box 7"/>
            <p:cNvSpPr txBox="1">
              <a:spLocks noChangeArrowheads="1"/>
            </p:cNvSpPr>
            <p:nvPr/>
          </p:nvSpPr>
          <p:spPr bwMode="auto">
            <a:xfrm>
              <a:off x="1008" y="2169"/>
              <a:ext cx="38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设         为                      的原函数</a:t>
              </a:r>
              <a:r>
                <a:rPr lang="en-US" altLang="zh-CN" sz="2800" b="1"/>
                <a:t>,</a:t>
              </a:r>
            </a:p>
          </p:txBody>
        </p:sp>
        <p:graphicFrame>
          <p:nvGraphicFramePr>
            <p:cNvPr id="23563" name="Object 1033"/>
            <p:cNvGraphicFramePr>
              <a:graphicFrameLocks noChangeAspect="1"/>
            </p:cNvGraphicFramePr>
            <p:nvPr/>
          </p:nvGraphicFramePr>
          <p:xfrm>
            <a:off x="1316" y="2241"/>
            <a:ext cx="464" cy="255"/>
          </p:xfrm>
          <a:graphic>
            <a:graphicData uri="http://schemas.openxmlformats.org/presentationml/2006/ole">
              <p:oleObj spid="_x0000_s921845" name="公式" r:id="rId4" imgW="736280" imgH="406224" progId="Equation.3">
                <p:embed/>
              </p:oleObj>
            </a:graphicData>
          </a:graphic>
        </p:graphicFrame>
        <p:graphicFrame>
          <p:nvGraphicFramePr>
            <p:cNvPr id="23564" name="Object 1034"/>
            <p:cNvGraphicFramePr>
              <a:graphicFrameLocks noChangeAspect="1"/>
            </p:cNvGraphicFramePr>
            <p:nvPr/>
          </p:nvGraphicFramePr>
          <p:xfrm>
            <a:off x="1968" y="2205"/>
            <a:ext cx="1272" cy="271"/>
          </p:xfrm>
          <a:graphic>
            <a:graphicData uri="http://schemas.openxmlformats.org/presentationml/2006/ole">
              <p:oleObj spid="_x0000_s921846" name="公式" r:id="rId5" imgW="2019300" imgH="431800" progId="Equation.3">
                <p:embed/>
              </p:oleObj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47800" y="3619500"/>
            <a:ext cx="2921000" cy="546100"/>
            <a:chOff x="3552" y="2160"/>
            <a:chExt cx="1840" cy="344"/>
          </a:xfrm>
        </p:grpSpPr>
        <p:sp>
          <p:nvSpPr>
            <p:cNvPr id="23573" name="Text Box 11"/>
            <p:cNvSpPr txBox="1">
              <a:spLocks noChangeArrowheads="1"/>
            </p:cNvSpPr>
            <p:nvPr/>
          </p:nvSpPr>
          <p:spPr bwMode="auto">
            <a:xfrm>
              <a:off x="3552" y="216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23562" name="Object 1032"/>
            <p:cNvGraphicFramePr>
              <a:graphicFrameLocks noChangeAspect="1"/>
            </p:cNvGraphicFramePr>
            <p:nvPr/>
          </p:nvGraphicFramePr>
          <p:xfrm>
            <a:off x="3792" y="2208"/>
            <a:ext cx="1600" cy="296"/>
          </p:xfrm>
          <a:graphic>
            <a:graphicData uri="http://schemas.openxmlformats.org/presentationml/2006/ole">
              <p:oleObj spid="_x0000_s921847" name="公式" r:id="rId6" imgW="2540000" imgH="469900" progId="Equation.3">
                <p:embed/>
              </p:oleObj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447800" y="4356100"/>
            <a:ext cx="2895600" cy="825500"/>
            <a:chOff x="1008" y="2656"/>
            <a:chExt cx="1888" cy="560"/>
          </a:xfrm>
        </p:grpSpPr>
        <p:sp>
          <p:nvSpPr>
            <p:cNvPr id="23572" name="Text Box 14"/>
            <p:cNvSpPr txBox="1">
              <a:spLocks noChangeArrowheads="1"/>
            </p:cNvSpPr>
            <p:nvPr/>
          </p:nvSpPr>
          <p:spPr bwMode="auto">
            <a:xfrm>
              <a:off x="1008" y="2736"/>
              <a:ext cx="384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则</a:t>
              </a:r>
            </a:p>
          </p:txBody>
        </p:sp>
        <p:graphicFrame>
          <p:nvGraphicFramePr>
            <p:cNvPr id="23561" name="Object 1031"/>
            <p:cNvGraphicFramePr>
              <a:graphicFrameLocks noChangeAspect="1"/>
            </p:cNvGraphicFramePr>
            <p:nvPr/>
          </p:nvGraphicFramePr>
          <p:xfrm>
            <a:off x="1344" y="2656"/>
            <a:ext cx="1552" cy="560"/>
          </p:xfrm>
          <a:graphic>
            <a:graphicData uri="http://schemas.openxmlformats.org/presentationml/2006/ole">
              <p:oleObj spid="_x0000_s921848" name="公式" r:id="rId7" imgW="2463800" imgH="889000" progId="Equation.3">
                <p:embed/>
              </p:oleObj>
            </a:graphicData>
          </a:graphic>
        </p:graphicFrame>
      </p:grpSp>
      <p:graphicFrame>
        <p:nvGraphicFramePr>
          <p:cNvPr id="143361" name="Object 1025"/>
          <p:cNvGraphicFramePr>
            <a:graphicFrameLocks noChangeAspect="1"/>
          </p:cNvGraphicFramePr>
          <p:nvPr/>
        </p:nvGraphicFramePr>
        <p:xfrm>
          <a:off x="4495800" y="4630738"/>
          <a:ext cx="2057400" cy="381000"/>
        </p:xfrm>
        <a:graphic>
          <a:graphicData uri="http://schemas.openxmlformats.org/presentationml/2006/ole">
            <p:oleObj spid="_x0000_s921849" name="公式" r:id="rId8" imgW="2324100" imgH="431800" progId="Equation.3">
              <p:embed/>
            </p:oleObj>
          </a:graphicData>
        </a:graphic>
      </p:graphicFrame>
      <p:graphicFrame>
        <p:nvGraphicFramePr>
          <p:cNvPr id="143362" name="Object 1026"/>
          <p:cNvGraphicFramePr>
            <a:graphicFrameLocks noChangeAspect="1"/>
          </p:cNvGraphicFramePr>
          <p:nvPr/>
        </p:nvGraphicFramePr>
        <p:xfrm>
          <a:off x="6629400" y="4343400"/>
          <a:ext cx="1408113" cy="915988"/>
        </p:xfrm>
        <a:graphic>
          <a:graphicData uri="http://schemas.openxmlformats.org/presentationml/2006/ole">
            <p:oleObj spid="_x0000_s921850" name="公式" r:id="rId9" imgW="1092200" imgH="965200" progId="Equation.3">
              <p:embed/>
            </p:oleObj>
          </a:graphicData>
        </a:graphic>
      </p:graphicFrame>
      <p:grpSp>
        <p:nvGrpSpPr>
          <p:cNvPr id="23569" name="Group 22"/>
          <p:cNvGrpSpPr>
            <a:grpSpLocks/>
          </p:cNvGrpSpPr>
          <p:nvPr/>
        </p:nvGrpSpPr>
        <p:grpSpPr bwMode="auto">
          <a:xfrm>
            <a:off x="698500" y="381000"/>
            <a:ext cx="7988300" cy="1790700"/>
            <a:chOff x="536" y="600"/>
            <a:chExt cx="4864" cy="1186"/>
          </a:xfrm>
        </p:grpSpPr>
        <p:graphicFrame>
          <p:nvGraphicFramePr>
            <p:cNvPr id="23557" name="Object 1027"/>
            <p:cNvGraphicFramePr>
              <a:graphicFrameLocks noChangeAspect="1"/>
            </p:cNvGraphicFramePr>
            <p:nvPr/>
          </p:nvGraphicFramePr>
          <p:xfrm>
            <a:off x="1343" y="600"/>
            <a:ext cx="4057" cy="443"/>
          </p:xfrm>
          <a:graphic>
            <a:graphicData uri="http://schemas.openxmlformats.org/presentationml/2006/ole">
              <p:oleObj spid="_x0000_s921851" name="文档" r:id="rId10" imgW="6465130" imgH="703031" progId="Word.Document.8">
                <p:embed/>
              </p:oleObj>
            </a:graphicData>
          </a:graphic>
        </p:graphicFrame>
        <p:graphicFrame>
          <p:nvGraphicFramePr>
            <p:cNvPr id="23558" name="Object 1028"/>
            <p:cNvGraphicFramePr>
              <a:graphicFrameLocks noChangeAspect="1"/>
            </p:cNvGraphicFramePr>
            <p:nvPr/>
          </p:nvGraphicFramePr>
          <p:xfrm>
            <a:off x="1968" y="1000"/>
            <a:ext cx="3257" cy="786"/>
          </p:xfrm>
          <a:graphic>
            <a:graphicData uri="http://schemas.openxmlformats.org/presentationml/2006/ole">
              <p:oleObj spid="_x0000_s921852" name="公式" r:id="rId11" imgW="5168900" imgH="1219200" progId="Equation.3">
                <p:embed/>
              </p:oleObj>
            </a:graphicData>
          </a:graphic>
        </p:graphicFrame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536" y="1364"/>
              <a:ext cx="1584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</a:rPr>
                <a:t>则有换元公式</a:t>
              </a:r>
            </a:p>
          </p:txBody>
        </p:sp>
        <p:graphicFrame>
          <p:nvGraphicFramePr>
            <p:cNvPr id="23559" name="Object 1029"/>
            <p:cNvGraphicFramePr>
              <a:graphicFrameLocks noChangeAspect="1"/>
            </p:cNvGraphicFramePr>
            <p:nvPr/>
          </p:nvGraphicFramePr>
          <p:xfrm>
            <a:off x="600" y="965"/>
            <a:ext cx="1826" cy="470"/>
          </p:xfrm>
          <a:graphic>
            <a:graphicData uri="http://schemas.openxmlformats.org/presentationml/2006/ole">
              <p:oleObj spid="_x0000_s921853" name="文档" r:id="rId12" imgW="2890239" imgH="744386" progId="Word.Document.8">
                <p:embed/>
              </p:oleObj>
            </a:graphicData>
          </a:graphic>
        </p:graphicFrame>
        <p:graphicFrame>
          <p:nvGraphicFramePr>
            <p:cNvPr id="23560" name="Object 1030"/>
            <p:cNvGraphicFramePr>
              <a:graphicFrameLocks noChangeAspect="1"/>
            </p:cNvGraphicFramePr>
            <p:nvPr/>
          </p:nvGraphicFramePr>
          <p:xfrm>
            <a:off x="2126" y="939"/>
            <a:ext cx="3183" cy="418"/>
          </p:xfrm>
          <a:graphic>
            <a:graphicData uri="http://schemas.openxmlformats.org/presentationml/2006/ole">
              <p:oleObj spid="_x0000_s921854" name="文档" r:id="rId13" imgW="5054472" imgH="666271" progId="Word.Document.8">
                <p:embed/>
              </p:oleObj>
            </a:graphicData>
          </a:graphic>
        </p:graphicFrame>
        <p:sp>
          <p:nvSpPr>
            <p:cNvPr id="23571" name="Text Box 21"/>
            <p:cNvSpPr txBox="1">
              <a:spLocks noChangeArrowheads="1"/>
            </p:cNvSpPr>
            <p:nvPr/>
          </p:nvSpPr>
          <p:spPr bwMode="auto">
            <a:xfrm>
              <a:off x="550" y="624"/>
              <a:ext cx="1008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定理</a:t>
              </a:r>
              <a:r>
                <a:rPr lang="en-US" altLang="zh-CN" sz="28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999343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191000" y="42814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第二类积分换元公式</a:t>
            </a:r>
          </a:p>
        </p:txBody>
      </p:sp>
      <p:graphicFrame>
        <p:nvGraphicFramePr>
          <p:cNvPr id="144384" name="Object 1024"/>
          <p:cNvGraphicFramePr>
            <a:graphicFrameLocks noChangeAspect="1"/>
          </p:cNvGraphicFramePr>
          <p:nvPr/>
        </p:nvGraphicFramePr>
        <p:xfrm>
          <a:off x="1066800" y="2657475"/>
          <a:ext cx="3873500" cy="571500"/>
        </p:xfrm>
        <a:graphic>
          <a:graphicData uri="http://schemas.openxmlformats.org/presentationml/2006/ole">
            <p:oleObj spid="_x0000_s922758" name="公式" r:id="rId3" imgW="3873500" imgH="571500" progId="Equation.3">
              <p:embed/>
            </p:oleObj>
          </a:graphicData>
        </a:graphic>
      </p:graphicFrame>
      <p:graphicFrame>
        <p:nvGraphicFramePr>
          <p:cNvPr id="144385" name="Object 1025"/>
          <p:cNvGraphicFramePr>
            <a:graphicFrameLocks noChangeAspect="1"/>
          </p:cNvGraphicFramePr>
          <p:nvPr/>
        </p:nvGraphicFramePr>
        <p:xfrm>
          <a:off x="4953000" y="2709863"/>
          <a:ext cx="2362200" cy="469900"/>
        </p:xfrm>
        <a:graphic>
          <a:graphicData uri="http://schemas.openxmlformats.org/presentationml/2006/ole">
            <p:oleObj spid="_x0000_s922759" name="公式" r:id="rId4" imgW="2362200" imgH="469900" progId="Equation.3">
              <p:embed/>
            </p:oleObj>
          </a:graphicData>
        </a:graphic>
      </p:graphicFrame>
      <p:graphicFrame>
        <p:nvGraphicFramePr>
          <p:cNvPr id="144386" name="Object 1026"/>
          <p:cNvGraphicFramePr>
            <a:graphicFrameLocks noChangeAspect="1"/>
          </p:cNvGraphicFramePr>
          <p:nvPr/>
        </p:nvGraphicFramePr>
        <p:xfrm>
          <a:off x="1524000" y="2895600"/>
          <a:ext cx="5410200" cy="1304925"/>
        </p:xfrm>
        <a:graphic>
          <a:graphicData uri="http://schemas.openxmlformats.org/presentationml/2006/ole">
            <p:oleObj spid="_x0000_s922760" name="公式" r:id="rId5" imgW="5162518" imgH="1209708" progId="Equation.3">
              <p:embed/>
            </p:oleObj>
          </a:graphicData>
        </a:graphic>
      </p:graphicFrame>
      <p:graphicFrame>
        <p:nvGraphicFramePr>
          <p:cNvPr id="24581" name="Object 1027"/>
          <p:cNvGraphicFramePr>
            <a:graphicFrameLocks noChangeAspect="1"/>
          </p:cNvGraphicFramePr>
          <p:nvPr/>
        </p:nvGraphicFramePr>
        <p:xfrm>
          <a:off x="1447800" y="1247775"/>
          <a:ext cx="1536700" cy="404813"/>
        </p:xfrm>
        <a:graphic>
          <a:graphicData uri="http://schemas.openxmlformats.org/presentationml/2006/ole">
            <p:oleObj spid="_x0000_s922761" name="公式" r:id="rId6" imgW="1536033" imgH="406224" progId="Equation.3">
              <p:embed/>
            </p:oleObj>
          </a:graphicData>
        </a:graphic>
      </p:graphicFrame>
      <p:graphicFrame>
        <p:nvGraphicFramePr>
          <p:cNvPr id="144388" name="Object 1028"/>
          <p:cNvGraphicFramePr>
            <a:graphicFrameLocks noChangeAspect="1"/>
          </p:cNvGraphicFramePr>
          <p:nvPr/>
        </p:nvGraphicFramePr>
        <p:xfrm>
          <a:off x="3003550" y="1271588"/>
          <a:ext cx="1231900" cy="404812"/>
        </p:xfrm>
        <a:graphic>
          <a:graphicData uri="http://schemas.openxmlformats.org/presentationml/2006/ole">
            <p:oleObj spid="_x0000_s922762" name="公式" r:id="rId7" imgW="1231366" imgH="406224" progId="Equation.3">
              <p:embed/>
            </p:oleObj>
          </a:graphicData>
        </a:graphic>
      </p:graphicFrame>
      <p:graphicFrame>
        <p:nvGraphicFramePr>
          <p:cNvPr id="144389" name="Object 1029"/>
          <p:cNvGraphicFramePr>
            <a:graphicFrameLocks noChangeAspect="1"/>
          </p:cNvGraphicFramePr>
          <p:nvPr/>
        </p:nvGraphicFramePr>
        <p:xfrm>
          <a:off x="1531938" y="1905000"/>
          <a:ext cx="5632450" cy="538163"/>
        </p:xfrm>
        <a:graphic>
          <a:graphicData uri="http://schemas.openxmlformats.org/presentationml/2006/ole">
            <p:oleObj spid="_x0000_s922763" name="文档" r:id="rId8" imgW="5077447" imgH="487067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78932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6" name="Text Box 2"/>
          <p:cNvSpPr txBox="1">
            <a:spLocks noChangeArrowheads="1"/>
          </p:cNvSpPr>
          <p:nvPr/>
        </p:nvSpPr>
        <p:spPr bwMode="auto">
          <a:xfrm>
            <a:off x="685800" y="7381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en-US" altLang="zh-CN" sz="2800" b="1">
                <a:solidFill>
                  <a:srgbClr val="0000FF"/>
                </a:solidFill>
              </a:rPr>
              <a:t>   </a:t>
            </a:r>
            <a:r>
              <a:rPr lang="zh-CN" altLang="en-US" sz="2800" b="1"/>
              <a:t>求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62000" y="1512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25602" name="Object 1024"/>
          <p:cNvGraphicFramePr>
            <a:graphicFrameLocks noChangeAspect="1"/>
          </p:cNvGraphicFramePr>
          <p:nvPr/>
        </p:nvGraphicFramePr>
        <p:xfrm>
          <a:off x="2336800" y="533400"/>
          <a:ext cx="3530600" cy="927100"/>
        </p:xfrm>
        <a:graphic>
          <a:graphicData uri="http://schemas.openxmlformats.org/presentationml/2006/ole">
            <p:oleObj spid="_x0000_s923958" name="公式" r:id="rId3" imgW="3530600" imgH="9271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1524000"/>
            <a:ext cx="2051050" cy="519113"/>
            <a:chOff x="960" y="1248"/>
            <a:chExt cx="1292" cy="327"/>
          </a:xfrm>
        </p:grpSpPr>
        <p:sp>
          <p:nvSpPr>
            <p:cNvPr id="25623" name="Text Box 6"/>
            <p:cNvSpPr txBox="1">
              <a:spLocks noChangeArrowheads="1"/>
            </p:cNvSpPr>
            <p:nvPr/>
          </p:nvSpPr>
          <p:spPr bwMode="auto">
            <a:xfrm>
              <a:off x="960" y="1248"/>
              <a:ext cx="57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25615" name="Object 1037"/>
            <p:cNvGraphicFramePr>
              <a:graphicFrameLocks noChangeAspect="1"/>
            </p:cNvGraphicFramePr>
            <p:nvPr/>
          </p:nvGraphicFramePr>
          <p:xfrm>
            <a:off x="1244" y="1336"/>
            <a:ext cx="1008" cy="191"/>
          </p:xfrm>
          <a:graphic>
            <a:graphicData uri="http://schemas.openxmlformats.org/presentationml/2006/ole">
              <p:oleObj spid="_x0000_s923959" name="公式" r:id="rId4" imgW="1600200" imgH="304800" progId="Equation.3">
                <p:embed/>
              </p:oleObj>
            </a:graphicData>
          </a:graphic>
        </p:graphicFrame>
      </p:grpSp>
      <p:graphicFrame>
        <p:nvGraphicFramePr>
          <p:cNvPr id="145409" name="Object 1025"/>
          <p:cNvGraphicFramePr>
            <a:graphicFrameLocks noChangeAspect="1"/>
          </p:cNvGraphicFramePr>
          <p:nvPr/>
        </p:nvGraphicFramePr>
        <p:xfrm>
          <a:off x="3352800" y="1544638"/>
          <a:ext cx="2628900" cy="419100"/>
        </p:xfrm>
        <a:graphic>
          <a:graphicData uri="http://schemas.openxmlformats.org/presentationml/2006/ole">
            <p:oleObj spid="_x0000_s923960" name="公式" r:id="rId5" imgW="2628900" imgH="419100" progId="Equation.3">
              <p:embed/>
            </p:oleObj>
          </a:graphicData>
        </a:graphic>
      </p:graphicFrame>
      <p:graphicFrame>
        <p:nvGraphicFramePr>
          <p:cNvPr id="145410" name="Object 1026"/>
          <p:cNvGraphicFramePr>
            <a:graphicFrameLocks noChangeAspect="1"/>
          </p:cNvGraphicFramePr>
          <p:nvPr/>
        </p:nvGraphicFramePr>
        <p:xfrm>
          <a:off x="1460500" y="2078038"/>
          <a:ext cx="2349500" cy="939800"/>
        </p:xfrm>
        <a:graphic>
          <a:graphicData uri="http://schemas.openxmlformats.org/presentationml/2006/ole">
            <p:oleObj spid="_x0000_s923961" name="公式" r:id="rId6" imgW="2349500" imgH="939800" progId="Equation.3">
              <p:embed/>
            </p:oleObj>
          </a:graphicData>
        </a:graphic>
      </p:graphicFrame>
      <p:graphicFrame>
        <p:nvGraphicFramePr>
          <p:cNvPr id="145411" name="Object 1027"/>
          <p:cNvGraphicFramePr>
            <a:graphicFrameLocks noChangeAspect="1"/>
          </p:cNvGraphicFramePr>
          <p:nvPr/>
        </p:nvGraphicFramePr>
        <p:xfrm>
          <a:off x="3835400" y="2078038"/>
          <a:ext cx="2717800" cy="889000"/>
        </p:xfrm>
        <a:graphic>
          <a:graphicData uri="http://schemas.openxmlformats.org/presentationml/2006/ole">
            <p:oleObj spid="_x0000_s923962" name="公式" r:id="rId7" imgW="2717800" imgH="889000" progId="Equation.3">
              <p:embed/>
            </p:oleObj>
          </a:graphicData>
        </a:graphic>
      </p:graphicFrame>
      <p:graphicFrame>
        <p:nvGraphicFramePr>
          <p:cNvPr id="145412" name="Object 1028"/>
          <p:cNvGraphicFramePr>
            <a:graphicFrameLocks noChangeAspect="1"/>
          </p:cNvGraphicFramePr>
          <p:nvPr/>
        </p:nvGraphicFramePr>
        <p:xfrm>
          <a:off x="1549400" y="3194050"/>
          <a:ext cx="1422400" cy="542925"/>
        </p:xfrm>
        <a:graphic>
          <a:graphicData uri="http://schemas.openxmlformats.org/presentationml/2006/ole">
            <p:oleObj spid="_x0000_s923963" name="公式" r:id="rId8" imgW="1497950" imgH="571252" progId="Equation.3">
              <p:embed/>
            </p:oleObj>
          </a:graphicData>
        </a:graphic>
      </p:graphicFrame>
      <p:graphicFrame>
        <p:nvGraphicFramePr>
          <p:cNvPr id="145413" name="Object 1029"/>
          <p:cNvGraphicFramePr>
            <a:graphicFrameLocks noChangeAspect="1"/>
          </p:cNvGraphicFramePr>
          <p:nvPr/>
        </p:nvGraphicFramePr>
        <p:xfrm>
          <a:off x="3057525" y="3270250"/>
          <a:ext cx="3343275" cy="454025"/>
        </p:xfrm>
        <a:graphic>
          <a:graphicData uri="http://schemas.openxmlformats.org/presentationml/2006/ole">
            <p:oleObj spid="_x0000_s923964" name="公式" r:id="rId9" imgW="1854200" imgH="254000" progId="Equation.3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858000" y="3346450"/>
            <a:ext cx="1066800" cy="1752600"/>
            <a:chOff x="4416" y="2448"/>
            <a:chExt cx="672" cy="1104"/>
          </a:xfrm>
        </p:grpSpPr>
        <p:sp>
          <p:nvSpPr>
            <p:cNvPr id="25620" name="AutoShape 14"/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21" name="Group 15"/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25614" name="Object 1036"/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p:oleObj spid="_x0000_s923965" name="公式" r:id="rId10" imgW="152530" imgH="285701" progId="Equation.3">
                  <p:embed/>
                </p:oleObj>
              </a:graphicData>
            </a:graphic>
          </p:graphicFrame>
          <p:sp>
            <p:nvSpPr>
              <p:cNvPr id="25622" name="Arc 17"/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45414" name="Object 1030"/>
          <p:cNvGraphicFramePr>
            <a:graphicFrameLocks noChangeAspect="1"/>
          </p:cNvGraphicFramePr>
          <p:nvPr/>
        </p:nvGraphicFramePr>
        <p:xfrm>
          <a:off x="7380288" y="5130800"/>
          <a:ext cx="239712" cy="252413"/>
        </p:xfrm>
        <a:graphic>
          <a:graphicData uri="http://schemas.openxmlformats.org/presentationml/2006/ole">
            <p:oleObj spid="_x0000_s923966" name="公式" r:id="rId11" imgW="241195" imgH="253890" progId="Equation.3">
              <p:embed/>
            </p:oleObj>
          </a:graphicData>
        </a:graphic>
      </p:graphicFrame>
      <p:graphicFrame>
        <p:nvGraphicFramePr>
          <p:cNvPr id="145415" name="Object 1031"/>
          <p:cNvGraphicFramePr>
            <a:graphicFrameLocks noChangeAspect="1"/>
          </p:cNvGraphicFramePr>
          <p:nvPr/>
        </p:nvGraphicFramePr>
        <p:xfrm>
          <a:off x="8001000" y="4184650"/>
          <a:ext cx="265113" cy="252413"/>
        </p:xfrm>
        <a:graphic>
          <a:graphicData uri="http://schemas.openxmlformats.org/presentationml/2006/ole">
            <p:oleObj spid="_x0000_s923967" name="公式" r:id="rId12" imgW="266469" imgH="253780" progId="Equation.3">
              <p:embed/>
            </p:oleObj>
          </a:graphicData>
        </a:graphic>
      </p:graphicFrame>
      <p:graphicFrame>
        <p:nvGraphicFramePr>
          <p:cNvPr id="145416" name="Object 1032"/>
          <p:cNvGraphicFramePr>
            <a:graphicFrameLocks noChangeAspect="1"/>
          </p:cNvGraphicFramePr>
          <p:nvPr/>
        </p:nvGraphicFramePr>
        <p:xfrm>
          <a:off x="5880100" y="4108450"/>
          <a:ext cx="1435100" cy="457200"/>
        </p:xfrm>
        <a:graphic>
          <a:graphicData uri="http://schemas.openxmlformats.org/presentationml/2006/ole">
            <p:oleObj spid="_x0000_s923968" name="公式" r:id="rId13" imgW="1428604" imgH="447838" progId="Equation.3">
              <p:embed/>
            </p:oleObj>
          </a:graphicData>
        </a:graphic>
      </p:graphicFrame>
      <p:graphicFrame>
        <p:nvGraphicFramePr>
          <p:cNvPr id="145417" name="Object 1033"/>
          <p:cNvGraphicFramePr>
            <a:graphicFrameLocks noChangeAspect="1"/>
          </p:cNvGraphicFramePr>
          <p:nvPr/>
        </p:nvGraphicFramePr>
        <p:xfrm>
          <a:off x="1466850" y="3879850"/>
          <a:ext cx="3486150" cy="919163"/>
        </p:xfrm>
        <a:graphic>
          <a:graphicData uri="http://schemas.openxmlformats.org/presentationml/2006/ole">
            <p:oleObj spid="_x0000_s923969" name="公式" r:id="rId14" imgW="2120900" imgH="558800" progId="Equation.3">
              <p:embed/>
            </p:oleObj>
          </a:graphicData>
        </a:graphic>
      </p:graphicFrame>
      <p:graphicFrame>
        <p:nvGraphicFramePr>
          <p:cNvPr id="145418" name="Object 1034"/>
          <p:cNvGraphicFramePr>
            <a:graphicFrameLocks noChangeAspect="1"/>
          </p:cNvGraphicFramePr>
          <p:nvPr/>
        </p:nvGraphicFramePr>
        <p:xfrm>
          <a:off x="6337300" y="1365250"/>
          <a:ext cx="1752600" cy="914400"/>
        </p:xfrm>
        <a:graphic>
          <a:graphicData uri="http://schemas.openxmlformats.org/presentationml/2006/ole">
            <p:oleObj spid="_x0000_s923970" name="公式" r:id="rId15" imgW="1752600" imgH="914400" progId="Equation.3">
              <p:embed/>
            </p:oleObj>
          </a:graphicData>
        </a:graphic>
      </p:graphicFrame>
      <p:graphicFrame>
        <p:nvGraphicFramePr>
          <p:cNvPr id="145419" name="Object 1035"/>
          <p:cNvGraphicFramePr>
            <a:graphicFrameLocks noChangeAspect="1"/>
          </p:cNvGraphicFramePr>
          <p:nvPr/>
        </p:nvGraphicFramePr>
        <p:xfrm>
          <a:off x="1447800" y="4953000"/>
          <a:ext cx="3429000" cy="555625"/>
        </p:xfrm>
        <a:graphic>
          <a:graphicData uri="http://schemas.openxmlformats.org/presentationml/2006/ole">
            <p:oleObj spid="_x0000_s923971" name="公式" r:id="rId16" imgW="1866787" imgH="29525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856899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1" name="Text Box 2"/>
          <p:cNvSpPr txBox="1">
            <a:spLocks noChangeArrowheads="1"/>
          </p:cNvSpPr>
          <p:nvPr/>
        </p:nvSpPr>
        <p:spPr bwMode="auto">
          <a:xfrm>
            <a:off x="685800" y="3413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17</a:t>
            </a:r>
            <a:r>
              <a:rPr lang="en-US" altLang="zh-CN" sz="2800" b="1">
                <a:solidFill>
                  <a:srgbClr val="0000FF"/>
                </a:solidFill>
              </a:rPr>
              <a:t>   </a:t>
            </a:r>
            <a:r>
              <a:rPr lang="zh-CN" altLang="en-US" sz="2800" b="1"/>
              <a:t>求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838200" y="9445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26626" name="Object 1024"/>
          <p:cNvGraphicFramePr>
            <a:graphicFrameLocks noChangeAspect="1"/>
          </p:cNvGraphicFramePr>
          <p:nvPr/>
        </p:nvGraphicFramePr>
        <p:xfrm>
          <a:off x="2290763" y="304800"/>
          <a:ext cx="2336800" cy="633413"/>
        </p:xfrm>
        <a:graphic>
          <a:graphicData uri="http://schemas.openxmlformats.org/presentationml/2006/ole">
            <p:oleObj spid="_x0000_s925004" name="公式" r:id="rId3" imgW="2336800" imgH="6350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800" y="944563"/>
            <a:ext cx="2012950" cy="519112"/>
            <a:chOff x="1056" y="1124"/>
            <a:chExt cx="1268" cy="327"/>
          </a:xfrm>
        </p:grpSpPr>
        <p:sp>
          <p:nvSpPr>
            <p:cNvPr id="26648" name="Text Box 6"/>
            <p:cNvSpPr txBox="1">
              <a:spLocks noChangeArrowheads="1"/>
            </p:cNvSpPr>
            <p:nvPr/>
          </p:nvSpPr>
          <p:spPr bwMode="auto">
            <a:xfrm>
              <a:off x="1056" y="1124"/>
              <a:ext cx="57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26640" name="Object 1038"/>
            <p:cNvGraphicFramePr>
              <a:graphicFrameLocks noChangeAspect="1"/>
            </p:cNvGraphicFramePr>
            <p:nvPr/>
          </p:nvGraphicFramePr>
          <p:xfrm>
            <a:off x="1364" y="1200"/>
            <a:ext cx="960" cy="208"/>
          </p:xfrm>
          <a:graphic>
            <a:graphicData uri="http://schemas.openxmlformats.org/presentationml/2006/ole">
              <p:oleObj spid="_x0000_s925005" name="公式" r:id="rId4" imgW="1524000" imgH="330200" progId="Equation.3">
                <p:embed/>
              </p:oleObj>
            </a:graphicData>
          </a:graphic>
        </p:graphicFrame>
      </p:grpSp>
      <p:graphicFrame>
        <p:nvGraphicFramePr>
          <p:cNvPr id="146433" name="Object 1025"/>
          <p:cNvGraphicFramePr>
            <a:graphicFrameLocks noChangeAspect="1"/>
          </p:cNvGraphicFramePr>
          <p:nvPr/>
        </p:nvGraphicFramePr>
        <p:xfrm>
          <a:off x="3883025" y="1081088"/>
          <a:ext cx="2019300" cy="330200"/>
        </p:xfrm>
        <a:graphic>
          <a:graphicData uri="http://schemas.openxmlformats.org/presentationml/2006/ole">
            <p:oleObj spid="_x0000_s925006" name="公式" r:id="rId5" imgW="2019300" imgH="330200" progId="Equation.3">
              <p:embed/>
            </p:oleObj>
          </a:graphicData>
        </a:graphic>
      </p:graphicFrame>
      <p:graphicFrame>
        <p:nvGraphicFramePr>
          <p:cNvPr id="146434" name="Object 1026"/>
          <p:cNvGraphicFramePr>
            <a:graphicFrameLocks noChangeAspect="1"/>
          </p:cNvGraphicFramePr>
          <p:nvPr/>
        </p:nvGraphicFramePr>
        <p:xfrm>
          <a:off x="6337300" y="785813"/>
          <a:ext cx="1752600" cy="914400"/>
        </p:xfrm>
        <a:graphic>
          <a:graphicData uri="http://schemas.openxmlformats.org/presentationml/2006/ole">
            <p:oleObj spid="_x0000_s925007" name="公式" r:id="rId6" imgW="1752600" imgH="914400" progId="Equation.3">
              <p:embed/>
            </p:oleObj>
          </a:graphicData>
        </a:graphic>
      </p:graphicFrame>
      <p:graphicFrame>
        <p:nvGraphicFramePr>
          <p:cNvPr id="146435" name="Object 1027"/>
          <p:cNvGraphicFramePr>
            <a:graphicFrameLocks noChangeAspect="1"/>
          </p:cNvGraphicFramePr>
          <p:nvPr/>
        </p:nvGraphicFramePr>
        <p:xfrm>
          <a:off x="914400" y="1819275"/>
          <a:ext cx="2235200" cy="596900"/>
        </p:xfrm>
        <a:graphic>
          <a:graphicData uri="http://schemas.openxmlformats.org/presentationml/2006/ole">
            <p:oleObj spid="_x0000_s925008" name="公式" r:id="rId7" imgW="2235200" imgH="596900" progId="Equation.3">
              <p:embed/>
            </p:oleObj>
          </a:graphicData>
        </a:graphic>
      </p:graphicFrame>
      <p:graphicFrame>
        <p:nvGraphicFramePr>
          <p:cNvPr id="146436" name="Object 1028"/>
          <p:cNvGraphicFramePr>
            <a:graphicFrameLocks noChangeAspect="1"/>
          </p:cNvGraphicFramePr>
          <p:nvPr/>
        </p:nvGraphicFramePr>
        <p:xfrm>
          <a:off x="3200400" y="1806575"/>
          <a:ext cx="4800600" cy="563563"/>
        </p:xfrm>
        <a:graphic>
          <a:graphicData uri="http://schemas.openxmlformats.org/presentationml/2006/ole">
            <p:oleObj spid="_x0000_s925009" name="公式" r:id="rId8" imgW="5080000" imgH="596900" progId="Equation.3">
              <p:embed/>
            </p:oleObj>
          </a:graphicData>
        </a:graphic>
      </p:graphicFrame>
      <p:graphicFrame>
        <p:nvGraphicFramePr>
          <p:cNvPr id="146437" name="Object 1029"/>
          <p:cNvGraphicFramePr>
            <a:graphicFrameLocks noChangeAspect="1"/>
          </p:cNvGraphicFramePr>
          <p:nvPr/>
        </p:nvGraphicFramePr>
        <p:xfrm>
          <a:off x="914400" y="2568575"/>
          <a:ext cx="2743200" cy="547688"/>
        </p:xfrm>
        <a:graphic>
          <a:graphicData uri="http://schemas.openxmlformats.org/presentationml/2006/ole">
            <p:oleObj spid="_x0000_s925010" name="公式" r:id="rId9" imgW="2857500" imgH="571500" progId="Equation.3">
              <p:embed/>
            </p:oleObj>
          </a:graphicData>
        </a:graphic>
      </p:graphicFrame>
      <p:graphicFrame>
        <p:nvGraphicFramePr>
          <p:cNvPr id="146438" name="Object 1030"/>
          <p:cNvGraphicFramePr>
            <a:graphicFrameLocks noChangeAspect="1"/>
          </p:cNvGraphicFramePr>
          <p:nvPr/>
        </p:nvGraphicFramePr>
        <p:xfrm>
          <a:off x="3848100" y="2574925"/>
          <a:ext cx="4076700" cy="541338"/>
        </p:xfrm>
        <a:graphic>
          <a:graphicData uri="http://schemas.openxmlformats.org/presentationml/2006/ole">
            <p:oleObj spid="_x0000_s925011" name="公式" r:id="rId10" imgW="4305300" imgH="571500" progId="Equation.3">
              <p:embed/>
            </p:oleObj>
          </a:graphicData>
        </a:graphic>
      </p:graphicFrame>
      <p:graphicFrame>
        <p:nvGraphicFramePr>
          <p:cNvPr id="146439" name="Object 1031"/>
          <p:cNvGraphicFramePr>
            <a:graphicFrameLocks noChangeAspect="1"/>
          </p:cNvGraphicFramePr>
          <p:nvPr/>
        </p:nvGraphicFramePr>
        <p:xfrm>
          <a:off x="908050" y="3254375"/>
          <a:ext cx="4197350" cy="555625"/>
        </p:xfrm>
        <a:graphic>
          <a:graphicData uri="http://schemas.openxmlformats.org/presentationml/2006/ole">
            <p:oleObj spid="_x0000_s925012" name="公式" r:id="rId11" imgW="4318000" imgH="571500" progId="Equation.3">
              <p:embed/>
            </p:oleObj>
          </a:graphicData>
        </a:graphic>
      </p:graphicFrame>
      <p:graphicFrame>
        <p:nvGraphicFramePr>
          <p:cNvPr id="146440" name="Object 1032"/>
          <p:cNvGraphicFramePr>
            <a:graphicFrameLocks noChangeAspect="1"/>
          </p:cNvGraphicFramePr>
          <p:nvPr/>
        </p:nvGraphicFramePr>
        <p:xfrm>
          <a:off x="914400" y="3863975"/>
          <a:ext cx="4191000" cy="852488"/>
        </p:xfrm>
        <a:graphic>
          <a:graphicData uri="http://schemas.openxmlformats.org/presentationml/2006/ole">
            <p:oleObj spid="_x0000_s925013" name="公式" r:id="rId12" imgW="4368800" imgH="889000" progId="Equation.3">
              <p:embed/>
            </p:oleObj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278688" y="3048000"/>
            <a:ext cx="1066800" cy="1752600"/>
            <a:chOff x="4416" y="2448"/>
            <a:chExt cx="672" cy="1104"/>
          </a:xfrm>
        </p:grpSpPr>
        <p:sp>
          <p:nvSpPr>
            <p:cNvPr id="26645" name="AutoShape 17"/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46" name="Group 18"/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26639" name="Object 1037"/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p:oleObj spid="_x0000_s925014" name="公式" r:id="rId13" imgW="152530" imgH="285701" progId="Equation.3">
                  <p:embed/>
                </p:oleObj>
              </a:graphicData>
            </a:graphic>
          </p:graphicFrame>
          <p:sp>
            <p:nvSpPr>
              <p:cNvPr id="26647" name="Arc 20"/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46441" name="Object 1033"/>
          <p:cNvGraphicFramePr>
            <a:graphicFrameLocks noChangeAspect="1"/>
          </p:cNvGraphicFramePr>
          <p:nvPr/>
        </p:nvGraphicFramePr>
        <p:xfrm>
          <a:off x="7512050" y="3702050"/>
          <a:ext cx="228600" cy="315913"/>
        </p:xfrm>
        <a:graphic>
          <a:graphicData uri="http://schemas.openxmlformats.org/presentationml/2006/ole">
            <p:oleObj spid="_x0000_s925015" name="公式" r:id="rId14" imgW="228501" imgH="317362" progId="Equation.3">
              <p:embed/>
            </p:oleObj>
          </a:graphicData>
        </a:graphic>
      </p:graphicFrame>
      <p:graphicFrame>
        <p:nvGraphicFramePr>
          <p:cNvPr id="146442" name="Object 1034"/>
          <p:cNvGraphicFramePr>
            <a:graphicFrameLocks noChangeAspect="1"/>
          </p:cNvGraphicFramePr>
          <p:nvPr/>
        </p:nvGraphicFramePr>
        <p:xfrm>
          <a:off x="8421688" y="3886200"/>
          <a:ext cx="265112" cy="252413"/>
        </p:xfrm>
        <a:graphic>
          <a:graphicData uri="http://schemas.openxmlformats.org/presentationml/2006/ole">
            <p:oleObj spid="_x0000_s925016" name="公式" r:id="rId15" imgW="266469" imgH="253780" progId="Equation.3">
              <p:embed/>
            </p:oleObj>
          </a:graphicData>
        </a:graphic>
      </p:graphicFrame>
      <p:graphicFrame>
        <p:nvGraphicFramePr>
          <p:cNvPr id="146443" name="Object 1035"/>
          <p:cNvGraphicFramePr>
            <a:graphicFrameLocks noChangeAspect="1"/>
          </p:cNvGraphicFramePr>
          <p:nvPr/>
        </p:nvGraphicFramePr>
        <p:xfrm>
          <a:off x="7202488" y="4876800"/>
          <a:ext cx="1244600" cy="457200"/>
        </p:xfrm>
        <a:graphic>
          <a:graphicData uri="http://schemas.openxmlformats.org/presentationml/2006/ole">
            <p:oleObj spid="_x0000_s925017" name="公式" r:id="rId16" imgW="1238282" imgH="447838" progId="Equation.3">
              <p:embed/>
            </p:oleObj>
          </a:graphicData>
        </a:graphic>
      </p:graphicFrame>
      <p:graphicFrame>
        <p:nvGraphicFramePr>
          <p:cNvPr id="146444" name="Object 1036"/>
          <p:cNvGraphicFramePr>
            <a:graphicFrameLocks noChangeAspect="1"/>
          </p:cNvGraphicFramePr>
          <p:nvPr/>
        </p:nvGraphicFramePr>
        <p:xfrm>
          <a:off x="896938" y="4810125"/>
          <a:ext cx="5732462" cy="839788"/>
        </p:xfrm>
        <a:graphic>
          <a:graphicData uri="http://schemas.openxmlformats.org/presentationml/2006/ole">
            <p:oleObj spid="_x0000_s925018" name="公式" r:id="rId17" imgW="5315047" imgH="87621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627030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4" name="Text Box 2"/>
          <p:cNvSpPr txBox="1">
            <a:spLocks noChangeArrowheads="1"/>
          </p:cNvSpPr>
          <p:nvPr/>
        </p:nvSpPr>
        <p:spPr bwMode="auto">
          <a:xfrm>
            <a:off x="685800" y="5095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18</a:t>
            </a:r>
            <a:r>
              <a:rPr lang="en-US" altLang="zh-CN" sz="2800" b="1">
                <a:solidFill>
                  <a:srgbClr val="0000FF"/>
                </a:solidFill>
              </a:rPr>
              <a:t>   </a:t>
            </a:r>
            <a:r>
              <a:rPr lang="zh-CN" altLang="en-US" sz="2800" b="1"/>
              <a:t>求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62000" y="14557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27650" name="Object 1024"/>
          <p:cNvGraphicFramePr>
            <a:graphicFrameLocks noChangeAspect="1"/>
          </p:cNvGraphicFramePr>
          <p:nvPr/>
        </p:nvGraphicFramePr>
        <p:xfrm>
          <a:off x="2273300" y="304800"/>
          <a:ext cx="3517900" cy="927100"/>
        </p:xfrm>
        <a:graphic>
          <a:graphicData uri="http://schemas.openxmlformats.org/presentationml/2006/ole">
            <p:oleObj spid="_x0000_s926006" name="公式" r:id="rId3" imgW="3517900" imgH="9271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1441450"/>
            <a:ext cx="2133600" cy="519113"/>
            <a:chOff x="1152" y="1200"/>
            <a:chExt cx="1216" cy="327"/>
          </a:xfrm>
        </p:grpSpPr>
        <p:sp>
          <p:nvSpPr>
            <p:cNvPr id="27671" name="Text Box 6"/>
            <p:cNvSpPr txBox="1">
              <a:spLocks noChangeArrowheads="1"/>
            </p:cNvSpPr>
            <p:nvPr/>
          </p:nvSpPr>
          <p:spPr bwMode="auto">
            <a:xfrm>
              <a:off x="1152" y="1200"/>
              <a:ext cx="480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27663" name="Object 1037"/>
            <p:cNvGraphicFramePr>
              <a:graphicFrameLocks noChangeAspect="1"/>
            </p:cNvGraphicFramePr>
            <p:nvPr/>
          </p:nvGraphicFramePr>
          <p:xfrm>
            <a:off x="1392" y="1296"/>
            <a:ext cx="976" cy="183"/>
          </p:xfrm>
          <a:graphic>
            <a:graphicData uri="http://schemas.openxmlformats.org/presentationml/2006/ole">
              <p:oleObj spid="_x0000_s926007" name="公式" r:id="rId4" imgW="1548728" imgH="291973" progId="Equation.3">
                <p:embed/>
              </p:oleObj>
            </a:graphicData>
          </a:graphic>
        </p:graphicFrame>
      </p:grpSp>
      <p:graphicFrame>
        <p:nvGraphicFramePr>
          <p:cNvPr id="147457" name="Object 1025"/>
          <p:cNvGraphicFramePr>
            <a:graphicFrameLocks noChangeAspect="1"/>
          </p:cNvGraphicFramePr>
          <p:nvPr/>
        </p:nvGraphicFramePr>
        <p:xfrm>
          <a:off x="6762750" y="1295400"/>
          <a:ext cx="1397000" cy="914400"/>
        </p:xfrm>
        <a:graphic>
          <a:graphicData uri="http://schemas.openxmlformats.org/presentationml/2006/ole">
            <p:oleObj spid="_x0000_s926008" name="公式" r:id="rId5" imgW="1397000" imgH="914400" progId="Equation.3">
              <p:embed/>
            </p:oleObj>
          </a:graphicData>
        </a:graphic>
      </p:graphicFrame>
      <p:graphicFrame>
        <p:nvGraphicFramePr>
          <p:cNvPr id="147458" name="Object 1026"/>
          <p:cNvGraphicFramePr>
            <a:graphicFrameLocks noChangeAspect="1"/>
          </p:cNvGraphicFramePr>
          <p:nvPr/>
        </p:nvGraphicFramePr>
        <p:xfrm>
          <a:off x="3625850" y="1543050"/>
          <a:ext cx="2743200" cy="330200"/>
        </p:xfrm>
        <a:graphic>
          <a:graphicData uri="http://schemas.openxmlformats.org/presentationml/2006/ole">
            <p:oleObj spid="_x0000_s926009" name="公式" r:id="rId6" imgW="2743200" imgH="330200" progId="Equation.3">
              <p:embed/>
            </p:oleObj>
          </a:graphicData>
        </a:graphic>
      </p:graphicFrame>
      <p:graphicFrame>
        <p:nvGraphicFramePr>
          <p:cNvPr id="147459" name="Object 1027"/>
          <p:cNvGraphicFramePr>
            <a:graphicFrameLocks noChangeAspect="1"/>
          </p:cNvGraphicFramePr>
          <p:nvPr/>
        </p:nvGraphicFramePr>
        <p:xfrm>
          <a:off x="1555750" y="2133600"/>
          <a:ext cx="2336800" cy="939800"/>
        </p:xfrm>
        <a:graphic>
          <a:graphicData uri="http://schemas.openxmlformats.org/presentationml/2006/ole">
            <p:oleObj spid="_x0000_s926010" name="公式" r:id="rId7" imgW="2336800" imgH="939800" progId="Equation.3">
              <p:embed/>
            </p:oleObj>
          </a:graphicData>
        </a:graphic>
      </p:graphicFrame>
      <p:graphicFrame>
        <p:nvGraphicFramePr>
          <p:cNvPr id="147460" name="Object 1028"/>
          <p:cNvGraphicFramePr>
            <a:graphicFrameLocks noChangeAspect="1"/>
          </p:cNvGraphicFramePr>
          <p:nvPr/>
        </p:nvGraphicFramePr>
        <p:xfrm>
          <a:off x="4051300" y="2165350"/>
          <a:ext cx="2273300" cy="860425"/>
        </p:xfrm>
        <a:graphic>
          <a:graphicData uri="http://schemas.openxmlformats.org/presentationml/2006/ole">
            <p:oleObj spid="_x0000_s926011" name="公式" r:id="rId8" imgW="2349500" imgH="889000" progId="Equation.3">
              <p:embed/>
            </p:oleObj>
          </a:graphicData>
        </a:graphic>
      </p:graphicFrame>
      <p:graphicFrame>
        <p:nvGraphicFramePr>
          <p:cNvPr id="147461" name="Object 1029"/>
          <p:cNvGraphicFramePr>
            <a:graphicFrameLocks noChangeAspect="1"/>
          </p:cNvGraphicFramePr>
          <p:nvPr/>
        </p:nvGraphicFramePr>
        <p:xfrm>
          <a:off x="1409700" y="3276600"/>
          <a:ext cx="1485900" cy="568325"/>
        </p:xfrm>
        <a:graphic>
          <a:graphicData uri="http://schemas.openxmlformats.org/presentationml/2006/ole">
            <p:oleObj spid="_x0000_s926012" name="公式" r:id="rId9" imgW="1497950" imgH="571252" progId="Equation.3">
              <p:embed/>
            </p:oleObj>
          </a:graphicData>
        </a:graphic>
      </p:graphicFrame>
      <p:graphicFrame>
        <p:nvGraphicFramePr>
          <p:cNvPr id="147462" name="Object 1030"/>
          <p:cNvGraphicFramePr>
            <a:graphicFrameLocks noChangeAspect="1"/>
          </p:cNvGraphicFramePr>
          <p:nvPr/>
        </p:nvGraphicFramePr>
        <p:xfrm>
          <a:off x="3001963" y="3341688"/>
          <a:ext cx="3246437" cy="444500"/>
        </p:xfrm>
        <a:graphic>
          <a:graphicData uri="http://schemas.openxmlformats.org/presentationml/2006/ole">
            <p:oleObj spid="_x0000_s926013" name="公式" r:id="rId10" imgW="1854200" imgH="254000" progId="Equation.3">
              <p:embed/>
            </p:oleObj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102350" y="3422650"/>
            <a:ext cx="1066800" cy="1752600"/>
            <a:chOff x="4416" y="2448"/>
            <a:chExt cx="672" cy="1104"/>
          </a:xfrm>
        </p:grpSpPr>
        <p:sp>
          <p:nvSpPr>
            <p:cNvPr id="27668" name="AutoShape 15"/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69" name="Group 16"/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27662" name="Object 1036"/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p:oleObj spid="_x0000_s926014" name="公式" r:id="rId11" imgW="152530" imgH="285701" progId="Equation.3">
                  <p:embed/>
                </p:oleObj>
              </a:graphicData>
            </a:graphic>
          </p:graphicFrame>
          <p:sp>
            <p:nvSpPr>
              <p:cNvPr id="27670" name="Arc 18"/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47463" name="Object 1031"/>
          <p:cNvGraphicFramePr>
            <a:graphicFrameLocks noChangeAspect="1"/>
          </p:cNvGraphicFramePr>
          <p:nvPr/>
        </p:nvGraphicFramePr>
        <p:xfrm>
          <a:off x="6624638" y="5207000"/>
          <a:ext cx="239712" cy="252413"/>
        </p:xfrm>
        <a:graphic>
          <a:graphicData uri="http://schemas.openxmlformats.org/presentationml/2006/ole">
            <p:oleObj spid="_x0000_s926015" name="公式" r:id="rId12" imgW="241195" imgH="253890" progId="Equation.3">
              <p:embed/>
            </p:oleObj>
          </a:graphicData>
        </a:graphic>
      </p:graphicFrame>
      <p:graphicFrame>
        <p:nvGraphicFramePr>
          <p:cNvPr id="147464" name="Object 1032"/>
          <p:cNvGraphicFramePr>
            <a:graphicFrameLocks noChangeAspect="1"/>
          </p:cNvGraphicFramePr>
          <p:nvPr/>
        </p:nvGraphicFramePr>
        <p:xfrm>
          <a:off x="6370638" y="4108450"/>
          <a:ext cx="265112" cy="252413"/>
        </p:xfrm>
        <a:graphic>
          <a:graphicData uri="http://schemas.openxmlformats.org/presentationml/2006/ole">
            <p:oleObj spid="_x0000_s926016" name="公式" r:id="rId13" imgW="266469" imgH="253780" progId="Equation.3">
              <p:embed/>
            </p:oleObj>
          </a:graphicData>
        </a:graphic>
      </p:graphicFrame>
      <p:graphicFrame>
        <p:nvGraphicFramePr>
          <p:cNvPr id="147465" name="Object 1033"/>
          <p:cNvGraphicFramePr>
            <a:graphicFrameLocks noChangeAspect="1"/>
          </p:cNvGraphicFramePr>
          <p:nvPr/>
        </p:nvGraphicFramePr>
        <p:xfrm>
          <a:off x="7188200" y="4184650"/>
          <a:ext cx="1422400" cy="457200"/>
        </p:xfrm>
        <a:graphic>
          <a:graphicData uri="http://schemas.openxmlformats.org/presentationml/2006/ole">
            <p:oleObj spid="_x0000_s926017" name="公式" r:id="rId14" imgW="1409538" imgH="447838" progId="Equation.3">
              <p:embed/>
            </p:oleObj>
          </a:graphicData>
        </a:graphic>
      </p:graphicFrame>
      <p:graphicFrame>
        <p:nvGraphicFramePr>
          <p:cNvPr id="147466" name="Object 1034"/>
          <p:cNvGraphicFramePr>
            <a:graphicFrameLocks noChangeAspect="1"/>
          </p:cNvGraphicFramePr>
          <p:nvPr/>
        </p:nvGraphicFramePr>
        <p:xfrm>
          <a:off x="1439863" y="3930650"/>
          <a:ext cx="3436937" cy="1001713"/>
        </p:xfrm>
        <a:graphic>
          <a:graphicData uri="http://schemas.openxmlformats.org/presentationml/2006/ole">
            <p:oleObj spid="_x0000_s926018" name="公式" r:id="rId15" imgW="1917700" imgH="558800" progId="Equation.3">
              <p:embed/>
            </p:oleObj>
          </a:graphicData>
        </a:graphic>
      </p:graphicFrame>
      <p:graphicFrame>
        <p:nvGraphicFramePr>
          <p:cNvPr id="147467" name="Object 1035"/>
          <p:cNvGraphicFramePr>
            <a:graphicFrameLocks noChangeAspect="1"/>
          </p:cNvGraphicFramePr>
          <p:nvPr/>
        </p:nvGraphicFramePr>
        <p:xfrm>
          <a:off x="1436688" y="5016500"/>
          <a:ext cx="3516312" cy="552450"/>
        </p:xfrm>
        <a:graphic>
          <a:graphicData uri="http://schemas.openxmlformats.org/presentationml/2006/ole">
            <p:oleObj spid="_x0000_s926019" name="公式" r:id="rId16" imgW="1923985" imgH="29525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2514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说明（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8681" name="Text Box 3"/>
          <p:cNvSpPr txBox="1">
            <a:spLocks noChangeArrowheads="1"/>
          </p:cNvSpPr>
          <p:nvPr/>
        </p:nvSpPr>
        <p:spPr bwMode="auto">
          <a:xfrm>
            <a:off x="1905000" y="117475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以上几例所使用的均为</a:t>
            </a:r>
            <a:r>
              <a:rPr lang="zh-CN" altLang="en-US" sz="2800" b="1" dirty="0">
                <a:solidFill>
                  <a:srgbClr val="9933FF"/>
                </a:solidFill>
              </a:rPr>
              <a:t>三角代换</a:t>
            </a:r>
            <a:r>
              <a:rPr lang="en-US" altLang="zh-CN" sz="2800" b="1" dirty="0">
                <a:solidFill>
                  <a:srgbClr val="9933FF"/>
                </a:solidFill>
              </a:rPr>
              <a:t>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949450" y="1766888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三角代换的</a:t>
            </a:r>
            <a:r>
              <a:rPr lang="zh-CN" altLang="en-US" sz="2800" b="1">
                <a:solidFill>
                  <a:srgbClr val="0033CC"/>
                </a:solidFill>
              </a:rPr>
              <a:t>目的</a:t>
            </a:r>
            <a:r>
              <a:rPr lang="zh-CN" altLang="en-US" sz="2800" b="1"/>
              <a:t>是化掉根式</a:t>
            </a:r>
            <a:r>
              <a:rPr lang="en-US" altLang="zh-CN" sz="2800" b="1"/>
              <a:t>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914400" y="25146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一般规律如下：当被积函数中含有</a:t>
            </a:r>
          </a:p>
        </p:txBody>
      </p:sp>
      <p:graphicFrame>
        <p:nvGraphicFramePr>
          <p:cNvPr id="148480" name="Object 1024"/>
          <p:cNvGraphicFramePr>
            <a:graphicFrameLocks noChangeAspect="1"/>
          </p:cNvGraphicFramePr>
          <p:nvPr/>
        </p:nvGraphicFramePr>
        <p:xfrm>
          <a:off x="1047750" y="3244850"/>
          <a:ext cx="2197100" cy="520700"/>
        </p:xfrm>
        <a:graphic>
          <a:graphicData uri="http://schemas.openxmlformats.org/presentationml/2006/ole">
            <p:oleObj spid="_x0000_s926854" name="公式" r:id="rId3" imgW="2197100" imgH="520700" progId="Equation.3">
              <p:embed/>
            </p:oleObj>
          </a:graphicData>
        </a:graphic>
      </p:graphicFrame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3943350" y="3200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可令</a:t>
            </a:r>
          </a:p>
        </p:txBody>
      </p:sp>
      <p:graphicFrame>
        <p:nvGraphicFramePr>
          <p:cNvPr id="148481" name="Object 1025"/>
          <p:cNvGraphicFramePr>
            <a:graphicFrameLocks noChangeAspect="1"/>
          </p:cNvGraphicFramePr>
          <p:nvPr/>
        </p:nvGraphicFramePr>
        <p:xfrm>
          <a:off x="4730750" y="3290888"/>
          <a:ext cx="1638300" cy="392112"/>
        </p:xfrm>
        <a:graphic>
          <a:graphicData uri="http://schemas.openxmlformats.org/presentationml/2006/ole">
            <p:oleObj spid="_x0000_s926855" name="公式" r:id="rId4" imgW="1637589" imgH="393529" progId="Equation.3">
              <p:embed/>
            </p:oleObj>
          </a:graphicData>
        </a:graphic>
      </p:graphicFrame>
      <p:graphicFrame>
        <p:nvGraphicFramePr>
          <p:cNvPr id="148482" name="Object 1026"/>
          <p:cNvGraphicFramePr>
            <a:graphicFrameLocks noChangeAspect="1"/>
          </p:cNvGraphicFramePr>
          <p:nvPr/>
        </p:nvGraphicFramePr>
        <p:xfrm>
          <a:off x="1028700" y="3975100"/>
          <a:ext cx="2235200" cy="520700"/>
        </p:xfrm>
        <a:graphic>
          <a:graphicData uri="http://schemas.openxmlformats.org/presentationml/2006/ole">
            <p:oleObj spid="_x0000_s926856" name="公式" r:id="rId5" imgW="2235200" imgH="520700" progId="Equation.3">
              <p:embed/>
            </p:oleObj>
          </a:graphicData>
        </a:graphic>
      </p:graphicFrame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3943350" y="39306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可令</a:t>
            </a:r>
          </a:p>
        </p:txBody>
      </p:sp>
      <p:graphicFrame>
        <p:nvGraphicFramePr>
          <p:cNvPr id="148483" name="Object 1027"/>
          <p:cNvGraphicFramePr>
            <a:graphicFrameLocks noChangeAspect="1"/>
          </p:cNvGraphicFramePr>
          <p:nvPr/>
        </p:nvGraphicFramePr>
        <p:xfrm>
          <a:off x="4729163" y="4052888"/>
          <a:ext cx="1701800" cy="368300"/>
        </p:xfrm>
        <a:graphic>
          <a:graphicData uri="http://schemas.openxmlformats.org/presentationml/2006/ole">
            <p:oleObj spid="_x0000_s926857" name="公式" r:id="rId6" imgW="1701800" imgH="368300" progId="Equation.3">
              <p:embed/>
            </p:oleObj>
          </a:graphicData>
        </a:graphic>
      </p:graphicFrame>
      <p:graphicFrame>
        <p:nvGraphicFramePr>
          <p:cNvPr id="148484" name="Object 1028"/>
          <p:cNvGraphicFramePr>
            <a:graphicFrameLocks noChangeAspect="1"/>
          </p:cNvGraphicFramePr>
          <p:nvPr/>
        </p:nvGraphicFramePr>
        <p:xfrm>
          <a:off x="1028700" y="4660900"/>
          <a:ext cx="2235200" cy="520700"/>
        </p:xfrm>
        <a:graphic>
          <a:graphicData uri="http://schemas.openxmlformats.org/presentationml/2006/ole">
            <p:oleObj spid="_x0000_s926858" name="公式" r:id="rId7" imgW="2235200" imgH="520700" progId="Equation.3">
              <p:embed/>
            </p:oleObj>
          </a:graphicData>
        </a:graphic>
      </p:graphicFrame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3943350" y="46164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可令</a:t>
            </a:r>
          </a:p>
        </p:txBody>
      </p:sp>
      <p:graphicFrame>
        <p:nvGraphicFramePr>
          <p:cNvPr id="148485" name="Object 1029"/>
          <p:cNvGraphicFramePr>
            <a:graphicFrameLocks noChangeAspect="1"/>
          </p:cNvGraphicFramePr>
          <p:nvPr/>
        </p:nvGraphicFramePr>
        <p:xfrm>
          <a:off x="4730750" y="4756150"/>
          <a:ext cx="1638300" cy="290513"/>
        </p:xfrm>
        <a:graphic>
          <a:graphicData uri="http://schemas.openxmlformats.org/presentationml/2006/ole">
            <p:oleObj spid="_x0000_s926859" name="公式" r:id="rId8" imgW="1637589" imgH="29197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838097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  <p:bldP spid="75781" grpId="0" autoUpdateAnimBg="0"/>
      <p:bldP spid="75783" grpId="0" autoUpdateAnimBg="0"/>
      <p:bldP spid="75786" grpId="0" autoUpdateAnimBg="0"/>
      <p:bldP spid="7578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在一般情况下：</a:t>
            </a:r>
          </a:p>
        </p:txBody>
      </p:sp>
      <p:grpSp>
        <p:nvGrpSpPr>
          <p:cNvPr id="2057" name="Group 17"/>
          <p:cNvGrpSpPr>
            <a:grpSpLocks/>
          </p:cNvGrpSpPr>
          <p:nvPr/>
        </p:nvGrpSpPr>
        <p:grpSpPr bwMode="auto">
          <a:xfrm>
            <a:off x="838200" y="1357313"/>
            <a:ext cx="7010400" cy="641350"/>
            <a:chOff x="528" y="1104"/>
            <a:chExt cx="4140" cy="404"/>
          </a:xfrm>
        </p:grpSpPr>
        <p:sp>
          <p:nvSpPr>
            <p:cNvPr id="2062" name="Text Box 4"/>
            <p:cNvSpPr txBox="1">
              <a:spLocks noChangeArrowheads="1"/>
            </p:cNvSpPr>
            <p:nvPr/>
          </p:nvSpPr>
          <p:spPr bwMode="auto">
            <a:xfrm>
              <a:off x="528" y="110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设</a:t>
              </a:r>
            </a:p>
          </p:txBody>
        </p:sp>
        <p:graphicFrame>
          <p:nvGraphicFramePr>
            <p:cNvPr id="2054" name="Object 1028"/>
            <p:cNvGraphicFramePr>
              <a:graphicFrameLocks noChangeAspect="1"/>
            </p:cNvGraphicFramePr>
            <p:nvPr/>
          </p:nvGraphicFramePr>
          <p:xfrm>
            <a:off x="836" y="1178"/>
            <a:ext cx="1368" cy="271"/>
          </p:xfrm>
          <a:graphic>
            <a:graphicData uri="http://schemas.openxmlformats.org/presentationml/2006/ole">
              <p:oleObj spid="_x0000_s900230" name="公式" r:id="rId3" imgW="2171700" imgH="431800" progId="Equation.3">
                <p:embed/>
              </p:oleObj>
            </a:graphicData>
          </a:graphic>
        </p:graphicFrame>
        <p:sp>
          <p:nvSpPr>
            <p:cNvPr id="2063" name="Text Box 7"/>
            <p:cNvSpPr txBox="1">
              <a:spLocks noChangeArrowheads="1"/>
            </p:cNvSpPr>
            <p:nvPr/>
          </p:nvSpPr>
          <p:spPr bwMode="auto">
            <a:xfrm>
              <a:off x="2256" y="112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则</a:t>
              </a:r>
            </a:p>
          </p:txBody>
        </p:sp>
        <p:graphicFrame>
          <p:nvGraphicFramePr>
            <p:cNvPr id="2055" name="Object 1029"/>
            <p:cNvGraphicFramePr>
              <a:graphicFrameLocks noChangeAspect="1"/>
            </p:cNvGraphicFramePr>
            <p:nvPr/>
          </p:nvGraphicFramePr>
          <p:xfrm>
            <a:off x="2556" y="1109"/>
            <a:ext cx="2112" cy="399"/>
          </p:xfrm>
          <a:graphic>
            <a:graphicData uri="http://schemas.openxmlformats.org/presentationml/2006/ole">
              <p:oleObj spid="_x0000_s900231" name="公式" r:id="rId4" imgW="3352800" imgH="635000" progId="Equation.3">
                <p:embed/>
              </p:oleObj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57250" y="2195513"/>
            <a:ext cx="4095750" cy="531812"/>
            <a:chOff x="672" y="1536"/>
            <a:chExt cx="2580" cy="335"/>
          </a:xfrm>
        </p:grpSpPr>
        <p:sp>
          <p:nvSpPr>
            <p:cNvPr id="2060" name="Text Box 10"/>
            <p:cNvSpPr txBox="1">
              <a:spLocks noChangeArrowheads="1"/>
            </p:cNvSpPr>
            <p:nvPr/>
          </p:nvSpPr>
          <p:spPr bwMode="auto">
            <a:xfrm>
              <a:off x="672" y="1536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如果</a:t>
              </a:r>
            </a:p>
          </p:txBody>
        </p:sp>
        <p:graphicFrame>
          <p:nvGraphicFramePr>
            <p:cNvPr id="2053" name="Object 1027"/>
            <p:cNvGraphicFramePr>
              <a:graphicFrameLocks noChangeAspect="1"/>
            </p:cNvGraphicFramePr>
            <p:nvPr/>
          </p:nvGraphicFramePr>
          <p:xfrm>
            <a:off x="1200" y="1604"/>
            <a:ext cx="880" cy="255"/>
          </p:xfrm>
          <a:graphic>
            <a:graphicData uri="http://schemas.openxmlformats.org/presentationml/2006/ole">
              <p:oleObj spid="_x0000_s900232" name="公式" r:id="rId5" imgW="1396394" imgH="406224" progId="Equation.3">
                <p:embed/>
              </p:oleObj>
            </a:graphicData>
          </a:graphic>
        </p:graphicFrame>
        <p:sp>
          <p:nvSpPr>
            <p:cNvPr id="2061" name="Text Box 12"/>
            <p:cNvSpPr txBox="1">
              <a:spLocks noChangeArrowheads="1"/>
            </p:cNvSpPr>
            <p:nvPr/>
          </p:nvSpPr>
          <p:spPr bwMode="auto">
            <a:xfrm>
              <a:off x="2004" y="15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（可微）</a:t>
              </a:r>
            </a:p>
          </p:txBody>
        </p:sp>
      </p:grpSp>
      <p:graphicFrame>
        <p:nvGraphicFramePr>
          <p:cNvPr id="131072" name="Object 1024"/>
          <p:cNvGraphicFramePr>
            <a:graphicFrameLocks noChangeAspect="1"/>
          </p:cNvGraphicFramePr>
          <p:nvPr/>
        </p:nvGraphicFramePr>
        <p:xfrm>
          <a:off x="990600" y="3033713"/>
          <a:ext cx="4991100" cy="430212"/>
        </p:xfrm>
        <a:graphic>
          <a:graphicData uri="http://schemas.openxmlformats.org/presentationml/2006/ole">
            <p:oleObj spid="_x0000_s900233" name="公式" r:id="rId6" imgW="4991100" imgH="431800" progId="Equation.3">
              <p:embed/>
            </p:oleObj>
          </a:graphicData>
        </a:graphic>
      </p:graphicFrame>
      <p:graphicFrame>
        <p:nvGraphicFramePr>
          <p:cNvPr id="131073" name="Object 1025"/>
          <p:cNvGraphicFramePr>
            <a:graphicFrameLocks noChangeAspect="1"/>
          </p:cNvGraphicFramePr>
          <p:nvPr/>
        </p:nvGraphicFramePr>
        <p:xfrm>
          <a:off x="950913" y="3719513"/>
          <a:ext cx="5678487" cy="571500"/>
        </p:xfrm>
        <a:graphic>
          <a:graphicData uri="http://schemas.openxmlformats.org/presentationml/2006/ole">
            <p:oleObj spid="_x0000_s900234" name="公式" r:id="rId7" imgW="5676900" imgH="571500" progId="Equation.3">
              <p:embed/>
            </p:oleObj>
          </a:graphicData>
        </a:graphic>
      </p:graphicFrame>
      <p:graphicFrame>
        <p:nvGraphicFramePr>
          <p:cNvPr id="131074" name="Object 1026"/>
          <p:cNvGraphicFramePr>
            <a:graphicFrameLocks noChangeAspect="1"/>
          </p:cNvGraphicFramePr>
          <p:nvPr/>
        </p:nvGraphicFramePr>
        <p:xfrm>
          <a:off x="1295400" y="4595813"/>
          <a:ext cx="2743200" cy="571500"/>
        </p:xfrm>
        <a:graphic>
          <a:graphicData uri="http://schemas.openxmlformats.org/presentationml/2006/ole">
            <p:oleObj spid="_x0000_s900235" name="公式" r:id="rId8" imgW="2743200" imgH="571500" progId="Equation.3">
              <p:embed/>
            </p:oleObj>
          </a:graphicData>
        </a:graphic>
      </p:graphicFrame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4267200" y="463391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由此可得换元法定理</a:t>
            </a:r>
          </a:p>
        </p:txBody>
      </p:sp>
    </p:spTree>
    <p:extLst>
      <p:ext uri="{BB962C8B-B14F-4D97-AF65-F5344CB8AC3E}">
        <p14:creationId xmlns:p14="http://schemas.microsoft.com/office/powerpoint/2010/main" xmlns="" val="20317425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Text Box 2"/>
          <p:cNvSpPr txBox="1">
            <a:spLocks noChangeArrowheads="1"/>
          </p:cNvSpPr>
          <p:nvPr/>
        </p:nvSpPr>
        <p:spPr bwMode="auto">
          <a:xfrm>
            <a:off x="990600" y="3857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说明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(2)</a:t>
            </a:r>
          </a:p>
        </p:txBody>
      </p:sp>
      <p:sp>
        <p:nvSpPr>
          <p:cNvPr id="29709" name="Text Box 3"/>
          <p:cNvSpPr txBox="1">
            <a:spLocks noChangeArrowheads="1"/>
          </p:cNvSpPr>
          <p:nvPr/>
        </p:nvSpPr>
        <p:spPr bwMode="auto">
          <a:xfrm>
            <a:off x="2438400" y="381000"/>
            <a:ext cx="5638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积分中为了化掉根式除采用三角代换外还可用</a:t>
            </a:r>
            <a:r>
              <a:rPr lang="zh-CN" altLang="en-US" sz="2800" b="1">
                <a:solidFill>
                  <a:schemeClr val="accent2"/>
                </a:solidFill>
              </a:rPr>
              <a:t>双曲代换</a:t>
            </a:r>
            <a:r>
              <a:rPr lang="en-US" altLang="zh-CN" sz="2800" b="1">
                <a:solidFill>
                  <a:schemeClr val="accent2"/>
                </a:solidFill>
              </a:rPr>
              <a:t>.</a:t>
            </a:r>
            <a:endParaRPr lang="en-US" altLang="zh-CN" sz="2800" b="1"/>
          </a:p>
        </p:txBody>
      </p:sp>
      <p:graphicFrame>
        <p:nvGraphicFramePr>
          <p:cNvPr id="149504" name="Object 1024"/>
          <p:cNvGraphicFramePr>
            <a:graphicFrameLocks noChangeAspect="1"/>
          </p:cNvGraphicFramePr>
          <p:nvPr/>
        </p:nvGraphicFramePr>
        <p:xfrm>
          <a:off x="1397000" y="1398588"/>
          <a:ext cx="3327400" cy="442912"/>
        </p:xfrm>
        <a:graphic>
          <a:graphicData uri="http://schemas.openxmlformats.org/presentationml/2006/ole">
            <p:oleObj spid="_x0000_s927966" name="公式" r:id="rId3" imgW="3327400" imgH="444500" progId="Equation.3">
              <p:embed/>
            </p:oleObj>
          </a:graphicData>
        </a:graphic>
      </p:graphicFrame>
      <p:graphicFrame>
        <p:nvGraphicFramePr>
          <p:cNvPr id="149505" name="Object 1025"/>
          <p:cNvGraphicFramePr>
            <a:graphicFrameLocks noChangeAspect="1"/>
          </p:cNvGraphicFramePr>
          <p:nvPr/>
        </p:nvGraphicFramePr>
        <p:xfrm>
          <a:off x="1397000" y="2133600"/>
          <a:ext cx="4279900" cy="404813"/>
        </p:xfrm>
        <a:graphic>
          <a:graphicData uri="http://schemas.openxmlformats.org/presentationml/2006/ole">
            <p:oleObj spid="_x0000_s927967" name="公式" r:id="rId4" imgW="4279900" imgH="406400" progId="Equation.3">
              <p:embed/>
            </p:oleObj>
          </a:graphicData>
        </a:graphic>
      </p:graphicFrame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5619750" y="2008188"/>
            <a:ext cx="299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也可以化掉根式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838200" y="2514600"/>
            <a:ext cx="5207000" cy="939800"/>
            <a:chOff x="576" y="1920"/>
            <a:chExt cx="3280" cy="592"/>
          </a:xfrm>
        </p:grpSpPr>
        <p:sp>
          <p:nvSpPr>
            <p:cNvPr id="29712" name="Text Box 8"/>
            <p:cNvSpPr txBox="1">
              <a:spLocks noChangeArrowheads="1"/>
            </p:cNvSpPr>
            <p:nvPr/>
          </p:nvSpPr>
          <p:spPr bwMode="auto">
            <a:xfrm>
              <a:off x="576" y="2032"/>
              <a:ext cx="27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例</a:t>
              </a:r>
              <a:r>
                <a:rPr lang="zh-CN" altLang="en-US" sz="2800" b="1"/>
                <a:t>                        中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29706" name="Object 1032"/>
            <p:cNvGraphicFramePr>
              <a:graphicFrameLocks noChangeAspect="1"/>
            </p:cNvGraphicFramePr>
            <p:nvPr/>
          </p:nvGraphicFramePr>
          <p:xfrm>
            <a:off x="912" y="1920"/>
            <a:ext cx="1280" cy="592"/>
          </p:xfrm>
          <a:graphic>
            <a:graphicData uri="http://schemas.openxmlformats.org/presentationml/2006/ole">
              <p:oleObj spid="_x0000_s927968" name="公式" r:id="rId5" imgW="2032000" imgH="939800" progId="Equation.3">
                <p:embed/>
              </p:oleObj>
            </a:graphicData>
          </a:graphic>
        </p:graphicFrame>
        <p:graphicFrame>
          <p:nvGraphicFramePr>
            <p:cNvPr id="29707" name="Object 1033"/>
            <p:cNvGraphicFramePr>
              <a:graphicFrameLocks noChangeAspect="1"/>
            </p:cNvGraphicFramePr>
            <p:nvPr/>
          </p:nvGraphicFramePr>
          <p:xfrm>
            <a:off x="2752" y="2080"/>
            <a:ext cx="1104" cy="208"/>
          </p:xfrm>
          <a:graphic>
            <a:graphicData uri="http://schemas.openxmlformats.org/presentationml/2006/ole">
              <p:oleObj spid="_x0000_s927969" name="公式" r:id="rId6" imgW="1752600" imgH="330200" progId="Equation.3">
                <p:embed/>
              </p:oleObj>
            </a:graphicData>
          </a:graphic>
        </p:graphicFrame>
      </p:grpSp>
      <p:graphicFrame>
        <p:nvGraphicFramePr>
          <p:cNvPr id="149506" name="Object 1026"/>
          <p:cNvGraphicFramePr>
            <a:graphicFrameLocks noChangeAspect="1"/>
          </p:cNvGraphicFramePr>
          <p:nvPr/>
        </p:nvGraphicFramePr>
        <p:xfrm>
          <a:off x="6280150" y="2776538"/>
          <a:ext cx="2273300" cy="404812"/>
        </p:xfrm>
        <a:graphic>
          <a:graphicData uri="http://schemas.openxmlformats.org/presentationml/2006/ole">
            <p:oleObj spid="_x0000_s927970" name="公式" r:id="rId7" imgW="2266837" imgH="400050" progId="Equation.3">
              <p:embed/>
            </p:oleObj>
          </a:graphicData>
        </a:graphic>
      </p:graphicFrame>
      <p:graphicFrame>
        <p:nvGraphicFramePr>
          <p:cNvPr id="149507" name="Object 1027"/>
          <p:cNvGraphicFramePr>
            <a:graphicFrameLocks noChangeAspect="1"/>
          </p:cNvGraphicFramePr>
          <p:nvPr/>
        </p:nvGraphicFramePr>
        <p:xfrm>
          <a:off x="1066800" y="3530600"/>
          <a:ext cx="2032000" cy="939800"/>
        </p:xfrm>
        <a:graphic>
          <a:graphicData uri="http://schemas.openxmlformats.org/presentationml/2006/ole">
            <p:oleObj spid="_x0000_s927971" name="公式" r:id="rId8" imgW="2032000" imgH="939800" progId="Equation.3">
              <p:embed/>
            </p:oleObj>
          </a:graphicData>
        </a:graphic>
      </p:graphicFrame>
      <p:graphicFrame>
        <p:nvGraphicFramePr>
          <p:cNvPr id="149508" name="Object 1028"/>
          <p:cNvGraphicFramePr>
            <a:graphicFrameLocks noChangeAspect="1"/>
          </p:cNvGraphicFramePr>
          <p:nvPr/>
        </p:nvGraphicFramePr>
        <p:xfrm>
          <a:off x="3111500" y="3543300"/>
          <a:ext cx="1993900" cy="873125"/>
        </p:xfrm>
        <a:graphic>
          <a:graphicData uri="http://schemas.openxmlformats.org/presentationml/2006/ole">
            <p:oleObj spid="_x0000_s927972" name="公式" r:id="rId9" imgW="2032000" imgH="889000" progId="Equation.3">
              <p:embed/>
            </p:oleObj>
          </a:graphicData>
        </a:graphic>
      </p:graphicFrame>
      <p:graphicFrame>
        <p:nvGraphicFramePr>
          <p:cNvPr id="149509" name="Object 1029"/>
          <p:cNvGraphicFramePr>
            <a:graphicFrameLocks noChangeAspect="1"/>
          </p:cNvGraphicFramePr>
          <p:nvPr/>
        </p:nvGraphicFramePr>
        <p:xfrm>
          <a:off x="5149850" y="3759200"/>
          <a:ext cx="2032000" cy="571500"/>
        </p:xfrm>
        <a:graphic>
          <a:graphicData uri="http://schemas.openxmlformats.org/presentationml/2006/ole">
            <p:oleObj spid="_x0000_s927973" name="公式" r:id="rId10" imgW="2032000" imgH="571500" progId="Equation.3">
              <p:embed/>
            </p:oleObj>
          </a:graphicData>
        </a:graphic>
      </p:graphicFrame>
      <p:graphicFrame>
        <p:nvGraphicFramePr>
          <p:cNvPr id="149510" name="Object 1030"/>
          <p:cNvGraphicFramePr>
            <a:graphicFrameLocks noChangeAspect="1"/>
          </p:cNvGraphicFramePr>
          <p:nvPr/>
        </p:nvGraphicFramePr>
        <p:xfrm>
          <a:off x="933450" y="4597400"/>
          <a:ext cx="2343150" cy="881063"/>
        </p:xfrm>
        <a:graphic>
          <a:graphicData uri="http://schemas.openxmlformats.org/presentationml/2006/ole">
            <p:oleObj spid="_x0000_s927974" name="公式" r:id="rId11" imgW="2362200" imgH="889000" progId="Equation.3">
              <p:embed/>
            </p:oleObj>
          </a:graphicData>
        </a:graphic>
      </p:graphicFrame>
      <p:graphicFrame>
        <p:nvGraphicFramePr>
          <p:cNvPr id="149511" name="Object 1031"/>
          <p:cNvGraphicFramePr>
            <a:graphicFrameLocks noChangeAspect="1"/>
          </p:cNvGraphicFramePr>
          <p:nvPr/>
        </p:nvGraphicFramePr>
        <p:xfrm>
          <a:off x="3286125" y="4514850"/>
          <a:ext cx="3810000" cy="1117600"/>
        </p:xfrm>
        <a:graphic>
          <a:graphicData uri="http://schemas.openxmlformats.org/presentationml/2006/ole">
            <p:oleObj spid="_x0000_s927975" name="公式" r:id="rId12" imgW="3810000" imgH="1117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62279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Text Box 2"/>
          <p:cNvSpPr txBox="1">
            <a:spLocks noChangeArrowheads="1"/>
          </p:cNvSpPr>
          <p:nvPr/>
        </p:nvSpPr>
        <p:spPr bwMode="auto">
          <a:xfrm>
            <a:off x="635000" y="558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说明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(3)</a:t>
            </a:r>
          </a:p>
        </p:txBody>
      </p:sp>
      <p:sp>
        <p:nvSpPr>
          <p:cNvPr id="30733" name="Text Box 3"/>
          <p:cNvSpPr txBox="1">
            <a:spLocks noChangeArrowheads="1"/>
          </p:cNvSpPr>
          <p:nvPr/>
        </p:nvSpPr>
        <p:spPr bwMode="auto">
          <a:xfrm>
            <a:off x="2006600" y="593725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当分母的阶较高时</a:t>
            </a:r>
            <a:r>
              <a:rPr lang="en-US" altLang="zh-CN" sz="2800" b="1"/>
              <a:t>, </a:t>
            </a:r>
            <a:r>
              <a:rPr lang="zh-CN" altLang="en-US" sz="2800" b="1"/>
              <a:t>可采用</a:t>
            </a:r>
            <a:r>
              <a:rPr lang="zh-CN" altLang="en-US" sz="2800" b="1">
                <a:solidFill>
                  <a:schemeClr val="accent2"/>
                </a:solidFill>
              </a:rPr>
              <a:t>倒代换</a:t>
            </a:r>
            <a:endParaRPr lang="zh-CN" altLang="en-US" sz="2800" b="1"/>
          </a:p>
        </p:txBody>
      </p:sp>
      <p:graphicFrame>
        <p:nvGraphicFramePr>
          <p:cNvPr id="150528" name="Object 1024"/>
          <p:cNvGraphicFramePr>
            <a:graphicFrameLocks noChangeAspect="1"/>
          </p:cNvGraphicFramePr>
          <p:nvPr/>
        </p:nvGraphicFramePr>
        <p:xfrm>
          <a:off x="7340600" y="406400"/>
          <a:ext cx="965200" cy="889000"/>
        </p:xfrm>
        <a:graphic>
          <a:graphicData uri="http://schemas.openxmlformats.org/presentationml/2006/ole">
            <p:oleObj spid="_x0000_s928990" name="公式" r:id="rId3" imgW="965200" imgH="8890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06450" y="992188"/>
            <a:ext cx="3613150" cy="1674812"/>
            <a:chOff x="480" y="1048"/>
            <a:chExt cx="2276" cy="1055"/>
          </a:xfrm>
        </p:grpSpPr>
        <p:sp>
          <p:nvSpPr>
            <p:cNvPr id="30739" name="Text Box 6"/>
            <p:cNvSpPr txBox="1">
              <a:spLocks noChangeArrowheads="1"/>
            </p:cNvSpPr>
            <p:nvPr/>
          </p:nvSpPr>
          <p:spPr bwMode="auto">
            <a:xfrm>
              <a:off x="480" y="1189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19</a:t>
              </a:r>
              <a:r>
                <a:rPr lang="en-US" altLang="zh-CN" sz="2800" b="1" dirty="0" smtClean="0">
                  <a:solidFill>
                    <a:srgbClr val="CC00CC"/>
                  </a:solidFill>
                </a:rPr>
                <a:t>  </a:t>
              </a:r>
              <a:r>
                <a:rPr lang="zh-CN" altLang="en-US" sz="2800" b="1" dirty="0"/>
                <a:t>求</a:t>
              </a:r>
            </a:p>
          </p:txBody>
        </p:sp>
        <p:sp>
          <p:nvSpPr>
            <p:cNvPr id="30740" name="Text Box 7"/>
            <p:cNvSpPr txBox="1">
              <a:spLocks noChangeArrowheads="1"/>
            </p:cNvSpPr>
            <p:nvPr/>
          </p:nvSpPr>
          <p:spPr bwMode="auto">
            <a:xfrm>
              <a:off x="480" y="177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800" b="1">
                <a:solidFill>
                  <a:srgbClr val="CC00CC"/>
                </a:solidFill>
              </a:endParaRPr>
            </a:p>
          </p:txBody>
        </p:sp>
        <p:graphicFrame>
          <p:nvGraphicFramePr>
            <p:cNvPr id="30731" name="Object 1033"/>
            <p:cNvGraphicFramePr>
              <a:graphicFrameLocks noChangeAspect="1"/>
            </p:cNvGraphicFramePr>
            <p:nvPr/>
          </p:nvGraphicFramePr>
          <p:xfrm>
            <a:off x="1436" y="1048"/>
            <a:ext cx="1320" cy="608"/>
          </p:xfrm>
          <a:graphic>
            <a:graphicData uri="http://schemas.openxmlformats.org/presentationml/2006/ole">
              <p:oleObj spid="_x0000_s928991" name="公式" r:id="rId4" imgW="2095500" imgH="965200" progId="Equation.3">
                <p:embed/>
              </p:oleObj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657350" y="1930400"/>
            <a:ext cx="1314450" cy="889000"/>
            <a:chOff x="1056" y="1632"/>
            <a:chExt cx="864" cy="560"/>
          </a:xfrm>
        </p:grpSpPr>
        <p:sp>
          <p:nvSpPr>
            <p:cNvPr id="30738" name="Text Box 10"/>
            <p:cNvSpPr txBox="1">
              <a:spLocks noChangeArrowheads="1"/>
            </p:cNvSpPr>
            <p:nvPr/>
          </p:nvSpPr>
          <p:spPr bwMode="auto">
            <a:xfrm>
              <a:off x="1056" y="173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30730" name="Object 1032"/>
            <p:cNvGraphicFramePr>
              <a:graphicFrameLocks noChangeAspect="1"/>
            </p:cNvGraphicFramePr>
            <p:nvPr/>
          </p:nvGraphicFramePr>
          <p:xfrm>
            <a:off x="1392" y="1632"/>
            <a:ext cx="528" cy="560"/>
          </p:xfrm>
          <a:graphic>
            <a:graphicData uri="http://schemas.openxmlformats.org/presentationml/2006/ole">
              <p:oleObj spid="_x0000_s928992" name="公式" r:id="rId5" imgW="838200" imgH="889000" progId="Equation.3">
                <p:embed/>
              </p:oleObj>
            </a:graphicData>
          </a:graphic>
        </p:graphicFrame>
      </p:grpSp>
      <p:graphicFrame>
        <p:nvGraphicFramePr>
          <p:cNvPr id="150529" name="Object 1025"/>
          <p:cNvGraphicFramePr>
            <a:graphicFrameLocks noChangeAspect="1"/>
          </p:cNvGraphicFramePr>
          <p:nvPr/>
        </p:nvGraphicFramePr>
        <p:xfrm>
          <a:off x="3105150" y="1930400"/>
          <a:ext cx="2228850" cy="852488"/>
        </p:xfrm>
        <a:graphic>
          <a:graphicData uri="http://schemas.openxmlformats.org/presentationml/2006/ole">
            <p:oleObj spid="_x0000_s928993" name="公式" r:id="rId6" imgW="2324100" imgH="889000" progId="Equation.3">
              <p:embed/>
            </p:oleObj>
          </a:graphicData>
        </a:graphic>
      </p:graphicFrame>
      <p:graphicFrame>
        <p:nvGraphicFramePr>
          <p:cNvPr id="150530" name="Object 1026"/>
          <p:cNvGraphicFramePr>
            <a:graphicFrameLocks noChangeAspect="1"/>
          </p:cNvGraphicFramePr>
          <p:nvPr/>
        </p:nvGraphicFramePr>
        <p:xfrm>
          <a:off x="895350" y="2667000"/>
          <a:ext cx="2000250" cy="920750"/>
        </p:xfrm>
        <a:graphic>
          <a:graphicData uri="http://schemas.openxmlformats.org/presentationml/2006/ole">
            <p:oleObj spid="_x0000_s928994" name="公式" r:id="rId7" imgW="2095500" imgH="965200" progId="Equation.3">
              <p:embed/>
            </p:oleObj>
          </a:graphicData>
        </a:graphic>
      </p:graphicFrame>
      <p:graphicFrame>
        <p:nvGraphicFramePr>
          <p:cNvPr id="150531" name="Object 1027"/>
          <p:cNvGraphicFramePr>
            <a:graphicFrameLocks noChangeAspect="1"/>
          </p:cNvGraphicFramePr>
          <p:nvPr/>
        </p:nvGraphicFramePr>
        <p:xfrm>
          <a:off x="3028950" y="2667000"/>
          <a:ext cx="3143250" cy="1417638"/>
        </p:xfrm>
        <a:graphic>
          <a:graphicData uri="http://schemas.openxmlformats.org/presentationml/2006/ole">
            <p:oleObj spid="_x0000_s928995" name="公式" r:id="rId8" imgW="3378200" imgH="1524000" progId="Equation.3">
              <p:embed/>
            </p:oleObj>
          </a:graphicData>
        </a:graphic>
      </p:graphicFrame>
      <p:graphicFrame>
        <p:nvGraphicFramePr>
          <p:cNvPr id="150532" name="Object 1028"/>
          <p:cNvGraphicFramePr>
            <a:graphicFrameLocks noChangeAspect="1"/>
          </p:cNvGraphicFramePr>
          <p:nvPr/>
        </p:nvGraphicFramePr>
        <p:xfrm>
          <a:off x="6407150" y="2667000"/>
          <a:ext cx="2051050" cy="869950"/>
        </p:xfrm>
        <a:graphic>
          <a:graphicData uri="http://schemas.openxmlformats.org/presentationml/2006/ole">
            <p:oleObj spid="_x0000_s928996" name="公式" r:id="rId9" imgW="2184400" imgH="927100" progId="Equation.3">
              <p:embed/>
            </p:oleObj>
          </a:graphicData>
        </a:graphic>
      </p:graphicFrame>
      <p:graphicFrame>
        <p:nvGraphicFramePr>
          <p:cNvPr id="150533" name="Object 1029"/>
          <p:cNvGraphicFramePr>
            <a:graphicFrameLocks noChangeAspect="1"/>
          </p:cNvGraphicFramePr>
          <p:nvPr/>
        </p:nvGraphicFramePr>
        <p:xfrm>
          <a:off x="806450" y="3886200"/>
          <a:ext cx="3079750" cy="831850"/>
        </p:xfrm>
        <a:graphic>
          <a:graphicData uri="http://schemas.openxmlformats.org/presentationml/2006/ole">
            <p:oleObj spid="_x0000_s928997" name="公式" r:id="rId10" imgW="3289300" imgH="889000" progId="Equation.3">
              <p:embed/>
            </p:oleObj>
          </a:graphicData>
        </a:graphic>
      </p:graphicFrame>
      <p:graphicFrame>
        <p:nvGraphicFramePr>
          <p:cNvPr id="150534" name="Object 1030"/>
          <p:cNvGraphicFramePr>
            <a:graphicFrameLocks noChangeAspect="1"/>
          </p:cNvGraphicFramePr>
          <p:nvPr/>
        </p:nvGraphicFramePr>
        <p:xfrm>
          <a:off x="4089400" y="3916363"/>
          <a:ext cx="4445000" cy="819150"/>
        </p:xfrm>
        <a:graphic>
          <a:graphicData uri="http://schemas.openxmlformats.org/presentationml/2006/ole">
            <p:oleObj spid="_x0000_s928998" name="公式" r:id="rId11" imgW="4826000" imgH="889000" progId="Equation.3">
              <p:embed/>
            </p:oleObj>
          </a:graphicData>
        </a:graphic>
      </p:graphicFrame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830263" y="209708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685800" y="4710088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练习：试用拆项的方法求此积分</a:t>
            </a:r>
          </a:p>
        </p:txBody>
      </p:sp>
      <p:graphicFrame>
        <p:nvGraphicFramePr>
          <p:cNvPr id="150535" name="Object 1031"/>
          <p:cNvGraphicFramePr>
            <a:graphicFrameLocks noChangeAspect="1"/>
          </p:cNvGraphicFramePr>
          <p:nvPr/>
        </p:nvGraphicFramePr>
        <p:xfrm>
          <a:off x="844550" y="5181600"/>
          <a:ext cx="6318250" cy="939800"/>
        </p:xfrm>
        <a:graphic>
          <a:graphicData uri="http://schemas.openxmlformats.org/presentationml/2006/ole">
            <p:oleObj spid="_x0000_s928999" name="公式" r:id="rId12" imgW="3409788" imgH="49528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226054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0" grpId="0" autoUpdateAnimBg="0"/>
      <p:bldP spid="7989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Text Box 2"/>
          <p:cNvSpPr txBox="1">
            <a:spLocks noChangeArrowheads="1"/>
          </p:cNvSpPr>
          <p:nvPr/>
        </p:nvSpPr>
        <p:spPr bwMode="auto">
          <a:xfrm>
            <a:off x="1066800" y="338138"/>
            <a:ext cx="7010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             </a:t>
            </a:r>
            <a:r>
              <a:rPr lang="zh-CN" altLang="en-US" sz="2800" b="1"/>
              <a:t>积分中为了化掉根式是否一定采用三角代换（倒代换或双曲代换）并不是绝对的，需根据被积函数的情况来定</a:t>
            </a:r>
            <a:r>
              <a:rPr lang="en-US" altLang="zh-CN" sz="2800" b="1"/>
              <a:t>.</a:t>
            </a:r>
          </a:p>
        </p:txBody>
      </p:sp>
      <p:sp>
        <p:nvSpPr>
          <p:cNvPr id="31756" name="Text Box 3"/>
          <p:cNvSpPr txBox="1">
            <a:spLocks noChangeArrowheads="1"/>
          </p:cNvSpPr>
          <p:nvPr/>
        </p:nvSpPr>
        <p:spPr bwMode="auto">
          <a:xfrm>
            <a:off x="914400" y="3048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说明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(4)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752600"/>
            <a:ext cx="3200400" cy="1587500"/>
            <a:chOff x="672" y="1544"/>
            <a:chExt cx="2016" cy="1000"/>
          </a:xfrm>
        </p:grpSpPr>
        <p:sp>
          <p:nvSpPr>
            <p:cNvPr id="31762" name="Text Box 5"/>
            <p:cNvSpPr txBox="1">
              <a:spLocks noChangeArrowheads="1"/>
            </p:cNvSpPr>
            <p:nvPr/>
          </p:nvSpPr>
          <p:spPr bwMode="auto">
            <a:xfrm>
              <a:off x="672" y="1705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20</a:t>
              </a:r>
              <a:r>
                <a:rPr lang="en-US" altLang="zh-CN" sz="2800" b="1" dirty="0" smtClean="0">
                  <a:solidFill>
                    <a:srgbClr val="0000FF"/>
                  </a:solidFill>
                </a:rPr>
                <a:t> </a:t>
              </a:r>
              <a:r>
                <a:rPr lang="zh-CN" altLang="en-US" sz="2800" b="1" dirty="0"/>
                <a:t>求</a:t>
              </a:r>
            </a:p>
          </p:txBody>
        </p:sp>
        <p:sp>
          <p:nvSpPr>
            <p:cNvPr id="31763" name="Text Box 6"/>
            <p:cNvSpPr txBox="1">
              <a:spLocks noChangeArrowheads="1"/>
            </p:cNvSpPr>
            <p:nvPr/>
          </p:nvSpPr>
          <p:spPr bwMode="auto">
            <a:xfrm>
              <a:off x="672" y="2217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800" b="1">
                <a:solidFill>
                  <a:srgbClr val="CC00CC"/>
                </a:solidFill>
              </a:endParaRPr>
            </a:p>
          </p:txBody>
        </p:sp>
        <p:graphicFrame>
          <p:nvGraphicFramePr>
            <p:cNvPr id="31754" name="Object 7"/>
            <p:cNvGraphicFramePr>
              <a:graphicFrameLocks noChangeAspect="1"/>
            </p:cNvGraphicFramePr>
            <p:nvPr/>
          </p:nvGraphicFramePr>
          <p:xfrm>
            <a:off x="1536" y="1544"/>
            <a:ext cx="1152" cy="616"/>
          </p:xfrm>
          <a:graphic>
            <a:graphicData uri="http://schemas.openxmlformats.org/presentationml/2006/ole">
              <p:oleObj spid="_x0000_s929992" name="公式" r:id="rId3" imgW="1828800" imgH="977900" progId="Equation.3">
                <p:embed/>
              </p:oleObj>
            </a:graphicData>
          </a:graphic>
        </p:graphicFrame>
      </p:grp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4749800" y="1982788"/>
            <a:ext cx="3405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（三角代换很繁琐）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676400" y="2851150"/>
            <a:ext cx="2241550" cy="519113"/>
            <a:chOff x="1344" y="2332"/>
            <a:chExt cx="1412" cy="327"/>
          </a:xfrm>
        </p:grpSpPr>
        <p:graphicFrame>
          <p:nvGraphicFramePr>
            <p:cNvPr id="31753" name="Object 10"/>
            <p:cNvGraphicFramePr>
              <a:graphicFrameLocks noChangeAspect="1"/>
            </p:cNvGraphicFramePr>
            <p:nvPr/>
          </p:nvGraphicFramePr>
          <p:xfrm>
            <a:off x="1660" y="2352"/>
            <a:ext cx="1096" cy="288"/>
          </p:xfrm>
          <a:graphic>
            <a:graphicData uri="http://schemas.openxmlformats.org/presentationml/2006/ole">
              <p:oleObj spid="_x0000_s929993" name="公式" r:id="rId4" imgW="1739900" imgH="457200" progId="Equation.3">
                <p:embed/>
              </p:oleObj>
            </a:graphicData>
          </a:graphic>
        </p:graphicFrame>
        <p:sp>
          <p:nvSpPr>
            <p:cNvPr id="31761" name="Text Box 11"/>
            <p:cNvSpPr txBox="1">
              <a:spLocks noChangeArrowheads="1"/>
            </p:cNvSpPr>
            <p:nvPr/>
          </p:nvSpPr>
          <p:spPr bwMode="auto">
            <a:xfrm>
              <a:off x="1344" y="233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</p:grpSp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3925888" y="2901950"/>
          <a:ext cx="2184400" cy="469900"/>
        </p:xfrm>
        <a:graphic>
          <a:graphicData uri="http://schemas.openxmlformats.org/presentationml/2006/ole">
            <p:oleObj spid="_x0000_s929994" name="公式" r:id="rId5" imgW="2184400" imgH="469900" progId="Equation.3">
              <p:embed/>
            </p:oleObj>
          </a:graphicData>
        </a:graphic>
      </p:graphicFrame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6529388" y="2982913"/>
          <a:ext cx="1574800" cy="392112"/>
        </p:xfrm>
        <a:graphic>
          <a:graphicData uri="http://schemas.openxmlformats.org/presentationml/2006/ole">
            <p:oleObj spid="_x0000_s929995" name="公式" r:id="rId6" imgW="1574800" imgH="393700" progId="Equation.3">
              <p:embed/>
            </p:oleObj>
          </a:graphicData>
        </a:graphic>
      </p:graphicFrame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914400" y="3492500"/>
          <a:ext cx="1828800" cy="977900"/>
        </p:xfrm>
        <a:graphic>
          <a:graphicData uri="http://schemas.openxmlformats.org/presentationml/2006/ole">
            <p:oleObj spid="_x0000_s929996" name="公式" r:id="rId7" imgW="1828800" imgH="977900" progId="Equation.3">
              <p:embed/>
            </p:oleObj>
          </a:graphicData>
        </a:graphic>
      </p:graphicFrame>
      <p:graphicFrame>
        <p:nvGraphicFramePr>
          <p:cNvPr id="77839" name="Object 15"/>
          <p:cNvGraphicFramePr>
            <a:graphicFrameLocks noChangeAspect="1"/>
          </p:cNvGraphicFramePr>
          <p:nvPr/>
        </p:nvGraphicFramePr>
        <p:xfrm>
          <a:off x="2819400" y="3460750"/>
          <a:ext cx="2133600" cy="998538"/>
        </p:xfrm>
        <a:graphic>
          <a:graphicData uri="http://schemas.openxmlformats.org/presentationml/2006/ole">
            <p:oleObj spid="_x0000_s929997" name="公式" r:id="rId8" imgW="2171700" imgH="1016000" progId="Equation.3">
              <p:embed/>
            </p:oleObj>
          </a:graphicData>
        </a:graphic>
      </p:graphicFrame>
      <p:graphicFrame>
        <p:nvGraphicFramePr>
          <p:cNvPr id="77840" name="Object 16"/>
          <p:cNvGraphicFramePr>
            <a:graphicFrameLocks noChangeAspect="1"/>
          </p:cNvGraphicFramePr>
          <p:nvPr/>
        </p:nvGraphicFramePr>
        <p:xfrm>
          <a:off x="5029200" y="3797300"/>
          <a:ext cx="2667000" cy="552450"/>
        </p:xfrm>
        <a:graphic>
          <a:graphicData uri="http://schemas.openxmlformats.org/presentationml/2006/ole">
            <p:oleObj spid="_x0000_s929998" name="公式" r:id="rId9" imgW="2755900" imgH="571500" progId="Equation.3">
              <p:embed/>
            </p:oleObj>
          </a:graphicData>
        </a:graphic>
      </p:graphicFrame>
      <p:graphicFrame>
        <p:nvGraphicFramePr>
          <p:cNvPr id="77841" name="Object 17"/>
          <p:cNvGraphicFramePr>
            <a:graphicFrameLocks noChangeAspect="1"/>
          </p:cNvGraphicFramePr>
          <p:nvPr/>
        </p:nvGraphicFramePr>
        <p:xfrm>
          <a:off x="914400" y="4635500"/>
          <a:ext cx="2743200" cy="835025"/>
        </p:xfrm>
        <a:graphic>
          <a:graphicData uri="http://schemas.openxmlformats.org/presentationml/2006/ole">
            <p:oleObj spid="_x0000_s929999" name="公式" r:id="rId10" imgW="2921000" imgH="889000" progId="Equation.3">
              <p:embed/>
            </p:oleObj>
          </a:graphicData>
        </a:graphic>
      </p:graphicFrame>
      <p:graphicFrame>
        <p:nvGraphicFramePr>
          <p:cNvPr id="77842" name="Object 18"/>
          <p:cNvGraphicFramePr>
            <a:graphicFrameLocks noChangeAspect="1"/>
          </p:cNvGraphicFramePr>
          <p:nvPr/>
        </p:nvGraphicFramePr>
        <p:xfrm>
          <a:off x="3810000" y="4629150"/>
          <a:ext cx="4800600" cy="850900"/>
        </p:xfrm>
        <a:graphic>
          <a:graphicData uri="http://schemas.openxmlformats.org/presentationml/2006/ole">
            <p:oleObj spid="_x0000_s930000" name="公式" r:id="rId11" imgW="5016500" imgH="889000" progId="Equation.3">
              <p:embed/>
            </p:oleObj>
          </a:graphicData>
        </a:graphic>
      </p:graphicFrame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868363" y="2833688"/>
            <a:ext cx="1036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xmlns="" val="27317807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 autoUpdateAnimBg="0"/>
      <p:bldP spid="7784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Text Box 2" descr="90%"/>
          <p:cNvSpPr txBox="1">
            <a:spLocks noChangeArrowheads="1"/>
          </p:cNvSpPr>
          <p:nvPr/>
        </p:nvSpPr>
        <p:spPr bwMode="auto">
          <a:xfrm flipH="1">
            <a:off x="685800" y="1098550"/>
            <a:ext cx="685800" cy="3260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基本积分表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(2)</a:t>
            </a:r>
          </a:p>
        </p:txBody>
      </p:sp>
      <p:graphicFrame>
        <p:nvGraphicFramePr>
          <p:cNvPr id="151552" name="Object 1024"/>
          <p:cNvGraphicFramePr>
            <a:graphicFrameLocks noChangeAspect="1"/>
          </p:cNvGraphicFramePr>
          <p:nvPr/>
        </p:nvGraphicFramePr>
        <p:xfrm>
          <a:off x="1676400" y="1052513"/>
          <a:ext cx="5029200" cy="539750"/>
        </p:xfrm>
        <a:graphic>
          <a:graphicData uri="http://schemas.openxmlformats.org/presentationml/2006/ole">
            <p:oleObj spid="_x0000_s930928" name="公式" r:id="rId3" imgW="2819400" imgH="304800" progId="Equation.3">
              <p:embed/>
            </p:oleObj>
          </a:graphicData>
        </a:graphic>
      </p:graphicFrame>
      <p:graphicFrame>
        <p:nvGraphicFramePr>
          <p:cNvPr id="151553" name="Object 1025"/>
          <p:cNvGraphicFramePr>
            <a:graphicFrameLocks noChangeAspect="1"/>
          </p:cNvGraphicFramePr>
          <p:nvPr/>
        </p:nvGraphicFramePr>
        <p:xfrm>
          <a:off x="1676400" y="1905000"/>
          <a:ext cx="4800600" cy="552450"/>
        </p:xfrm>
        <a:graphic>
          <a:graphicData uri="http://schemas.openxmlformats.org/presentationml/2006/ole">
            <p:oleObj spid="_x0000_s930929" name="公式" r:id="rId4" imgW="2628900" imgH="304800" progId="Equation.3">
              <p:embed/>
            </p:oleObj>
          </a:graphicData>
        </a:graphic>
      </p:graphicFrame>
      <p:graphicFrame>
        <p:nvGraphicFramePr>
          <p:cNvPr id="151554" name="Object 1026"/>
          <p:cNvGraphicFramePr>
            <a:graphicFrameLocks noChangeAspect="1"/>
          </p:cNvGraphicFramePr>
          <p:nvPr/>
        </p:nvGraphicFramePr>
        <p:xfrm>
          <a:off x="1676400" y="2722563"/>
          <a:ext cx="5943600" cy="554037"/>
        </p:xfrm>
        <a:graphic>
          <a:graphicData uri="http://schemas.openxmlformats.org/presentationml/2006/ole">
            <p:oleObj spid="_x0000_s930930" name="公式" r:id="rId5" imgW="3263900" imgH="304800" progId="Equation.3">
              <p:embed/>
            </p:oleObj>
          </a:graphicData>
        </a:graphic>
      </p:graphicFrame>
      <p:graphicFrame>
        <p:nvGraphicFramePr>
          <p:cNvPr id="151555" name="Object 1027"/>
          <p:cNvGraphicFramePr>
            <a:graphicFrameLocks noChangeAspect="1"/>
          </p:cNvGraphicFramePr>
          <p:nvPr/>
        </p:nvGraphicFramePr>
        <p:xfrm>
          <a:off x="1676400" y="3505200"/>
          <a:ext cx="5638800" cy="528638"/>
        </p:xfrm>
        <a:graphic>
          <a:graphicData uri="http://schemas.openxmlformats.org/presentationml/2006/ole">
            <p:oleObj spid="_x0000_s930931" name="公式" r:id="rId6" imgW="3238500" imgH="304800" progId="Equation.3">
              <p:embed/>
            </p:oleObj>
          </a:graphicData>
        </a:graphic>
      </p:graphicFrame>
      <p:graphicFrame>
        <p:nvGraphicFramePr>
          <p:cNvPr id="151556" name="Object 1028"/>
          <p:cNvGraphicFramePr>
            <a:graphicFrameLocks noChangeAspect="1"/>
          </p:cNvGraphicFramePr>
          <p:nvPr/>
        </p:nvGraphicFramePr>
        <p:xfrm>
          <a:off x="1676400" y="4267200"/>
          <a:ext cx="5181600" cy="787400"/>
        </p:xfrm>
        <a:graphic>
          <a:graphicData uri="http://schemas.openxmlformats.org/presentationml/2006/ole">
            <p:oleObj spid="_x0000_s930932" name="公式" r:id="rId7" imgW="3009900" imgH="457200" progId="Equation.3">
              <p:embed/>
            </p:oleObj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601588" y="274638"/>
            <a:ext cx="3034308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 smtClean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 smtClean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基本积分表</a:t>
            </a:r>
          </a:p>
        </p:txBody>
      </p:sp>
    </p:spTree>
    <p:extLst>
      <p:ext uri="{BB962C8B-B14F-4D97-AF65-F5344CB8AC3E}">
        <p14:creationId xmlns:p14="http://schemas.microsoft.com/office/powerpoint/2010/main" xmlns="" val="18941138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76" name="Object 0"/>
          <p:cNvGraphicFramePr>
            <a:graphicFrameLocks noChangeAspect="1"/>
          </p:cNvGraphicFramePr>
          <p:nvPr/>
        </p:nvGraphicFramePr>
        <p:xfrm>
          <a:off x="990600" y="2057400"/>
          <a:ext cx="5638800" cy="822325"/>
        </p:xfrm>
        <a:graphic>
          <a:graphicData uri="http://schemas.openxmlformats.org/presentationml/2006/ole">
            <p:oleObj spid="_x0000_s931930" name="公式" r:id="rId3" imgW="3136900" imgH="457200" progId="Equation.3">
              <p:embed/>
            </p:oleObj>
          </a:graphicData>
        </a:graphic>
      </p:graphicFrame>
      <p:graphicFrame>
        <p:nvGraphicFramePr>
          <p:cNvPr id="152577" name="Object 1"/>
          <p:cNvGraphicFramePr>
            <a:graphicFrameLocks noChangeAspect="1"/>
          </p:cNvGraphicFramePr>
          <p:nvPr/>
        </p:nvGraphicFramePr>
        <p:xfrm>
          <a:off x="1066800" y="3048000"/>
          <a:ext cx="5221288" cy="889000"/>
        </p:xfrm>
        <a:graphic>
          <a:graphicData uri="http://schemas.openxmlformats.org/presentationml/2006/ole">
            <p:oleObj spid="_x0000_s931931" name="公式" r:id="rId4" imgW="5448300" imgH="927100" progId="Equation.3">
              <p:embed/>
            </p:oleObj>
          </a:graphicData>
        </a:graphic>
      </p:graphicFrame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1052513" y="4114800"/>
          <a:ext cx="6567487" cy="889000"/>
        </p:xfrm>
        <a:graphic>
          <a:graphicData uri="http://schemas.openxmlformats.org/presentationml/2006/ole">
            <p:oleObj spid="_x0000_s931932" name="公式" r:id="rId5" imgW="3644900" imgH="495300" progId="Equation.3">
              <p:embed/>
            </p:oleObj>
          </a:graphicData>
        </a:graphic>
      </p:graphicFrame>
      <p:graphicFrame>
        <p:nvGraphicFramePr>
          <p:cNvPr id="33797" name="Object 3"/>
          <p:cNvGraphicFramePr>
            <a:graphicFrameLocks noChangeAspect="1"/>
          </p:cNvGraphicFramePr>
          <p:nvPr/>
        </p:nvGraphicFramePr>
        <p:xfrm>
          <a:off x="990600" y="1057275"/>
          <a:ext cx="5486400" cy="800100"/>
        </p:xfrm>
        <a:graphic>
          <a:graphicData uri="http://schemas.openxmlformats.org/presentationml/2006/ole">
            <p:oleObj spid="_x0000_s931933" name="公式" r:id="rId6" imgW="31369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717477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4762500" cy="7747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 smtClean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两类换元法的比较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117600" y="1049338"/>
            <a:ext cx="3165475" cy="523220"/>
          </a:xfrm>
          <a:prstGeom prst="rect">
            <a:avLst/>
          </a:prstGeom>
          <a:solidFill>
            <a:srgbClr val="FFFF66"/>
          </a:solidFill>
          <a:ln w="9525">
            <a:solidFill>
              <a:srgbClr val="99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</a:rPr>
              <a:t>两类积分换元法</a:t>
            </a: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375471"/>
              </p:ext>
            </p:extLst>
          </p:nvPr>
        </p:nvGraphicFramePr>
        <p:xfrm>
          <a:off x="1270000" y="1871663"/>
          <a:ext cx="404813" cy="1041400"/>
        </p:xfrm>
        <a:graphic>
          <a:graphicData uri="http://schemas.openxmlformats.org/presentationml/2006/ole">
            <p:oleObj spid="_x0000_s932888" name="公式" r:id="rId3" imgW="400050" imgH="1028798" progId="Equation.3">
              <p:embed/>
            </p:oleObj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346200" y="173355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楷体_GB2312" pitchFamily="49" charset="-122"/>
              </a:rPr>
              <a:t>（一）凑微分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330325" y="2405063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ea typeface="楷体_GB2312" pitchFamily="49" charset="-122"/>
              </a:rPr>
              <a:t>（二）三角代换、倒代换、根式代换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364164" y="1109663"/>
            <a:ext cx="2519362" cy="523220"/>
          </a:xfrm>
          <a:prstGeom prst="rect">
            <a:avLst/>
          </a:prstGeom>
          <a:solidFill>
            <a:srgbClr val="FFFF66"/>
          </a:solidFill>
          <a:ln w="9525">
            <a:solidFill>
              <a:srgbClr val="99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</a:rPr>
              <a:t>基本积分表</a:t>
            </a:r>
            <a:r>
              <a:rPr lang="en-US" altLang="zh-CN" sz="2800" b="1">
                <a:solidFill>
                  <a:srgbClr val="0033CC"/>
                </a:solidFill>
              </a:rPr>
              <a:t>(2)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2244725" y="2978150"/>
            <a:ext cx="455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33CC"/>
                </a:solidFill>
                <a:ea typeface="隶书" pitchFamily="49" charset="-122"/>
              </a:rPr>
              <a:t>两类积分换元法比较</a:t>
            </a:r>
          </a:p>
        </p:txBody>
      </p:sp>
      <p:sp>
        <p:nvSpPr>
          <p:cNvPr id="34825" name="AutoShape 10"/>
          <p:cNvSpPr>
            <a:spLocks noChangeArrowheads="1"/>
          </p:cNvSpPr>
          <p:nvPr/>
        </p:nvSpPr>
        <p:spPr bwMode="auto">
          <a:xfrm>
            <a:off x="4354513" y="1181100"/>
            <a:ext cx="865187" cy="360363"/>
          </a:xfrm>
          <a:prstGeom prst="notchedRightArrow">
            <a:avLst>
              <a:gd name="adj1" fmla="val 50000"/>
              <a:gd name="adj2" fmla="val 60022"/>
            </a:avLst>
          </a:prstGeom>
          <a:solidFill>
            <a:schemeClr val="accent1"/>
          </a:solidFill>
          <a:ln w="9525">
            <a:solidFill>
              <a:srgbClr val="9900C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684213" y="3630613"/>
            <a:ext cx="7632700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99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相同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: (1)</a:t>
            </a:r>
            <a:r>
              <a:rPr lang="zh-CN" altLang="en-US" sz="2800" b="1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引入新积分变量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; (2) </a:t>
            </a:r>
            <a:r>
              <a:rPr lang="zh-CN" altLang="en-US" sz="2800" b="1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复合函数求导</a:t>
            </a:r>
          </a:p>
        </p:txBody>
      </p:sp>
      <p:graphicFrame>
        <p:nvGraphicFramePr>
          <p:cNvPr id="86059" name="Group 43"/>
          <p:cNvGraphicFramePr>
            <a:graphicFrameLocks noGrp="1"/>
          </p:cNvGraphicFramePr>
          <p:nvPr>
            <p:ph idx="1"/>
          </p:nvPr>
        </p:nvGraphicFramePr>
        <p:xfrm>
          <a:off x="684213" y="4149725"/>
          <a:ext cx="7632700" cy="1871663"/>
        </p:xfrm>
        <a:graphic>
          <a:graphicData uri="http://schemas.openxmlformats.org/drawingml/2006/table">
            <a:tbl>
              <a:tblPr/>
              <a:tblGrid>
                <a:gridCol w="2138362"/>
                <a:gridCol w="2355850"/>
                <a:gridCol w="3138488"/>
              </a:tblGrid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不同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变量类型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 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代换方式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第一类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中间变量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 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直接代入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第二类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自变量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求反函数后再代</a:t>
                      </a: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42046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2133600" y="1752600"/>
            <a:ext cx="156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0033CC"/>
                </a:solidFill>
                <a:ea typeface="黑体" pitchFamily="2" charset="-122"/>
              </a:rPr>
              <a:t>思考题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057400" y="27574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求积分</a:t>
            </a:r>
          </a:p>
        </p:txBody>
      </p:sp>
      <p:graphicFrame>
        <p:nvGraphicFramePr>
          <p:cNvPr id="35842" name="Object 1024"/>
          <p:cNvGraphicFramePr>
            <a:graphicFrameLocks noChangeAspect="1"/>
          </p:cNvGraphicFramePr>
          <p:nvPr/>
        </p:nvGraphicFramePr>
        <p:xfrm>
          <a:off x="3276600" y="2701925"/>
          <a:ext cx="3200400" cy="585788"/>
        </p:xfrm>
        <a:graphic>
          <a:graphicData uri="http://schemas.openxmlformats.org/presentationml/2006/ole">
            <p:oleObj spid="_x0000_s933912" name="公式" r:id="rId3" imgW="2844800" imgH="520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166812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914400" y="1066800"/>
            <a:ext cx="2232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黑体" pitchFamily="2" charset="-122"/>
              </a:rPr>
              <a:t>思考题解答</a:t>
            </a:r>
          </a:p>
        </p:txBody>
      </p:sp>
      <p:graphicFrame>
        <p:nvGraphicFramePr>
          <p:cNvPr id="154624" name="Object 1024"/>
          <p:cNvGraphicFramePr>
            <a:graphicFrameLocks noChangeAspect="1"/>
          </p:cNvGraphicFramePr>
          <p:nvPr/>
        </p:nvGraphicFramePr>
        <p:xfrm>
          <a:off x="990600" y="2185988"/>
          <a:ext cx="3873500" cy="404812"/>
        </p:xfrm>
        <a:graphic>
          <a:graphicData uri="http://schemas.openxmlformats.org/presentationml/2006/ole">
            <p:oleObj spid="_x0000_s935002" name="公式" r:id="rId3" imgW="3873500" imgH="406400" progId="Equation.3">
              <p:embed/>
            </p:oleObj>
          </a:graphicData>
        </a:graphic>
      </p:graphicFrame>
      <p:graphicFrame>
        <p:nvGraphicFramePr>
          <p:cNvPr id="154625" name="Object 1025"/>
          <p:cNvGraphicFramePr>
            <a:graphicFrameLocks noChangeAspect="1"/>
          </p:cNvGraphicFramePr>
          <p:nvPr/>
        </p:nvGraphicFramePr>
        <p:xfrm>
          <a:off x="990600" y="2895600"/>
          <a:ext cx="3657600" cy="571500"/>
        </p:xfrm>
        <a:graphic>
          <a:graphicData uri="http://schemas.openxmlformats.org/presentationml/2006/ole">
            <p:oleObj spid="_x0000_s935003" name="公式" r:id="rId4" imgW="3657600" imgH="571500" progId="Equation.3">
              <p:embed/>
            </p:oleObj>
          </a:graphicData>
        </a:graphic>
      </p:graphicFrame>
      <p:graphicFrame>
        <p:nvGraphicFramePr>
          <p:cNvPr id="154626" name="Object 1026"/>
          <p:cNvGraphicFramePr>
            <a:graphicFrameLocks noChangeAspect="1"/>
          </p:cNvGraphicFramePr>
          <p:nvPr/>
        </p:nvGraphicFramePr>
        <p:xfrm>
          <a:off x="4648200" y="2895600"/>
          <a:ext cx="3238500" cy="571500"/>
        </p:xfrm>
        <a:graphic>
          <a:graphicData uri="http://schemas.openxmlformats.org/presentationml/2006/ole">
            <p:oleObj spid="_x0000_s935004" name="公式" r:id="rId5" imgW="3238500" imgH="571500" progId="Equation.3">
              <p:embed/>
            </p:oleObj>
          </a:graphicData>
        </a:graphic>
      </p:graphicFrame>
      <p:graphicFrame>
        <p:nvGraphicFramePr>
          <p:cNvPr id="154627" name="Object 1027"/>
          <p:cNvGraphicFramePr>
            <a:graphicFrameLocks noChangeAspect="1"/>
          </p:cNvGraphicFramePr>
          <p:nvPr/>
        </p:nvGraphicFramePr>
        <p:xfrm>
          <a:off x="1270000" y="3581400"/>
          <a:ext cx="4368800" cy="1612900"/>
        </p:xfrm>
        <a:graphic>
          <a:graphicData uri="http://schemas.openxmlformats.org/presentationml/2006/ole">
            <p:oleObj spid="_x0000_s935005" name="公式" r:id="rId6" imgW="4368800" imgH="1612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96136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Text Box 2"/>
          <p:cNvSpPr txBox="1">
            <a:spLocks noChangeArrowheads="1"/>
          </p:cNvSpPr>
          <p:nvPr/>
        </p:nvSpPr>
        <p:spPr bwMode="auto">
          <a:xfrm>
            <a:off x="838200" y="4587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</a:t>
            </a:r>
            <a:r>
              <a:rPr lang="zh-CN" altLang="en-US" sz="2800" b="1">
                <a:solidFill>
                  <a:srgbClr val="CC00CC"/>
                </a:solidFill>
              </a:rPr>
              <a:t>   </a:t>
            </a:r>
            <a:r>
              <a:rPr lang="zh-CN" altLang="en-US" sz="2800" b="1"/>
              <a:t>求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914400" y="13922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2451100" y="228600"/>
          <a:ext cx="1892300" cy="927100"/>
        </p:xfrm>
        <a:graphic>
          <a:graphicData uri="http://schemas.openxmlformats.org/presentationml/2006/ole">
            <p:oleObj spid="_x0000_s936158" name="公式" r:id="rId3" imgW="1892300" imgH="9271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1397000"/>
            <a:ext cx="2228850" cy="519113"/>
            <a:chOff x="1200" y="1108"/>
            <a:chExt cx="1404" cy="327"/>
          </a:xfrm>
        </p:grpSpPr>
        <p:graphicFrame>
          <p:nvGraphicFramePr>
            <p:cNvPr id="37899" name="Object 6"/>
            <p:cNvGraphicFramePr>
              <a:graphicFrameLocks noChangeAspect="1"/>
            </p:cNvGraphicFramePr>
            <p:nvPr/>
          </p:nvGraphicFramePr>
          <p:xfrm>
            <a:off x="1524" y="1128"/>
            <a:ext cx="1080" cy="288"/>
          </p:xfrm>
          <a:graphic>
            <a:graphicData uri="http://schemas.openxmlformats.org/presentationml/2006/ole">
              <p:oleObj spid="_x0000_s936159" name="公式" r:id="rId4" imgW="1714500" imgH="457200" progId="Equation.3">
                <p:embed/>
              </p:oleObj>
            </a:graphicData>
          </a:graphic>
        </p:graphicFrame>
        <p:sp>
          <p:nvSpPr>
            <p:cNvPr id="37903" name="Text Box 7"/>
            <p:cNvSpPr txBox="1">
              <a:spLocks noChangeArrowheads="1"/>
            </p:cNvSpPr>
            <p:nvPr/>
          </p:nvSpPr>
          <p:spPr bwMode="auto">
            <a:xfrm>
              <a:off x="1200" y="110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</p:grp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3865563" y="1462088"/>
          <a:ext cx="2146300" cy="469900"/>
        </p:xfrm>
        <a:graphic>
          <a:graphicData uri="http://schemas.openxmlformats.org/presentationml/2006/ole">
            <p:oleObj spid="_x0000_s936160" name="公式" r:id="rId5" imgW="2146300" imgH="469900" progId="Equation.3">
              <p:embed/>
            </p:oleObj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4160838" y="2085975"/>
          <a:ext cx="2095500" cy="889000"/>
        </p:xfrm>
        <a:graphic>
          <a:graphicData uri="http://schemas.openxmlformats.org/presentationml/2006/ole">
            <p:oleObj spid="_x0000_s936161" name="公式" r:id="rId6" imgW="2095500" imgH="889000" progId="Equation.3">
              <p:embed/>
            </p:oleObj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1295400" y="3143250"/>
          <a:ext cx="1790700" cy="939800"/>
        </p:xfrm>
        <a:graphic>
          <a:graphicData uri="http://schemas.openxmlformats.org/presentationml/2006/ole">
            <p:oleObj spid="_x0000_s936162" name="公式" r:id="rId7" imgW="1790700" imgH="939800" progId="Equation.3">
              <p:embed/>
            </p:oleObj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3124200" y="3194050"/>
          <a:ext cx="1600200" cy="849313"/>
        </p:xfrm>
        <a:graphic>
          <a:graphicData uri="http://schemas.openxmlformats.org/presentationml/2006/ole">
            <p:oleObj spid="_x0000_s936163" name="公式" r:id="rId8" imgW="1676400" imgH="889000" progId="Equation.3">
              <p:embed/>
            </p:oleObj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4864100" y="3168650"/>
          <a:ext cx="2832100" cy="915988"/>
        </p:xfrm>
        <a:graphic>
          <a:graphicData uri="http://schemas.openxmlformats.org/presentationml/2006/ole">
            <p:oleObj spid="_x0000_s936164" name="公式" r:id="rId9" imgW="2984500" imgH="965200" progId="Equation.3">
              <p:embed/>
            </p:oleObj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1295400" y="4464050"/>
          <a:ext cx="1981200" cy="930275"/>
        </p:xfrm>
        <a:graphic>
          <a:graphicData uri="http://schemas.openxmlformats.org/presentationml/2006/ole">
            <p:oleObj spid="_x0000_s936165" name="公式" r:id="rId10" imgW="2057400" imgH="965200" progId="Equation.3">
              <p:embed/>
            </p:oleObj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3384550" y="4679950"/>
          <a:ext cx="4064000" cy="508000"/>
        </p:xfrm>
        <a:graphic>
          <a:graphicData uri="http://schemas.openxmlformats.org/presentationml/2006/ole">
            <p:oleObj spid="_x0000_s936166" name="公式" r:id="rId11" imgW="4064000" imgH="508000" progId="Equation.3">
              <p:embed/>
            </p:oleObj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1701800" y="2286000"/>
          <a:ext cx="2108200" cy="469900"/>
        </p:xfrm>
        <a:graphic>
          <a:graphicData uri="http://schemas.openxmlformats.org/presentationml/2006/ole">
            <p:oleObj spid="_x0000_s936167" name="公式" r:id="rId12" imgW="2108200" imgH="469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019014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026"/>
          <p:cNvSpPr txBox="1">
            <a:spLocks noChangeArrowheads="1"/>
          </p:cNvSpPr>
          <p:nvPr/>
        </p:nvSpPr>
        <p:spPr bwMode="auto">
          <a:xfrm>
            <a:off x="2051721" y="1724025"/>
            <a:ext cx="430623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</a:rPr>
              <a:t>   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   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作   </a:t>
            </a:r>
            <a:r>
              <a:rPr lang="zh-CN" altLang="en-US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业</a:t>
            </a:r>
            <a:r>
              <a:rPr lang="zh-CN" altLang="en-US" sz="3600" b="1" dirty="0">
                <a:solidFill>
                  <a:srgbClr val="0000FF"/>
                </a:solidFill>
              </a:rPr>
              <a:t>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0000FF"/>
                </a:solidFill>
              </a:rPr>
              <a:t>P259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: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1(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单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),  2(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双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)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.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29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4495800" y="4343400"/>
            <a:ext cx="2057400" cy="533400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2209800" y="4343400"/>
            <a:ext cx="762000" cy="533400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257425" y="787400"/>
          <a:ext cx="3768725" cy="661988"/>
        </p:xfrm>
        <a:graphic>
          <a:graphicData uri="http://schemas.openxmlformats.org/presentationml/2006/ole">
            <p:oleObj spid="_x0000_s901298" name="文档" r:id="rId3" imgW="3786259" imgH="661676" progId="Word.Document.8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905000" y="2133600"/>
          <a:ext cx="3073400" cy="571500"/>
        </p:xfrm>
        <a:graphic>
          <a:graphicData uri="http://schemas.openxmlformats.org/presentationml/2006/ole">
            <p:oleObj spid="_x0000_s901299" name="公式" r:id="rId4" imgW="3066937" imgH="561845" progId="Equation.3">
              <p:embed/>
            </p:oleObj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5105400" y="2133600"/>
          <a:ext cx="2438400" cy="571500"/>
        </p:xfrm>
        <a:graphic>
          <a:graphicData uri="http://schemas.openxmlformats.org/presentationml/2006/ole">
            <p:oleObj spid="_x0000_s901300" name="公式" r:id="rId5" imgW="2428899" imgH="561845" progId="Equation.3">
              <p:embed/>
            </p:oleObj>
          </a:graphicData>
        </a:graphic>
      </p:graphicFrame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200400" y="28956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第一类换元公式（凑微分法）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852488" y="35814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说明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905000" y="35814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使用此公式的关键在于将</a:t>
            </a: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2044700" y="4343400"/>
          <a:ext cx="1384300" cy="571500"/>
        </p:xfrm>
        <a:graphic>
          <a:graphicData uri="http://schemas.openxmlformats.org/presentationml/2006/ole">
            <p:oleObj spid="_x0000_s901301" name="公式" r:id="rId6" imgW="1384300" imgH="571500" progId="Equation.3">
              <p:embed/>
            </p:oleObj>
          </a:graphicData>
        </a:graphic>
      </p:graphicFrame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429000" y="43434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化为</a:t>
            </a:r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4241800" y="4313238"/>
          <a:ext cx="2844800" cy="633412"/>
        </p:xfrm>
        <a:graphic>
          <a:graphicData uri="http://schemas.openxmlformats.org/presentationml/2006/ole">
            <p:oleObj spid="_x0000_s901302" name="公式" r:id="rId7" imgW="2844800" imgH="635000" progId="Equation.3">
              <p:embed/>
            </p:oleObj>
          </a:graphicData>
        </a:graphic>
      </p:graphicFrame>
      <p:graphicFrame>
        <p:nvGraphicFramePr>
          <p:cNvPr id="3079" name="Object 13"/>
          <p:cNvGraphicFramePr>
            <a:graphicFrameLocks noChangeAspect="1"/>
          </p:cNvGraphicFramePr>
          <p:nvPr/>
        </p:nvGraphicFramePr>
        <p:xfrm>
          <a:off x="5386388" y="787400"/>
          <a:ext cx="3022600" cy="600075"/>
        </p:xfrm>
        <a:graphic>
          <a:graphicData uri="http://schemas.openxmlformats.org/presentationml/2006/ole">
            <p:oleObj spid="_x0000_s901303" name="文档" r:id="rId8" imgW="3009709" imgH="601942" progId="Word.Document.8">
              <p:embed/>
            </p:oleObj>
          </a:graphicData>
        </a:graphic>
      </p:graphicFrame>
      <p:graphicFrame>
        <p:nvGraphicFramePr>
          <p:cNvPr id="3080" name="Object 14"/>
          <p:cNvGraphicFramePr>
            <a:graphicFrameLocks noChangeAspect="1"/>
          </p:cNvGraphicFramePr>
          <p:nvPr/>
        </p:nvGraphicFramePr>
        <p:xfrm>
          <a:off x="914400" y="1468438"/>
          <a:ext cx="2940050" cy="600075"/>
        </p:xfrm>
        <a:graphic>
          <a:graphicData uri="http://schemas.openxmlformats.org/presentationml/2006/ole">
            <p:oleObj spid="_x0000_s901304" name="文档" r:id="rId9" imgW="3023493" imgH="615727" progId="Word.Document.8">
              <p:embed/>
            </p:oleObj>
          </a:graphicData>
        </a:graphic>
      </p:graphicFrame>
      <p:sp>
        <p:nvSpPr>
          <p:cNvPr id="3088" name="Text Box 15"/>
          <p:cNvSpPr txBox="1">
            <a:spLocks noChangeArrowheads="1"/>
          </p:cNvSpPr>
          <p:nvPr/>
        </p:nvSpPr>
        <p:spPr bwMode="auto">
          <a:xfrm>
            <a:off x="838200" y="804863"/>
            <a:ext cx="1644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914400" y="51816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  <a:ea typeface="黑体" pitchFamily="2" charset="-122"/>
              </a:rPr>
              <a:t>关键</a:t>
            </a:r>
            <a:r>
              <a:rPr lang="zh-CN" altLang="en-US" sz="2800" b="1">
                <a:solidFill>
                  <a:srgbClr val="0033CC"/>
                </a:solidFill>
              </a:rPr>
              <a:t>   </a:t>
            </a:r>
            <a:r>
              <a:rPr lang="zh-CN" altLang="en-US" sz="2800" b="1"/>
              <a:t>找出合适的函数 </a:t>
            </a:r>
            <a:r>
              <a:rPr lang="en-US" altLang="zh-CN" sz="2800" b="1" i="1"/>
              <a:t>f </a:t>
            </a:r>
            <a:r>
              <a:rPr lang="zh-CN" altLang="en-US" sz="2800" b="1"/>
              <a:t>和</a:t>
            </a:r>
            <a:r>
              <a:rPr lang="zh-CN" altLang="en-US" sz="2800" b="1">
                <a:solidFill>
                  <a:srgbClr val="0033CC"/>
                </a:solidFill>
              </a:rPr>
              <a:t>    </a:t>
            </a:r>
          </a:p>
        </p:txBody>
      </p:sp>
      <p:graphicFrame>
        <p:nvGraphicFramePr>
          <p:cNvPr id="52243" name="Object 19"/>
          <p:cNvGraphicFramePr>
            <a:graphicFrameLocks noChangeAspect="1"/>
          </p:cNvGraphicFramePr>
          <p:nvPr/>
        </p:nvGraphicFramePr>
        <p:xfrm>
          <a:off x="5219700" y="5319713"/>
          <a:ext cx="342900" cy="303212"/>
        </p:xfrm>
        <a:graphic>
          <a:graphicData uri="http://schemas.openxmlformats.org/presentationml/2006/ole">
            <p:oleObj spid="_x0000_s901305" name="Equation" r:id="rId10" imgW="342751" imgH="304668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532214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1" grpId="0" animBg="1"/>
      <p:bldP spid="52240" grpId="0" animBg="1"/>
      <p:bldP spid="52230" grpId="0" autoUpdateAnimBg="0"/>
      <p:bldP spid="52231" grpId="0" autoUpdateAnimBg="0"/>
      <p:bldP spid="52232" grpId="0" autoUpdateAnimBg="0"/>
      <p:bldP spid="52234" grpId="0" autoUpdateAnimBg="0"/>
      <p:bldP spid="5224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17575" y="1238250"/>
            <a:ext cx="1327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问题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057400" y="1066800"/>
          <a:ext cx="2438400" cy="933450"/>
        </p:xfrm>
        <a:graphic>
          <a:graphicData uri="http://schemas.openxmlformats.org/presentationml/2006/ole">
            <p:oleObj spid="_x0000_s937088" name="Equation" r:id="rId3" imgW="752434" imgH="285701" progId="Equation.3">
              <p:embed/>
            </p:oleObj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917575" y="2076450"/>
            <a:ext cx="2393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解决思路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667000" y="2106613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利用两个函数</a:t>
            </a:r>
            <a:r>
              <a:rPr lang="zh-CN" altLang="en-US" sz="2800" b="1">
                <a:solidFill>
                  <a:srgbClr val="FF3300"/>
                </a:solidFill>
              </a:rPr>
              <a:t>乘积的求导法则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952500" y="2849563"/>
          <a:ext cx="7475538" cy="642937"/>
        </p:xfrm>
        <a:graphic>
          <a:graphicData uri="http://schemas.openxmlformats.org/presentationml/2006/ole">
            <p:oleObj spid="_x0000_s937089" name="文档" r:id="rId4" imgW="7025717" imgH="620322" progId="Word.Document.8">
              <p:embed/>
            </p:oleObj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984250" y="3519488"/>
          <a:ext cx="2654300" cy="596900"/>
        </p:xfrm>
        <a:graphic>
          <a:graphicData uri="http://schemas.openxmlformats.org/presentationml/2006/ole">
            <p:oleObj spid="_x0000_s937090" name="公式" r:id="rId5" imgW="2654300" imgH="596900" progId="Equation.3">
              <p:embed/>
            </p:oleObj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4337050" y="3519488"/>
          <a:ext cx="2654300" cy="596900"/>
        </p:xfrm>
        <a:graphic>
          <a:graphicData uri="http://schemas.openxmlformats.org/presentationml/2006/ole">
            <p:oleObj spid="_x0000_s937091" name="公式" r:id="rId6" imgW="2654300" imgH="596900" progId="Equation.3">
              <p:embed/>
            </p:oleObj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830263" y="4356100"/>
          <a:ext cx="3970337" cy="723900"/>
        </p:xfrm>
        <a:graphic>
          <a:graphicData uri="http://schemas.openxmlformats.org/presentationml/2006/ole">
            <p:oleObj spid="_x0000_s937092" name="公式" r:id="rId7" imgW="3466987" imgH="628748" progId="Equation.3">
              <p:embed/>
            </p:oleObj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4876800" y="4343400"/>
          <a:ext cx="3492500" cy="768350"/>
        </p:xfrm>
        <a:graphic>
          <a:graphicData uri="http://schemas.openxmlformats.org/presentationml/2006/ole">
            <p:oleObj spid="_x0000_s937093" name="公式" r:id="rId8" imgW="2876615" imgH="628748" progId="Equation.3">
              <p:embed/>
            </p:oleObj>
          </a:graphicData>
        </a:graphic>
      </p:graphicFrame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715000" y="51958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分部积分公式</a:t>
            </a:r>
          </a:p>
        </p:txBody>
      </p:sp>
      <p:sp>
        <p:nvSpPr>
          <p:cNvPr id="103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54102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分部积分公式</a:t>
            </a:r>
          </a:p>
        </p:txBody>
      </p:sp>
    </p:spTree>
    <p:extLst>
      <p:ext uri="{BB962C8B-B14F-4D97-AF65-F5344CB8AC3E}">
        <p14:creationId xmlns:p14="http://schemas.microsoft.com/office/powerpoint/2010/main" xmlns="" val="3200061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7" grpId="0" autoUpdateAnimBg="0"/>
      <p:bldP spid="8198" grpId="0" autoUpdateAnimBg="0"/>
      <p:bldP spid="820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685800" y="768350"/>
          <a:ext cx="3970338" cy="723900"/>
        </p:xfrm>
        <a:graphic>
          <a:graphicData uri="http://schemas.openxmlformats.org/presentationml/2006/ole">
            <p:oleObj spid="_x0000_s938154" name="公式" r:id="rId3" imgW="3466987" imgH="628748" progId="Equation.3">
              <p:embed/>
            </p:oleObj>
          </a:graphicData>
        </a:graphic>
      </p:graphicFrame>
      <p:graphicFrame>
        <p:nvGraphicFramePr>
          <p:cNvPr id="2051" name="Object 10"/>
          <p:cNvGraphicFramePr>
            <a:graphicFrameLocks noChangeAspect="1"/>
          </p:cNvGraphicFramePr>
          <p:nvPr/>
        </p:nvGraphicFramePr>
        <p:xfrm>
          <a:off x="4732338" y="755650"/>
          <a:ext cx="3492500" cy="768350"/>
        </p:xfrm>
        <a:graphic>
          <a:graphicData uri="http://schemas.openxmlformats.org/presentationml/2006/ole">
            <p:oleObj spid="_x0000_s938155" name="公式" r:id="rId4" imgW="2876615" imgH="628748" progId="Equation.3">
              <p:embed/>
            </p:oleObj>
          </a:graphicData>
        </a:graphic>
      </p:graphicFrame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85800" y="16764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问题：</a:t>
            </a:r>
            <a:r>
              <a:rPr lang="en-US" altLang="zh-CN" sz="2800" b="1" i="1" dirty="0">
                <a:solidFill>
                  <a:srgbClr val="0000FF"/>
                </a:solidFill>
                <a:ea typeface="黑体" pitchFamily="2" charset="-122"/>
              </a:rPr>
              <a:t>u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, </a:t>
            </a:r>
            <a:r>
              <a:rPr lang="en-US" altLang="zh-CN" sz="2800" b="1" i="1" dirty="0">
                <a:solidFill>
                  <a:srgbClr val="0000FF"/>
                </a:solidFill>
                <a:ea typeface="黑体" pitchFamily="2" charset="-122"/>
              </a:rPr>
              <a:t>v 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如何选择？</a:t>
            </a:r>
          </a:p>
        </p:txBody>
      </p:sp>
      <p:sp>
        <p:nvSpPr>
          <p:cNvPr id="2059" name="Text Box 14"/>
          <p:cNvSpPr txBox="1">
            <a:spLocks noChangeArrowheads="1"/>
          </p:cNvSpPr>
          <p:nvPr/>
        </p:nvSpPr>
        <p:spPr bwMode="auto">
          <a:xfrm>
            <a:off x="609600" y="2286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分部积分公式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85800" y="23161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b="1" dirty="0">
                <a:solidFill>
                  <a:srgbClr val="0000FF"/>
                </a:solidFill>
              </a:rPr>
              <a:t>    求积分</a:t>
            </a:r>
          </a:p>
        </p:txBody>
      </p:sp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2933700" y="2286000"/>
          <a:ext cx="1816100" cy="633413"/>
        </p:xfrm>
        <a:graphic>
          <a:graphicData uri="http://schemas.openxmlformats.org/presentationml/2006/ole">
            <p:oleObj spid="_x0000_s938156" name="公式" r:id="rId5" imgW="1815312" imgH="634725" progId="Equation.3">
              <p:embed/>
            </p:oleObj>
          </a:graphicData>
        </a:graphic>
      </p:graphicFrame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914400" y="29845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若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0" y="2971800"/>
            <a:ext cx="1981200" cy="519113"/>
            <a:chOff x="1776" y="1152"/>
            <a:chExt cx="1248" cy="327"/>
          </a:xfrm>
        </p:grpSpPr>
        <p:sp>
          <p:nvSpPr>
            <p:cNvPr id="2065" name="Text Box 21"/>
            <p:cNvSpPr txBox="1">
              <a:spLocks noChangeArrowheads="1"/>
            </p:cNvSpPr>
            <p:nvPr/>
          </p:nvSpPr>
          <p:spPr bwMode="auto">
            <a:xfrm>
              <a:off x="1776" y="115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2057" name="Object 22"/>
            <p:cNvGraphicFramePr>
              <a:graphicFrameLocks noChangeAspect="1"/>
            </p:cNvGraphicFramePr>
            <p:nvPr/>
          </p:nvGraphicFramePr>
          <p:xfrm>
            <a:off x="2072" y="1268"/>
            <a:ext cx="952" cy="199"/>
          </p:xfrm>
          <a:graphic>
            <a:graphicData uri="http://schemas.openxmlformats.org/presentationml/2006/ole">
              <p:oleObj spid="_x0000_s938157" name="公式" r:id="rId6" imgW="1511300" imgH="317500" progId="Equation.3">
                <p:embed/>
              </p:oleObj>
            </a:graphicData>
          </a:graphic>
        </p:graphicFrame>
      </p:grpSp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3810000" y="2811463"/>
          <a:ext cx="2616200" cy="889000"/>
        </p:xfrm>
        <a:graphic>
          <a:graphicData uri="http://schemas.openxmlformats.org/presentationml/2006/ole">
            <p:oleObj spid="_x0000_s938158" name="公式" r:id="rId7" imgW="2616200" imgH="889000" progId="Equation.3">
              <p:embed/>
            </p:oleObj>
          </a:graphicData>
        </a:graphic>
      </p:graphicFrame>
      <p:graphicFrame>
        <p:nvGraphicFramePr>
          <p:cNvPr id="36888" name="Object 24"/>
          <p:cNvGraphicFramePr>
            <a:graphicFrameLocks noChangeAspect="1"/>
          </p:cNvGraphicFramePr>
          <p:nvPr/>
        </p:nvGraphicFramePr>
        <p:xfrm>
          <a:off x="1358900" y="3771900"/>
          <a:ext cx="1701800" cy="633413"/>
        </p:xfrm>
        <a:graphic>
          <a:graphicData uri="http://schemas.openxmlformats.org/presentationml/2006/ole">
            <p:oleObj spid="_x0000_s938159" name="公式" r:id="rId8" imgW="1701800" imgH="635000" progId="Equation.3">
              <p:embed/>
            </p:oleObj>
          </a:graphicData>
        </a:graphic>
      </p:graphicFrame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3162300" y="3598863"/>
          <a:ext cx="3746500" cy="927100"/>
        </p:xfrm>
        <a:graphic>
          <a:graphicData uri="http://schemas.openxmlformats.org/presentationml/2006/ole">
            <p:oleObj spid="_x0000_s938160" name="公式" r:id="rId9" imgW="3746500" imgH="927100" progId="Equation.3">
              <p:embed/>
            </p:oleObj>
          </a:graphicData>
        </a:graphic>
      </p:graphicFrame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38200" y="4602163"/>
            <a:ext cx="6172200" cy="519112"/>
            <a:chOff x="816" y="1968"/>
            <a:chExt cx="3888" cy="327"/>
          </a:xfrm>
        </p:grpSpPr>
        <p:sp>
          <p:nvSpPr>
            <p:cNvPr id="2064" name="Text Box 27"/>
            <p:cNvSpPr txBox="1">
              <a:spLocks noChangeArrowheads="1"/>
            </p:cNvSpPr>
            <p:nvPr/>
          </p:nvSpPr>
          <p:spPr bwMode="auto">
            <a:xfrm>
              <a:off x="816" y="1968"/>
              <a:ext cx="38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显然，       </a:t>
              </a:r>
              <a:r>
                <a:rPr lang="zh-CN" altLang="en-US" sz="2800" b="1">
                  <a:solidFill>
                    <a:srgbClr val="FF3300"/>
                  </a:solidFill>
                </a:rPr>
                <a:t>选择不当</a:t>
              </a:r>
              <a:r>
                <a:rPr lang="zh-CN" altLang="en-US" sz="2800" b="1"/>
                <a:t>，积分更难进行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2056" name="Object 28"/>
            <p:cNvGraphicFramePr>
              <a:graphicFrameLocks noChangeAspect="1"/>
            </p:cNvGraphicFramePr>
            <p:nvPr/>
          </p:nvGraphicFramePr>
          <p:xfrm>
            <a:off x="1488" y="2016"/>
            <a:ext cx="438" cy="264"/>
          </p:xfrm>
          <a:graphic>
            <a:graphicData uri="http://schemas.openxmlformats.org/presentationml/2006/ole">
              <p:oleObj spid="_x0000_s938161" name="公式" r:id="rId10" imgW="660400" imgH="41910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1745663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5" grpId="0" autoUpdateAnimBg="0"/>
      <p:bldP spid="36881" grpId="0" autoUpdateAnimBg="0"/>
      <p:bldP spid="3688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2"/>
          <p:cNvSpPr txBox="1">
            <a:spLocks noChangeArrowheads="1"/>
          </p:cNvSpPr>
          <p:nvPr/>
        </p:nvSpPr>
        <p:spPr bwMode="auto">
          <a:xfrm>
            <a:off x="685800" y="10207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    </a:t>
            </a:r>
            <a:r>
              <a:rPr lang="zh-CN" altLang="en-US" sz="2800" b="1" dirty="0"/>
              <a:t>求积分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933700" y="990600"/>
          <a:ext cx="1816100" cy="633413"/>
        </p:xfrm>
        <a:graphic>
          <a:graphicData uri="http://schemas.openxmlformats.org/presentationml/2006/ole">
            <p:oleObj spid="_x0000_s939178" name="公式" r:id="rId3" imgW="1815312" imgH="634725" progId="Equation.3">
              <p:embed/>
            </p:oleObj>
          </a:graphicData>
        </a:graphic>
      </p:graphicFrame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85800" y="166528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371600" y="1682750"/>
            <a:ext cx="1498600" cy="519113"/>
            <a:chOff x="1776" y="2448"/>
            <a:chExt cx="944" cy="327"/>
          </a:xfrm>
        </p:grpSpPr>
        <p:sp>
          <p:nvSpPr>
            <p:cNvPr id="3096" name="Text Box 14"/>
            <p:cNvSpPr txBox="1">
              <a:spLocks noChangeArrowheads="1"/>
            </p:cNvSpPr>
            <p:nvPr/>
          </p:nvSpPr>
          <p:spPr bwMode="auto">
            <a:xfrm>
              <a:off x="1776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3081" name="Object 15"/>
            <p:cNvGraphicFramePr>
              <a:graphicFrameLocks noChangeAspect="1"/>
            </p:cNvGraphicFramePr>
            <p:nvPr/>
          </p:nvGraphicFramePr>
          <p:xfrm>
            <a:off x="2112" y="2564"/>
            <a:ext cx="608" cy="199"/>
          </p:xfrm>
          <a:graphic>
            <a:graphicData uri="http://schemas.openxmlformats.org/presentationml/2006/ole">
              <p:oleObj spid="_x0000_s939179" name="公式" r:id="rId4" imgW="964781" imgH="317362" progId="Equation.3">
                <p:embed/>
              </p:oleObj>
            </a:graphicData>
          </a:graphic>
        </p:graphicFrame>
      </p:grpSp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3152775" y="1790700"/>
          <a:ext cx="3352800" cy="330200"/>
        </p:xfrm>
        <a:graphic>
          <a:graphicData uri="http://schemas.openxmlformats.org/presentationml/2006/ole">
            <p:oleObj spid="_x0000_s939180" name="公式" r:id="rId5" imgW="3352800" imgH="330200" progId="Equation.3">
              <p:embed/>
            </p:oleObj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1206500" y="2344738"/>
          <a:ext cx="1701800" cy="633412"/>
        </p:xfrm>
        <a:graphic>
          <a:graphicData uri="http://schemas.openxmlformats.org/presentationml/2006/ole">
            <p:oleObj spid="_x0000_s939181" name="公式" r:id="rId6" imgW="1701800" imgH="635000" progId="Equation.3">
              <p:embed/>
            </p:oleObj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2882900" y="2376488"/>
          <a:ext cx="1803400" cy="633412"/>
        </p:xfrm>
        <a:graphic>
          <a:graphicData uri="http://schemas.openxmlformats.org/presentationml/2006/ole">
            <p:oleObj spid="_x0000_s939182" name="公式" r:id="rId7" imgW="1803400" imgH="635000" progId="Equation.3">
              <p:embed/>
            </p:oleObj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4679950" y="2414588"/>
          <a:ext cx="3060700" cy="633412"/>
        </p:xfrm>
        <a:graphic>
          <a:graphicData uri="http://schemas.openxmlformats.org/presentationml/2006/ole">
            <p:oleObj spid="_x0000_s939183" name="公式" r:id="rId8" imgW="3060700" imgH="635000" progId="Equation.3">
              <p:embed/>
            </p:oleObj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1250950" y="3251200"/>
          <a:ext cx="3213100" cy="330200"/>
        </p:xfrm>
        <a:graphic>
          <a:graphicData uri="http://schemas.openxmlformats.org/presentationml/2006/ole">
            <p:oleObj spid="_x0000_s939184" name="公式" r:id="rId9" imgW="3213100" imgH="330200" progId="Equation.3">
              <p:embed/>
            </p:oleObj>
          </a:graphicData>
        </a:graphic>
      </p:graphicFrame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1371600" y="466248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2" charset="-122"/>
              </a:rPr>
              <a:t>⑤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381000" y="4087813"/>
          <a:ext cx="8686800" cy="1474787"/>
        </p:xfrm>
        <a:graphic>
          <a:graphicData uri="http://schemas.openxmlformats.org/presentationml/2006/ole">
            <p:oleObj spid="_x0000_s939185" name="Equation" r:id="rId10" imgW="7838937" imgH="1352387" progId="Equation.3">
              <p:embed/>
            </p:oleObj>
          </a:graphicData>
        </a:graphic>
      </p:graphicFrame>
      <p:sp>
        <p:nvSpPr>
          <p:cNvPr id="9244" name="Freeform 28"/>
          <p:cNvSpPr>
            <a:spLocks/>
          </p:cNvSpPr>
          <p:nvPr/>
        </p:nvSpPr>
        <p:spPr bwMode="auto">
          <a:xfrm>
            <a:off x="990600" y="4495800"/>
            <a:ext cx="1219200" cy="228600"/>
          </a:xfrm>
          <a:custGeom>
            <a:avLst/>
            <a:gdLst>
              <a:gd name="T0" fmla="*/ 0 w 768"/>
              <a:gd name="T1" fmla="*/ 0 h 144"/>
              <a:gd name="T2" fmla="*/ 384 w 768"/>
              <a:gd name="T3" fmla="*/ 144 h 144"/>
              <a:gd name="T4" fmla="*/ 768 w 768"/>
              <a:gd name="T5" fmla="*/ 0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0"/>
                </a:moveTo>
                <a:cubicBezTo>
                  <a:pt x="128" y="72"/>
                  <a:pt x="256" y="144"/>
                  <a:pt x="384" y="144"/>
                </a:cubicBezTo>
                <a:cubicBezTo>
                  <a:pt x="512" y="144"/>
                  <a:pt x="704" y="24"/>
                  <a:pt x="768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2514600" y="4572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2" charset="-122"/>
              </a:rPr>
              <a:t>②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9246" name="Freeform 30"/>
          <p:cNvSpPr>
            <a:spLocks/>
          </p:cNvSpPr>
          <p:nvPr/>
        </p:nvSpPr>
        <p:spPr bwMode="auto">
          <a:xfrm>
            <a:off x="2438400" y="4495800"/>
            <a:ext cx="914400" cy="152400"/>
          </a:xfrm>
          <a:custGeom>
            <a:avLst/>
            <a:gdLst>
              <a:gd name="T0" fmla="*/ 0 w 768"/>
              <a:gd name="T1" fmla="*/ 0 h 144"/>
              <a:gd name="T2" fmla="*/ 384 w 768"/>
              <a:gd name="T3" fmla="*/ 144 h 144"/>
              <a:gd name="T4" fmla="*/ 768 w 768"/>
              <a:gd name="T5" fmla="*/ 0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0"/>
                </a:moveTo>
                <a:cubicBezTo>
                  <a:pt x="128" y="72"/>
                  <a:pt x="256" y="144"/>
                  <a:pt x="384" y="144"/>
                </a:cubicBezTo>
                <a:cubicBezTo>
                  <a:pt x="512" y="144"/>
                  <a:pt x="704" y="24"/>
                  <a:pt x="768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3505200" y="4572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2" charset="-122"/>
              </a:rPr>
              <a:t>④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9248" name="Freeform 32"/>
          <p:cNvSpPr>
            <a:spLocks/>
          </p:cNvSpPr>
          <p:nvPr/>
        </p:nvSpPr>
        <p:spPr bwMode="auto">
          <a:xfrm>
            <a:off x="3429000" y="4495800"/>
            <a:ext cx="914400" cy="152400"/>
          </a:xfrm>
          <a:custGeom>
            <a:avLst/>
            <a:gdLst>
              <a:gd name="T0" fmla="*/ 0 w 768"/>
              <a:gd name="T1" fmla="*/ 0 h 144"/>
              <a:gd name="T2" fmla="*/ 384 w 768"/>
              <a:gd name="T3" fmla="*/ 144 h 144"/>
              <a:gd name="T4" fmla="*/ 768 w 768"/>
              <a:gd name="T5" fmla="*/ 0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0"/>
                </a:moveTo>
                <a:cubicBezTo>
                  <a:pt x="128" y="72"/>
                  <a:pt x="256" y="144"/>
                  <a:pt x="384" y="144"/>
                </a:cubicBezTo>
                <a:cubicBezTo>
                  <a:pt x="512" y="144"/>
                  <a:pt x="704" y="24"/>
                  <a:pt x="768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1828800" y="359568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2" charset="-122"/>
              </a:rPr>
              <a:t>①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9250" name="Freeform 34"/>
          <p:cNvSpPr>
            <a:spLocks/>
          </p:cNvSpPr>
          <p:nvPr/>
        </p:nvSpPr>
        <p:spPr bwMode="auto">
          <a:xfrm flipV="1">
            <a:off x="914400" y="4038600"/>
            <a:ext cx="2438400" cy="228600"/>
          </a:xfrm>
          <a:custGeom>
            <a:avLst/>
            <a:gdLst>
              <a:gd name="T0" fmla="*/ 0 w 768"/>
              <a:gd name="T1" fmla="*/ 0 h 144"/>
              <a:gd name="T2" fmla="*/ 384 w 768"/>
              <a:gd name="T3" fmla="*/ 144 h 144"/>
              <a:gd name="T4" fmla="*/ 768 w 768"/>
              <a:gd name="T5" fmla="*/ 0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0"/>
                </a:moveTo>
                <a:cubicBezTo>
                  <a:pt x="128" y="72"/>
                  <a:pt x="256" y="144"/>
                  <a:pt x="384" y="144"/>
                </a:cubicBezTo>
                <a:cubicBezTo>
                  <a:pt x="512" y="144"/>
                  <a:pt x="704" y="24"/>
                  <a:pt x="768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4724400" y="351948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a typeface="黑体" pitchFamily="2" charset="-122"/>
              </a:rPr>
              <a:t>③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9252" name="Freeform 36"/>
          <p:cNvSpPr>
            <a:spLocks/>
          </p:cNvSpPr>
          <p:nvPr/>
        </p:nvSpPr>
        <p:spPr bwMode="auto">
          <a:xfrm flipV="1">
            <a:off x="3657600" y="3962400"/>
            <a:ext cx="2819400" cy="304800"/>
          </a:xfrm>
          <a:custGeom>
            <a:avLst/>
            <a:gdLst>
              <a:gd name="T0" fmla="*/ 0 w 768"/>
              <a:gd name="T1" fmla="*/ 0 h 144"/>
              <a:gd name="T2" fmla="*/ 384 w 768"/>
              <a:gd name="T3" fmla="*/ 144 h 144"/>
              <a:gd name="T4" fmla="*/ 768 w 768"/>
              <a:gd name="T5" fmla="*/ 0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0"/>
                </a:moveTo>
                <a:cubicBezTo>
                  <a:pt x="128" y="72"/>
                  <a:pt x="256" y="144"/>
                  <a:pt x="384" y="144"/>
                </a:cubicBezTo>
                <a:cubicBezTo>
                  <a:pt x="512" y="144"/>
                  <a:pt x="704" y="24"/>
                  <a:pt x="768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48125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 autoUpdateAnimBg="0"/>
      <p:bldP spid="9241" grpId="0" autoUpdateAnimBg="0"/>
      <p:bldP spid="9244" grpId="0" animBg="1"/>
      <p:bldP spid="9245" grpId="0" autoUpdateAnimBg="0"/>
      <p:bldP spid="9246" grpId="0" animBg="1"/>
      <p:bldP spid="9247" grpId="0" autoUpdateAnimBg="0"/>
      <p:bldP spid="9248" grpId="0" animBg="1"/>
      <p:bldP spid="9249" grpId="0" autoUpdateAnimBg="0"/>
      <p:bldP spid="9250" grpId="0" animBg="1"/>
      <p:bldP spid="9251" grpId="0" autoUpdateAnimBg="0"/>
      <p:bldP spid="92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</a:rPr>
              <a:t>    </a:t>
            </a:r>
            <a:r>
              <a:rPr lang="zh-CN" altLang="en-US" sz="2800" b="1" dirty="0"/>
              <a:t>求积分</a:t>
            </a:r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2908300" y="692150"/>
          <a:ext cx="1460500" cy="633413"/>
        </p:xfrm>
        <a:graphic>
          <a:graphicData uri="http://schemas.openxmlformats.org/presentationml/2006/ole">
            <p:oleObj spid="_x0000_s940223" name="公式" r:id="rId3" imgW="1459866" imgH="634725" progId="Equation.3">
              <p:embed/>
            </p:oleObj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38200" y="13906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8913" name="Object 1025"/>
          <p:cNvGraphicFramePr>
            <a:graphicFrameLocks noChangeAspect="1"/>
          </p:cNvGraphicFramePr>
          <p:nvPr/>
        </p:nvGraphicFramePr>
        <p:xfrm>
          <a:off x="1828800" y="1403350"/>
          <a:ext cx="1130300" cy="481013"/>
        </p:xfrm>
        <a:graphic>
          <a:graphicData uri="http://schemas.openxmlformats.org/presentationml/2006/ole">
            <p:oleObj spid="_x0000_s940224" name="公式" r:id="rId4" imgW="1129810" imgH="482391" progId="Equation.3">
              <p:embed/>
            </p:oleObj>
          </a:graphicData>
        </a:graphic>
      </p:graphicFrame>
      <p:graphicFrame>
        <p:nvGraphicFramePr>
          <p:cNvPr id="38914" name="Object 1026"/>
          <p:cNvGraphicFramePr>
            <a:graphicFrameLocks noChangeAspect="1"/>
          </p:cNvGraphicFramePr>
          <p:nvPr/>
        </p:nvGraphicFramePr>
        <p:xfrm>
          <a:off x="3689350" y="1384300"/>
          <a:ext cx="2578100" cy="469900"/>
        </p:xfrm>
        <a:graphic>
          <a:graphicData uri="http://schemas.openxmlformats.org/presentationml/2006/ole">
            <p:oleObj spid="_x0000_s940225" name="公式" r:id="rId5" imgW="2578100" imgH="469900" progId="Equation.3">
              <p:embed/>
            </p:oleObj>
          </a:graphicData>
        </a:graphic>
      </p:graphicFrame>
      <p:graphicFrame>
        <p:nvGraphicFramePr>
          <p:cNvPr id="38915" name="Object 1027"/>
          <p:cNvGraphicFramePr>
            <a:graphicFrameLocks noChangeAspect="1"/>
          </p:cNvGraphicFramePr>
          <p:nvPr/>
        </p:nvGraphicFramePr>
        <p:xfrm>
          <a:off x="1390650" y="2141538"/>
          <a:ext cx="1371600" cy="633412"/>
        </p:xfrm>
        <a:graphic>
          <a:graphicData uri="http://schemas.openxmlformats.org/presentationml/2006/ole">
            <p:oleObj spid="_x0000_s940226" name="公式" r:id="rId6" imgW="1371600" imgH="635000" progId="Equation.3">
              <p:embed/>
            </p:oleObj>
          </a:graphicData>
        </a:graphic>
      </p:graphicFrame>
      <p:graphicFrame>
        <p:nvGraphicFramePr>
          <p:cNvPr id="38916" name="Object 1028"/>
          <p:cNvGraphicFramePr>
            <a:graphicFrameLocks noChangeAspect="1"/>
          </p:cNvGraphicFramePr>
          <p:nvPr/>
        </p:nvGraphicFramePr>
        <p:xfrm>
          <a:off x="2749550" y="2141538"/>
          <a:ext cx="2819400" cy="633412"/>
        </p:xfrm>
        <a:graphic>
          <a:graphicData uri="http://schemas.openxmlformats.org/presentationml/2006/ole">
            <p:oleObj spid="_x0000_s940227" name="公式" r:id="rId7" imgW="2819400" imgH="635000" progId="Equation.3">
              <p:embed/>
            </p:oleObj>
          </a:graphicData>
        </a:graphic>
      </p:graphicFrame>
      <p:graphicFrame>
        <p:nvGraphicFramePr>
          <p:cNvPr id="38917" name="Object 1029"/>
          <p:cNvGraphicFramePr>
            <a:graphicFrameLocks noChangeAspect="1"/>
          </p:cNvGraphicFramePr>
          <p:nvPr/>
        </p:nvGraphicFramePr>
        <p:xfrm>
          <a:off x="1257300" y="3475038"/>
          <a:ext cx="3924300" cy="481012"/>
        </p:xfrm>
        <a:graphic>
          <a:graphicData uri="http://schemas.openxmlformats.org/presentationml/2006/ole">
            <p:oleObj spid="_x0000_s940228" name="公式" r:id="rId8" imgW="3924300" imgH="482600" progId="Equation.3">
              <p:embed/>
            </p:oleObj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397000" y="28194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（再次使用分部积分法）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1473200" y="2819400"/>
            <a:ext cx="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18" name="Object 1030"/>
          <p:cNvGraphicFramePr>
            <a:graphicFrameLocks noChangeAspect="1"/>
          </p:cNvGraphicFramePr>
          <p:nvPr/>
        </p:nvGraphicFramePr>
        <p:xfrm>
          <a:off x="5359400" y="3003550"/>
          <a:ext cx="965200" cy="315913"/>
        </p:xfrm>
        <a:graphic>
          <a:graphicData uri="http://schemas.openxmlformats.org/presentationml/2006/ole">
            <p:oleObj spid="_x0000_s940229" name="公式" r:id="rId9" imgW="964781" imgH="317362" progId="Equation.3">
              <p:embed/>
            </p:oleObj>
          </a:graphicData>
        </a:graphic>
      </p:graphicFrame>
      <p:graphicFrame>
        <p:nvGraphicFramePr>
          <p:cNvPr id="38919" name="Object 1031"/>
          <p:cNvGraphicFramePr>
            <a:graphicFrameLocks noChangeAspect="1"/>
          </p:cNvGraphicFramePr>
          <p:nvPr/>
        </p:nvGraphicFramePr>
        <p:xfrm>
          <a:off x="6553200" y="2851150"/>
          <a:ext cx="1536700" cy="419100"/>
        </p:xfrm>
        <a:graphic>
          <a:graphicData uri="http://schemas.openxmlformats.org/presentationml/2006/ole">
            <p:oleObj spid="_x0000_s940230" name="公式" r:id="rId10" imgW="1536700" imgH="419100" progId="Equation.3">
              <p:embed/>
            </p:oleObj>
          </a:graphicData>
        </a:graphic>
      </p:graphicFrame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1066800" y="41211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总结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066800" y="4143375"/>
            <a:ext cx="7010400" cy="1373188"/>
            <a:chOff x="672" y="2610"/>
            <a:chExt cx="4416" cy="865"/>
          </a:xfrm>
        </p:grpSpPr>
        <p:sp>
          <p:nvSpPr>
            <p:cNvPr id="4113" name="Text Box 16"/>
            <p:cNvSpPr txBox="1">
              <a:spLocks noChangeArrowheads="1"/>
            </p:cNvSpPr>
            <p:nvPr/>
          </p:nvSpPr>
          <p:spPr bwMode="auto">
            <a:xfrm>
              <a:off x="672" y="2610"/>
              <a:ext cx="441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            </a:t>
              </a:r>
              <a:r>
                <a:rPr lang="zh-CN" altLang="en-US" sz="2800" b="1"/>
                <a:t>若被积函数是幂函数和正</a:t>
              </a:r>
              <a:r>
                <a:rPr lang="en-US" altLang="zh-CN" sz="2800" b="1"/>
                <a:t>(</a:t>
              </a:r>
              <a:r>
                <a:rPr lang="zh-CN" altLang="en-US" sz="2800" b="1"/>
                <a:t>余</a:t>
              </a:r>
              <a:r>
                <a:rPr lang="en-US" altLang="zh-CN" sz="2800" b="1"/>
                <a:t>)</a:t>
              </a:r>
              <a:r>
                <a:rPr lang="zh-CN" altLang="en-US" sz="2800" b="1"/>
                <a:t>弦函数或幂函数和指数函数的乘积</a:t>
              </a:r>
              <a:r>
                <a:rPr lang="en-US" altLang="zh-CN" sz="2800" b="1"/>
                <a:t>,   </a:t>
              </a:r>
              <a:r>
                <a:rPr lang="zh-CN" altLang="en-US" sz="2800" b="1"/>
                <a:t>就考虑设幂函数为   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使其降幂一次</a:t>
              </a:r>
              <a:r>
                <a:rPr lang="en-US" altLang="zh-CN" sz="2800" b="1"/>
                <a:t>(</a:t>
              </a:r>
              <a:r>
                <a:rPr lang="zh-CN" altLang="en-US" sz="2800" b="1"/>
                <a:t>假定幂指数是正整数</a:t>
              </a:r>
              <a:r>
                <a:rPr lang="en-US" altLang="zh-CN" sz="2800" b="1"/>
                <a:t>)</a:t>
              </a:r>
            </a:p>
          </p:txBody>
        </p:sp>
        <p:graphicFrame>
          <p:nvGraphicFramePr>
            <p:cNvPr id="4106" name="Object 1032"/>
            <p:cNvGraphicFramePr>
              <a:graphicFrameLocks noChangeAspect="1"/>
            </p:cNvGraphicFramePr>
            <p:nvPr/>
          </p:nvGraphicFramePr>
          <p:xfrm>
            <a:off x="1188" y="3264"/>
            <a:ext cx="151" cy="159"/>
          </p:xfrm>
          <a:graphic>
            <a:graphicData uri="http://schemas.openxmlformats.org/presentationml/2006/ole">
              <p:oleObj spid="_x0000_s940231" name="公式" r:id="rId11" imgW="228454" imgH="247813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797466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4" grpId="0" autoUpdateAnimBg="0"/>
      <p:bldP spid="11275" grpId="0" animBg="1"/>
      <p:bldP spid="1127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2"/>
          <p:cNvSpPr txBox="1">
            <a:spLocks noChangeArrowheads="1"/>
          </p:cNvSpPr>
          <p:nvPr/>
        </p:nvSpPr>
        <p:spPr bwMode="auto">
          <a:xfrm>
            <a:off x="684213" y="2968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</a:rPr>
              <a:t>求积分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2874963" y="266700"/>
          <a:ext cx="2336800" cy="633413"/>
        </p:xfrm>
        <a:graphic>
          <a:graphicData uri="http://schemas.openxmlformats.org/presentationml/2006/ole">
            <p:oleObj spid="_x0000_s941247" name="公式" r:id="rId3" imgW="2336800" imgH="635000" progId="Equation.3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0413" y="9255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2413" y="925513"/>
            <a:ext cx="2603500" cy="533400"/>
            <a:chOff x="1008" y="852"/>
            <a:chExt cx="1640" cy="336"/>
          </a:xfrm>
        </p:grpSpPr>
        <p:sp>
          <p:nvSpPr>
            <p:cNvPr id="5135" name="Text Box 6"/>
            <p:cNvSpPr txBox="1">
              <a:spLocks noChangeArrowheads="1"/>
            </p:cNvSpPr>
            <p:nvPr/>
          </p:nvSpPr>
          <p:spPr bwMode="auto">
            <a:xfrm>
              <a:off x="1008" y="85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5129" name="Object 7"/>
            <p:cNvGraphicFramePr>
              <a:graphicFrameLocks noChangeAspect="1"/>
            </p:cNvGraphicFramePr>
            <p:nvPr/>
          </p:nvGraphicFramePr>
          <p:xfrm>
            <a:off x="1328" y="948"/>
            <a:ext cx="1320" cy="240"/>
          </p:xfrm>
          <a:graphic>
            <a:graphicData uri="http://schemas.openxmlformats.org/presentationml/2006/ole">
              <p:oleObj spid="_x0000_s941248" name="公式" r:id="rId4" imgW="2095500" imgH="381000" progId="Equation.3">
                <p:embed/>
              </p:oleObj>
            </a:graphicData>
          </a:graphic>
        </p:graphicFrame>
      </p:grp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4557713" y="754063"/>
          <a:ext cx="2489200" cy="927100"/>
        </p:xfrm>
        <a:graphic>
          <a:graphicData uri="http://schemas.openxmlformats.org/presentationml/2006/ole">
            <p:oleObj spid="_x0000_s941249" name="公式" r:id="rId5" imgW="2489200" imgH="927100" progId="Equation.3">
              <p:embed/>
            </p:oleObj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1096963" y="1714500"/>
          <a:ext cx="2247900" cy="633413"/>
        </p:xfrm>
        <a:graphic>
          <a:graphicData uri="http://schemas.openxmlformats.org/presentationml/2006/ole">
            <p:oleObj spid="_x0000_s941250" name="公式" r:id="rId6" imgW="2247900" imgH="635000" progId="Equation.3">
              <p:embed/>
            </p:oleObj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3313113" y="1554163"/>
          <a:ext cx="4927600" cy="927100"/>
        </p:xfrm>
        <a:graphic>
          <a:graphicData uri="http://schemas.openxmlformats.org/presentationml/2006/ole">
            <p:oleObj spid="_x0000_s941251" name="公式" r:id="rId7" imgW="4927600" imgH="927100" progId="Equation.3">
              <p:embed/>
            </p:oleObj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141413" y="2430463"/>
          <a:ext cx="4699000" cy="927100"/>
        </p:xfrm>
        <a:graphic>
          <a:graphicData uri="http://schemas.openxmlformats.org/presentationml/2006/ole">
            <p:oleObj spid="_x0000_s941252" name="公式" r:id="rId8" imgW="4699000" imgH="927100" progId="Equation.3">
              <p:embed/>
            </p:oleObj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1146175" y="3421063"/>
          <a:ext cx="5232400" cy="927100"/>
        </p:xfrm>
        <a:graphic>
          <a:graphicData uri="http://schemas.openxmlformats.org/presentationml/2006/ole">
            <p:oleObj spid="_x0000_s941253" name="公式" r:id="rId9" imgW="5232400" imgH="927100" progId="Equation.3">
              <p:embed/>
            </p:oleObj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1152525" y="4373563"/>
          <a:ext cx="5627688" cy="927100"/>
        </p:xfrm>
        <a:graphic>
          <a:graphicData uri="http://schemas.openxmlformats.org/presentationml/2006/ole">
            <p:oleObj spid="_x0000_s941254" name="公式" r:id="rId10" imgW="5626100" imgH="927100" progId="Equation.3">
              <p:embed/>
            </p:oleObj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827088" y="5300663"/>
          <a:ext cx="7561262" cy="998537"/>
        </p:xfrm>
        <a:graphic>
          <a:graphicData uri="http://schemas.openxmlformats.org/presentationml/2006/ole">
            <p:oleObj spid="_x0000_s941255" name="Equation" r:id="rId11" imgW="6343601" imgH="828773" progId="Equation.3">
              <p:embed/>
            </p:oleObj>
          </a:graphicData>
        </a:graphic>
      </p:graphicFrame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19113" y="5516563"/>
            <a:ext cx="3810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xmlns="" val="16399076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 Box 2"/>
          <p:cNvSpPr txBox="1">
            <a:spLocks noChangeArrowheads="1"/>
          </p:cNvSpPr>
          <p:nvPr/>
        </p:nvSpPr>
        <p:spPr bwMode="auto">
          <a:xfrm>
            <a:off x="1020763" y="3111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 </a:t>
            </a:r>
            <a:r>
              <a:rPr lang="zh-CN" altLang="en-US" sz="2800" b="1" dirty="0"/>
              <a:t>求积分</a:t>
            </a:r>
          </a:p>
        </p:txBody>
      </p:sp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3255963" y="260350"/>
          <a:ext cx="1765300" cy="633413"/>
        </p:xfrm>
        <a:graphic>
          <a:graphicData uri="http://schemas.openxmlformats.org/presentationml/2006/ole">
            <p:oleObj spid="_x0000_s942229" name="公式" r:id="rId3" imgW="1764534" imgH="634725" progId="Equation.3">
              <p:embed/>
            </p:oleObj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20763" y="10874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2239963" y="1193800"/>
          <a:ext cx="1333500" cy="392113"/>
        </p:xfrm>
        <a:graphic>
          <a:graphicData uri="http://schemas.openxmlformats.org/presentationml/2006/ole">
            <p:oleObj spid="_x0000_s942230" name="公式" r:id="rId4" imgW="1333500" imgH="393700" progId="Equation.3">
              <p:embed/>
            </p:oleObj>
          </a:graphicData>
        </a:graphic>
      </p:graphicFrame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3867150" y="879475"/>
          <a:ext cx="2730500" cy="927100"/>
        </p:xfrm>
        <a:graphic>
          <a:graphicData uri="http://schemas.openxmlformats.org/presentationml/2006/ole">
            <p:oleObj spid="_x0000_s942231" name="公式" r:id="rId5" imgW="2730500" imgH="927100" progId="Equation.3">
              <p:embed/>
            </p:oleObj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782763" y="1911350"/>
          <a:ext cx="1663700" cy="571500"/>
        </p:xfrm>
        <a:graphic>
          <a:graphicData uri="http://schemas.openxmlformats.org/presentationml/2006/ole">
            <p:oleObj spid="_x0000_s942232" name="公式" r:id="rId6" imgW="1663700" imgH="571500" progId="Equation.3">
              <p:embed/>
            </p:oleObj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459163" y="1758950"/>
          <a:ext cx="3200400" cy="889000"/>
        </p:xfrm>
        <a:graphic>
          <a:graphicData uri="http://schemas.openxmlformats.org/presentationml/2006/ole">
            <p:oleObj spid="_x0000_s942233" name="公式" r:id="rId7" imgW="3200400" imgH="889000" progId="Equation.3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700213" y="2749550"/>
          <a:ext cx="3517900" cy="889000"/>
        </p:xfrm>
        <a:graphic>
          <a:graphicData uri="http://schemas.openxmlformats.org/presentationml/2006/ole">
            <p:oleObj spid="_x0000_s942234" name="公式" r:id="rId8" imgW="3517900" imgH="889000" progId="Equation.3">
              <p:embed/>
            </p:oleObj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935038" y="4724400"/>
            <a:ext cx="7010400" cy="1373188"/>
          </a:xfrm>
          <a:prstGeom prst="rect">
            <a:avLst/>
          </a:prstGeom>
          <a:solidFill>
            <a:srgbClr val="FFFF99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总结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 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若被积函数是幂函数和对数函数或幂函数和反三角函数的乘积，就考虑设对数函数或反三角函数为</a:t>
            </a:r>
            <a:r>
              <a:rPr lang="en-US" altLang="zh-CN" sz="2800" b="1" i="1" dirty="0">
                <a:solidFill>
                  <a:srgbClr val="FF3300"/>
                </a:solidFill>
                <a:ea typeface="宋体" pitchFamily="2" charset="-122"/>
              </a:rPr>
              <a:t>u</a:t>
            </a:r>
            <a:r>
              <a:rPr lang="zh-CN" altLang="en-US" sz="2800" b="1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.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1692275" y="3789363"/>
          <a:ext cx="4319588" cy="668337"/>
        </p:xfrm>
        <a:graphic>
          <a:graphicData uri="http://schemas.openxmlformats.org/presentationml/2006/ole">
            <p:oleObj spid="_x0000_s942235" name="Equation" r:id="rId9" imgW="3524185" imgH="533514" progId="Equation.3">
              <p:embed/>
            </p:oleObj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44600" y="3860800"/>
            <a:ext cx="3810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xmlns="" val="28722973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Text Box 2"/>
          <p:cNvSpPr txBox="1">
            <a:spLocks noChangeArrowheads="1"/>
          </p:cNvSpPr>
          <p:nvPr/>
        </p:nvSpPr>
        <p:spPr bwMode="auto">
          <a:xfrm>
            <a:off x="685800" y="762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</a:rPr>
              <a:t>求积分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940050" y="692150"/>
          <a:ext cx="1879600" cy="633413"/>
        </p:xfrm>
        <a:graphic>
          <a:graphicData uri="http://schemas.openxmlformats.org/presentationml/2006/ole">
            <p:oleObj spid="_x0000_s943316" name="公式" r:id="rId3" imgW="1879600" imgH="635000" progId="Equation.3">
              <p:embed/>
            </p:oleObj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62000" y="1538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600200" y="1524000"/>
          <a:ext cx="1778000" cy="571500"/>
        </p:xfrm>
        <a:graphic>
          <a:graphicData uri="http://schemas.openxmlformats.org/presentationml/2006/ole">
            <p:oleObj spid="_x0000_s943317" name="公式" r:id="rId4" imgW="1778000" imgH="571500" progId="Equation.3">
              <p:embed/>
            </p:oleObj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3429000" y="1524000"/>
          <a:ext cx="1841500" cy="571500"/>
        </p:xfrm>
        <a:graphic>
          <a:graphicData uri="http://schemas.openxmlformats.org/presentationml/2006/ole">
            <p:oleObj spid="_x0000_s943318" name="公式" r:id="rId5" imgW="1841500" imgH="571500" progId="Equation.3">
              <p:embed/>
            </p:oleObj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219200" y="2286000"/>
          <a:ext cx="3632200" cy="571500"/>
        </p:xfrm>
        <a:graphic>
          <a:graphicData uri="http://schemas.openxmlformats.org/presentationml/2006/ole">
            <p:oleObj spid="_x0000_s943319" name="公式" r:id="rId6" imgW="3632200" imgH="571500" progId="Equation.3">
              <p:embed/>
            </p:oleObj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219200" y="3009900"/>
          <a:ext cx="3619500" cy="571500"/>
        </p:xfrm>
        <a:graphic>
          <a:graphicData uri="http://schemas.openxmlformats.org/presentationml/2006/ole">
            <p:oleObj spid="_x0000_s943320" name="公式" r:id="rId7" imgW="3619500" imgH="571500" progId="Equation.3">
              <p:embed/>
            </p:oleObj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4876800" y="3048000"/>
          <a:ext cx="3378200" cy="571500"/>
        </p:xfrm>
        <a:graphic>
          <a:graphicData uri="http://schemas.openxmlformats.org/presentationml/2006/ole">
            <p:oleObj spid="_x0000_s943321" name="公式" r:id="rId8" imgW="3378200" imgH="571500" progId="Equation.3">
              <p:embed/>
            </p:oleObj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219200" y="3810000"/>
          <a:ext cx="5232400" cy="571500"/>
        </p:xfrm>
        <a:graphic>
          <a:graphicData uri="http://schemas.openxmlformats.org/presentationml/2006/ole">
            <p:oleObj spid="_x0000_s943322" name="公式" r:id="rId9" imgW="5232400" imgH="571500" progId="Equation.3">
              <p:embed/>
            </p:oleObj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1219200" y="4648200"/>
          <a:ext cx="4927600" cy="571500"/>
        </p:xfrm>
        <a:graphic>
          <a:graphicData uri="http://schemas.openxmlformats.org/presentationml/2006/ole">
            <p:oleObj spid="_x0000_s943323" name="公式" r:id="rId10" imgW="4927600" imgH="571500" progId="Equation.3">
              <p:embed/>
            </p:oleObj>
          </a:graphicData>
        </a:graphic>
      </p:graphicFrame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343400" y="4572000"/>
            <a:ext cx="1905000" cy="685800"/>
          </a:xfrm>
          <a:prstGeom prst="rect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1447800" y="1447800"/>
            <a:ext cx="1981200" cy="685800"/>
          </a:xfrm>
          <a:prstGeom prst="rect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1009650" y="5562600"/>
          <a:ext cx="2082800" cy="571500"/>
        </p:xfrm>
        <a:graphic>
          <a:graphicData uri="http://schemas.openxmlformats.org/presentationml/2006/ole">
            <p:oleObj spid="_x0000_s943324" name="公式" r:id="rId11" imgW="2082800" imgH="571500" progId="Equation.3">
              <p:embed/>
            </p:oleObj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3238500" y="5334000"/>
          <a:ext cx="3619500" cy="927100"/>
        </p:xfrm>
        <a:graphic>
          <a:graphicData uri="http://schemas.openxmlformats.org/presentationml/2006/ole">
            <p:oleObj spid="_x0000_s943325" name="公式" r:id="rId12" imgW="3619500" imgH="927100" progId="Equation.3">
              <p:embed/>
            </p:oleObj>
          </a:graphicData>
        </a:graphic>
      </p:graphicFrame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248400" y="4648200"/>
            <a:ext cx="2438400" cy="547688"/>
          </a:xfrm>
          <a:prstGeom prst="rect">
            <a:avLst/>
          </a:prstGeom>
          <a:noFill/>
          <a:ln w="28575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注意循环形式</a:t>
            </a:r>
          </a:p>
        </p:txBody>
      </p:sp>
    </p:spTree>
    <p:extLst>
      <p:ext uri="{BB962C8B-B14F-4D97-AF65-F5344CB8AC3E}">
        <p14:creationId xmlns:p14="http://schemas.microsoft.com/office/powerpoint/2010/main" xmlns="" val="33140626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9" grpId="0" animBg="1"/>
      <p:bldP spid="14350" grpId="0" animBg="1"/>
      <p:bldP spid="1435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</a:t>
            </a:r>
            <a:r>
              <a:rPr lang="zh-CN" altLang="en-US" sz="2800" b="1" dirty="0"/>
              <a:t>求积分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2984500" y="731838"/>
          <a:ext cx="2070100" cy="633412"/>
        </p:xfrm>
        <a:graphic>
          <a:graphicData uri="http://schemas.openxmlformats.org/presentationml/2006/ole">
            <p:oleObj spid="_x0000_s944298" name="公式" r:id="rId3" imgW="2070100" imgH="635000" progId="Equation.3">
              <p:embed/>
            </p:oleObj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38200" y="1538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0961" name="Object 1025"/>
          <p:cNvGraphicFramePr>
            <a:graphicFrameLocks noChangeAspect="1"/>
          </p:cNvGraphicFramePr>
          <p:nvPr/>
        </p:nvGraphicFramePr>
        <p:xfrm>
          <a:off x="1600200" y="1568450"/>
          <a:ext cx="1968500" cy="571500"/>
        </p:xfrm>
        <a:graphic>
          <a:graphicData uri="http://schemas.openxmlformats.org/presentationml/2006/ole">
            <p:oleObj spid="_x0000_s944299" name="公式" r:id="rId4" imgW="1968500" imgH="571500" progId="Equation.3">
              <p:embed/>
            </p:oleObj>
          </a:graphicData>
        </a:graphic>
      </p:graphicFrame>
      <p:graphicFrame>
        <p:nvGraphicFramePr>
          <p:cNvPr id="40962" name="Object 1026"/>
          <p:cNvGraphicFramePr>
            <a:graphicFrameLocks noChangeAspect="1"/>
          </p:cNvGraphicFramePr>
          <p:nvPr/>
        </p:nvGraphicFramePr>
        <p:xfrm>
          <a:off x="3625850" y="1568450"/>
          <a:ext cx="4483100" cy="571500"/>
        </p:xfrm>
        <a:graphic>
          <a:graphicData uri="http://schemas.openxmlformats.org/presentationml/2006/ole">
            <p:oleObj spid="_x0000_s944300" name="公式" r:id="rId5" imgW="4483100" imgH="571500" progId="Equation.3">
              <p:embed/>
            </p:oleObj>
          </a:graphicData>
        </a:graphic>
      </p:graphicFrame>
      <p:graphicFrame>
        <p:nvGraphicFramePr>
          <p:cNvPr id="40963" name="Object 1027"/>
          <p:cNvGraphicFramePr>
            <a:graphicFrameLocks noChangeAspect="1"/>
          </p:cNvGraphicFramePr>
          <p:nvPr/>
        </p:nvGraphicFramePr>
        <p:xfrm>
          <a:off x="1439863" y="2311400"/>
          <a:ext cx="5029200" cy="889000"/>
        </p:xfrm>
        <a:graphic>
          <a:graphicData uri="http://schemas.openxmlformats.org/presentationml/2006/ole">
            <p:oleObj spid="_x0000_s944301" name="公式" r:id="rId6" imgW="5029200" imgH="889000" progId="Equation.3">
              <p:embed/>
            </p:oleObj>
          </a:graphicData>
        </a:graphic>
      </p:graphicFrame>
      <p:graphicFrame>
        <p:nvGraphicFramePr>
          <p:cNvPr id="40964" name="Object 1028"/>
          <p:cNvGraphicFramePr>
            <a:graphicFrameLocks noChangeAspect="1"/>
          </p:cNvGraphicFramePr>
          <p:nvPr/>
        </p:nvGraphicFramePr>
        <p:xfrm>
          <a:off x="1408113" y="3384550"/>
          <a:ext cx="6516687" cy="571500"/>
        </p:xfrm>
        <a:graphic>
          <a:graphicData uri="http://schemas.openxmlformats.org/presentationml/2006/ole">
            <p:oleObj spid="_x0000_s944302" name="公式" r:id="rId7" imgW="6515100" imgH="571500" progId="Equation.3">
              <p:embed/>
            </p:oleObj>
          </a:graphicData>
        </a:graphic>
      </p:graphicFrame>
      <p:graphicFrame>
        <p:nvGraphicFramePr>
          <p:cNvPr id="40965" name="Object 1029"/>
          <p:cNvGraphicFramePr>
            <a:graphicFrameLocks noChangeAspect="1"/>
          </p:cNvGraphicFramePr>
          <p:nvPr/>
        </p:nvGraphicFramePr>
        <p:xfrm>
          <a:off x="1408113" y="4229100"/>
          <a:ext cx="6097587" cy="571500"/>
        </p:xfrm>
        <a:graphic>
          <a:graphicData uri="http://schemas.openxmlformats.org/presentationml/2006/ole">
            <p:oleObj spid="_x0000_s944303" name="公式" r:id="rId8" imgW="6096000" imgH="571500" progId="Equation.3">
              <p:embed/>
            </p:oleObj>
          </a:graphicData>
        </a:graphic>
      </p:graphicFrame>
      <p:graphicFrame>
        <p:nvGraphicFramePr>
          <p:cNvPr id="40966" name="Object 1030"/>
          <p:cNvGraphicFramePr>
            <a:graphicFrameLocks noChangeAspect="1"/>
          </p:cNvGraphicFramePr>
          <p:nvPr/>
        </p:nvGraphicFramePr>
        <p:xfrm>
          <a:off x="914400" y="5105400"/>
          <a:ext cx="2273300" cy="571500"/>
        </p:xfrm>
        <a:graphic>
          <a:graphicData uri="http://schemas.openxmlformats.org/presentationml/2006/ole">
            <p:oleObj spid="_x0000_s944304" name="公式" r:id="rId9" imgW="2273300" imgH="571500" progId="Equation.3">
              <p:embed/>
            </p:oleObj>
          </a:graphicData>
        </a:graphic>
      </p:graphicFrame>
      <p:graphicFrame>
        <p:nvGraphicFramePr>
          <p:cNvPr id="40967" name="Object 1031"/>
          <p:cNvGraphicFramePr>
            <a:graphicFrameLocks noChangeAspect="1"/>
          </p:cNvGraphicFramePr>
          <p:nvPr/>
        </p:nvGraphicFramePr>
        <p:xfrm>
          <a:off x="3149600" y="4902200"/>
          <a:ext cx="4610100" cy="889000"/>
        </p:xfrm>
        <a:graphic>
          <a:graphicData uri="http://schemas.openxmlformats.org/presentationml/2006/ole">
            <p:oleObj spid="_x0000_s944305" name="公式" r:id="rId10" imgW="4610100" imgH="889000" progId="Equation.3">
              <p:embed/>
            </p:oleObj>
          </a:graphicData>
        </a:graphic>
      </p:graphicFrame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5522913" y="4191000"/>
            <a:ext cx="2057400" cy="609600"/>
          </a:xfrm>
          <a:prstGeom prst="rect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1524000" y="1524000"/>
            <a:ext cx="2057400" cy="609600"/>
          </a:xfrm>
          <a:prstGeom prst="rect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29365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27" grpId="0" animBg="1"/>
      <p:bldP spid="133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 Box 2"/>
          <p:cNvSpPr txBox="1">
            <a:spLocks noChangeArrowheads="1"/>
          </p:cNvSpPr>
          <p:nvPr/>
        </p:nvSpPr>
        <p:spPr bwMode="auto">
          <a:xfrm>
            <a:off x="1295400" y="771525"/>
            <a:ext cx="586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课堂练习：</a:t>
            </a:r>
            <a:r>
              <a:rPr lang="zh-CN" altLang="en-US" sz="3200" b="1" dirty="0">
                <a:solidFill>
                  <a:srgbClr val="0000FF"/>
                </a:solidFill>
              </a:rPr>
              <a:t>    求积分</a:t>
            </a:r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1071538" y="3167063"/>
          <a:ext cx="1868487" cy="693737"/>
        </p:xfrm>
        <a:graphic>
          <a:graphicData uri="http://schemas.openxmlformats.org/presentationml/2006/ole">
            <p:oleObj spid="_x0000_s945238" name="Equation" r:id="rId3" imgW="1473200" imgH="546100" progId="Equation.3">
              <p:embed/>
            </p:oleObj>
          </a:graphicData>
        </a:graphic>
      </p:graphicFrame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1052505" y="1916113"/>
          <a:ext cx="2447925" cy="746125"/>
        </p:xfrm>
        <a:graphic>
          <a:graphicData uri="http://schemas.openxmlformats.org/presentationml/2006/ole">
            <p:oleObj spid="_x0000_s945239" name="Equation" r:id="rId4" imgW="1777229" imgH="545863" progId="Equation.3">
              <p:embed/>
            </p:oleObj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429000" y="1828800"/>
          <a:ext cx="4908550" cy="749300"/>
        </p:xfrm>
        <a:graphic>
          <a:graphicData uri="http://schemas.openxmlformats.org/presentationml/2006/ole">
            <p:oleObj spid="_x0000_s945240" name="Equation" r:id="rId5" imgW="1657399" imgH="247813" progId="Equation.3">
              <p:embed/>
            </p:oleObj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971550" y="3789363"/>
          <a:ext cx="7372350" cy="996950"/>
        </p:xfrm>
        <a:graphic>
          <a:graphicData uri="http://schemas.openxmlformats.org/presentationml/2006/ole">
            <p:oleObj spid="_x0000_s945241" name="公式" r:id="rId6" imgW="3276665" imgH="438280" progId="Equation.3">
              <p:embed/>
            </p:oleObj>
          </a:graphicData>
        </a:graphic>
      </p:graphicFrame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550839" y="1995488"/>
            <a:ext cx="735013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1</a:t>
            </a:r>
            <a:r>
              <a:rPr lang="en-US" altLang="zh-CN" sz="3200" b="1" dirty="0"/>
              <a:t>.</a:t>
            </a:r>
          </a:p>
        </p:txBody>
      </p:sp>
      <p:sp>
        <p:nvSpPr>
          <p:cNvPr id="9224" name="Text Box 13"/>
          <p:cNvSpPr txBox="1">
            <a:spLocks noChangeArrowheads="1"/>
          </p:cNvSpPr>
          <p:nvPr/>
        </p:nvSpPr>
        <p:spPr bwMode="auto">
          <a:xfrm>
            <a:off x="552427" y="3190875"/>
            <a:ext cx="7334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2</a:t>
            </a:r>
            <a:r>
              <a:rPr lang="en-US" altLang="zh-CN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894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 Box 2"/>
          <p:cNvSpPr txBox="1">
            <a:spLocks noChangeArrowheads="1"/>
          </p:cNvSpPr>
          <p:nvPr/>
        </p:nvSpPr>
        <p:spPr bwMode="auto">
          <a:xfrm>
            <a:off x="611188" y="3571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</a:rPr>
              <a:t>求积分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87388" y="14239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2836863" y="115888"/>
          <a:ext cx="2390775" cy="1009650"/>
        </p:xfrm>
        <a:graphic>
          <a:graphicData uri="http://schemas.openxmlformats.org/presentationml/2006/ole">
            <p:oleObj spid="_x0000_s946263" name="Equation" r:id="rId3" imgW="2197100" imgH="927100" progId="Equation.3">
              <p:embed/>
            </p:oleObj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252538" y="1125538"/>
          <a:ext cx="6604000" cy="1060450"/>
        </p:xfrm>
        <a:graphic>
          <a:graphicData uri="http://schemas.openxmlformats.org/presentationml/2006/ole">
            <p:oleObj spid="_x0000_s946264" name="Equation" r:id="rId4" imgW="6070600" imgH="977900" progId="Equation.3">
              <p:embed/>
            </p:oleObj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1541463" y="2205038"/>
          <a:ext cx="5651500" cy="2124075"/>
        </p:xfrm>
        <a:graphic>
          <a:graphicData uri="http://schemas.openxmlformats.org/presentationml/2006/ole">
            <p:oleObj spid="_x0000_s946265" name="Equation" r:id="rId5" imgW="5194300" imgH="1955800" progId="Equation.3">
              <p:embed/>
            </p:oleObj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749300" y="4329113"/>
          <a:ext cx="7561263" cy="1976437"/>
        </p:xfrm>
        <a:graphic>
          <a:graphicData uri="http://schemas.openxmlformats.org/presentationml/2006/ole">
            <p:oleObj spid="_x0000_s946266" name="Equation" r:id="rId6" imgW="7073900" imgH="1854200" progId="Equation.3">
              <p:embed/>
            </p:oleObj>
          </a:graphicData>
        </a:graphic>
      </p:graphicFrame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595438" y="1196975"/>
            <a:ext cx="1890712" cy="936625"/>
          </a:xfrm>
          <a:prstGeom prst="rect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044700" y="3355975"/>
            <a:ext cx="1441450" cy="936625"/>
          </a:xfrm>
          <a:prstGeom prst="rect">
            <a:avLst/>
          </a:prstGeom>
          <a:noFill/>
          <a:ln w="38100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76170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Text Box 2"/>
          <p:cNvSpPr txBox="1">
            <a:spLocks noChangeArrowheads="1"/>
          </p:cNvSpPr>
          <p:nvPr/>
        </p:nvSpPr>
        <p:spPr bwMode="auto">
          <a:xfrm>
            <a:off x="990600" y="4873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</a:rPr>
              <a:t>    </a:t>
            </a:r>
            <a:r>
              <a:rPr lang="zh-CN" altLang="en-US" sz="2800" b="1"/>
              <a:t>求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2438400" y="457200"/>
          <a:ext cx="1676400" cy="633413"/>
        </p:xfrm>
        <a:graphic>
          <a:graphicData uri="http://schemas.openxmlformats.org/presentationml/2006/ole">
            <p:oleObj spid="_x0000_s902410" name="公式" r:id="rId3" imgW="1675673" imgH="634725" progId="Equation.3">
              <p:embed/>
            </p:oleObj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90600" y="12493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zh-CN" altLang="en-US" sz="2800" b="1">
                <a:solidFill>
                  <a:srgbClr val="0000FF"/>
                </a:solidFill>
              </a:rPr>
              <a:t>（一）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590800" y="1287463"/>
          <a:ext cx="1562100" cy="571500"/>
        </p:xfrm>
        <a:graphic>
          <a:graphicData uri="http://schemas.openxmlformats.org/presentationml/2006/ole">
            <p:oleObj spid="_x0000_s902411" name="公式" r:id="rId4" imgW="1562100" imgH="571500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210050" y="1096963"/>
          <a:ext cx="2667000" cy="889000"/>
        </p:xfrm>
        <a:graphic>
          <a:graphicData uri="http://schemas.openxmlformats.org/presentationml/2006/ole">
            <p:oleObj spid="_x0000_s902412" name="公式" r:id="rId5" imgW="2667000" imgH="889000" progId="Equation.3">
              <p:embed/>
            </p:oleObj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463800" y="1858963"/>
          <a:ext cx="2565400" cy="889000"/>
        </p:xfrm>
        <a:graphic>
          <a:graphicData uri="http://schemas.openxmlformats.org/presentationml/2006/ole">
            <p:oleObj spid="_x0000_s902413" name="公式" r:id="rId6" imgW="2565400" imgH="889000" progId="Equation.3">
              <p:embed/>
            </p:oleObj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990600" y="27733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zh-CN" altLang="en-US" sz="2800" b="1">
                <a:solidFill>
                  <a:srgbClr val="0000FF"/>
                </a:solidFill>
              </a:rPr>
              <a:t>（二）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2590800" y="2811463"/>
          <a:ext cx="1562100" cy="571500"/>
        </p:xfrm>
        <a:graphic>
          <a:graphicData uri="http://schemas.openxmlformats.org/presentationml/2006/ole">
            <p:oleObj spid="_x0000_s902414" name="公式" r:id="rId7" imgW="1562100" imgH="571500" progId="Equation.3">
              <p:embed/>
            </p:oleObj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4254500" y="2811463"/>
          <a:ext cx="2679700" cy="571500"/>
        </p:xfrm>
        <a:graphic>
          <a:graphicData uri="http://schemas.openxmlformats.org/presentationml/2006/ole">
            <p:oleObj spid="_x0000_s902415" name="公式" r:id="rId8" imgW="2679700" imgH="571500" progId="Equation.3">
              <p:embed/>
            </p:oleObj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476500" y="3535363"/>
          <a:ext cx="2705100" cy="571500"/>
        </p:xfrm>
        <a:graphic>
          <a:graphicData uri="http://schemas.openxmlformats.org/presentationml/2006/ole">
            <p:oleObj spid="_x0000_s902416" name="公式" r:id="rId9" imgW="2705100" imgH="571500" progId="Equation.3">
              <p:embed/>
            </p:oleObj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5181600" y="3535363"/>
          <a:ext cx="2222500" cy="508000"/>
        </p:xfrm>
        <a:graphic>
          <a:graphicData uri="http://schemas.openxmlformats.org/presentationml/2006/ole">
            <p:oleObj spid="_x0000_s902417" name="公式" r:id="rId10" imgW="2222500" imgH="508000" progId="Equation.3">
              <p:embed/>
            </p:oleObj>
          </a:graphicData>
        </a:graphic>
      </p:graphicFrame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990600" y="41830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zh-CN" altLang="en-US" sz="2800" b="1">
                <a:solidFill>
                  <a:srgbClr val="0000FF"/>
                </a:solidFill>
              </a:rPr>
              <a:t>（三）</a:t>
            </a:r>
          </a:p>
        </p:txBody>
      </p: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2590800" y="4221163"/>
          <a:ext cx="1562100" cy="571500"/>
        </p:xfrm>
        <a:graphic>
          <a:graphicData uri="http://schemas.openxmlformats.org/presentationml/2006/ole">
            <p:oleObj spid="_x0000_s902418" name="公式" r:id="rId11" imgW="1562100" imgH="571500" progId="Equation.3">
              <p:embed/>
            </p:oleObj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4254500" y="4221163"/>
          <a:ext cx="2679700" cy="571500"/>
        </p:xfrm>
        <a:graphic>
          <a:graphicData uri="http://schemas.openxmlformats.org/presentationml/2006/ole">
            <p:oleObj spid="_x0000_s902419" name="公式" r:id="rId12" imgW="2679700" imgH="571500" progId="Equation.3">
              <p:embed/>
            </p:oleObj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2489200" y="5021263"/>
          <a:ext cx="2997200" cy="571500"/>
        </p:xfrm>
        <a:graphic>
          <a:graphicData uri="http://schemas.openxmlformats.org/presentationml/2006/ole">
            <p:oleObj spid="_x0000_s902420" name="公式" r:id="rId13" imgW="2997200" imgH="571500" progId="Equation.3">
              <p:embed/>
            </p:oleObj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5441950" y="5008563"/>
          <a:ext cx="2489200" cy="508000"/>
        </p:xfrm>
        <a:graphic>
          <a:graphicData uri="http://schemas.openxmlformats.org/presentationml/2006/ole">
            <p:oleObj spid="_x0000_s902421" name="公式" r:id="rId14" imgW="2489200" imgH="508000" progId="Equation.3">
              <p:embed/>
            </p:oleObj>
          </a:graphicData>
        </a:graphic>
      </p:graphicFrame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990600" y="553085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方法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: 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凑系数 ；三角恒等式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252791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6" grpId="0" autoUpdateAnimBg="0"/>
      <p:bldP spid="53261" grpId="0" autoUpdateAnimBg="0"/>
      <p:bldP spid="5326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85363148"/>
              </p:ext>
            </p:extLst>
          </p:nvPr>
        </p:nvGraphicFramePr>
        <p:xfrm>
          <a:off x="539552" y="476672"/>
          <a:ext cx="7344816" cy="1126860"/>
        </p:xfrm>
        <a:graphic>
          <a:graphicData uri="http://schemas.openxmlformats.org/presentationml/2006/ole">
            <p:oleObj spid="_x0000_s954386" name="Document" r:id="rId3" imgW="7062633" imgH="1087838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3216392"/>
              </p:ext>
            </p:extLst>
          </p:nvPr>
        </p:nvGraphicFramePr>
        <p:xfrm>
          <a:off x="539552" y="1412776"/>
          <a:ext cx="4971529" cy="1085319"/>
        </p:xfrm>
        <a:graphic>
          <a:graphicData uri="http://schemas.openxmlformats.org/presentationml/2006/ole">
            <p:oleObj spid="_x0000_s954387" name="Document" r:id="rId4" imgW="4573772" imgH="1002553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2545090"/>
              </p:ext>
            </p:extLst>
          </p:nvPr>
        </p:nvGraphicFramePr>
        <p:xfrm>
          <a:off x="611560" y="2348880"/>
          <a:ext cx="7635254" cy="3511115"/>
        </p:xfrm>
        <a:graphic>
          <a:graphicData uri="http://schemas.openxmlformats.org/presentationml/2006/ole">
            <p:oleObj spid="_x0000_s954388" name="Document" r:id="rId5" imgW="7039951" imgH="3227889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7112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2725284"/>
              </p:ext>
            </p:extLst>
          </p:nvPr>
        </p:nvGraphicFramePr>
        <p:xfrm>
          <a:off x="395536" y="263525"/>
          <a:ext cx="6837363" cy="2540000"/>
        </p:xfrm>
        <a:graphic>
          <a:graphicData uri="http://schemas.openxmlformats.org/presentationml/2006/ole">
            <p:oleObj spid="_x0000_s955411" name="Document" r:id="rId3" imgW="6422506" imgH="2379354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2885090"/>
              </p:ext>
            </p:extLst>
          </p:nvPr>
        </p:nvGraphicFramePr>
        <p:xfrm>
          <a:off x="611560" y="5013176"/>
          <a:ext cx="2900362" cy="828675"/>
        </p:xfrm>
        <a:graphic>
          <a:graphicData uri="http://schemas.openxmlformats.org/presentationml/2006/ole">
            <p:oleObj spid="_x0000_s955412" name="Equation" r:id="rId4" imgW="2895480" imgH="838080" progId="Equation.3">
              <p:embed/>
            </p:oleObj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8480079"/>
              </p:ext>
            </p:extLst>
          </p:nvPr>
        </p:nvGraphicFramePr>
        <p:xfrm>
          <a:off x="467544" y="2708920"/>
          <a:ext cx="6837363" cy="2381250"/>
        </p:xfrm>
        <a:graphic>
          <a:graphicData uri="http://schemas.openxmlformats.org/presentationml/2006/ole">
            <p:oleObj spid="_x0000_s955413" name="Document" r:id="rId5" imgW="6422506" imgH="2230374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705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1000" y="14779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解法</a:t>
            </a:r>
          </a:p>
        </p:txBody>
      </p:sp>
      <p:graphicFrame>
        <p:nvGraphicFramePr>
          <p:cNvPr id="44032" name="Object 0"/>
          <p:cNvGraphicFramePr>
            <a:graphicFrameLocks noChangeAspect="1"/>
          </p:cNvGraphicFramePr>
          <p:nvPr/>
        </p:nvGraphicFramePr>
        <p:xfrm>
          <a:off x="1343025" y="1565275"/>
          <a:ext cx="6124575" cy="1101725"/>
        </p:xfrm>
        <a:graphic>
          <a:graphicData uri="http://schemas.openxmlformats.org/presentationml/2006/ole">
            <p:oleObj spid="_x0000_s947265" name="Equation" r:id="rId3" imgW="5435600" imgH="1104900" progId="Equation.3">
              <p:embed/>
            </p:oleObj>
          </a:graphicData>
        </a:graphic>
      </p:graphicFrame>
      <p:sp>
        <p:nvSpPr>
          <p:cNvPr id="11270" name="Text Box 17"/>
          <p:cNvSpPr txBox="1">
            <a:spLocks noChangeArrowheads="1"/>
          </p:cNvSpPr>
          <p:nvPr/>
        </p:nvSpPr>
        <p:spPr bwMode="auto">
          <a:xfrm>
            <a:off x="381000" y="762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9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   </a:t>
            </a:r>
            <a:r>
              <a:rPr lang="zh-CN" altLang="en-US" sz="2800" b="1" dirty="0"/>
              <a:t>求</a:t>
            </a:r>
          </a:p>
        </p:txBody>
      </p:sp>
      <p:graphicFrame>
        <p:nvGraphicFramePr>
          <p:cNvPr id="11267" name="Object 1"/>
          <p:cNvGraphicFramePr>
            <a:graphicFrameLocks noChangeAspect="1"/>
          </p:cNvGraphicFramePr>
          <p:nvPr/>
        </p:nvGraphicFramePr>
        <p:xfrm>
          <a:off x="1854200" y="685800"/>
          <a:ext cx="1422400" cy="704850"/>
        </p:xfrm>
        <a:graphic>
          <a:graphicData uri="http://schemas.openxmlformats.org/presentationml/2006/ole">
            <p:oleObj spid="_x0000_s947266" name="Equation" r:id="rId4" imgW="1231366" imgH="609336" progId="Equation.3">
              <p:embed/>
            </p:oleObj>
          </a:graphicData>
        </a:graphic>
      </p:graphicFrame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381000" y="27432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下面求法同例</a:t>
            </a:r>
            <a:r>
              <a:rPr lang="en-US" altLang="zh-CN" sz="2800" b="1">
                <a:solidFill>
                  <a:schemeClr val="accent2"/>
                </a:solidFill>
                <a:ea typeface="黑体" pitchFamily="2" charset="-122"/>
              </a:rPr>
              <a:t>2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609600" y="3429000"/>
          <a:ext cx="4908550" cy="639763"/>
        </p:xfrm>
        <a:graphic>
          <a:graphicData uri="http://schemas.openxmlformats.org/presentationml/2006/ole">
            <p:oleObj spid="_x0000_s947267" name="Equation" r:id="rId5" imgW="4140200" imgH="609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23050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5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450975" y="609600"/>
          <a:ext cx="7388225" cy="828675"/>
        </p:xfrm>
        <a:graphic>
          <a:graphicData uri="http://schemas.openxmlformats.org/presentationml/2006/ole">
            <p:oleObj spid="_x0000_s948478" name="Document" r:id="rId3" imgW="7369253" imgH="765754" progId="Word.Document.8">
              <p:embed/>
            </p:oleObj>
          </a:graphicData>
        </a:graphic>
      </p:graphicFrame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4779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371600" y="1447800"/>
          <a:ext cx="1917700" cy="633413"/>
        </p:xfrm>
        <a:graphic>
          <a:graphicData uri="http://schemas.openxmlformats.org/presentationml/2006/ole">
            <p:oleObj spid="_x0000_s948479" name="公式" r:id="rId4" imgW="1701800" imgH="635000" progId="Equation.3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314700" y="1447800"/>
          <a:ext cx="1701800" cy="633413"/>
        </p:xfrm>
        <a:graphic>
          <a:graphicData uri="http://schemas.openxmlformats.org/presentationml/2006/ole">
            <p:oleObj spid="_x0000_s948480" name="公式" r:id="rId5" imgW="1701800" imgH="635000" progId="Equation.3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991100" y="1447800"/>
          <a:ext cx="3848100" cy="633413"/>
        </p:xfrm>
        <a:graphic>
          <a:graphicData uri="http://schemas.openxmlformats.org/presentationml/2006/ole">
            <p:oleObj spid="_x0000_s948481" name="公式" r:id="rId6" imgW="3162300" imgH="635000" progId="Equation.3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4800600" y="2239963"/>
          <a:ext cx="3886200" cy="787400"/>
        </p:xfrm>
        <a:graphic>
          <a:graphicData uri="http://schemas.openxmlformats.org/presentationml/2006/ole">
            <p:oleObj spid="_x0000_s948482" name="公式" r:id="rId7" imgW="3495586" imgH="628748" progId="Equation.3">
              <p:embed/>
            </p:oleObj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111250" y="2371725"/>
          <a:ext cx="3644900" cy="512763"/>
        </p:xfrm>
        <a:graphic>
          <a:graphicData uri="http://schemas.openxmlformats.org/presentationml/2006/ole">
            <p:oleObj spid="_x0000_s948483" name="公式" r:id="rId8" imgW="1993900" imgH="292100" progId="Equation.3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143000" y="3225800"/>
            <a:ext cx="4343400" cy="519113"/>
            <a:chOff x="960" y="2352"/>
            <a:chExt cx="2736" cy="327"/>
          </a:xfrm>
        </p:grpSpPr>
        <p:sp>
          <p:nvSpPr>
            <p:cNvPr id="12305" name="Text Box 10"/>
            <p:cNvSpPr txBox="1">
              <a:spLocks noChangeArrowheads="1"/>
            </p:cNvSpPr>
            <p:nvPr/>
          </p:nvSpPr>
          <p:spPr bwMode="auto">
            <a:xfrm>
              <a:off x="960" y="2352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两边同时对   求导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得</a:t>
              </a:r>
            </a:p>
          </p:txBody>
        </p:sp>
        <p:graphicFrame>
          <p:nvGraphicFramePr>
            <p:cNvPr id="12301" name="Object 11"/>
            <p:cNvGraphicFramePr>
              <a:graphicFrameLocks noChangeAspect="1"/>
            </p:cNvGraphicFramePr>
            <p:nvPr/>
          </p:nvGraphicFramePr>
          <p:xfrm>
            <a:off x="2160" y="2448"/>
            <a:ext cx="167" cy="159"/>
          </p:xfrm>
          <a:graphic>
            <a:graphicData uri="http://schemas.openxmlformats.org/presentationml/2006/ole">
              <p:oleObj spid="_x0000_s948484" name="公式" r:id="rId9" imgW="266469" imgH="253780" progId="Equation.3">
                <p:embed/>
              </p:oleObj>
            </a:graphicData>
          </a:graphic>
        </p:graphicFrame>
      </p:grp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4610100" y="3160713"/>
          <a:ext cx="2552700" cy="603250"/>
        </p:xfrm>
        <a:graphic>
          <a:graphicData uri="http://schemas.openxmlformats.org/presentationml/2006/ole">
            <p:oleObj spid="_x0000_s948485" name="公式" r:id="rId10" imgW="2552700" imgH="533400" progId="Equation.3">
              <p:embed/>
            </p:oleObj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1143000" y="3916363"/>
          <a:ext cx="2616200" cy="633412"/>
        </p:xfrm>
        <a:graphic>
          <a:graphicData uri="http://schemas.openxmlformats.org/presentationml/2006/ole">
            <p:oleObj spid="_x0000_s948486" name="公式" r:id="rId11" imgW="2324100" imgH="635000" progId="Equation.3">
              <p:embed/>
            </p:oleObj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3816350" y="3916363"/>
          <a:ext cx="3270250" cy="633412"/>
        </p:xfrm>
        <a:graphic>
          <a:graphicData uri="http://schemas.openxmlformats.org/presentationml/2006/ole">
            <p:oleObj spid="_x0000_s948487" name="公式" r:id="rId12" imgW="2755900" imgH="635000" progId="Equation.3">
              <p:embed/>
            </p:oleObj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1066800" y="4732338"/>
          <a:ext cx="2025650" cy="555625"/>
        </p:xfrm>
        <a:graphic>
          <a:graphicData uri="http://schemas.openxmlformats.org/presentationml/2006/ole">
            <p:oleObj spid="_x0000_s948488" name="公式" r:id="rId13" imgW="1714500" imgH="469900" progId="Equation.3">
              <p:embed/>
            </p:oleObj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2617770"/>
              </p:ext>
            </p:extLst>
          </p:nvPr>
        </p:nvGraphicFramePr>
        <p:xfrm>
          <a:off x="2843808" y="4725144"/>
          <a:ext cx="1939156" cy="580586"/>
        </p:xfrm>
        <a:graphic>
          <a:graphicData uri="http://schemas.openxmlformats.org/presentationml/2006/ole">
            <p:oleObj spid="_x0000_s948489" name="公式" r:id="rId14" imgW="1651000" imgH="457200" progId="Equation.3">
              <p:embed/>
            </p:oleObj>
          </a:graphicData>
        </a:graphic>
      </p:graphicFrame>
      <p:sp>
        <p:nvSpPr>
          <p:cNvPr id="12304" name="Text Box 20"/>
          <p:cNvSpPr txBox="1">
            <a:spLocks noChangeArrowheads="1"/>
          </p:cNvSpPr>
          <p:nvPr/>
        </p:nvSpPr>
        <p:spPr bwMode="auto">
          <a:xfrm>
            <a:off x="381000" y="762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10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32519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81000" y="630238"/>
          <a:ext cx="8458200" cy="817562"/>
        </p:xfrm>
        <a:graphic>
          <a:graphicData uri="http://schemas.openxmlformats.org/presentationml/2006/ole">
            <p:oleObj spid="_x0000_s949397" name="公式" r:id="rId3" imgW="4533900" imgH="444500" progId="Equation.3">
              <p:embed/>
            </p:oleObj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3048000" y="1524000"/>
          <a:ext cx="1676400" cy="623888"/>
        </p:xfrm>
        <a:graphic>
          <a:graphicData uri="http://schemas.openxmlformats.org/presentationml/2006/ole">
            <p:oleObj spid="_x0000_s949398" name="公式" r:id="rId4" imgW="1701800" imgH="635000" progId="Equation.3">
              <p:embed/>
            </p:oleObj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4800600" y="1524000"/>
          <a:ext cx="3543300" cy="633413"/>
        </p:xfrm>
        <a:graphic>
          <a:graphicData uri="http://schemas.openxmlformats.org/presentationml/2006/ole">
            <p:oleObj spid="_x0000_s949399" name="公式" r:id="rId5" imgW="3162300" imgH="635000" progId="Equation.3">
              <p:embed/>
            </p:oleObj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295400" y="2286000"/>
          <a:ext cx="3810000" cy="827088"/>
        </p:xfrm>
        <a:graphic>
          <a:graphicData uri="http://schemas.openxmlformats.org/presentationml/2006/ole">
            <p:oleObj spid="_x0000_s949400" name="公式" r:id="rId6" imgW="1968500" imgH="444500" progId="Equation.3">
              <p:embed/>
            </p:oleObj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1295400" y="3221038"/>
          <a:ext cx="2743200" cy="889000"/>
        </p:xfrm>
        <a:graphic>
          <a:graphicData uri="http://schemas.openxmlformats.org/presentationml/2006/ole">
            <p:oleObj spid="_x0000_s949401" name="公式" r:id="rId7" imgW="1459866" imgH="444307" progId="Equation.3">
              <p:embed/>
            </p:oleObj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1143000" y="4038600"/>
          <a:ext cx="5842000" cy="877888"/>
        </p:xfrm>
        <a:graphic>
          <a:graphicData uri="http://schemas.openxmlformats.org/presentationml/2006/ole">
            <p:oleObj spid="_x0000_s949402" name="公式" r:id="rId8" imgW="2616200" imgH="444500" progId="Equation.3">
              <p:embed/>
            </p:oleObj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1141413" y="1543050"/>
          <a:ext cx="1852612" cy="592138"/>
        </p:xfrm>
        <a:graphic>
          <a:graphicData uri="http://schemas.openxmlformats.org/presentationml/2006/ole">
            <p:oleObj spid="_x0000_s949403" name="公式" r:id="rId9" imgW="914400" imgH="304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270899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2895600" y="533400"/>
            <a:ext cx="251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黑体" pitchFamily="2" charset="-122"/>
              </a:rPr>
              <a:t>练习</a:t>
            </a:r>
            <a:endParaRPr lang="zh-CN" altLang="en-US" sz="32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228600" y="1625600"/>
            <a:ext cx="5783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</a:t>
            </a: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用分部积分法求积</a:t>
            </a:r>
            <a:r>
              <a:rPr lang="zh-CN" altLang="en-US" sz="2800" b="1" dirty="0"/>
              <a:t>分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4354524" y="1643050"/>
          <a:ext cx="1860550" cy="534323"/>
        </p:xfrm>
        <a:graphic>
          <a:graphicData uri="http://schemas.openxmlformats.org/presentationml/2006/ole">
            <p:oleObj spid="_x0000_s951340" name="公式" r:id="rId3" imgW="1942920" imgH="558720" progId="Equation.3">
              <p:embed/>
            </p:oleObj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3571868" y="2357430"/>
          <a:ext cx="2214578" cy="927966"/>
        </p:xfrm>
        <a:graphic>
          <a:graphicData uri="http://schemas.openxmlformats.org/presentationml/2006/ole">
            <p:oleObj spid="_x0000_s951341" name="公式" r:id="rId4" imgW="2209680" imgH="927000" progId="Equation.3">
              <p:embed/>
            </p:oleObj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5783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</a:t>
            </a: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用换元法求积</a:t>
            </a:r>
            <a:r>
              <a:rPr lang="zh-CN" altLang="en-US" sz="2800" b="1" dirty="0"/>
              <a:t>分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1964" y="3408359"/>
            <a:ext cx="193833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ea typeface="黑体" pitchFamily="2" charset="-122"/>
                <a:cs typeface="Times New Roman" pitchFamily="18" charset="0"/>
              </a:rPr>
              <a:t>3. </a:t>
            </a:r>
            <a:r>
              <a:rPr lang="zh-CN" altLang="en-US" sz="2800" b="1" dirty="0" smtClean="0">
                <a:cs typeface="Times New Roman" pitchFamily="18" charset="0"/>
              </a:rPr>
              <a:t>求积</a:t>
            </a:r>
            <a:r>
              <a:rPr lang="zh-CN" altLang="en-US" sz="2800" b="1" dirty="0">
                <a:cs typeface="Times New Roman" pitchFamily="18" charset="0"/>
              </a:rPr>
              <a:t>分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143108" y="3286124"/>
          <a:ext cx="2413000" cy="927100"/>
        </p:xfrm>
        <a:graphic>
          <a:graphicData uri="http://schemas.openxmlformats.org/presentationml/2006/ole">
            <p:oleObj spid="_x0000_s951342" name="公式" r:id="rId5" imgW="2413000" imgH="927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179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2895600" y="533400"/>
            <a:ext cx="251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黑体" pitchFamily="2" charset="-122"/>
              </a:rPr>
              <a:t>解答</a:t>
            </a:r>
            <a:endParaRPr lang="zh-CN" altLang="en-US" sz="32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951343" name="Object 47"/>
          <p:cNvGraphicFramePr>
            <a:graphicFrameLocks noChangeAspect="1"/>
          </p:cNvGraphicFramePr>
          <p:nvPr/>
        </p:nvGraphicFramePr>
        <p:xfrm>
          <a:off x="428596" y="1947874"/>
          <a:ext cx="8266141" cy="3124200"/>
        </p:xfrm>
        <a:graphic>
          <a:graphicData uri="http://schemas.openxmlformats.org/presentationml/2006/ole">
            <p:oleObj spid="_x0000_s971781" name="公式" r:id="rId3" imgW="9156600" imgH="3263760" progId="Equation.3">
              <p:embed/>
            </p:oleObj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17497" y="1428736"/>
            <a:ext cx="5783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/>
              <a:t> 1. </a:t>
            </a:r>
            <a:r>
              <a:rPr lang="zh-CN" altLang="en-US" sz="2800" b="1" dirty="0" smtClean="0"/>
              <a:t>用分部积分法求积</a:t>
            </a:r>
            <a:r>
              <a:rPr lang="zh-CN" altLang="en-US" sz="2800" b="1" dirty="0"/>
              <a:t>分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125892" y="1446186"/>
          <a:ext cx="1860550" cy="534323"/>
        </p:xfrm>
        <a:graphic>
          <a:graphicData uri="http://schemas.openxmlformats.org/presentationml/2006/ole">
            <p:oleObj spid="_x0000_s971782" name="公式" r:id="rId4" imgW="1942920" imgH="5587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179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3571868" y="214290"/>
          <a:ext cx="2214578" cy="927966"/>
        </p:xfrm>
        <a:graphic>
          <a:graphicData uri="http://schemas.openxmlformats.org/presentationml/2006/ole">
            <p:oleObj spid="_x0000_s972803" name="公式" r:id="rId3" imgW="2209680" imgH="927000" progId="Equation.3">
              <p:embed/>
            </p:oleObj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4282" y="357166"/>
            <a:ext cx="5783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</a:t>
            </a: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用换元法求积分</a:t>
            </a:r>
            <a:endParaRPr lang="zh-CN" altLang="en-US" sz="2800" b="1" dirty="0"/>
          </a:p>
        </p:txBody>
      </p:sp>
      <p:graphicFrame>
        <p:nvGraphicFramePr>
          <p:cNvPr id="972806" name="Object 6"/>
          <p:cNvGraphicFramePr>
            <a:graphicFrameLocks noChangeAspect="1"/>
          </p:cNvGraphicFramePr>
          <p:nvPr/>
        </p:nvGraphicFramePr>
        <p:xfrm>
          <a:off x="571472" y="1214422"/>
          <a:ext cx="7318375" cy="2709863"/>
        </p:xfrm>
        <a:graphic>
          <a:graphicData uri="http://schemas.openxmlformats.org/presentationml/2006/ole">
            <p:oleObj spid="_x0000_s972806" name="公式" r:id="rId4" imgW="7302240" imgH="2705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179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2"/>
          <p:cNvSpPr txBox="1">
            <a:spLocks noChangeArrowheads="1"/>
          </p:cNvSpPr>
          <p:nvPr/>
        </p:nvSpPr>
        <p:spPr bwMode="auto">
          <a:xfrm>
            <a:off x="762000" y="107632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ea typeface="黑体" pitchFamily="2" charset="-122"/>
                <a:cs typeface="Times New Roman" pitchFamily="18" charset="0"/>
              </a:rPr>
              <a:t>3.</a:t>
            </a:r>
            <a:r>
              <a:rPr lang="zh-CN" altLang="en-US" sz="2800" b="1" dirty="0" smtClean="0">
                <a:cs typeface="Times New Roman" pitchFamily="18" charset="0"/>
              </a:rPr>
              <a:t>求积</a:t>
            </a:r>
            <a:r>
              <a:rPr lang="zh-CN" altLang="en-US" sz="2800" b="1" dirty="0">
                <a:cs typeface="Times New Roman" pitchFamily="18" charset="0"/>
              </a:rPr>
              <a:t>分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500298" y="898525"/>
          <a:ext cx="2413000" cy="927100"/>
        </p:xfrm>
        <a:graphic>
          <a:graphicData uri="http://schemas.openxmlformats.org/presentationml/2006/ole">
            <p:oleObj spid="_x0000_s952448" name="公式" r:id="rId3" imgW="2413000" imgH="927100" progId="Equation.3">
              <p:embed/>
            </p:oleObj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14348" y="2074852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3009" name="Object 3"/>
          <p:cNvGraphicFramePr>
            <a:graphicFrameLocks noChangeAspect="1"/>
          </p:cNvGraphicFramePr>
          <p:nvPr/>
        </p:nvGraphicFramePr>
        <p:xfrm>
          <a:off x="1438248" y="1928802"/>
          <a:ext cx="3848100" cy="927100"/>
        </p:xfrm>
        <a:graphic>
          <a:graphicData uri="http://schemas.openxmlformats.org/presentationml/2006/ole">
            <p:oleObj spid="_x0000_s952449" name="公式" r:id="rId4" imgW="3848100" imgH="927100" progId="Equation.3">
              <p:embed/>
            </p:oleObj>
          </a:graphicData>
        </a:graphic>
      </p:graphicFrame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1381098" y="2995602"/>
          <a:ext cx="2908300" cy="927100"/>
        </p:xfrm>
        <a:graphic>
          <a:graphicData uri="http://schemas.openxmlformats.org/presentationml/2006/ole">
            <p:oleObj spid="_x0000_s952450" name="公式" r:id="rId5" imgW="2908300" imgH="927100" progId="Equation.3">
              <p:embed/>
            </p:oleObj>
          </a:graphicData>
        </a:graphic>
      </p:graphicFrame>
      <p:graphicFrame>
        <p:nvGraphicFramePr>
          <p:cNvPr id="43011" name="Object 5"/>
          <p:cNvGraphicFramePr>
            <a:graphicFrameLocks noChangeAspect="1"/>
          </p:cNvGraphicFramePr>
          <p:nvPr/>
        </p:nvGraphicFramePr>
        <p:xfrm>
          <a:off x="4308448" y="3124190"/>
          <a:ext cx="3302000" cy="633412"/>
        </p:xfrm>
        <a:graphic>
          <a:graphicData uri="http://schemas.openxmlformats.org/presentationml/2006/ole">
            <p:oleObj spid="_x0000_s952451" name="公式" r:id="rId6" imgW="3302000" imgH="635000" progId="Equation.3">
              <p:embed/>
            </p:oleObj>
          </a:graphicData>
        </a:graphic>
      </p:graphicFrame>
      <p:graphicFrame>
        <p:nvGraphicFramePr>
          <p:cNvPr id="43012" name="Object 6"/>
          <p:cNvGraphicFramePr>
            <a:graphicFrameLocks noChangeAspect="1"/>
          </p:cNvGraphicFramePr>
          <p:nvPr/>
        </p:nvGraphicFramePr>
        <p:xfrm>
          <a:off x="1387448" y="4114790"/>
          <a:ext cx="6440488" cy="633412"/>
        </p:xfrm>
        <a:graphic>
          <a:graphicData uri="http://schemas.openxmlformats.org/presentationml/2006/ole">
            <p:oleObj spid="_x0000_s952452" name="公式" r:id="rId7" imgW="6438900" imgH="635000" progId="Equation.3">
              <p:embed/>
            </p:oleObj>
          </a:graphicData>
        </a:graphic>
      </p:graphicFrame>
      <p:graphicFrame>
        <p:nvGraphicFramePr>
          <p:cNvPr id="43013" name="Object 7"/>
          <p:cNvGraphicFramePr>
            <a:graphicFrameLocks noChangeAspect="1"/>
          </p:cNvGraphicFramePr>
          <p:nvPr/>
        </p:nvGraphicFramePr>
        <p:xfrm>
          <a:off x="1398561" y="4919652"/>
          <a:ext cx="6211887" cy="889000"/>
        </p:xfrm>
        <a:graphic>
          <a:graphicData uri="http://schemas.openxmlformats.org/presentationml/2006/ole">
            <p:oleObj spid="_x0000_s952453" name="公式" r:id="rId8" imgW="6210300" imgH="889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061946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977900" y="1047750"/>
          <a:ext cx="5041900" cy="927100"/>
        </p:xfrm>
        <a:graphic>
          <a:graphicData uri="http://schemas.openxmlformats.org/presentationml/2006/ole">
            <p:oleObj spid="_x0000_s953556" name="公式" r:id="rId3" imgW="5041900" imgH="927100" progId="Equation.3">
              <p:embed/>
            </p:oleObj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191000" y="914400"/>
            <a:ext cx="182880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19800" y="1614488"/>
            <a:ext cx="1828800" cy="519112"/>
            <a:chOff x="4032" y="960"/>
            <a:chExt cx="1152" cy="327"/>
          </a:xfrm>
        </p:grpSpPr>
        <p:sp>
          <p:nvSpPr>
            <p:cNvPr id="17422" name="Text Box 6"/>
            <p:cNvSpPr txBox="1">
              <a:spLocks noChangeArrowheads="1"/>
            </p:cNvSpPr>
            <p:nvPr/>
          </p:nvSpPr>
          <p:spPr bwMode="auto">
            <a:xfrm>
              <a:off x="4032" y="96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</a:rPr>
                <a:t>令</a:t>
              </a:r>
            </a:p>
          </p:txBody>
        </p:sp>
        <p:graphicFrame>
          <p:nvGraphicFramePr>
            <p:cNvPr id="17419" name="Object 11"/>
            <p:cNvGraphicFramePr>
              <a:graphicFrameLocks noChangeAspect="1"/>
            </p:cNvGraphicFramePr>
            <p:nvPr/>
          </p:nvGraphicFramePr>
          <p:xfrm>
            <a:off x="4328" y="1048"/>
            <a:ext cx="856" cy="191"/>
          </p:xfrm>
          <a:graphic>
            <a:graphicData uri="http://schemas.openxmlformats.org/presentationml/2006/ole">
              <p:oleObj spid="_x0000_s953557" name="公式" r:id="rId4" imgW="1352680" imgH="295259" progId="Equation.3">
                <p:embed/>
              </p:oleObj>
            </a:graphicData>
          </a:graphic>
        </p:graphicFrame>
      </p:grpSp>
      <p:graphicFrame>
        <p:nvGraphicFramePr>
          <p:cNvPr id="16393" name="Object 3"/>
          <p:cNvGraphicFramePr>
            <a:graphicFrameLocks noChangeAspect="1"/>
          </p:cNvGraphicFramePr>
          <p:nvPr/>
        </p:nvGraphicFramePr>
        <p:xfrm>
          <a:off x="984250" y="2114550"/>
          <a:ext cx="1841500" cy="927100"/>
        </p:xfrm>
        <a:graphic>
          <a:graphicData uri="http://schemas.openxmlformats.org/presentationml/2006/ole">
            <p:oleObj spid="_x0000_s953558" name="公式" r:id="rId5" imgW="1841500" imgH="927100" progId="Equation.3">
              <p:embed/>
            </p:oleObj>
          </a:graphicData>
        </a:graphic>
      </p:graphicFrame>
      <p:graphicFrame>
        <p:nvGraphicFramePr>
          <p:cNvPr id="16394" name="Object 4"/>
          <p:cNvGraphicFramePr>
            <a:graphicFrameLocks noChangeAspect="1"/>
          </p:cNvGraphicFramePr>
          <p:nvPr/>
        </p:nvGraphicFramePr>
        <p:xfrm>
          <a:off x="2828925" y="2157413"/>
          <a:ext cx="3390900" cy="927100"/>
        </p:xfrm>
        <a:graphic>
          <a:graphicData uri="http://schemas.openxmlformats.org/presentationml/2006/ole">
            <p:oleObj spid="_x0000_s953559" name="公式" r:id="rId6" imgW="3390900" imgH="927100" progId="Equation.3">
              <p:embed/>
            </p:oleObj>
          </a:graphicData>
        </a:graphic>
      </p:graphicFrame>
      <p:graphicFrame>
        <p:nvGraphicFramePr>
          <p:cNvPr id="16395" name="Object 5"/>
          <p:cNvGraphicFramePr>
            <a:graphicFrameLocks noChangeAspect="1"/>
          </p:cNvGraphicFramePr>
          <p:nvPr/>
        </p:nvGraphicFramePr>
        <p:xfrm>
          <a:off x="6324600" y="2332038"/>
          <a:ext cx="1524000" cy="633412"/>
        </p:xfrm>
        <a:graphic>
          <a:graphicData uri="http://schemas.openxmlformats.org/presentationml/2006/ole">
            <p:oleObj spid="_x0000_s953560" name="公式" r:id="rId7" imgW="1524000" imgH="635000" progId="Equation.3">
              <p:embed/>
            </p:oleObj>
          </a:graphicData>
        </a:graphic>
      </p:graphicFrame>
      <p:graphicFrame>
        <p:nvGraphicFramePr>
          <p:cNvPr id="16396" name="Object 6"/>
          <p:cNvGraphicFramePr>
            <a:graphicFrameLocks noChangeAspect="1"/>
          </p:cNvGraphicFramePr>
          <p:nvPr/>
        </p:nvGraphicFramePr>
        <p:xfrm>
          <a:off x="965200" y="3460750"/>
          <a:ext cx="3276600" cy="404813"/>
        </p:xfrm>
        <a:graphic>
          <a:graphicData uri="http://schemas.openxmlformats.org/presentationml/2006/ole">
            <p:oleObj spid="_x0000_s953561" name="公式" r:id="rId8" imgW="3276600" imgH="406400" progId="Equation.3">
              <p:embed/>
            </p:oleObj>
          </a:graphicData>
        </a:graphic>
      </p:graphicFrame>
      <p:graphicFrame>
        <p:nvGraphicFramePr>
          <p:cNvPr id="16397" name="Object 7"/>
          <p:cNvGraphicFramePr>
            <a:graphicFrameLocks noChangeAspect="1"/>
          </p:cNvGraphicFramePr>
          <p:nvPr/>
        </p:nvGraphicFramePr>
        <p:xfrm>
          <a:off x="4318000" y="3363913"/>
          <a:ext cx="3340100" cy="520700"/>
        </p:xfrm>
        <a:graphic>
          <a:graphicData uri="http://schemas.openxmlformats.org/presentationml/2006/ole">
            <p:oleObj spid="_x0000_s953562" name="公式" r:id="rId9" imgW="3340100" imgH="520700" progId="Equation.3">
              <p:embed/>
            </p:oleObj>
          </a:graphicData>
        </a:graphic>
      </p:graphicFrame>
      <p:graphicFrame>
        <p:nvGraphicFramePr>
          <p:cNvPr id="16398" name="Object 8"/>
          <p:cNvGraphicFramePr>
            <a:graphicFrameLocks noChangeAspect="1"/>
          </p:cNvGraphicFramePr>
          <p:nvPr/>
        </p:nvGraphicFramePr>
        <p:xfrm>
          <a:off x="1104900" y="4044950"/>
          <a:ext cx="2908300" cy="927100"/>
        </p:xfrm>
        <a:graphic>
          <a:graphicData uri="http://schemas.openxmlformats.org/presentationml/2006/ole">
            <p:oleObj spid="_x0000_s953563" name="公式" r:id="rId10" imgW="2908300" imgH="927100" progId="Equation.3">
              <p:embed/>
            </p:oleObj>
          </a:graphicData>
        </a:graphic>
      </p:graphicFrame>
      <p:graphicFrame>
        <p:nvGraphicFramePr>
          <p:cNvPr id="16399" name="Object 9"/>
          <p:cNvGraphicFramePr>
            <a:graphicFrameLocks noChangeAspect="1"/>
          </p:cNvGraphicFramePr>
          <p:nvPr/>
        </p:nvGraphicFramePr>
        <p:xfrm>
          <a:off x="1295400" y="5137150"/>
          <a:ext cx="2895600" cy="481013"/>
        </p:xfrm>
        <a:graphic>
          <a:graphicData uri="http://schemas.openxmlformats.org/presentationml/2006/ole">
            <p:oleObj spid="_x0000_s953564" name="公式" r:id="rId11" imgW="2895600" imgH="482600" progId="Equation.3">
              <p:embed/>
            </p:oleObj>
          </a:graphicData>
        </a:graphic>
      </p:graphicFrame>
      <p:graphicFrame>
        <p:nvGraphicFramePr>
          <p:cNvPr id="16400" name="Object 10"/>
          <p:cNvGraphicFramePr>
            <a:graphicFrameLocks noChangeAspect="1"/>
          </p:cNvGraphicFramePr>
          <p:nvPr/>
        </p:nvGraphicFramePr>
        <p:xfrm>
          <a:off x="4159250" y="5168900"/>
          <a:ext cx="3416300" cy="520700"/>
        </p:xfrm>
        <a:graphic>
          <a:graphicData uri="http://schemas.openxmlformats.org/presentationml/2006/ole">
            <p:oleObj spid="_x0000_s953565" name="公式" r:id="rId12" imgW="3416300" imgH="520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457466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2"/>
          <p:cNvSpPr txBox="1">
            <a:spLocks noChangeArrowheads="1"/>
          </p:cNvSpPr>
          <p:nvPr/>
        </p:nvSpPr>
        <p:spPr bwMode="auto">
          <a:xfrm>
            <a:off x="838200" y="3635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>
                <a:solidFill>
                  <a:srgbClr val="0000FF"/>
                </a:solidFill>
              </a:rPr>
              <a:t>   </a:t>
            </a:r>
            <a:r>
              <a:rPr lang="zh-CN" altLang="en-US" sz="2800" b="1"/>
              <a:t>求</a:t>
            </a:r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2133600" y="152400"/>
          <a:ext cx="1727200" cy="889000"/>
        </p:xfrm>
        <a:graphic>
          <a:graphicData uri="http://schemas.openxmlformats.org/presentationml/2006/ole">
            <p:oleObj spid="_x0000_s903368" name="公式" r:id="rId3" imgW="1727200" imgH="889000" progId="Equation.3">
              <p:embed/>
            </p:oleObj>
          </a:graphicData>
        </a:graphic>
      </p:graphicFrame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895350" y="14303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32097" name="Object 1025"/>
          <p:cNvGraphicFramePr>
            <a:graphicFrameLocks noChangeAspect="1"/>
          </p:cNvGraphicFramePr>
          <p:nvPr/>
        </p:nvGraphicFramePr>
        <p:xfrm>
          <a:off x="1905000" y="1219200"/>
          <a:ext cx="4483100" cy="889000"/>
        </p:xfrm>
        <a:graphic>
          <a:graphicData uri="http://schemas.openxmlformats.org/presentationml/2006/ole">
            <p:oleObj spid="_x0000_s903369" name="公式" r:id="rId4" imgW="4483100" imgH="889000" progId="Equation.3">
              <p:embed/>
            </p:oleObj>
          </a:graphicData>
        </a:graphic>
      </p:graphicFrame>
      <p:graphicFrame>
        <p:nvGraphicFramePr>
          <p:cNvPr id="132098" name="Object 1026"/>
          <p:cNvGraphicFramePr>
            <a:graphicFrameLocks noChangeAspect="1"/>
          </p:cNvGraphicFramePr>
          <p:nvPr/>
        </p:nvGraphicFramePr>
        <p:xfrm>
          <a:off x="1720850" y="2387600"/>
          <a:ext cx="1625600" cy="889000"/>
        </p:xfrm>
        <a:graphic>
          <a:graphicData uri="http://schemas.openxmlformats.org/presentationml/2006/ole">
            <p:oleObj spid="_x0000_s903370" name="公式" r:id="rId5" imgW="1625600" imgH="889000" progId="Equation.3">
              <p:embed/>
            </p:oleObj>
          </a:graphicData>
        </a:graphic>
      </p:graphicFrame>
      <p:graphicFrame>
        <p:nvGraphicFramePr>
          <p:cNvPr id="132099" name="Object 1027"/>
          <p:cNvGraphicFramePr>
            <a:graphicFrameLocks noChangeAspect="1"/>
          </p:cNvGraphicFramePr>
          <p:nvPr/>
        </p:nvGraphicFramePr>
        <p:xfrm>
          <a:off x="3384550" y="2438400"/>
          <a:ext cx="3746500" cy="889000"/>
        </p:xfrm>
        <a:graphic>
          <a:graphicData uri="http://schemas.openxmlformats.org/presentationml/2006/ole">
            <p:oleObj spid="_x0000_s903371" name="公式" r:id="rId6" imgW="3746500" imgH="889000" progId="Equation.3">
              <p:embed/>
            </p:oleObj>
          </a:graphicData>
        </a:graphic>
      </p:graphicFrame>
      <p:graphicFrame>
        <p:nvGraphicFramePr>
          <p:cNvPr id="132100" name="Object 1028"/>
          <p:cNvGraphicFramePr>
            <a:graphicFrameLocks noChangeAspect="1"/>
          </p:cNvGraphicFramePr>
          <p:nvPr/>
        </p:nvGraphicFramePr>
        <p:xfrm>
          <a:off x="1720850" y="3530600"/>
          <a:ext cx="1422400" cy="889000"/>
        </p:xfrm>
        <a:graphic>
          <a:graphicData uri="http://schemas.openxmlformats.org/presentationml/2006/ole">
            <p:oleObj spid="_x0000_s903372" name="公式" r:id="rId7" imgW="1422400" imgH="889000" progId="Equation.3">
              <p:embed/>
            </p:oleObj>
          </a:graphicData>
        </a:graphic>
      </p:graphicFrame>
      <p:graphicFrame>
        <p:nvGraphicFramePr>
          <p:cNvPr id="132101" name="Object 1029"/>
          <p:cNvGraphicFramePr>
            <a:graphicFrameLocks noChangeAspect="1"/>
          </p:cNvGraphicFramePr>
          <p:nvPr/>
        </p:nvGraphicFramePr>
        <p:xfrm>
          <a:off x="3276600" y="3581400"/>
          <a:ext cx="2133600" cy="835025"/>
        </p:xfrm>
        <a:graphic>
          <a:graphicData uri="http://schemas.openxmlformats.org/presentationml/2006/ole">
            <p:oleObj spid="_x0000_s903373" name="公式" r:id="rId8" imgW="1129810" imgH="444307" progId="Equation.3">
              <p:embed/>
            </p:oleObj>
          </a:graphicData>
        </a:graphic>
      </p:graphicFrame>
      <p:graphicFrame>
        <p:nvGraphicFramePr>
          <p:cNvPr id="132102" name="Object 1030"/>
          <p:cNvGraphicFramePr>
            <a:graphicFrameLocks noChangeAspect="1"/>
          </p:cNvGraphicFramePr>
          <p:nvPr/>
        </p:nvGraphicFramePr>
        <p:xfrm>
          <a:off x="5486400" y="3590925"/>
          <a:ext cx="2971800" cy="828675"/>
        </p:xfrm>
        <a:graphic>
          <a:graphicData uri="http://schemas.openxmlformats.org/presentationml/2006/ole">
            <p:oleObj spid="_x0000_s903374" name="公式" r:id="rId9" imgW="1586811" imgH="444307" progId="Equation.3">
              <p:embed/>
            </p:oleObj>
          </a:graphicData>
        </a:graphic>
      </p:graphicFrame>
      <p:graphicFrame>
        <p:nvGraphicFramePr>
          <p:cNvPr id="132103" name="Object 1031"/>
          <p:cNvGraphicFramePr>
            <a:graphicFrameLocks noChangeAspect="1"/>
          </p:cNvGraphicFramePr>
          <p:nvPr/>
        </p:nvGraphicFramePr>
        <p:xfrm>
          <a:off x="2546350" y="4832350"/>
          <a:ext cx="2146300" cy="571500"/>
        </p:xfrm>
        <a:graphic>
          <a:graphicData uri="http://schemas.openxmlformats.org/presentationml/2006/ole">
            <p:oleObj spid="_x0000_s903375" name="公式" r:id="rId10" imgW="2146300" imgH="571500" progId="Equation.3">
              <p:embed/>
            </p:oleObj>
          </a:graphicData>
        </a:graphic>
      </p:graphicFrame>
      <p:graphicFrame>
        <p:nvGraphicFramePr>
          <p:cNvPr id="132104" name="Object 1032"/>
          <p:cNvGraphicFramePr>
            <a:graphicFrameLocks noChangeAspect="1"/>
          </p:cNvGraphicFramePr>
          <p:nvPr/>
        </p:nvGraphicFramePr>
        <p:xfrm>
          <a:off x="4718050" y="4648200"/>
          <a:ext cx="3022600" cy="889000"/>
        </p:xfrm>
        <a:graphic>
          <a:graphicData uri="http://schemas.openxmlformats.org/presentationml/2006/ole">
            <p:oleObj spid="_x0000_s903376" name="公式" r:id="rId11" imgW="3022600" imgH="889000" progId="Equation.3">
              <p:embed/>
            </p:oleObj>
          </a:graphicData>
        </a:graphic>
      </p:graphicFrame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958850" y="4814888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一般</a:t>
            </a: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</a:rPr>
              <a:t>地，</a:t>
            </a:r>
            <a:endParaRPr lang="zh-CN" altLang="en-US" sz="2800" b="1" dirty="0">
              <a:solidFill>
                <a:srgbClr val="9900FF"/>
              </a:solidFill>
              <a:ea typeface="黑体" pitchFamily="2" charset="-122"/>
            </a:endParaRP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914400" y="55626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方法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: 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凑系数 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452082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85" grpId="0" autoUpdateAnimBg="0"/>
      <p:bldP spid="54286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026"/>
          <p:cNvSpPr txBox="1">
            <a:spLocks noChangeArrowheads="1"/>
          </p:cNvSpPr>
          <p:nvPr/>
        </p:nvSpPr>
        <p:spPr bwMode="auto">
          <a:xfrm>
            <a:off x="1214414" y="1724025"/>
            <a:ext cx="640871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</a:rPr>
              <a:t>   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       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      </a:t>
            </a:r>
            <a:r>
              <a:rPr lang="zh-CN" altLang="en-US" sz="36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作   </a:t>
            </a:r>
            <a:r>
              <a:rPr lang="zh-CN" altLang="en-US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业</a:t>
            </a:r>
            <a:r>
              <a:rPr lang="zh-CN" altLang="en-US" sz="3600" b="1" dirty="0">
                <a:solidFill>
                  <a:srgbClr val="0000FF"/>
                </a:solidFill>
              </a:rPr>
              <a:t>   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</a:rPr>
              <a:t>P260: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3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(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单数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),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4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, 6, 7,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8(1,4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).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5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2"/>
          <p:cNvSpPr txBox="1">
            <a:spLocks noChangeArrowheads="1"/>
          </p:cNvSpPr>
          <p:nvPr/>
        </p:nvSpPr>
        <p:spPr bwMode="auto">
          <a:xfrm>
            <a:off x="1295400" y="5286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>
                <a:solidFill>
                  <a:srgbClr val="0000FF"/>
                </a:solidFill>
              </a:rPr>
              <a:t>  </a:t>
            </a:r>
            <a:r>
              <a:rPr lang="zh-CN" altLang="en-US" sz="2800" b="1">
                <a:solidFill>
                  <a:schemeClr val="tx2"/>
                </a:solidFill>
              </a:rPr>
              <a:t>求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857500" y="381000"/>
          <a:ext cx="1866900" cy="889000"/>
        </p:xfrm>
        <a:graphic>
          <a:graphicData uri="http://schemas.openxmlformats.org/presentationml/2006/ole">
            <p:oleObj spid="_x0000_s904392" name="公式" r:id="rId3" imgW="1866900" imgH="889000" progId="Equation.3">
              <p:embed/>
            </p:oleObj>
          </a:graphicData>
        </a:graphic>
      </p:graphicFrame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371600" y="14541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2133600" y="1268413"/>
          <a:ext cx="1765300" cy="889000"/>
        </p:xfrm>
        <a:graphic>
          <a:graphicData uri="http://schemas.openxmlformats.org/presentationml/2006/ole">
            <p:oleObj spid="_x0000_s904393" name="公式" r:id="rId4" imgW="1765300" imgH="889000" progId="Equation.3">
              <p:embed/>
            </p:oleObj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3962400" y="1274763"/>
          <a:ext cx="2438400" cy="1435100"/>
        </p:xfrm>
        <a:graphic>
          <a:graphicData uri="http://schemas.openxmlformats.org/presentationml/2006/ole">
            <p:oleObj spid="_x0000_s904394" name="公式" r:id="rId5" imgW="2438400" imgH="1435100" progId="Equation.3">
              <p:embed/>
            </p:oleObj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1763713" y="2708275"/>
          <a:ext cx="2844800" cy="1308100"/>
        </p:xfrm>
        <a:graphic>
          <a:graphicData uri="http://schemas.openxmlformats.org/presentationml/2006/ole">
            <p:oleObj spid="_x0000_s904395" name="公式" r:id="rId6" imgW="2844800" imgH="1308100" progId="Equation.3">
              <p:embed/>
            </p:oleObj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4716463" y="2708275"/>
          <a:ext cx="2679700" cy="889000"/>
        </p:xfrm>
        <a:graphic>
          <a:graphicData uri="http://schemas.openxmlformats.org/presentationml/2006/ole">
            <p:oleObj spid="_x0000_s904396" name="公式" r:id="rId7" imgW="2666887" imgH="876219" progId="Equation.3">
              <p:embed/>
            </p:oleObj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2755900" y="4149725"/>
          <a:ext cx="2667000" cy="850900"/>
        </p:xfrm>
        <a:graphic>
          <a:graphicData uri="http://schemas.openxmlformats.org/presentationml/2006/ole">
            <p:oleObj spid="_x0000_s904397" name="Equation" r:id="rId8" imgW="2657353" imgH="838330" progId="Equation.3">
              <p:embed/>
            </p:oleObj>
          </a:graphicData>
        </a:graphic>
      </p:graphicFrame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23875" y="4222750"/>
            <a:ext cx="287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 求 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(1)</a:t>
            </a:r>
          </a:p>
        </p:txBody>
      </p:sp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5492750" y="4183063"/>
          <a:ext cx="2247900" cy="736600"/>
        </p:xfrm>
        <a:graphic>
          <a:graphicData uri="http://schemas.openxmlformats.org/presentationml/2006/ole">
            <p:oleObj spid="_x0000_s904398" name="Equation" r:id="rId9" imgW="2238237" imgH="723981" progId="Equation.3">
              <p:embed/>
            </p:oleObj>
          </a:graphicData>
        </a:graphic>
      </p:graphicFrame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1963738" y="51927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(2)</a:t>
            </a:r>
          </a:p>
        </p:txBody>
      </p:sp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2817813" y="5081588"/>
          <a:ext cx="1825625" cy="868362"/>
        </p:xfrm>
        <a:graphic>
          <a:graphicData uri="http://schemas.openxmlformats.org/presentationml/2006/ole">
            <p:oleObj spid="_x0000_s904399" name="公式" r:id="rId10" imgW="1781329" imgH="838330" progId="Equation.3">
              <p:embed/>
            </p:oleObj>
          </a:graphicData>
        </a:graphic>
      </p:graphicFrame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4894263" y="5087938"/>
          <a:ext cx="2990850" cy="839787"/>
        </p:xfrm>
        <a:graphic>
          <a:graphicData uri="http://schemas.openxmlformats.org/presentationml/2006/ole">
            <p:oleObj spid="_x0000_s904400" name="公式" r:id="rId11" imgW="1562068" imgH="4382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16284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54" grpId="0" autoUpdateAnimBg="0"/>
      <p:bldP spid="5735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762000" y="5730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>
                <a:solidFill>
                  <a:srgbClr val="0000FF"/>
                </a:solidFill>
              </a:rPr>
              <a:t>    </a:t>
            </a:r>
            <a:r>
              <a:rPr lang="zh-CN" altLang="en-US" sz="2800" b="1"/>
              <a:t>求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133600" y="361950"/>
          <a:ext cx="2590800" cy="965200"/>
        </p:xfrm>
        <a:graphic>
          <a:graphicData uri="http://schemas.openxmlformats.org/presentationml/2006/ole">
            <p:oleObj spid="_x0000_s905394" name="公式" r:id="rId3" imgW="2590800" imgH="965200" progId="Equation.3">
              <p:embed/>
            </p:oleObj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806450" y="1639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651000" y="1473200"/>
          <a:ext cx="2489200" cy="965200"/>
        </p:xfrm>
        <a:graphic>
          <a:graphicData uri="http://schemas.openxmlformats.org/presentationml/2006/ole">
            <p:oleObj spid="_x0000_s905395" name="公式" r:id="rId4" imgW="2489200" imgH="965200" progId="Equation.3">
              <p:embed/>
            </p:oleObj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4165600" y="1536700"/>
          <a:ext cx="2971800" cy="889000"/>
        </p:xfrm>
        <a:graphic>
          <a:graphicData uri="http://schemas.openxmlformats.org/presentationml/2006/ole">
            <p:oleObj spid="_x0000_s905396" name="公式" r:id="rId5" imgW="2971800" imgH="889000" progId="Equation.3">
              <p:embed/>
            </p:oleObj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638300" y="2641600"/>
          <a:ext cx="3975100" cy="889000"/>
        </p:xfrm>
        <a:graphic>
          <a:graphicData uri="http://schemas.openxmlformats.org/presentationml/2006/ole">
            <p:oleObj spid="_x0000_s905397" name="公式" r:id="rId6" imgW="3975100" imgH="889000" progId="Equation.3">
              <p:embed/>
            </p:oleObj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2489200" y="3810000"/>
          <a:ext cx="1968500" cy="330200"/>
        </p:xfrm>
        <a:graphic>
          <a:graphicData uri="http://schemas.openxmlformats.org/presentationml/2006/ole">
            <p:oleObj spid="_x0000_s905398" name="公式" r:id="rId7" imgW="1962118" imgH="323931" progId="Equation.3">
              <p:embed/>
            </p:oleObj>
          </a:graphicData>
        </a:graphic>
      </p:graphicFrame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1803400" y="3225800"/>
            <a:ext cx="0" cy="152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1651000" y="4368800"/>
          <a:ext cx="1485900" cy="889000"/>
        </p:xfrm>
        <a:graphic>
          <a:graphicData uri="http://schemas.openxmlformats.org/presentationml/2006/ole">
            <p:oleObj spid="_x0000_s905399" name="公式" r:id="rId8" imgW="1485900" imgH="889000" progId="Equation.3">
              <p:embed/>
            </p:oleObj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3200400" y="4445000"/>
          <a:ext cx="2057400" cy="804863"/>
        </p:xfrm>
        <a:graphic>
          <a:graphicData uri="http://schemas.openxmlformats.org/presentationml/2006/ole">
            <p:oleObj spid="_x0000_s905400" name="公式" r:id="rId9" imgW="1129810" imgH="444307" progId="Equation.3">
              <p:embed/>
            </p:oleObj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5257800" y="4445000"/>
          <a:ext cx="3200400" cy="792163"/>
        </p:xfrm>
        <a:graphic>
          <a:graphicData uri="http://schemas.openxmlformats.org/presentationml/2006/ole">
            <p:oleObj spid="_x0000_s905401" name="公式" r:id="rId10" imgW="1790700" imgH="444500" progId="Equation.3">
              <p:embed/>
            </p:oleObj>
          </a:graphicData>
        </a:graphic>
      </p:graphicFrame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838200" y="5410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方法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: 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直接凑 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236531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  <p:bldP spid="55305" grpId="0" animBg="1"/>
      <p:bldP spid="553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2"/>
          <p:cNvSpPr txBox="1">
            <a:spLocks noChangeArrowheads="1"/>
          </p:cNvSpPr>
          <p:nvPr/>
        </p:nvSpPr>
        <p:spPr bwMode="auto">
          <a:xfrm>
            <a:off x="9144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</a:t>
            </a:r>
            <a:r>
              <a:rPr lang="zh-CN" altLang="en-US" sz="2800" b="1" dirty="0"/>
              <a:t>求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2451100" y="736600"/>
          <a:ext cx="2578100" cy="939800"/>
        </p:xfrm>
        <a:graphic>
          <a:graphicData uri="http://schemas.openxmlformats.org/presentationml/2006/ole">
            <p:oleObj spid="_x0000_s906352" name="公式" r:id="rId3" imgW="2578100" imgH="939800" progId="Equation.3">
              <p:embed/>
            </p:oleObj>
          </a:graphicData>
        </a:graphic>
      </p:graphicFrame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990600" y="2133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33121" name="Object 1025"/>
          <p:cNvGraphicFramePr>
            <a:graphicFrameLocks noChangeAspect="1"/>
          </p:cNvGraphicFramePr>
          <p:nvPr/>
        </p:nvGraphicFramePr>
        <p:xfrm>
          <a:off x="1917700" y="1752600"/>
          <a:ext cx="3429000" cy="1130300"/>
        </p:xfrm>
        <a:graphic>
          <a:graphicData uri="http://schemas.openxmlformats.org/presentationml/2006/ole">
            <p:oleObj spid="_x0000_s906353" name="公式" r:id="rId4" imgW="3429000" imgH="1130300" progId="Equation.3">
              <p:embed/>
            </p:oleObj>
          </a:graphicData>
        </a:graphic>
      </p:graphicFrame>
      <p:graphicFrame>
        <p:nvGraphicFramePr>
          <p:cNvPr id="133122" name="Object 1026"/>
          <p:cNvGraphicFramePr>
            <a:graphicFrameLocks noChangeAspect="1"/>
          </p:cNvGraphicFramePr>
          <p:nvPr/>
        </p:nvGraphicFramePr>
        <p:xfrm>
          <a:off x="1905000" y="3086100"/>
          <a:ext cx="3073400" cy="952500"/>
        </p:xfrm>
        <a:graphic>
          <a:graphicData uri="http://schemas.openxmlformats.org/presentationml/2006/ole">
            <p:oleObj spid="_x0000_s906354" name="公式" r:id="rId5" imgW="3073400" imgH="952500" progId="Equation.3">
              <p:embed/>
            </p:oleObj>
          </a:graphicData>
        </a:graphic>
      </p:graphicFrame>
      <p:graphicFrame>
        <p:nvGraphicFramePr>
          <p:cNvPr id="133123" name="Object 1027"/>
          <p:cNvGraphicFramePr>
            <a:graphicFrameLocks noChangeAspect="1"/>
          </p:cNvGraphicFramePr>
          <p:nvPr/>
        </p:nvGraphicFramePr>
        <p:xfrm>
          <a:off x="2133600" y="4229100"/>
          <a:ext cx="2552700" cy="952500"/>
        </p:xfrm>
        <a:graphic>
          <a:graphicData uri="http://schemas.openxmlformats.org/presentationml/2006/ole">
            <p:oleObj spid="_x0000_s906355" name="公式" r:id="rId6" imgW="2552700" imgH="952500" progId="Equation.3">
              <p:embed/>
            </p:oleObj>
          </a:graphicData>
        </a:graphic>
      </p:graphicFrame>
      <p:graphicFrame>
        <p:nvGraphicFramePr>
          <p:cNvPr id="133124" name="Object 1028"/>
          <p:cNvGraphicFramePr>
            <a:graphicFrameLocks noChangeAspect="1"/>
          </p:cNvGraphicFramePr>
          <p:nvPr/>
        </p:nvGraphicFramePr>
        <p:xfrm>
          <a:off x="4724400" y="4241800"/>
          <a:ext cx="1727200" cy="660400"/>
        </p:xfrm>
        <a:graphic>
          <a:graphicData uri="http://schemas.openxmlformats.org/presentationml/2006/ole">
            <p:oleObj spid="_x0000_s906356" name="公式" r:id="rId7" imgW="1727200" imgH="660400" progId="Equation.3">
              <p:embed/>
            </p:oleObj>
          </a:graphicData>
        </a:graphic>
      </p:graphicFrame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066800" y="5410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方法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: 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直接凑 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623186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  <p:bldP spid="60425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878</Words>
  <Application>Microsoft Office PowerPoint</Application>
  <PresentationFormat>全屏显示(4:3)</PresentationFormat>
  <Paragraphs>217</Paragraphs>
  <Slides>60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60</vt:i4>
      </vt:variant>
    </vt:vector>
  </HeadingPairs>
  <TitlesOfParts>
    <vt:vector size="66" baseType="lpstr">
      <vt:lpstr>Office 主题​​</vt:lpstr>
      <vt:lpstr>公式</vt:lpstr>
      <vt:lpstr>文档</vt:lpstr>
      <vt:lpstr>Equation</vt:lpstr>
      <vt:lpstr>Document</vt:lpstr>
      <vt:lpstr>Microsoft 公式 3.0</vt:lpstr>
      <vt:lpstr>幻灯片 1</vt:lpstr>
      <vt:lpstr>一、换元积分法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2. 第二类换元法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4. 两类换元法的比较</vt:lpstr>
      <vt:lpstr>幻灯片 36</vt:lpstr>
      <vt:lpstr>幻灯片 37</vt:lpstr>
      <vt:lpstr>幻灯片 38</vt:lpstr>
      <vt:lpstr>幻灯片 39</vt:lpstr>
      <vt:lpstr>二、分部积分公式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826</cp:revision>
  <dcterms:created xsi:type="dcterms:W3CDTF">2011-08-03T11:31:34Z</dcterms:created>
  <dcterms:modified xsi:type="dcterms:W3CDTF">2017-11-26T13:06:36Z</dcterms:modified>
</cp:coreProperties>
</file>