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929" r:id="rId2"/>
    <p:sldId id="932" r:id="rId3"/>
    <p:sldId id="933" r:id="rId4"/>
    <p:sldId id="934" r:id="rId5"/>
    <p:sldId id="935" r:id="rId6"/>
    <p:sldId id="936" r:id="rId7"/>
    <p:sldId id="937" r:id="rId8"/>
    <p:sldId id="938" r:id="rId9"/>
    <p:sldId id="939" r:id="rId10"/>
    <p:sldId id="940" r:id="rId11"/>
    <p:sldId id="941" r:id="rId12"/>
    <p:sldId id="942" r:id="rId13"/>
    <p:sldId id="943" r:id="rId14"/>
    <p:sldId id="944" r:id="rId15"/>
    <p:sldId id="945" r:id="rId16"/>
    <p:sldId id="946" r:id="rId17"/>
    <p:sldId id="947" r:id="rId18"/>
    <p:sldId id="955" r:id="rId19"/>
    <p:sldId id="956" r:id="rId20"/>
    <p:sldId id="957" r:id="rId21"/>
    <p:sldId id="948" r:id="rId22"/>
    <p:sldId id="949" r:id="rId23"/>
    <p:sldId id="950" r:id="rId24"/>
    <p:sldId id="951" r:id="rId25"/>
    <p:sldId id="952" r:id="rId26"/>
    <p:sldId id="953" r:id="rId27"/>
    <p:sldId id="954" r:id="rId28"/>
    <p:sldId id="959" r:id="rId29"/>
    <p:sldId id="960" r:id="rId30"/>
    <p:sldId id="961" r:id="rId31"/>
    <p:sldId id="962" r:id="rId32"/>
    <p:sldId id="963" r:id="rId33"/>
    <p:sldId id="964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FF"/>
    <a:srgbClr val="9900FF"/>
    <a:srgbClr val="FFCCFF"/>
    <a:srgbClr val="CC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/>
    <p:restoredTop sz="95993" autoAdjust="0"/>
  </p:normalViewPr>
  <p:slideViewPr>
    <p:cSldViewPr>
      <p:cViewPr>
        <p:scale>
          <a:sx n="66" d="100"/>
          <a:sy n="66" d="100"/>
        </p:scale>
        <p:origin x="-786" y="-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emf"/><Relationship Id="rId1" Type="http://schemas.openxmlformats.org/officeDocument/2006/relationships/image" Target="../media/image97.e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image" Target="../media/image125.wmf"/><Relationship Id="rId7" Type="http://schemas.openxmlformats.org/officeDocument/2006/relationships/image" Target="../media/image129.e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emf"/><Relationship Id="rId4" Type="http://schemas.openxmlformats.org/officeDocument/2006/relationships/image" Target="../media/image126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image" Target="../media/image128.wmf"/><Relationship Id="rId7" Type="http://schemas.openxmlformats.org/officeDocument/2006/relationships/image" Target="../media/image136.e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5.wmf"/><Relationship Id="rId5" Type="http://schemas.openxmlformats.org/officeDocument/2006/relationships/image" Target="../media/image134.emf"/><Relationship Id="rId4" Type="http://schemas.openxmlformats.org/officeDocument/2006/relationships/image" Target="../media/image133.emf"/><Relationship Id="rId9" Type="http://schemas.openxmlformats.org/officeDocument/2006/relationships/image" Target="../media/image138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7" Type="http://schemas.openxmlformats.org/officeDocument/2006/relationships/image" Target="../media/image145.e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image" Target="../media/image148.wmf"/><Relationship Id="rId7" Type="http://schemas.openxmlformats.org/officeDocument/2006/relationships/image" Target="../media/image152.e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10" Type="http://schemas.openxmlformats.org/officeDocument/2006/relationships/image" Target="../media/image155.wmf"/><Relationship Id="rId4" Type="http://schemas.openxmlformats.org/officeDocument/2006/relationships/image" Target="../media/image149.wmf"/><Relationship Id="rId9" Type="http://schemas.openxmlformats.org/officeDocument/2006/relationships/image" Target="../media/image154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image" Target="../media/image140.wmf"/><Relationship Id="rId7" Type="http://schemas.openxmlformats.org/officeDocument/2006/relationships/image" Target="../media/image160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42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image" Target="../media/image164.wmf"/><Relationship Id="rId7" Type="http://schemas.openxmlformats.org/officeDocument/2006/relationships/image" Target="../media/image167.wmf"/><Relationship Id="rId2" Type="http://schemas.openxmlformats.org/officeDocument/2006/relationships/image" Target="../media/image163.wmf"/><Relationship Id="rId1" Type="http://schemas.openxmlformats.org/officeDocument/2006/relationships/image" Target="../media/image162.e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5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58.wmf"/><Relationship Id="rId5" Type="http://schemas.openxmlformats.org/officeDocument/2006/relationships/image" Target="../media/image172.wmf"/><Relationship Id="rId4" Type="http://schemas.openxmlformats.org/officeDocument/2006/relationships/image" Target="../media/image17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7" Type="http://schemas.openxmlformats.org/officeDocument/2006/relationships/image" Target="../media/image180.wmf"/><Relationship Id="rId2" Type="http://schemas.openxmlformats.org/officeDocument/2006/relationships/image" Target="../media/image175.emf"/><Relationship Id="rId1" Type="http://schemas.openxmlformats.org/officeDocument/2006/relationships/image" Target="../media/image174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3" Type="http://schemas.openxmlformats.org/officeDocument/2006/relationships/image" Target="../media/image183.wmf"/><Relationship Id="rId7" Type="http://schemas.openxmlformats.org/officeDocument/2006/relationships/image" Target="../media/image186.wmf"/><Relationship Id="rId2" Type="http://schemas.openxmlformats.org/officeDocument/2006/relationships/image" Target="../media/image182.wmf"/><Relationship Id="rId1" Type="http://schemas.openxmlformats.org/officeDocument/2006/relationships/image" Target="../media/image181.emf"/><Relationship Id="rId6" Type="http://schemas.openxmlformats.org/officeDocument/2006/relationships/image" Target="../media/image185.wmf"/><Relationship Id="rId5" Type="http://schemas.openxmlformats.org/officeDocument/2006/relationships/image" Target="../media/image184.wmf"/><Relationship Id="rId4" Type="http://schemas.openxmlformats.org/officeDocument/2006/relationships/image" Target="../media/image18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30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Relationship Id="rId14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7.wmf"/><Relationship Id="rId5" Type="http://schemas.openxmlformats.org/officeDocument/2006/relationships/image" Target="../media/image51.wmf"/><Relationship Id="rId4" Type="http://schemas.openxmlformats.org/officeDocument/2006/relationships/image" Target="../media/image5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2017-12-3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2017-12-3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2017-12-3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272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2017-12-3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2017-12-3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2017-12-3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2017-12-3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2017-12-3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2017-12-3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2017-12-3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2017-12-3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Microsoft_Office_Word_97_-_2003___3.doc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3.bin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Relationship Id="rId9" Type="http://schemas.openxmlformats.org/officeDocument/2006/relationships/oleObject" Target="../embeddings/oleObject6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0.bin"/><Relationship Id="rId5" Type="http://schemas.openxmlformats.org/officeDocument/2006/relationships/oleObject" Target="../embeddings/oleObject69.bin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68.bin"/><Relationship Id="rId9" Type="http://schemas.openxmlformats.org/officeDocument/2006/relationships/oleObject" Target="../embeddings/oleObject7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8.bin"/><Relationship Id="rId5" Type="http://schemas.openxmlformats.org/officeDocument/2006/relationships/oleObject" Target="../embeddings/oleObject77.bin"/><Relationship Id="rId4" Type="http://schemas.openxmlformats.org/officeDocument/2006/relationships/oleObject" Target="../embeddings/oleObject7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3.bin"/><Relationship Id="rId5" Type="http://schemas.openxmlformats.org/officeDocument/2006/relationships/oleObject" Target="../embeddings/oleObject82.bin"/><Relationship Id="rId10" Type="http://schemas.openxmlformats.org/officeDocument/2006/relationships/oleObject" Target="../embeddings/oleObject87.bin"/><Relationship Id="rId4" Type="http://schemas.openxmlformats.org/officeDocument/2006/relationships/oleObject" Target="../embeddings/oleObject81.bin"/><Relationship Id="rId9" Type="http://schemas.openxmlformats.org/officeDocument/2006/relationships/oleObject" Target="../embeddings/oleObject8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4" Type="http://schemas.openxmlformats.org/officeDocument/2006/relationships/oleObject" Target="../embeddings/oleObject8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96.bin"/><Relationship Id="rId5" Type="http://schemas.openxmlformats.org/officeDocument/2006/relationships/oleObject" Target="../embeddings/oleObject95.bin"/><Relationship Id="rId4" Type="http://schemas.openxmlformats.org/officeDocument/2006/relationships/oleObject" Target="../embeddings/oleObject9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01.bin"/><Relationship Id="rId5" Type="http://schemas.openxmlformats.org/officeDocument/2006/relationships/oleObject" Target="../embeddings/oleObject100.bin"/><Relationship Id="rId4" Type="http://schemas.openxmlformats.org/officeDocument/2006/relationships/oleObject" Target="../embeddings/oleObject9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06.bin"/><Relationship Id="rId5" Type="http://schemas.openxmlformats.org/officeDocument/2006/relationships/oleObject" Target="../embeddings/oleObject105.bin"/><Relationship Id="rId10" Type="http://schemas.openxmlformats.org/officeDocument/2006/relationships/oleObject" Target="../embeddings/oleObject110.bin"/><Relationship Id="rId4" Type="http://schemas.openxmlformats.org/officeDocument/2006/relationships/oleObject" Target="../embeddings/oleObject104.bin"/><Relationship Id="rId9" Type="http://schemas.openxmlformats.org/officeDocument/2006/relationships/oleObject" Target="../embeddings/oleObject10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__1.doc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14.bin"/><Relationship Id="rId5" Type="http://schemas.openxmlformats.org/officeDocument/2006/relationships/oleObject" Target="../embeddings/oleObject113.bin"/><Relationship Id="rId10" Type="http://schemas.openxmlformats.org/officeDocument/2006/relationships/oleObject" Target="../embeddings/oleObject118.bin"/><Relationship Id="rId4" Type="http://schemas.openxmlformats.org/officeDocument/2006/relationships/oleObject" Target="../embeddings/oleObject112.bin"/><Relationship Id="rId9" Type="http://schemas.openxmlformats.org/officeDocument/2006/relationships/oleObject" Target="../embeddings/oleObject11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22.bin"/><Relationship Id="rId5" Type="http://schemas.openxmlformats.org/officeDocument/2006/relationships/oleObject" Target="../embeddings/oleObject121.bin"/><Relationship Id="rId10" Type="http://schemas.openxmlformats.org/officeDocument/2006/relationships/oleObject" Target="../embeddings/oleObject126.bin"/><Relationship Id="rId4" Type="http://schemas.openxmlformats.org/officeDocument/2006/relationships/oleObject" Target="../embeddings/oleObject120.bin"/><Relationship Id="rId9" Type="http://schemas.openxmlformats.org/officeDocument/2006/relationships/oleObject" Target="../embeddings/oleObject12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30.bin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29.bin"/><Relationship Id="rId10" Type="http://schemas.openxmlformats.org/officeDocument/2006/relationships/oleObject" Target="../embeddings/oleObject134.bin"/><Relationship Id="rId4" Type="http://schemas.openxmlformats.org/officeDocument/2006/relationships/oleObject" Target="../embeddings/oleObject128.bin"/><Relationship Id="rId9" Type="http://schemas.openxmlformats.org/officeDocument/2006/relationships/oleObject" Target="../embeddings/oleObject13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39.bin"/><Relationship Id="rId5" Type="http://schemas.openxmlformats.org/officeDocument/2006/relationships/oleObject" Target="../embeddings/oleObject138.bin"/><Relationship Id="rId4" Type="http://schemas.openxmlformats.org/officeDocument/2006/relationships/oleObject" Target="../embeddings/oleObject137.bin"/><Relationship Id="rId9" Type="http://schemas.openxmlformats.org/officeDocument/2006/relationships/oleObject" Target="../embeddings/oleObject14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7.bin"/><Relationship Id="rId12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46.bin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oleObject145.bin"/><Relationship Id="rId10" Type="http://schemas.openxmlformats.org/officeDocument/2006/relationships/oleObject" Target="../embeddings/oleObject150.bin"/><Relationship Id="rId4" Type="http://schemas.openxmlformats.org/officeDocument/2006/relationships/oleObject" Target="../embeddings/oleObject144.bin"/><Relationship Id="rId9" Type="http://schemas.openxmlformats.org/officeDocument/2006/relationships/oleObject" Target="../embeddings/oleObject14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8.bin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56.bin"/><Relationship Id="rId5" Type="http://schemas.openxmlformats.org/officeDocument/2006/relationships/oleObject" Target="../embeddings/oleObject155.bin"/><Relationship Id="rId10" Type="http://schemas.openxmlformats.org/officeDocument/2006/relationships/oleObject" Target="../embeddings/oleObject160.bin"/><Relationship Id="rId4" Type="http://schemas.openxmlformats.org/officeDocument/2006/relationships/oleObject" Target="../embeddings/oleObject154.bin"/><Relationship Id="rId9" Type="http://schemas.openxmlformats.org/officeDocument/2006/relationships/oleObject" Target="../embeddings/oleObject15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6.bin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64.bin"/><Relationship Id="rId5" Type="http://schemas.openxmlformats.org/officeDocument/2006/relationships/oleObject" Target="../embeddings/oleObject163.bin"/><Relationship Id="rId10" Type="http://schemas.openxmlformats.org/officeDocument/2006/relationships/oleObject" Target="../embeddings/oleObject168.bin"/><Relationship Id="rId4" Type="http://schemas.openxmlformats.org/officeDocument/2006/relationships/oleObject" Target="../embeddings/oleObject162.bin"/><Relationship Id="rId9" Type="http://schemas.openxmlformats.org/officeDocument/2006/relationships/oleObject" Target="../embeddings/oleObject16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72.bin"/><Relationship Id="rId5" Type="http://schemas.openxmlformats.org/officeDocument/2006/relationships/oleObject" Target="../embeddings/oleObject171.bin"/><Relationship Id="rId4" Type="http://schemas.openxmlformats.org/officeDocument/2006/relationships/oleObject" Target="../embeddings/oleObject170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0.bin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78.bin"/><Relationship Id="rId5" Type="http://schemas.openxmlformats.org/officeDocument/2006/relationships/oleObject" Target="../embeddings/oleObject177.bin"/><Relationship Id="rId4" Type="http://schemas.openxmlformats.org/officeDocument/2006/relationships/oleObject" Target="../embeddings/oleObject176.bin"/><Relationship Id="rId9" Type="http://schemas.openxmlformats.org/officeDocument/2006/relationships/oleObject" Target="../embeddings/oleObject181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7.bin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85.bin"/><Relationship Id="rId11" Type="http://schemas.openxmlformats.org/officeDocument/2006/relationships/oleObject" Target="../embeddings/oleObject190.bin"/><Relationship Id="rId5" Type="http://schemas.openxmlformats.org/officeDocument/2006/relationships/oleObject" Target="../embeddings/oleObject184.bin"/><Relationship Id="rId10" Type="http://schemas.openxmlformats.org/officeDocument/2006/relationships/oleObject" Target="../embeddings/oleObject189.bin"/><Relationship Id="rId4" Type="http://schemas.openxmlformats.org/officeDocument/2006/relationships/oleObject" Target="../embeddings/oleObject183.bin"/><Relationship Id="rId9" Type="http://schemas.openxmlformats.org/officeDocument/2006/relationships/oleObject" Target="../embeddings/oleObject18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7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Relationship Id="rId14" Type="http://schemas.openxmlformats.org/officeDocument/2006/relationships/oleObject" Target="../embeddings/oleObject2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Microsoft_Office_Word_97_-_2003___2.doc"/><Relationship Id="rId4" Type="http://schemas.openxmlformats.org/officeDocument/2006/relationships/oleObject" Target="../embeddings/oleObject4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9805" y="116632"/>
            <a:ext cx="8288659" cy="1575172"/>
          </a:xfrm>
          <a:prstGeom prst="rect">
            <a:avLst/>
          </a:prstGeom>
          <a:noFill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4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        第</a:t>
            </a:r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三</a:t>
            </a:r>
            <a:r>
              <a:rPr lang="zh-CN" altLang="en-US" sz="4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节   </a:t>
            </a:r>
            <a:endParaRPr lang="en-US" altLang="zh-CN" sz="4800" b="1" dirty="0" smtClean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/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有理函数的不定积分及其应用</a:t>
            </a:r>
            <a:endParaRPr lang="zh-CN" altLang="en-US" sz="4800" b="1" dirty="0" smtClean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555776" y="2915791"/>
            <a:ext cx="6372944" cy="657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4000" b="1" dirty="0">
                <a:solidFill>
                  <a:srgbClr val="9900FF"/>
                </a:solidFill>
                <a:latin typeface="隶书" pitchFamily="49" charset="-122"/>
                <a:ea typeface="隶书" pitchFamily="49" charset="-122"/>
              </a:rPr>
              <a:t>二、可化为有理函数</a:t>
            </a:r>
            <a:r>
              <a:rPr lang="zh-CN" altLang="en-US" sz="4000" b="1" dirty="0" smtClean="0">
                <a:solidFill>
                  <a:srgbClr val="9900FF"/>
                </a:solidFill>
                <a:latin typeface="隶书" pitchFamily="49" charset="-122"/>
                <a:ea typeface="隶书" pitchFamily="49" charset="-122"/>
              </a:rPr>
              <a:t>的积分</a:t>
            </a:r>
            <a:endParaRPr lang="zh-CN" altLang="en-US" sz="4000" b="1" dirty="0">
              <a:solidFill>
                <a:srgbClr val="9900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575320" y="1979612"/>
            <a:ext cx="6165032" cy="7921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zh-CN" altLang="en-US" sz="4000" b="1" baseline="0" dirty="0">
                <a:solidFill>
                  <a:srgbClr val="9900FF"/>
                </a:solidFill>
                <a:latin typeface="隶书" pitchFamily="49" charset="-122"/>
                <a:ea typeface="隶书" pitchFamily="49" charset="-122"/>
              </a:rPr>
              <a:t>一</a:t>
            </a:r>
            <a:r>
              <a:rPr lang="zh-CN" altLang="en-US" sz="4000" b="1" dirty="0">
                <a:solidFill>
                  <a:srgbClr val="9900FF"/>
                </a:solidFill>
                <a:latin typeface="隶书" pitchFamily="49" charset="-122"/>
                <a:ea typeface="隶书" pitchFamily="49" charset="-122"/>
              </a:rPr>
              <a:t>、有理函数</a:t>
            </a:r>
            <a:r>
              <a:rPr lang="zh-CN" altLang="en-US" sz="4000" b="1" dirty="0" smtClean="0">
                <a:solidFill>
                  <a:srgbClr val="9900FF"/>
                </a:solidFill>
                <a:latin typeface="隶书" pitchFamily="49" charset="-122"/>
                <a:ea typeface="隶书" pitchFamily="49" charset="-122"/>
              </a:rPr>
              <a:t>的积分</a:t>
            </a:r>
            <a:endParaRPr lang="zh-CN" altLang="en-US" sz="4000" b="1" baseline="0" dirty="0">
              <a:solidFill>
                <a:srgbClr val="9900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619697" y="4149080"/>
            <a:ext cx="6120655" cy="1368425"/>
          </a:xfrm>
          <a:prstGeom prst="rect">
            <a:avLst/>
          </a:prstGeom>
          <a:solidFill>
            <a:srgbClr val="CCFF99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rgbClr val="9900FF"/>
                </a:solidFill>
                <a:ea typeface="楷体_GB2312" pitchFamily="49" charset="-122"/>
              </a:rPr>
              <a:t>重点：特殊类型函数的积分方法</a:t>
            </a:r>
          </a:p>
          <a:p>
            <a:r>
              <a:rPr lang="zh-CN" altLang="en-US" sz="3200" b="1" dirty="0">
                <a:solidFill>
                  <a:srgbClr val="9900FF"/>
                </a:solidFill>
                <a:ea typeface="楷体_GB2312" pitchFamily="49" charset="-122"/>
              </a:rPr>
              <a:t>难点：各种积分法的灵活应用</a:t>
            </a:r>
          </a:p>
        </p:txBody>
      </p:sp>
    </p:spTree>
    <p:extLst>
      <p:ext uri="{BB962C8B-B14F-4D97-AF65-F5344CB8AC3E}">
        <p14:creationId xmlns="" xmlns:p14="http://schemas.microsoft.com/office/powerpoint/2010/main" val="188606797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4" name="Group 2"/>
          <p:cNvGrpSpPr>
            <a:grpSpLocks/>
          </p:cNvGrpSpPr>
          <p:nvPr/>
        </p:nvGrpSpPr>
        <p:grpSpPr bwMode="auto">
          <a:xfrm>
            <a:off x="533400" y="549275"/>
            <a:ext cx="7010400" cy="1052513"/>
            <a:chOff x="624" y="720"/>
            <a:chExt cx="4416" cy="663"/>
          </a:xfrm>
        </p:grpSpPr>
        <p:sp>
          <p:nvSpPr>
            <p:cNvPr id="9228" name="Text Box 3"/>
            <p:cNvSpPr txBox="1">
              <a:spLocks noChangeArrowheads="1"/>
            </p:cNvSpPr>
            <p:nvPr/>
          </p:nvSpPr>
          <p:spPr bwMode="auto">
            <a:xfrm>
              <a:off x="624" y="720"/>
              <a:ext cx="44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9933FF"/>
                  </a:solidFill>
                </a:rPr>
                <a:t>（</a:t>
              </a:r>
              <a:r>
                <a:rPr lang="en-US" altLang="zh-CN" sz="2800" b="1" dirty="0">
                  <a:solidFill>
                    <a:srgbClr val="9933FF"/>
                  </a:solidFill>
                </a:rPr>
                <a:t>2</a:t>
              </a:r>
              <a:r>
                <a:rPr lang="zh-CN" altLang="en-US" sz="2800" b="1" dirty="0">
                  <a:solidFill>
                    <a:srgbClr val="9933FF"/>
                  </a:solidFill>
                </a:rPr>
                <a:t>）</a:t>
              </a:r>
              <a:r>
                <a:rPr lang="zh-CN" altLang="en-US" sz="2800" b="1" dirty="0"/>
                <a:t>分母中若有因式                          ，其中</a:t>
              </a:r>
            </a:p>
          </p:txBody>
        </p:sp>
        <p:graphicFrame>
          <p:nvGraphicFramePr>
            <p:cNvPr id="9222" name="Object 4"/>
            <p:cNvGraphicFramePr>
              <a:graphicFrameLocks noChangeAspect="1"/>
            </p:cNvGraphicFramePr>
            <p:nvPr/>
          </p:nvGraphicFramePr>
          <p:xfrm>
            <a:off x="2880" y="720"/>
            <a:ext cx="1392" cy="311"/>
          </p:xfrm>
          <a:graphic>
            <a:graphicData uri="http://schemas.openxmlformats.org/presentationml/2006/ole">
              <p:oleObj spid="_x0000_s964706" name="公式" r:id="rId3" imgW="2209800" imgH="495300" progId="Equation.3">
                <p:embed/>
              </p:oleObj>
            </a:graphicData>
          </a:graphic>
        </p:graphicFrame>
        <p:sp>
          <p:nvSpPr>
            <p:cNvPr id="9229" name="Rectangle 5"/>
            <p:cNvSpPr>
              <a:spLocks noChangeArrowheads="1"/>
            </p:cNvSpPr>
            <p:nvPr/>
          </p:nvSpPr>
          <p:spPr bwMode="auto">
            <a:xfrm>
              <a:off x="2448" y="1056"/>
              <a:ext cx="12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则分解后为</a:t>
              </a:r>
            </a:p>
          </p:txBody>
        </p:sp>
        <p:graphicFrame>
          <p:nvGraphicFramePr>
            <p:cNvPr id="9223" name="Object 6"/>
            <p:cNvGraphicFramePr>
              <a:graphicFrameLocks noChangeAspect="1"/>
            </p:cNvGraphicFramePr>
            <p:nvPr/>
          </p:nvGraphicFramePr>
          <p:xfrm>
            <a:off x="1248" y="1056"/>
            <a:ext cx="1104" cy="311"/>
          </p:xfrm>
          <a:graphic>
            <a:graphicData uri="http://schemas.openxmlformats.org/presentationml/2006/ole">
              <p:oleObj spid="_x0000_s964707" name="公式" r:id="rId4" imgW="1752600" imgH="495300" progId="Equation.3">
                <p:embed/>
              </p:oleObj>
            </a:graphicData>
          </a:graphic>
        </p:graphicFrame>
      </p:grpSp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838200" y="1817688"/>
          <a:ext cx="7913688" cy="965200"/>
        </p:xfrm>
        <a:graphic>
          <a:graphicData uri="http://schemas.openxmlformats.org/presentationml/2006/ole">
            <p:oleObj spid="_x0000_s964708" name="公式" r:id="rId5" imgW="7912100" imgH="965200" progId="Equation.3">
              <p:embed/>
            </p:oleObj>
          </a:graphicData>
        </a:graphic>
      </p:graphicFrame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952500" y="3113088"/>
          <a:ext cx="6115050" cy="704850"/>
        </p:xfrm>
        <a:graphic>
          <a:graphicData uri="http://schemas.openxmlformats.org/presentationml/2006/ole">
            <p:oleObj spid="_x0000_s964709" name="文档" r:id="rId6" imgW="6131560" imgH="706120" progId="Word.Document.8">
              <p:embed/>
            </p:oleObj>
          </a:graphicData>
        </a:graphic>
      </p:graphicFrame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914400" y="40465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特殊地：</a:t>
            </a:r>
          </a:p>
        </p:txBody>
      </p:sp>
      <p:graphicFrame>
        <p:nvGraphicFramePr>
          <p:cNvPr id="66570" name="Object 10"/>
          <p:cNvGraphicFramePr>
            <a:graphicFrameLocks noChangeAspect="1"/>
          </p:cNvGraphicFramePr>
          <p:nvPr/>
        </p:nvGraphicFramePr>
        <p:xfrm>
          <a:off x="2355850" y="4168775"/>
          <a:ext cx="889000" cy="392113"/>
        </p:xfrm>
        <a:graphic>
          <a:graphicData uri="http://schemas.openxmlformats.org/presentationml/2006/ole">
            <p:oleObj spid="_x0000_s964710" name="公式" r:id="rId7" imgW="888614" imgH="393529" progId="Equation.3">
              <p:embed/>
            </p:oleObj>
          </a:graphicData>
        </a:graphic>
      </p:graphicFrame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3314700" y="4046538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分解后为</a:t>
            </a:r>
          </a:p>
        </p:txBody>
      </p:sp>
      <p:graphicFrame>
        <p:nvGraphicFramePr>
          <p:cNvPr id="66572" name="Object 12"/>
          <p:cNvGraphicFramePr>
            <a:graphicFrameLocks noChangeAspect="1"/>
          </p:cNvGraphicFramePr>
          <p:nvPr/>
        </p:nvGraphicFramePr>
        <p:xfrm>
          <a:off x="4864100" y="3843338"/>
          <a:ext cx="1943100" cy="965200"/>
        </p:xfrm>
        <a:graphic>
          <a:graphicData uri="http://schemas.openxmlformats.org/presentationml/2006/ole">
            <p:oleObj spid="_x0000_s964711" name="公式" r:id="rId8" imgW="1943100" imgH="9652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65489297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9" grpId="0" autoUpdateAnimBg="0"/>
      <p:bldP spid="6657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Text Box 2"/>
          <p:cNvSpPr txBox="1">
            <a:spLocks noChangeArrowheads="1"/>
          </p:cNvSpPr>
          <p:nvPr/>
        </p:nvSpPr>
        <p:spPr bwMode="auto">
          <a:xfrm>
            <a:off x="914400" y="987896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说明</a:t>
            </a:r>
          </a:p>
        </p:txBody>
      </p:sp>
      <p:sp>
        <p:nvSpPr>
          <p:cNvPr id="10249" name="Text Box 3"/>
          <p:cNvSpPr txBox="1">
            <a:spLocks noChangeArrowheads="1"/>
          </p:cNvSpPr>
          <p:nvPr/>
        </p:nvSpPr>
        <p:spPr bwMode="auto">
          <a:xfrm>
            <a:off x="1863725" y="989484"/>
            <a:ext cx="6400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将有理函数化为部分分式之和后，只有三类情况出现：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14400" y="2100734"/>
            <a:ext cx="2559050" cy="519112"/>
            <a:chOff x="816" y="1333"/>
            <a:chExt cx="1612" cy="327"/>
          </a:xfrm>
        </p:grpSpPr>
        <p:graphicFrame>
          <p:nvGraphicFramePr>
            <p:cNvPr id="10247" name="Object 4"/>
            <p:cNvGraphicFramePr>
              <a:graphicFrameLocks noChangeAspect="1"/>
            </p:cNvGraphicFramePr>
            <p:nvPr/>
          </p:nvGraphicFramePr>
          <p:xfrm>
            <a:off x="816" y="1392"/>
            <a:ext cx="279" cy="255"/>
          </p:xfrm>
          <a:graphic>
            <a:graphicData uri="http://schemas.openxmlformats.org/presentationml/2006/ole">
              <p:oleObj spid="_x0000_s965730" name="公式" r:id="rId3" imgW="444114" imgH="406048" progId="Equation.3">
                <p:embed/>
              </p:oleObj>
            </a:graphicData>
          </a:graphic>
        </p:graphicFrame>
        <p:sp>
          <p:nvSpPr>
            <p:cNvPr id="10255" name="Text Box 5"/>
            <p:cNvSpPr txBox="1">
              <a:spLocks noChangeArrowheads="1"/>
            </p:cNvSpPr>
            <p:nvPr/>
          </p:nvSpPr>
          <p:spPr bwMode="auto">
            <a:xfrm>
              <a:off x="1084" y="1333"/>
              <a:ext cx="13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多项式；</a:t>
              </a:r>
            </a:p>
          </p:txBody>
        </p:sp>
      </p:grpSp>
      <p:graphicFrame>
        <p:nvGraphicFramePr>
          <p:cNvPr id="194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05701460"/>
              </p:ext>
            </p:extLst>
          </p:nvPr>
        </p:nvGraphicFramePr>
        <p:xfrm>
          <a:off x="2990850" y="1928802"/>
          <a:ext cx="2057400" cy="965200"/>
        </p:xfrm>
        <a:graphic>
          <a:graphicData uri="http://schemas.openxmlformats.org/presentationml/2006/ole">
            <p:oleObj spid="_x0000_s965731" name="公式" r:id="rId4" imgW="2057400" imgH="965200" progId="Equation.3">
              <p:embed/>
            </p:oleObj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54053183"/>
              </p:ext>
            </p:extLst>
          </p:nvPr>
        </p:nvGraphicFramePr>
        <p:xfrm>
          <a:off x="5357818" y="1928802"/>
          <a:ext cx="3022600" cy="965200"/>
        </p:xfrm>
        <a:graphic>
          <a:graphicData uri="http://schemas.openxmlformats.org/presentationml/2006/ole">
            <p:oleObj spid="_x0000_s965732" name="公式" r:id="rId5" imgW="3022600" imgH="965200" progId="Equation.3">
              <p:embed/>
            </p:oleObj>
          </a:graphicData>
        </a:graphic>
      </p:graphicFrame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838200" y="3288184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讨论积分</a:t>
            </a:r>
          </a:p>
        </p:txBody>
      </p:sp>
      <p:graphicFrame>
        <p:nvGraphicFramePr>
          <p:cNvPr id="194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08607286"/>
              </p:ext>
            </p:extLst>
          </p:nvPr>
        </p:nvGraphicFramePr>
        <p:xfrm>
          <a:off x="2311400" y="3045296"/>
          <a:ext cx="3009900" cy="965200"/>
        </p:xfrm>
        <a:graphic>
          <a:graphicData uri="http://schemas.openxmlformats.org/presentationml/2006/ole">
            <p:oleObj spid="_x0000_s965733" name="公式" r:id="rId6" imgW="3009900" imgH="965200" progId="Equation.3">
              <p:embed/>
            </p:oleObj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74498482"/>
              </p:ext>
            </p:extLst>
          </p:nvPr>
        </p:nvGraphicFramePr>
        <p:xfrm>
          <a:off x="838200" y="4112096"/>
          <a:ext cx="5473700" cy="1041400"/>
        </p:xfrm>
        <a:graphic>
          <a:graphicData uri="http://schemas.openxmlformats.org/presentationml/2006/ole">
            <p:oleObj spid="_x0000_s965734" name="公式" r:id="rId7" imgW="5473700" imgH="1041400" progId="Equation.3">
              <p:embed/>
            </p:oleObj>
          </a:graphicData>
        </a:graphic>
      </p:graphicFrame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371600" y="5204296"/>
            <a:ext cx="1981200" cy="889000"/>
            <a:chOff x="816" y="3360"/>
            <a:chExt cx="1248" cy="560"/>
          </a:xfrm>
        </p:grpSpPr>
        <p:sp>
          <p:nvSpPr>
            <p:cNvPr id="10254" name="Text Box 12"/>
            <p:cNvSpPr txBox="1">
              <a:spLocks noChangeArrowheads="1"/>
            </p:cNvSpPr>
            <p:nvPr/>
          </p:nvSpPr>
          <p:spPr bwMode="auto">
            <a:xfrm>
              <a:off x="816" y="3456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令</a:t>
              </a:r>
            </a:p>
          </p:txBody>
        </p:sp>
        <p:graphicFrame>
          <p:nvGraphicFramePr>
            <p:cNvPr id="10246" name="Object 13"/>
            <p:cNvGraphicFramePr>
              <a:graphicFrameLocks noChangeAspect="1"/>
            </p:cNvGraphicFramePr>
            <p:nvPr/>
          </p:nvGraphicFramePr>
          <p:xfrm>
            <a:off x="1168" y="3360"/>
            <a:ext cx="896" cy="560"/>
          </p:xfrm>
          <a:graphic>
            <a:graphicData uri="http://schemas.openxmlformats.org/presentationml/2006/ole">
              <p:oleObj spid="_x0000_s965735" name="公式" r:id="rId8" imgW="1422400" imgH="889000" progId="Equation.3">
                <p:embed/>
              </p:oleObj>
            </a:graphicData>
          </a:graphic>
        </p:graphicFrame>
      </p:grpSp>
      <p:sp>
        <p:nvSpPr>
          <p:cNvPr id="19476" name="Line 20"/>
          <p:cNvSpPr>
            <a:spLocks noChangeShapeType="1"/>
          </p:cNvSpPr>
          <p:nvPr/>
        </p:nvSpPr>
        <p:spPr bwMode="auto">
          <a:xfrm>
            <a:off x="3657600" y="5255096"/>
            <a:ext cx="9144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23528" y="389607"/>
            <a:ext cx="763284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9933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800" b="1" dirty="0" smtClean="0">
                <a:solidFill>
                  <a:srgbClr val="9933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利用</a:t>
            </a:r>
            <a:r>
              <a:rPr lang="zh-CN" altLang="en-US" sz="28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待定系数法将</a:t>
            </a:r>
            <a:r>
              <a:rPr lang="zh-CN" altLang="en-US" sz="2800" b="1" dirty="0">
                <a:solidFill>
                  <a:srgbClr val="9933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真分式化为部分分式之和</a:t>
            </a:r>
          </a:p>
        </p:txBody>
      </p:sp>
    </p:spTree>
    <p:extLst>
      <p:ext uri="{BB962C8B-B14F-4D97-AF65-F5344CB8AC3E}">
        <p14:creationId xmlns="" xmlns:p14="http://schemas.microsoft.com/office/powerpoint/2010/main" val="212911564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 autoUpdateAnimBg="0"/>
      <p:bldP spid="194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1676400" y="1885950"/>
          <a:ext cx="1905000" cy="927100"/>
        </p:xfrm>
        <a:graphic>
          <a:graphicData uri="http://schemas.openxmlformats.org/presentationml/2006/ole">
            <p:oleObj spid="_x0000_s966770" name="公式" r:id="rId3" imgW="1905000" imgH="927100" progId="Equation.3">
              <p:embed/>
            </p:oleObj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3975100" y="1930400"/>
          <a:ext cx="2019300" cy="889000"/>
        </p:xfrm>
        <a:graphic>
          <a:graphicData uri="http://schemas.openxmlformats.org/presentationml/2006/ole">
            <p:oleObj spid="_x0000_s966771" name="公式" r:id="rId4" imgW="2019300" imgH="889000" progId="Equation.3">
              <p:embed/>
            </p:oleObj>
          </a:graphicData>
        </a:graphic>
      </p:graphicFrame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838200" y="20970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则</a:t>
            </a: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939800" y="3048000"/>
          <a:ext cx="3213100" cy="965200"/>
        </p:xfrm>
        <a:graphic>
          <a:graphicData uri="http://schemas.openxmlformats.org/presentationml/2006/ole">
            <p:oleObj spid="_x0000_s966772" name="公式" r:id="rId5" imgW="3213100" imgH="965200" progId="Equation.3">
              <p:embed/>
            </p:oleObj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1219200" y="4324350"/>
          <a:ext cx="2400300" cy="965200"/>
        </p:xfrm>
        <a:graphic>
          <a:graphicData uri="http://schemas.openxmlformats.org/presentationml/2006/ole">
            <p:oleObj spid="_x0000_s966773" name="公式" r:id="rId6" imgW="2400300" imgH="965200" progId="Equation.3">
              <p:embed/>
            </p:oleObj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3708400" y="4330700"/>
          <a:ext cx="2387600" cy="965200"/>
        </p:xfrm>
        <a:graphic>
          <a:graphicData uri="http://schemas.openxmlformats.org/presentationml/2006/ole">
            <p:oleObj spid="_x0000_s966774" name="公式" r:id="rId7" imgW="2387600" imgH="965200" progId="Equation.3">
              <p:embed/>
            </p:oleObj>
          </a:graphicData>
        </a:graphic>
      </p:graphicFrame>
      <p:graphicFrame>
        <p:nvGraphicFramePr>
          <p:cNvPr id="11271" name="Object 14"/>
          <p:cNvGraphicFramePr>
            <a:graphicFrameLocks noChangeAspect="1"/>
          </p:cNvGraphicFramePr>
          <p:nvPr/>
        </p:nvGraphicFramePr>
        <p:xfrm>
          <a:off x="1481138" y="1192213"/>
          <a:ext cx="3289300" cy="481012"/>
        </p:xfrm>
        <a:graphic>
          <a:graphicData uri="http://schemas.openxmlformats.org/presentationml/2006/ole">
            <p:oleObj spid="_x0000_s966775" name="公式" r:id="rId8" imgW="3289300" imgH="482600" progId="Equation.3">
              <p:embed/>
            </p:oleObj>
          </a:graphicData>
        </a:graphic>
      </p:graphicFrame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5257800" y="1295400"/>
          <a:ext cx="2832100" cy="392113"/>
        </p:xfrm>
        <a:graphic>
          <a:graphicData uri="http://schemas.openxmlformats.org/presentationml/2006/ole">
            <p:oleObj spid="_x0000_s966776" name="公式" r:id="rId9" imgW="2832100" imgH="393700" progId="Equation.3">
              <p:embed/>
            </p:oleObj>
          </a:graphicData>
        </a:graphic>
      </p:graphicFrame>
      <p:sp>
        <p:nvSpPr>
          <p:cNvPr id="11274" name="Text Box 16"/>
          <p:cNvSpPr txBox="1">
            <a:spLocks noChangeArrowheads="1"/>
          </p:cNvSpPr>
          <p:nvPr/>
        </p:nvSpPr>
        <p:spPr bwMode="auto">
          <a:xfrm>
            <a:off x="852488" y="1146175"/>
            <a:ext cx="933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记</a:t>
            </a:r>
          </a:p>
        </p:txBody>
      </p:sp>
    </p:spTree>
    <p:extLst>
      <p:ext uri="{BB962C8B-B14F-4D97-AF65-F5344CB8AC3E}">
        <p14:creationId xmlns="" xmlns:p14="http://schemas.microsoft.com/office/powerpoint/2010/main" val="172975427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6" name="Object 0"/>
          <p:cNvGraphicFramePr>
            <a:graphicFrameLocks noChangeAspect="1"/>
          </p:cNvGraphicFramePr>
          <p:nvPr/>
        </p:nvGraphicFramePr>
        <p:xfrm>
          <a:off x="869950" y="2616200"/>
          <a:ext cx="1689100" cy="404813"/>
        </p:xfrm>
        <a:graphic>
          <a:graphicData uri="http://schemas.openxmlformats.org/presentationml/2006/ole">
            <p:oleObj spid="_x0000_s967810" name="公式" r:id="rId3" imgW="1688367" imgH="406224" progId="Equation.3">
              <p:embed/>
            </p:oleObj>
          </a:graphicData>
        </a:graphic>
      </p:graphicFrame>
      <p:graphicFrame>
        <p:nvGraphicFramePr>
          <p:cNvPr id="75777" name="Object 1"/>
          <p:cNvGraphicFramePr>
            <a:graphicFrameLocks noChangeAspect="1"/>
          </p:cNvGraphicFramePr>
          <p:nvPr/>
        </p:nvGraphicFramePr>
        <p:xfrm>
          <a:off x="2959100" y="2260600"/>
          <a:ext cx="2908300" cy="965200"/>
        </p:xfrm>
        <a:graphic>
          <a:graphicData uri="http://schemas.openxmlformats.org/presentationml/2006/ole">
            <p:oleObj spid="_x0000_s967811" name="公式" r:id="rId4" imgW="2908300" imgH="965200" progId="Equation.3">
              <p:embed/>
            </p:oleObj>
          </a:graphicData>
        </a:graphic>
      </p:graphicFrame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1524000" y="3302000"/>
          <a:ext cx="3517900" cy="965200"/>
        </p:xfrm>
        <a:graphic>
          <a:graphicData uri="http://schemas.openxmlformats.org/presentationml/2006/ole">
            <p:oleObj spid="_x0000_s967812" name="公式" r:id="rId5" imgW="3517900" imgH="965200" progId="Equation.3">
              <p:embed/>
            </p:oleObj>
          </a:graphicData>
        </a:graphic>
      </p:graphicFrame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5092700" y="3302000"/>
          <a:ext cx="2679700" cy="965200"/>
        </p:xfrm>
        <a:graphic>
          <a:graphicData uri="http://schemas.openxmlformats.org/presentationml/2006/ole">
            <p:oleObj spid="_x0000_s967813" name="公式" r:id="rId6" imgW="2679700" imgH="965200" progId="Equation.3">
              <p:embed/>
            </p:oleObj>
          </a:graphicData>
        </a:graphic>
      </p:graphicFrame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762000" y="4581128"/>
            <a:ext cx="7626350" cy="528637"/>
          </a:xfrm>
          <a:prstGeom prst="rect">
            <a:avLst/>
          </a:prstGeom>
          <a:solidFill>
            <a:srgbClr val="C9FFE4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这三类积分均可积出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原函数都是初等函数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1187450" y="5135165"/>
            <a:ext cx="6408738" cy="528638"/>
          </a:xfrm>
          <a:prstGeom prst="rect">
            <a:avLst/>
          </a:prstGeom>
          <a:solidFill>
            <a:srgbClr val="C9FFE4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结论</a:t>
            </a:r>
            <a:r>
              <a:rPr lang="zh-CN" altLang="en-US" sz="2800" b="1" dirty="0">
                <a:solidFill>
                  <a:schemeClr val="accent2"/>
                </a:solidFill>
                <a:ea typeface="黑体" pitchFamily="2" charset="-122"/>
              </a:rPr>
              <a:t>  </a:t>
            </a:r>
            <a:r>
              <a:rPr lang="zh-CN" altLang="en-US" sz="28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有理函数的原函数都是初等函数</a:t>
            </a:r>
            <a:r>
              <a:rPr lang="en-US" altLang="zh-CN" sz="28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graphicFrame>
        <p:nvGraphicFramePr>
          <p:cNvPr id="12294" name="Object 4"/>
          <p:cNvGraphicFramePr>
            <a:graphicFrameLocks noChangeAspect="1"/>
          </p:cNvGraphicFramePr>
          <p:nvPr/>
        </p:nvGraphicFramePr>
        <p:xfrm>
          <a:off x="876300" y="585788"/>
          <a:ext cx="1663700" cy="404812"/>
        </p:xfrm>
        <a:graphic>
          <a:graphicData uri="http://schemas.openxmlformats.org/presentationml/2006/ole">
            <p:oleObj spid="_x0000_s967814" name="公式" r:id="rId7" imgW="1662978" imgH="406224" progId="Equation.3">
              <p:embed/>
            </p:oleObj>
          </a:graphicData>
        </a:graphic>
      </p:graphicFrame>
      <p:graphicFrame>
        <p:nvGraphicFramePr>
          <p:cNvPr id="12295" name="Object 5"/>
          <p:cNvGraphicFramePr>
            <a:graphicFrameLocks noChangeAspect="1"/>
          </p:cNvGraphicFramePr>
          <p:nvPr/>
        </p:nvGraphicFramePr>
        <p:xfrm>
          <a:off x="3060700" y="304800"/>
          <a:ext cx="2463800" cy="965200"/>
        </p:xfrm>
        <a:graphic>
          <a:graphicData uri="http://schemas.openxmlformats.org/presentationml/2006/ole">
            <p:oleObj spid="_x0000_s967815" name="公式" r:id="rId8" imgW="2463800" imgH="965200" progId="Equation.3">
              <p:embed/>
            </p:oleObj>
          </a:graphicData>
        </a:graphic>
      </p:graphicFrame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1447800" y="1352550"/>
          <a:ext cx="3162300" cy="889000"/>
        </p:xfrm>
        <a:graphic>
          <a:graphicData uri="http://schemas.openxmlformats.org/presentationml/2006/ole">
            <p:oleObj spid="_x0000_s967816" name="公式" r:id="rId9" imgW="3162300" imgH="889000" progId="Equation.3">
              <p:embed/>
            </p:oleObj>
          </a:graphicData>
        </a:graphic>
      </p:graphicFrame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4591050" y="965200"/>
          <a:ext cx="3302000" cy="1308100"/>
        </p:xfrm>
        <a:graphic>
          <a:graphicData uri="http://schemas.openxmlformats.org/presentationml/2006/ole">
            <p:oleObj spid="_x0000_s967817" name="公式" r:id="rId10" imgW="3302000" imgH="13081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4778546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5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 animBg="1" autoUpdateAnimBg="0"/>
      <p:bldP spid="2151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Text Box 2"/>
          <p:cNvSpPr txBox="1">
            <a:spLocks noChangeArrowheads="1"/>
          </p:cNvSpPr>
          <p:nvPr/>
        </p:nvSpPr>
        <p:spPr bwMode="auto">
          <a:xfrm>
            <a:off x="762000" y="10033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sz="2800" b="1" dirty="0">
                <a:solidFill>
                  <a:srgbClr val="0000FF"/>
                </a:solidFill>
              </a:rPr>
              <a:t>   </a:t>
            </a:r>
            <a:r>
              <a:rPr lang="zh-CN" altLang="en-US" sz="2800" b="1" dirty="0"/>
              <a:t>求积分</a:t>
            </a:r>
            <a:r>
              <a:rPr lang="zh-CN" altLang="en-US" sz="2800" b="1" dirty="0">
                <a:solidFill>
                  <a:srgbClr val="D60093"/>
                </a:solidFill>
              </a:rPr>
              <a:t>   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819150" y="23002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2768600" y="774700"/>
          <a:ext cx="3200400" cy="965200"/>
        </p:xfrm>
        <a:graphic>
          <a:graphicData uri="http://schemas.openxmlformats.org/presentationml/2006/ole">
            <p:oleObj spid="_x0000_s968786" name="公式" r:id="rId3" imgW="3200400" imgH="965200" progId="Equation.3">
              <p:embed/>
            </p:oleObj>
          </a:graphicData>
        </a:graphic>
      </p:graphicFrame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4495800" y="1720850"/>
          <a:ext cx="4267200" cy="1308100"/>
        </p:xfrm>
        <a:graphic>
          <a:graphicData uri="http://schemas.openxmlformats.org/presentationml/2006/ole">
            <p:oleObj spid="_x0000_s968787" name="公式" r:id="rId4" imgW="4267200" imgH="1308100" progId="Equation.3">
              <p:embed/>
            </p:oleObj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1447800" y="2082800"/>
          <a:ext cx="3098800" cy="965200"/>
        </p:xfrm>
        <a:graphic>
          <a:graphicData uri="http://schemas.openxmlformats.org/presentationml/2006/ole">
            <p:oleObj spid="_x0000_s968788" name="公式" r:id="rId5" imgW="3098800" imgH="965200" progId="Equation.3">
              <p:embed/>
            </p:oleObj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1416050" y="3175000"/>
          <a:ext cx="6661150" cy="857250"/>
        </p:xfrm>
        <a:graphic>
          <a:graphicData uri="http://schemas.openxmlformats.org/presentationml/2006/ole">
            <p:oleObj spid="_x0000_s968789" name="公式" r:id="rId6" imgW="3556000" imgH="457200" progId="Equation.3">
              <p:embed/>
            </p:oleObj>
          </a:graphicData>
        </a:graphic>
      </p:graphicFrame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1447800" y="4114800"/>
          <a:ext cx="6934200" cy="809625"/>
        </p:xfrm>
        <a:graphic>
          <a:graphicData uri="http://schemas.openxmlformats.org/presentationml/2006/ole">
            <p:oleObj spid="_x0000_s968790" name="公式" r:id="rId7" imgW="3797300" imgH="4445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865744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  </a:t>
            </a:r>
            <a:r>
              <a:rPr lang="zh-CN" altLang="en-US" sz="2800" b="1" dirty="0"/>
              <a:t>求积分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838200" y="22098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2895600" y="646113"/>
          <a:ext cx="3429000" cy="1296987"/>
        </p:xfrm>
        <a:graphic>
          <a:graphicData uri="http://schemas.openxmlformats.org/presentationml/2006/ole">
            <p:oleObj spid="_x0000_s969858" name="公式" r:id="rId3" imgW="3187700" imgH="120650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81150" y="1995488"/>
            <a:ext cx="1441450" cy="747712"/>
            <a:chOff x="1056" y="1257"/>
            <a:chExt cx="908" cy="471"/>
          </a:xfrm>
        </p:grpSpPr>
        <p:sp>
          <p:nvSpPr>
            <p:cNvPr id="14349" name="Text Box 6"/>
            <p:cNvSpPr txBox="1">
              <a:spLocks noChangeArrowheads="1"/>
            </p:cNvSpPr>
            <p:nvPr/>
          </p:nvSpPr>
          <p:spPr bwMode="auto">
            <a:xfrm>
              <a:off x="1056" y="1401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令</a:t>
              </a:r>
            </a:p>
          </p:txBody>
        </p:sp>
        <p:graphicFrame>
          <p:nvGraphicFramePr>
            <p:cNvPr id="14345" name="Object 7"/>
            <p:cNvGraphicFramePr>
              <a:graphicFrameLocks noChangeAspect="1"/>
            </p:cNvGraphicFramePr>
            <p:nvPr/>
          </p:nvGraphicFramePr>
          <p:xfrm>
            <a:off x="1388" y="1257"/>
            <a:ext cx="576" cy="423"/>
          </p:xfrm>
          <a:graphic>
            <a:graphicData uri="http://schemas.openxmlformats.org/presentationml/2006/ole">
              <p:oleObj spid="_x0000_s969859" name="公式" r:id="rId4" imgW="914400" imgH="673100" progId="Equation.3">
                <p:embed/>
              </p:oleObj>
            </a:graphicData>
          </a:graphic>
        </p:graphicFrame>
      </p:grpSp>
      <p:graphicFrame>
        <p:nvGraphicFramePr>
          <p:cNvPr id="72712" name="Object 8"/>
          <p:cNvGraphicFramePr>
            <a:graphicFrameLocks noChangeAspect="1"/>
          </p:cNvGraphicFramePr>
          <p:nvPr/>
        </p:nvGraphicFramePr>
        <p:xfrm>
          <a:off x="3048000" y="2332038"/>
          <a:ext cx="1930400" cy="392112"/>
        </p:xfrm>
        <a:graphic>
          <a:graphicData uri="http://schemas.openxmlformats.org/presentationml/2006/ole">
            <p:oleObj spid="_x0000_s969860" name="公式" r:id="rId5" imgW="1930400" imgH="393700" progId="Equation.3">
              <p:embed/>
            </p:oleObj>
          </a:graphicData>
        </a:graphic>
      </p:graphicFrame>
      <p:graphicFrame>
        <p:nvGraphicFramePr>
          <p:cNvPr id="72713" name="Object 9"/>
          <p:cNvGraphicFramePr>
            <a:graphicFrameLocks noChangeAspect="1"/>
          </p:cNvGraphicFramePr>
          <p:nvPr/>
        </p:nvGraphicFramePr>
        <p:xfrm>
          <a:off x="5556250" y="2074863"/>
          <a:ext cx="1473200" cy="889000"/>
        </p:xfrm>
        <a:graphic>
          <a:graphicData uri="http://schemas.openxmlformats.org/presentationml/2006/ole">
            <p:oleObj spid="_x0000_s969861" name="公式" r:id="rId6" imgW="1473200" imgH="889000" progId="Equation.3">
              <p:embed/>
            </p:oleObj>
          </a:graphicData>
        </a:graphic>
      </p:graphicFrame>
      <p:graphicFrame>
        <p:nvGraphicFramePr>
          <p:cNvPr id="72714" name="Object 10"/>
          <p:cNvGraphicFramePr>
            <a:graphicFrameLocks noChangeAspect="1"/>
          </p:cNvGraphicFramePr>
          <p:nvPr/>
        </p:nvGraphicFramePr>
        <p:xfrm>
          <a:off x="1243013" y="2944813"/>
          <a:ext cx="3255962" cy="1268412"/>
        </p:xfrm>
        <a:graphic>
          <a:graphicData uri="http://schemas.openxmlformats.org/presentationml/2006/ole">
            <p:oleObj spid="_x0000_s969862" name="公式" r:id="rId7" imgW="3098800" imgH="1206500" progId="Equation.3">
              <p:embed/>
            </p:oleObj>
          </a:graphicData>
        </a:graphic>
      </p:graphicFrame>
      <p:graphicFrame>
        <p:nvGraphicFramePr>
          <p:cNvPr id="72715" name="Object 11"/>
          <p:cNvGraphicFramePr>
            <a:graphicFrameLocks noChangeAspect="1"/>
          </p:cNvGraphicFramePr>
          <p:nvPr/>
        </p:nvGraphicFramePr>
        <p:xfrm>
          <a:off x="4495800" y="2971800"/>
          <a:ext cx="3314700" cy="889000"/>
        </p:xfrm>
        <a:graphic>
          <a:graphicData uri="http://schemas.openxmlformats.org/presentationml/2006/ole">
            <p:oleObj spid="_x0000_s969863" name="公式" r:id="rId8" imgW="3314700" imgH="889000" progId="Equation.3">
              <p:embed/>
            </p:oleObj>
          </a:graphicData>
        </a:graphic>
      </p:graphicFrame>
      <p:graphicFrame>
        <p:nvGraphicFramePr>
          <p:cNvPr id="72716" name="Object 12"/>
          <p:cNvGraphicFramePr>
            <a:graphicFrameLocks noChangeAspect="1"/>
          </p:cNvGraphicFramePr>
          <p:nvPr/>
        </p:nvGraphicFramePr>
        <p:xfrm>
          <a:off x="1123950" y="4368800"/>
          <a:ext cx="3289300" cy="965200"/>
        </p:xfrm>
        <a:graphic>
          <a:graphicData uri="http://schemas.openxmlformats.org/presentationml/2006/ole">
            <p:oleObj spid="_x0000_s969864" name="公式" r:id="rId9" imgW="3289300" imgH="965200" progId="Equation.3">
              <p:embed/>
            </p:oleObj>
          </a:graphicData>
        </a:graphic>
      </p:graphicFrame>
      <p:graphicFrame>
        <p:nvGraphicFramePr>
          <p:cNvPr id="72717" name="Object 13"/>
          <p:cNvGraphicFramePr>
            <a:graphicFrameLocks noChangeAspect="1"/>
          </p:cNvGraphicFramePr>
          <p:nvPr/>
        </p:nvGraphicFramePr>
        <p:xfrm>
          <a:off x="4394200" y="4419600"/>
          <a:ext cx="3784600" cy="965200"/>
        </p:xfrm>
        <a:graphic>
          <a:graphicData uri="http://schemas.openxmlformats.org/presentationml/2006/ole">
            <p:oleObj spid="_x0000_s969865" name="公式" r:id="rId10" imgW="3784600" imgH="9652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95515447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990600" y="3124200"/>
          <a:ext cx="7162800" cy="766763"/>
        </p:xfrm>
        <a:graphic>
          <a:graphicData uri="http://schemas.openxmlformats.org/presentationml/2006/ole">
            <p:oleObj spid="_x0000_s970834" name="公式" r:id="rId3" imgW="4140200" imgH="444500" progId="Equation.3">
              <p:embed/>
            </p:oleObj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908050" y="1136650"/>
          <a:ext cx="3797300" cy="965200"/>
        </p:xfrm>
        <a:graphic>
          <a:graphicData uri="http://schemas.openxmlformats.org/presentationml/2006/ole">
            <p:oleObj spid="_x0000_s970835" name="公式" r:id="rId4" imgW="3797300" imgH="965200" progId="Equation.3">
              <p:embed/>
            </p:oleObj>
          </a:graphicData>
        </a:graphic>
      </p:graphicFrame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1039813" y="3886200"/>
          <a:ext cx="7723187" cy="939800"/>
        </p:xfrm>
        <a:graphic>
          <a:graphicData uri="http://schemas.openxmlformats.org/presentationml/2006/ole">
            <p:oleObj spid="_x0000_s970836" name="公式" r:id="rId5" imgW="7721600" imgH="939800" progId="Equation.3">
              <p:embed/>
            </p:oleObj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914400" y="2255838"/>
          <a:ext cx="3733800" cy="808037"/>
        </p:xfrm>
        <a:graphic>
          <a:graphicData uri="http://schemas.openxmlformats.org/presentationml/2006/ole">
            <p:oleObj spid="_x0000_s970837" name="公式" r:id="rId6" imgW="2044700" imgH="444500" progId="Equation.3">
              <p:embed/>
            </p:oleObj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4648200" y="2117725"/>
          <a:ext cx="3581400" cy="930275"/>
        </p:xfrm>
        <a:graphic>
          <a:graphicData uri="http://schemas.openxmlformats.org/presentationml/2006/ole">
            <p:oleObj spid="_x0000_s970838" name="公式" r:id="rId7" imgW="3568700" imgH="9271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67477524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Text Box 2"/>
          <p:cNvSpPr txBox="1">
            <a:spLocks noChangeArrowheads="1"/>
          </p:cNvSpPr>
          <p:nvPr/>
        </p:nvSpPr>
        <p:spPr bwMode="auto">
          <a:xfrm>
            <a:off x="541338" y="381000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课堂练习： 求积分   </a:t>
            </a:r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542925" y="1050925"/>
          <a:ext cx="2444750" cy="1154113"/>
        </p:xfrm>
        <a:graphic>
          <a:graphicData uri="http://schemas.openxmlformats.org/presentationml/2006/ole">
            <p:oleObj spid="_x0000_s971858" name="公式" r:id="rId3" imgW="1790862" imgH="838330" progId="Equation.3">
              <p:embed/>
            </p:oleObj>
          </a:graphicData>
        </a:graphic>
      </p:graphicFrame>
      <p:graphicFrame>
        <p:nvGraphicFramePr>
          <p:cNvPr id="16387" name="Object 5"/>
          <p:cNvGraphicFramePr>
            <a:graphicFrameLocks noChangeAspect="1"/>
          </p:cNvGraphicFramePr>
          <p:nvPr/>
        </p:nvGraphicFramePr>
        <p:xfrm>
          <a:off x="612775" y="2355850"/>
          <a:ext cx="2303463" cy="1073150"/>
        </p:xfrm>
        <a:graphic>
          <a:graphicData uri="http://schemas.openxmlformats.org/presentationml/2006/ole">
            <p:oleObj spid="_x0000_s971859" name="公式" r:id="rId4" imgW="1819121" imgH="838330" progId="Equation.3">
              <p:embed/>
            </p:oleObj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617538" y="3695700"/>
          <a:ext cx="7239000" cy="1244600"/>
        </p:xfrm>
        <a:graphic>
          <a:graphicData uri="http://schemas.openxmlformats.org/presentationml/2006/ole">
            <p:oleObj spid="_x0000_s971860" name="Equation" r:id="rId5" imgW="6654800" imgH="977900" progId="Equation.3">
              <p:embed/>
            </p:oleObj>
          </a:graphicData>
        </a:graphic>
      </p:graphicFrame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3055938" y="2562225"/>
          <a:ext cx="5715000" cy="854075"/>
        </p:xfrm>
        <a:graphic>
          <a:graphicData uri="http://schemas.openxmlformats.org/presentationml/2006/ole">
            <p:oleObj spid="_x0000_s971861" name="Equation" r:id="rId6" imgW="5359400" imgH="800100" progId="Equation.3">
              <p:embed/>
            </p:oleObj>
          </a:graphicData>
        </a:graphic>
      </p:graphicFrame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3055938" y="1220788"/>
          <a:ext cx="5105400" cy="900112"/>
        </p:xfrm>
        <a:graphic>
          <a:graphicData uri="http://schemas.openxmlformats.org/presentationml/2006/ole">
            <p:oleObj spid="_x0000_s971862" name="Equation" r:id="rId7" imgW="4470400" imgH="7874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32337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95350" y="2124092"/>
            <a:ext cx="2305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33FF"/>
                </a:solidFill>
                <a:ea typeface="黑体" pitchFamily="2" charset="-122"/>
              </a:rPr>
              <a:t>讨论类型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57895594"/>
              </p:ext>
            </p:extLst>
          </p:nvPr>
        </p:nvGraphicFramePr>
        <p:xfrm>
          <a:off x="2673350" y="2200292"/>
          <a:ext cx="2260600" cy="469900"/>
        </p:xfrm>
        <a:graphic>
          <a:graphicData uri="http://schemas.openxmlformats.org/presentationml/2006/ole">
            <p:oleObj spid="_x0000_s980050" name="公式" r:id="rId3" imgW="2260600" imgH="469900" progId="Equation.3">
              <p:embed/>
            </p:oleObj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50313494"/>
              </p:ext>
            </p:extLst>
          </p:nvPr>
        </p:nvGraphicFramePr>
        <p:xfrm>
          <a:off x="5105400" y="1958992"/>
          <a:ext cx="2286000" cy="927100"/>
        </p:xfrm>
        <a:graphic>
          <a:graphicData uri="http://schemas.openxmlformats.org/presentationml/2006/ole">
            <p:oleObj spid="_x0000_s980051" name="公式" r:id="rId4" imgW="2286000" imgH="927100" progId="Equation.3">
              <p:embed/>
            </p:oleObj>
          </a:graphicData>
        </a:graphic>
      </p:graphicFrame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895350" y="3101992"/>
            <a:ext cx="2228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解决方法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2647950" y="3101992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作代换去掉根号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838200" y="3813192"/>
            <a:ext cx="4038600" cy="927100"/>
            <a:chOff x="760" y="2296"/>
            <a:chExt cx="2544" cy="584"/>
          </a:xfrm>
        </p:grpSpPr>
        <p:sp>
          <p:nvSpPr>
            <p:cNvPr id="24590" name="Text Box 8"/>
            <p:cNvSpPr txBox="1">
              <a:spLocks noChangeArrowheads="1"/>
            </p:cNvSpPr>
            <p:nvPr/>
          </p:nvSpPr>
          <p:spPr bwMode="auto">
            <a:xfrm>
              <a:off x="760" y="2418"/>
              <a:ext cx="14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 smtClean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sz="2800" b="1" dirty="0" smtClean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7</a:t>
              </a:r>
              <a:r>
                <a:rPr lang="en-US" altLang="zh-CN" sz="2800" b="1" dirty="0" smtClean="0">
                  <a:solidFill>
                    <a:srgbClr val="0000FF"/>
                  </a:solidFill>
                </a:rPr>
                <a:t>  </a:t>
              </a:r>
              <a:r>
                <a:rPr lang="zh-CN" altLang="en-US" sz="2800" b="1" dirty="0"/>
                <a:t>求积分</a:t>
              </a:r>
            </a:p>
          </p:txBody>
        </p:sp>
        <p:graphicFrame>
          <p:nvGraphicFramePr>
            <p:cNvPr id="24582" name="Object 9"/>
            <p:cNvGraphicFramePr>
              <a:graphicFrameLocks noChangeAspect="1"/>
            </p:cNvGraphicFramePr>
            <p:nvPr/>
          </p:nvGraphicFramePr>
          <p:xfrm>
            <a:off x="2064" y="2296"/>
            <a:ext cx="1240" cy="584"/>
          </p:xfrm>
          <a:graphic>
            <a:graphicData uri="http://schemas.openxmlformats.org/presentationml/2006/ole">
              <p:oleObj spid="_x0000_s980052" name="公式" r:id="rId5" imgW="1968500" imgH="927100" progId="Equation.3">
                <p:embed/>
              </p:oleObj>
            </a:graphicData>
          </a:graphic>
        </p:graphicFrame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901700" y="4930792"/>
            <a:ext cx="3136900" cy="927100"/>
            <a:chOff x="712" y="2976"/>
            <a:chExt cx="1976" cy="584"/>
          </a:xfrm>
        </p:grpSpPr>
        <p:sp>
          <p:nvSpPr>
            <p:cNvPr id="24589" name="Text Box 10"/>
            <p:cNvSpPr txBox="1">
              <a:spLocks noChangeArrowheads="1"/>
            </p:cNvSpPr>
            <p:nvPr/>
          </p:nvSpPr>
          <p:spPr bwMode="auto">
            <a:xfrm>
              <a:off x="712" y="3081"/>
              <a:ext cx="19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ea typeface="黑体" pitchFamily="2" charset="-122"/>
                </a:rPr>
                <a:t>解</a:t>
              </a:r>
              <a:r>
                <a:rPr lang="zh-CN" altLang="en-US" sz="2800" b="1" dirty="0">
                  <a:solidFill>
                    <a:schemeClr val="accent2"/>
                  </a:solidFill>
                </a:rPr>
                <a:t> </a:t>
              </a:r>
              <a:r>
                <a:rPr lang="zh-CN" altLang="en-US" sz="2800" b="1" dirty="0">
                  <a:solidFill>
                    <a:srgbClr val="D60093"/>
                  </a:solidFill>
                </a:rPr>
                <a:t>     </a:t>
              </a:r>
              <a:r>
                <a:rPr lang="zh-CN" altLang="en-US" sz="2800" b="1" dirty="0"/>
                <a:t>令</a:t>
              </a:r>
            </a:p>
          </p:txBody>
        </p:sp>
        <p:graphicFrame>
          <p:nvGraphicFramePr>
            <p:cNvPr id="24581" name="Object 13"/>
            <p:cNvGraphicFramePr>
              <a:graphicFrameLocks noChangeAspect="1"/>
            </p:cNvGraphicFramePr>
            <p:nvPr/>
          </p:nvGraphicFramePr>
          <p:xfrm>
            <a:off x="1488" y="2976"/>
            <a:ext cx="1008" cy="584"/>
          </p:xfrm>
          <a:graphic>
            <a:graphicData uri="http://schemas.openxmlformats.org/presentationml/2006/ole">
              <p:oleObj spid="_x0000_s980053" name="公式" r:id="rId6" imgW="1600200" imgH="927100" progId="Equation.3">
                <p:embed/>
              </p:oleObj>
            </a:graphicData>
          </a:graphic>
        </p:graphicFrame>
      </p:grpSp>
      <p:graphicFrame>
        <p:nvGraphicFramePr>
          <p:cNvPr id="3175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5305138"/>
              </p:ext>
            </p:extLst>
          </p:nvPr>
        </p:nvGraphicFramePr>
        <p:xfrm>
          <a:off x="3790950" y="4951430"/>
          <a:ext cx="2057400" cy="889000"/>
        </p:xfrm>
        <a:graphic>
          <a:graphicData uri="http://schemas.openxmlformats.org/presentationml/2006/ole">
            <p:oleObj spid="_x0000_s980054" name="公式" r:id="rId7" imgW="2057400" imgH="889000" progId="Equation.3">
              <p:embed/>
            </p:oleObj>
          </a:graphicData>
        </a:graphic>
      </p:graphicFrame>
      <p:sp>
        <p:nvSpPr>
          <p:cNvPr id="24588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901658" y="1340510"/>
            <a:ext cx="4741912" cy="73116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dirty="0" smtClean="0">
                <a:solidFill>
                  <a:srgbClr val="9933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 smtClean="0">
                <a:solidFill>
                  <a:srgbClr val="9933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简单无理函数的积分</a:t>
            </a:r>
          </a:p>
        </p:txBody>
      </p:sp>
      <p:sp>
        <p:nvSpPr>
          <p:cNvPr id="15" name="Rectangle 11"/>
          <p:cNvSpPr txBox="1">
            <a:spLocks noChangeArrowheads="1"/>
          </p:cNvSpPr>
          <p:nvPr/>
        </p:nvSpPr>
        <p:spPr bwMode="auto">
          <a:xfrm>
            <a:off x="753866" y="402954"/>
            <a:ext cx="5532646" cy="6685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二、可化为有理函数的积分</a:t>
            </a:r>
          </a:p>
        </p:txBody>
      </p:sp>
    </p:spTree>
    <p:extLst>
      <p:ext uri="{BB962C8B-B14F-4D97-AF65-F5344CB8AC3E}">
        <p14:creationId xmlns="" xmlns:p14="http://schemas.microsoft.com/office/powerpoint/2010/main" val="389571210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utoUpdateAnimBg="0"/>
      <p:bldP spid="31750" grpId="0" autoUpdateAnimBg="0"/>
      <p:bldP spid="3175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64181161"/>
              </p:ext>
            </p:extLst>
          </p:nvPr>
        </p:nvGraphicFramePr>
        <p:xfrm>
          <a:off x="1392734" y="404664"/>
          <a:ext cx="1612900" cy="889000"/>
        </p:xfrm>
        <a:graphic>
          <a:graphicData uri="http://schemas.openxmlformats.org/presentationml/2006/ole">
            <p:oleObj spid="_x0000_s981122" name="公式" r:id="rId3" imgW="1612900" imgH="889000" progId="Equation.3">
              <p:embed/>
            </p:oleObj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72521830"/>
              </p:ext>
            </p:extLst>
          </p:nvPr>
        </p:nvGraphicFramePr>
        <p:xfrm>
          <a:off x="3545384" y="411014"/>
          <a:ext cx="2413000" cy="1028700"/>
        </p:xfrm>
        <a:graphic>
          <a:graphicData uri="http://schemas.openxmlformats.org/presentationml/2006/ole">
            <p:oleObj spid="_x0000_s981123" name="公式" r:id="rId4" imgW="2413000" imgH="1028700" progId="Equation.3">
              <p:embed/>
            </p:oleObj>
          </a:graphicData>
        </a:graphic>
      </p:graphicFrame>
      <p:graphicFrame>
        <p:nvGraphicFramePr>
          <p:cNvPr id="327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55718011"/>
              </p:ext>
            </p:extLst>
          </p:nvPr>
        </p:nvGraphicFramePr>
        <p:xfrm>
          <a:off x="941884" y="1776264"/>
          <a:ext cx="1981200" cy="927100"/>
        </p:xfrm>
        <a:graphic>
          <a:graphicData uri="http://schemas.openxmlformats.org/presentationml/2006/ole">
            <p:oleObj spid="_x0000_s981124" name="公式" r:id="rId5" imgW="1981200" imgH="927100" progId="Equation.3">
              <p:embed/>
            </p:oleObj>
          </a:graphicData>
        </a:graphic>
      </p:graphicFrame>
      <p:graphicFrame>
        <p:nvGraphicFramePr>
          <p:cNvPr id="327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56599880"/>
              </p:ext>
            </p:extLst>
          </p:nvPr>
        </p:nvGraphicFramePr>
        <p:xfrm>
          <a:off x="2969122" y="1776264"/>
          <a:ext cx="3556000" cy="1028700"/>
        </p:xfrm>
        <a:graphic>
          <a:graphicData uri="http://schemas.openxmlformats.org/presentationml/2006/ole">
            <p:oleObj spid="_x0000_s981125" name="公式" r:id="rId6" imgW="3556000" imgH="1028700" progId="Equation.3">
              <p:embed/>
            </p:oleObj>
          </a:graphicData>
        </a:graphic>
      </p:graphicFrame>
      <p:graphicFrame>
        <p:nvGraphicFramePr>
          <p:cNvPr id="327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84499940"/>
              </p:ext>
            </p:extLst>
          </p:nvPr>
        </p:nvGraphicFramePr>
        <p:xfrm>
          <a:off x="6556872" y="1755627"/>
          <a:ext cx="1816100" cy="927100"/>
        </p:xfrm>
        <a:graphic>
          <a:graphicData uri="http://schemas.openxmlformats.org/presentationml/2006/ole">
            <p:oleObj spid="_x0000_s981126" name="公式" r:id="rId7" imgW="1816100" imgH="927100" progId="Equation.3">
              <p:embed/>
            </p:oleObj>
          </a:graphicData>
        </a:graphic>
      </p:graphicFrame>
      <p:graphicFrame>
        <p:nvGraphicFramePr>
          <p:cNvPr id="327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47580267"/>
              </p:ext>
            </p:extLst>
          </p:nvPr>
        </p:nvGraphicFramePr>
        <p:xfrm>
          <a:off x="872034" y="3160564"/>
          <a:ext cx="3048000" cy="965200"/>
        </p:xfrm>
        <a:graphic>
          <a:graphicData uri="http://schemas.openxmlformats.org/presentationml/2006/ole">
            <p:oleObj spid="_x0000_s981127" name="公式" r:id="rId8" imgW="3048000" imgH="965200" progId="Equation.3">
              <p:embed/>
            </p:oleObj>
          </a:graphicData>
        </a:graphic>
      </p:graphicFrame>
      <p:graphicFrame>
        <p:nvGraphicFramePr>
          <p:cNvPr id="327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79138719"/>
              </p:ext>
            </p:extLst>
          </p:nvPr>
        </p:nvGraphicFramePr>
        <p:xfrm>
          <a:off x="3951784" y="3170089"/>
          <a:ext cx="2908300" cy="889000"/>
        </p:xfrm>
        <a:graphic>
          <a:graphicData uri="http://schemas.openxmlformats.org/presentationml/2006/ole">
            <p:oleObj spid="_x0000_s981128" name="公式" r:id="rId9" imgW="2908300" imgH="889000" progId="Equation.3">
              <p:embed/>
            </p:oleObj>
          </a:graphicData>
        </a:graphic>
      </p:graphicFrame>
      <p:graphicFrame>
        <p:nvGraphicFramePr>
          <p:cNvPr id="3278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64386812"/>
              </p:ext>
            </p:extLst>
          </p:nvPr>
        </p:nvGraphicFramePr>
        <p:xfrm>
          <a:off x="827584" y="4443264"/>
          <a:ext cx="5881688" cy="1193800"/>
        </p:xfrm>
        <a:graphic>
          <a:graphicData uri="http://schemas.openxmlformats.org/presentationml/2006/ole">
            <p:oleObj spid="_x0000_s981129" name="公式" r:id="rId10" imgW="5880100" imgH="11938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43803059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827584" y="1212032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9900FF"/>
                </a:solidFill>
                <a:ea typeface="黑体" pitchFamily="2" charset="-122"/>
              </a:rPr>
              <a:t>(</a:t>
            </a:r>
            <a:r>
              <a:rPr lang="zh-CN" altLang="en-US" sz="2800" b="1" dirty="0" smtClean="0">
                <a:solidFill>
                  <a:srgbClr val="9900FF"/>
                </a:solidFill>
                <a:ea typeface="黑体" pitchFamily="2" charset="-122"/>
              </a:rPr>
              <a:t>一</a:t>
            </a:r>
            <a:r>
              <a:rPr lang="en-US" altLang="zh-CN" sz="2800" b="1" dirty="0" smtClean="0">
                <a:solidFill>
                  <a:srgbClr val="9900FF"/>
                </a:solidFill>
                <a:ea typeface="黑体" pitchFamily="2" charset="-122"/>
              </a:rPr>
              <a:t>) </a:t>
            </a:r>
            <a:r>
              <a:rPr lang="zh-CN" altLang="en-US" sz="2800" b="1" dirty="0" smtClean="0">
                <a:solidFill>
                  <a:srgbClr val="9900FF"/>
                </a:solidFill>
                <a:ea typeface="黑体" pitchFamily="2" charset="-122"/>
              </a:rPr>
              <a:t>有理函数</a:t>
            </a:r>
            <a:r>
              <a:rPr lang="zh-CN" altLang="en-US" sz="2800" b="1" dirty="0">
                <a:solidFill>
                  <a:srgbClr val="9900FF"/>
                </a:solidFill>
                <a:ea typeface="黑体" pitchFamily="2" charset="-122"/>
              </a:rPr>
              <a:t>的</a:t>
            </a:r>
            <a:r>
              <a:rPr lang="zh-CN" altLang="en-US" sz="2800" b="1" dirty="0" smtClean="0">
                <a:solidFill>
                  <a:srgbClr val="9900FF"/>
                </a:solidFill>
                <a:ea typeface="黑体" pitchFamily="2" charset="-122"/>
              </a:rPr>
              <a:t>定义</a:t>
            </a:r>
            <a:endParaRPr lang="zh-CN" altLang="en-US" sz="2800" b="1" dirty="0">
              <a:solidFill>
                <a:srgbClr val="9900FF"/>
              </a:solidFill>
              <a:ea typeface="黑体" pitchFamily="2" charset="-122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838200" y="1914377"/>
            <a:ext cx="701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两个</a:t>
            </a:r>
            <a:r>
              <a:rPr lang="zh-CN" altLang="en-US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多项式的商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表示的函数称为</a:t>
            </a:r>
            <a:r>
              <a:rPr lang="zh-CN" altLang="en-US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有理函数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74215657"/>
              </p:ext>
            </p:extLst>
          </p:nvPr>
        </p:nvGraphicFramePr>
        <p:xfrm>
          <a:off x="882650" y="2638277"/>
          <a:ext cx="6072188" cy="1028700"/>
        </p:xfrm>
        <a:graphic>
          <a:graphicData uri="http://schemas.openxmlformats.org/presentationml/2006/ole">
            <p:oleObj spid="_x0000_s956450" name="Equation" r:id="rId3" imgW="6070600" imgH="1028700" progId="Equation.3">
              <p:embed/>
            </p:oleObj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85722578"/>
              </p:ext>
            </p:extLst>
          </p:nvPr>
        </p:nvGraphicFramePr>
        <p:xfrm>
          <a:off x="922338" y="3889227"/>
          <a:ext cx="7218362" cy="1785937"/>
        </p:xfrm>
        <a:graphic>
          <a:graphicData uri="http://schemas.openxmlformats.org/presentationml/2006/ole">
            <p:oleObj spid="_x0000_s956451" name="Document" r:id="rId4" imgW="7288040" imgH="1738265" progId="Word.Document.8">
              <p:embed/>
            </p:oleObj>
          </a:graphicData>
        </a:graphic>
      </p:graphicFrame>
      <p:sp>
        <p:nvSpPr>
          <p:cNvPr id="103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04664"/>
            <a:ext cx="4322440" cy="73536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一、有理函数的积分</a:t>
            </a:r>
          </a:p>
        </p:txBody>
      </p:sp>
    </p:spTree>
    <p:extLst>
      <p:ext uri="{BB962C8B-B14F-4D97-AF65-F5344CB8AC3E}">
        <p14:creationId xmlns="" xmlns:p14="http://schemas.microsoft.com/office/powerpoint/2010/main" val="340326658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24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4" name="Text Box 3"/>
          <p:cNvSpPr txBox="1">
            <a:spLocks noChangeArrowheads="1"/>
          </p:cNvSpPr>
          <p:nvPr/>
        </p:nvSpPr>
        <p:spPr bwMode="auto">
          <a:xfrm>
            <a:off x="762000" y="790575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  </a:t>
            </a:r>
            <a:r>
              <a:rPr lang="zh-CN" altLang="en-US" sz="2800" b="1" dirty="0"/>
              <a:t>求积分</a:t>
            </a:r>
          </a:p>
        </p:txBody>
      </p:sp>
      <p:graphicFrame>
        <p:nvGraphicFramePr>
          <p:cNvPr id="26626" name="Object 4"/>
          <p:cNvGraphicFramePr>
            <a:graphicFrameLocks noChangeAspect="1"/>
          </p:cNvGraphicFramePr>
          <p:nvPr/>
        </p:nvGraphicFramePr>
        <p:xfrm>
          <a:off x="3098800" y="533400"/>
          <a:ext cx="3149600" cy="901700"/>
        </p:xfrm>
        <a:graphic>
          <a:graphicData uri="http://schemas.openxmlformats.org/presentationml/2006/ole">
            <p:oleObj spid="_x0000_s982146" name="公式" r:id="rId3" imgW="3149600" imgH="901700" progId="Equation.3">
              <p:embed/>
            </p:oleObj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63600" y="1600200"/>
            <a:ext cx="3136900" cy="519113"/>
            <a:chOff x="816" y="1248"/>
            <a:chExt cx="1976" cy="327"/>
          </a:xfrm>
        </p:grpSpPr>
        <p:sp>
          <p:nvSpPr>
            <p:cNvPr id="26638" name="Text Box 6"/>
            <p:cNvSpPr txBox="1">
              <a:spLocks noChangeArrowheads="1"/>
            </p:cNvSpPr>
            <p:nvPr/>
          </p:nvSpPr>
          <p:spPr bwMode="auto">
            <a:xfrm>
              <a:off x="816" y="1248"/>
              <a:ext cx="19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ea typeface="黑体" pitchFamily="2" charset="-122"/>
                </a:rPr>
                <a:t>解</a:t>
              </a:r>
              <a:r>
                <a:rPr lang="zh-CN" altLang="en-US" sz="2800" b="1" dirty="0">
                  <a:solidFill>
                    <a:srgbClr val="D60093"/>
                  </a:solidFill>
                </a:rPr>
                <a:t>      </a:t>
              </a:r>
              <a:r>
                <a:rPr lang="zh-CN" altLang="en-US" sz="2800" b="1" dirty="0"/>
                <a:t>令</a:t>
              </a:r>
            </a:p>
          </p:txBody>
        </p:sp>
        <p:graphicFrame>
          <p:nvGraphicFramePr>
            <p:cNvPr id="26633" name="Object 8"/>
            <p:cNvGraphicFramePr>
              <a:graphicFrameLocks noChangeAspect="1"/>
            </p:cNvGraphicFramePr>
            <p:nvPr/>
          </p:nvGraphicFramePr>
          <p:xfrm>
            <a:off x="1728" y="1248"/>
            <a:ext cx="928" cy="264"/>
          </p:xfrm>
          <a:graphic>
            <a:graphicData uri="http://schemas.openxmlformats.org/presentationml/2006/ole">
              <p:oleObj spid="_x0000_s982147" name="公式" r:id="rId4" imgW="1473200" imgH="419100" progId="Equation.3">
                <p:embed/>
              </p:oleObj>
            </a:graphicData>
          </a:graphic>
        </p:graphicFrame>
      </p:grpSp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3917950" y="1616075"/>
          <a:ext cx="2159000" cy="469900"/>
        </p:xfrm>
        <a:graphic>
          <a:graphicData uri="http://schemas.openxmlformats.org/presentationml/2006/ole">
            <p:oleObj spid="_x0000_s982148" name="公式" r:id="rId5" imgW="2159000" imgH="469900" progId="Equation.3">
              <p:embed/>
            </p:oleObj>
          </a:graphicData>
        </a:graphic>
      </p:graphicFrame>
      <p:graphicFrame>
        <p:nvGraphicFramePr>
          <p:cNvPr id="33803" name="Object 11"/>
          <p:cNvGraphicFramePr>
            <a:graphicFrameLocks noChangeAspect="1"/>
          </p:cNvGraphicFramePr>
          <p:nvPr/>
        </p:nvGraphicFramePr>
        <p:xfrm>
          <a:off x="939800" y="2165350"/>
          <a:ext cx="3098800" cy="901700"/>
        </p:xfrm>
        <a:graphic>
          <a:graphicData uri="http://schemas.openxmlformats.org/presentationml/2006/ole">
            <p:oleObj spid="_x0000_s982149" name="公式" r:id="rId6" imgW="3098800" imgH="901700" progId="Equation.3">
              <p:embed/>
            </p:oleObj>
          </a:graphicData>
        </a:graphic>
      </p:graphicFrame>
      <p:graphicFrame>
        <p:nvGraphicFramePr>
          <p:cNvPr id="33804" name="Object 12"/>
          <p:cNvGraphicFramePr>
            <a:graphicFrameLocks noChangeAspect="1"/>
          </p:cNvGraphicFramePr>
          <p:nvPr/>
        </p:nvGraphicFramePr>
        <p:xfrm>
          <a:off x="4025900" y="2165350"/>
          <a:ext cx="2527300" cy="889000"/>
        </p:xfrm>
        <a:graphic>
          <a:graphicData uri="http://schemas.openxmlformats.org/presentationml/2006/ole">
            <p:oleObj spid="_x0000_s982150" name="公式" r:id="rId7" imgW="2527300" imgH="889000" progId="Equation.3">
              <p:embed/>
            </p:oleObj>
          </a:graphicData>
        </a:graphic>
      </p:graphicFrame>
      <p:graphicFrame>
        <p:nvGraphicFramePr>
          <p:cNvPr id="33805" name="Object 13"/>
          <p:cNvGraphicFramePr>
            <a:graphicFrameLocks noChangeAspect="1"/>
          </p:cNvGraphicFramePr>
          <p:nvPr/>
        </p:nvGraphicFramePr>
        <p:xfrm>
          <a:off x="817563" y="3200400"/>
          <a:ext cx="1714500" cy="927100"/>
        </p:xfrm>
        <a:graphic>
          <a:graphicData uri="http://schemas.openxmlformats.org/presentationml/2006/ole">
            <p:oleObj spid="_x0000_s982151" name="公式" r:id="rId8" imgW="1714500" imgH="927100" progId="Equation.3">
              <p:embed/>
            </p:oleObj>
          </a:graphicData>
        </a:graphic>
      </p:graphicFrame>
      <p:graphicFrame>
        <p:nvGraphicFramePr>
          <p:cNvPr id="33806" name="Object 14"/>
          <p:cNvGraphicFramePr>
            <a:graphicFrameLocks noChangeAspect="1"/>
          </p:cNvGraphicFramePr>
          <p:nvPr/>
        </p:nvGraphicFramePr>
        <p:xfrm>
          <a:off x="2611438" y="3448050"/>
          <a:ext cx="4851400" cy="493713"/>
        </p:xfrm>
        <a:graphic>
          <a:graphicData uri="http://schemas.openxmlformats.org/presentationml/2006/ole">
            <p:oleObj spid="_x0000_s982152" name="公式" r:id="rId9" imgW="4851400" imgH="495300" progId="Equation.3">
              <p:embed/>
            </p:oleObj>
          </a:graphicData>
        </a:graphic>
      </p:graphicFrame>
      <p:graphicFrame>
        <p:nvGraphicFramePr>
          <p:cNvPr id="33807" name="Object 15"/>
          <p:cNvGraphicFramePr>
            <a:graphicFrameLocks noChangeAspect="1"/>
          </p:cNvGraphicFramePr>
          <p:nvPr/>
        </p:nvGraphicFramePr>
        <p:xfrm>
          <a:off x="800100" y="4483100"/>
          <a:ext cx="8129588" cy="469900"/>
        </p:xfrm>
        <a:graphic>
          <a:graphicData uri="http://schemas.openxmlformats.org/presentationml/2006/ole">
            <p:oleObj spid="_x0000_s982153" name="公式" r:id="rId10" imgW="8128000" imgH="469900" progId="Equation.3">
              <p:embed/>
            </p:oleObj>
          </a:graphicData>
        </a:graphic>
      </p:graphicFrame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762000" y="51816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说明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1676400" y="5203825"/>
            <a:ext cx="707206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无理函数去根号时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取根指数的</a:t>
            </a:r>
            <a:r>
              <a:rPr lang="zh-CN" altLang="en-US" sz="2800" b="1" dirty="0">
                <a:solidFill>
                  <a:srgbClr val="9900FF"/>
                </a:solidFill>
                <a:ea typeface="黑体" pitchFamily="2" charset="-122"/>
              </a:rPr>
              <a:t>最小公倍数</a:t>
            </a:r>
            <a:r>
              <a:rPr lang="en-US" altLang="zh-CN" sz="2800" b="1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69187171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8" grpId="0" autoUpdateAnimBg="0"/>
      <p:bldP spid="3380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53852" y="126876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三角有理式的定义：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91952" y="1844824"/>
            <a:ext cx="7086600" cy="946150"/>
            <a:chOff x="768" y="1440"/>
            <a:chExt cx="4464" cy="596"/>
          </a:xfrm>
        </p:grpSpPr>
        <p:sp>
          <p:nvSpPr>
            <p:cNvPr id="17424" name="Text Box 4"/>
            <p:cNvSpPr txBox="1">
              <a:spLocks noChangeArrowheads="1"/>
            </p:cNvSpPr>
            <p:nvPr/>
          </p:nvSpPr>
          <p:spPr bwMode="auto">
            <a:xfrm>
              <a:off x="768" y="1440"/>
              <a:ext cx="4464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latin typeface="黑体" pitchFamily="2" charset="-122"/>
                  <a:ea typeface="黑体" pitchFamily="2" charset="-122"/>
                </a:rPr>
                <a:t>    </a:t>
              </a:r>
              <a:r>
                <a:rPr lang="zh-CN" altLang="en-US" sz="2800" b="1" dirty="0">
                  <a:latin typeface="黑体" pitchFamily="2" charset="-122"/>
                  <a:ea typeface="黑体" pitchFamily="2" charset="-122"/>
                </a:rPr>
                <a:t>由三角函数和常数经过有限次四则运算构成的函数称之．一般记为</a:t>
              </a:r>
            </a:p>
          </p:txBody>
        </p:sp>
        <p:graphicFrame>
          <p:nvGraphicFramePr>
            <p:cNvPr id="17417" name="Object 5"/>
            <p:cNvGraphicFramePr>
              <a:graphicFrameLocks noChangeAspect="1"/>
            </p:cNvGraphicFramePr>
            <p:nvPr/>
          </p:nvGraphicFramePr>
          <p:xfrm>
            <a:off x="3552" y="1776"/>
            <a:ext cx="1400" cy="255"/>
          </p:xfrm>
          <a:graphic>
            <a:graphicData uri="http://schemas.openxmlformats.org/presentationml/2006/ole">
              <p:oleObj spid="_x0000_s972930" name="公式" r:id="rId3" imgW="2222500" imgH="406400" progId="Equation.3">
                <p:embed/>
              </p:oleObj>
            </a:graphicData>
          </a:graphic>
        </p:graphicFrame>
      </p:grpSp>
      <p:graphicFrame>
        <p:nvGraphicFramePr>
          <p:cNvPr id="225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45538974"/>
              </p:ext>
            </p:extLst>
          </p:nvPr>
        </p:nvGraphicFramePr>
        <p:xfrm>
          <a:off x="1911152" y="3445024"/>
          <a:ext cx="2514600" cy="1047750"/>
        </p:xfrm>
        <a:graphic>
          <a:graphicData uri="http://schemas.openxmlformats.org/presentationml/2006/ole">
            <p:oleObj spid="_x0000_s972931" name="公式" r:id="rId4" imgW="1219200" imgH="508000" progId="Equation.3">
              <p:embed/>
            </p:oleObj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64844714"/>
              </p:ext>
            </p:extLst>
          </p:nvPr>
        </p:nvGraphicFramePr>
        <p:xfrm>
          <a:off x="4425752" y="3159274"/>
          <a:ext cx="1422400" cy="1778000"/>
        </p:xfrm>
        <a:graphic>
          <a:graphicData uri="http://schemas.openxmlformats.org/presentationml/2006/ole">
            <p:oleObj spid="_x0000_s972932" name="公式" r:id="rId5" imgW="1422400" imgH="1778000" progId="Equation.3">
              <p:embed/>
            </p:oleObj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63123815"/>
              </p:ext>
            </p:extLst>
          </p:nvPr>
        </p:nvGraphicFramePr>
        <p:xfrm>
          <a:off x="5937052" y="3140224"/>
          <a:ext cx="1993900" cy="1778000"/>
        </p:xfrm>
        <a:graphic>
          <a:graphicData uri="http://schemas.openxmlformats.org/presentationml/2006/ole">
            <p:oleObj spid="_x0000_s972933" name="公式" r:id="rId6" imgW="1993900" imgH="1778000" progId="Equation.3">
              <p:embed/>
            </p:oleObj>
          </a:graphicData>
        </a:graphic>
      </p:graphicFrame>
      <p:graphicFrame>
        <p:nvGraphicFramePr>
          <p:cNvPr id="225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81642693"/>
              </p:ext>
            </p:extLst>
          </p:nvPr>
        </p:nvGraphicFramePr>
        <p:xfrm>
          <a:off x="952302" y="5332562"/>
          <a:ext cx="1111250" cy="398462"/>
        </p:xfrm>
        <a:graphic>
          <a:graphicData uri="http://schemas.openxmlformats.org/presentationml/2006/ole">
            <p:oleObj spid="_x0000_s972934" name="公式" r:id="rId7" imgW="447716" imgH="152237" progId="Equation.3">
              <p:embed/>
            </p:oleObj>
          </a:graphicData>
        </a:graphic>
      </p:graphicFrame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91952" y="2683024"/>
            <a:ext cx="1981200" cy="990600"/>
            <a:chOff x="960" y="1584"/>
            <a:chExt cx="1248" cy="624"/>
          </a:xfrm>
        </p:grpSpPr>
        <p:sp>
          <p:nvSpPr>
            <p:cNvPr id="17422" name="Rectangle 13" descr="90%"/>
            <p:cNvSpPr>
              <a:spLocks noChangeArrowheads="1"/>
            </p:cNvSpPr>
            <p:nvPr/>
          </p:nvSpPr>
          <p:spPr bwMode="auto">
            <a:xfrm>
              <a:off x="960" y="1584"/>
              <a:ext cx="124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3" name="Text Box 14"/>
            <p:cNvSpPr txBox="1">
              <a:spLocks noChangeArrowheads="1"/>
            </p:cNvSpPr>
            <p:nvPr/>
          </p:nvSpPr>
          <p:spPr bwMode="auto">
            <a:xfrm>
              <a:off x="972" y="1728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令</a:t>
              </a:r>
            </a:p>
          </p:txBody>
        </p:sp>
        <p:graphicFrame>
          <p:nvGraphicFramePr>
            <p:cNvPr id="17416" name="Object 15"/>
            <p:cNvGraphicFramePr>
              <a:graphicFrameLocks noChangeAspect="1"/>
            </p:cNvGraphicFramePr>
            <p:nvPr/>
          </p:nvGraphicFramePr>
          <p:xfrm>
            <a:off x="1232" y="1612"/>
            <a:ext cx="928" cy="560"/>
          </p:xfrm>
          <a:graphic>
            <a:graphicData uri="http://schemas.openxmlformats.org/presentationml/2006/ole">
              <p:oleObj spid="_x0000_s972935" name="公式" r:id="rId8" imgW="1473200" imgH="889000" progId="Equation.3">
                <p:embed/>
              </p:oleObj>
            </a:graphicData>
          </a:graphic>
        </p:graphicFrame>
      </p:grpSp>
      <p:graphicFrame>
        <p:nvGraphicFramePr>
          <p:cNvPr id="2254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04953705"/>
              </p:ext>
            </p:extLst>
          </p:nvPr>
        </p:nvGraphicFramePr>
        <p:xfrm>
          <a:off x="920552" y="3737124"/>
          <a:ext cx="1033463" cy="469900"/>
        </p:xfrm>
        <a:graphic>
          <a:graphicData uri="http://schemas.openxmlformats.org/presentationml/2006/ole">
            <p:oleObj spid="_x0000_s972936" name="公式" r:id="rId9" imgW="438182" imgH="190467" progId="Equation.3">
              <p:embed/>
            </p:oleObj>
          </a:graphicData>
        </a:graphic>
      </p:graphicFrame>
      <p:graphicFrame>
        <p:nvGraphicFramePr>
          <p:cNvPr id="2254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75741394"/>
              </p:ext>
            </p:extLst>
          </p:nvPr>
        </p:nvGraphicFramePr>
        <p:xfrm>
          <a:off x="2215952" y="4892824"/>
          <a:ext cx="3733800" cy="1174750"/>
        </p:xfrm>
        <a:graphic>
          <a:graphicData uri="http://schemas.openxmlformats.org/presentationml/2006/ole">
            <p:oleObj spid="_x0000_s972937" name="公式" r:id="rId10" imgW="1612900" imgH="508000" progId="Equation.3">
              <p:embed/>
            </p:oleObj>
          </a:graphicData>
        </a:graphic>
      </p:graphicFrame>
      <p:sp>
        <p:nvSpPr>
          <p:cNvPr id="17" name="Rectangle 11"/>
          <p:cNvSpPr txBox="1">
            <a:spLocks noChangeArrowheads="1"/>
          </p:cNvSpPr>
          <p:nvPr/>
        </p:nvSpPr>
        <p:spPr bwMode="auto">
          <a:xfrm>
            <a:off x="609328" y="714356"/>
            <a:ext cx="3543300" cy="7751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b="1" dirty="0" smtClean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 dirty="0" smtClean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三角函数有理式</a:t>
            </a:r>
          </a:p>
        </p:txBody>
      </p:sp>
    </p:spTree>
    <p:extLst>
      <p:ext uri="{BB962C8B-B14F-4D97-AF65-F5344CB8AC3E}">
        <p14:creationId xmlns="" xmlns:p14="http://schemas.microsoft.com/office/powerpoint/2010/main" val="342112423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0"/>
          <p:cNvGraphicFramePr>
            <a:graphicFrameLocks noChangeAspect="1"/>
          </p:cNvGraphicFramePr>
          <p:nvPr/>
        </p:nvGraphicFramePr>
        <p:xfrm>
          <a:off x="838200" y="234950"/>
          <a:ext cx="2743200" cy="1778000"/>
        </p:xfrm>
        <a:graphic>
          <a:graphicData uri="http://schemas.openxmlformats.org/presentationml/2006/ole">
            <p:oleObj spid="_x0000_s973970" name="公式" r:id="rId3" imgW="2743200" imgH="1778000" progId="Equation.3">
              <p:embed/>
            </p:oleObj>
          </a:graphicData>
        </a:graphic>
      </p:graphicFrame>
      <p:graphicFrame>
        <p:nvGraphicFramePr>
          <p:cNvPr id="76801" name="Object 1"/>
          <p:cNvGraphicFramePr>
            <a:graphicFrameLocks noChangeAspect="1"/>
          </p:cNvGraphicFramePr>
          <p:nvPr/>
        </p:nvGraphicFramePr>
        <p:xfrm>
          <a:off x="3600450" y="234950"/>
          <a:ext cx="1993900" cy="1778000"/>
        </p:xfrm>
        <a:graphic>
          <a:graphicData uri="http://schemas.openxmlformats.org/presentationml/2006/ole">
            <p:oleObj spid="_x0000_s973971" name="公式" r:id="rId4" imgW="1993900" imgH="1778000" progId="Equation.3">
              <p:embed/>
            </p:oleObj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838200" y="1987550"/>
            <a:ext cx="1981200" cy="990600"/>
            <a:chOff x="960" y="1584"/>
            <a:chExt cx="1248" cy="624"/>
          </a:xfrm>
        </p:grpSpPr>
        <p:sp>
          <p:nvSpPr>
            <p:cNvPr id="18446" name="Rectangle 7" descr="90%"/>
            <p:cNvSpPr>
              <a:spLocks noChangeArrowheads="1"/>
            </p:cNvSpPr>
            <p:nvPr/>
          </p:nvSpPr>
          <p:spPr bwMode="auto">
            <a:xfrm>
              <a:off x="960" y="1584"/>
              <a:ext cx="124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7" name="Text Box 4"/>
            <p:cNvSpPr txBox="1">
              <a:spLocks noChangeArrowheads="1"/>
            </p:cNvSpPr>
            <p:nvPr/>
          </p:nvSpPr>
          <p:spPr bwMode="auto">
            <a:xfrm>
              <a:off x="972" y="1728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令</a:t>
              </a:r>
            </a:p>
          </p:txBody>
        </p:sp>
        <p:graphicFrame>
          <p:nvGraphicFramePr>
            <p:cNvPr id="18442" name="Object 8"/>
            <p:cNvGraphicFramePr>
              <a:graphicFrameLocks noChangeAspect="1"/>
            </p:cNvGraphicFramePr>
            <p:nvPr/>
          </p:nvGraphicFramePr>
          <p:xfrm>
            <a:off x="1232" y="1612"/>
            <a:ext cx="928" cy="560"/>
          </p:xfrm>
          <a:graphic>
            <a:graphicData uri="http://schemas.openxmlformats.org/presentationml/2006/ole">
              <p:oleObj spid="_x0000_s973972" name="公式" r:id="rId5" imgW="1473200" imgH="889000" progId="Equation.3">
                <p:embed/>
              </p:oleObj>
            </a:graphicData>
          </a:graphic>
        </p:graphicFrame>
      </p:grpSp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609600" y="3117850"/>
          <a:ext cx="2514600" cy="1035050"/>
        </p:xfrm>
        <a:graphic>
          <a:graphicData uri="http://schemas.openxmlformats.org/presentationml/2006/ole">
            <p:oleObj spid="_x0000_s973973" name="公式" r:id="rId6" imgW="2209638" imgH="904891" progId="Equation.3">
              <p:embed/>
            </p:oleObj>
          </a:graphicData>
        </a:graphic>
      </p:graphicFrame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3124200" y="3054350"/>
          <a:ext cx="2628900" cy="1143000"/>
        </p:xfrm>
        <a:graphic>
          <a:graphicData uri="http://schemas.openxmlformats.org/presentationml/2006/ole">
            <p:oleObj spid="_x0000_s973974" name="公式" r:id="rId7" imgW="2238237" imgH="971452" progId="Equation.3">
              <p:embed/>
            </p:oleObj>
          </a:graphicData>
        </a:graphic>
      </p:graphicFrame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3117850" y="2343150"/>
          <a:ext cx="2184400" cy="330200"/>
        </p:xfrm>
        <a:graphic>
          <a:graphicData uri="http://schemas.openxmlformats.org/presentationml/2006/ole">
            <p:oleObj spid="_x0000_s973975" name="公式" r:id="rId8" imgW="2184400" imgH="330200" progId="Equation.3">
              <p:embed/>
            </p:oleObj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5829300" y="3130550"/>
          <a:ext cx="2400300" cy="982663"/>
        </p:xfrm>
        <a:graphic>
          <a:graphicData uri="http://schemas.openxmlformats.org/presentationml/2006/ole">
            <p:oleObj spid="_x0000_s973976" name="公式" r:id="rId9" imgW="2162313" imgH="876219" progId="Equation.3">
              <p:embed/>
            </p:oleObj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812800" y="4637088"/>
          <a:ext cx="3200400" cy="633412"/>
        </p:xfrm>
        <a:graphic>
          <a:graphicData uri="http://schemas.openxmlformats.org/presentationml/2006/ole">
            <p:oleObj spid="_x0000_s973977" name="公式" r:id="rId10" imgW="3200400" imgH="635000" progId="Equation.3">
              <p:embed/>
            </p:oleObj>
          </a:graphicData>
        </a:graphic>
      </p:graphicFrame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3943350" y="4445000"/>
          <a:ext cx="4394200" cy="1041400"/>
        </p:xfrm>
        <a:graphic>
          <a:graphicData uri="http://schemas.openxmlformats.org/presentationml/2006/ole">
            <p:oleObj spid="_x0000_s973978" name="公式" r:id="rId11" imgW="4381484" imgH="1028798" progId="Equation.3">
              <p:embed/>
            </p:oleObj>
          </a:graphicData>
        </a:graphic>
      </p:graphicFrame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5181600" y="223043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33FF"/>
                </a:solidFill>
                <a:ea typeface="黑体" pitchFamily="2" charset="-122"/>
              </a:rPr>
              <a:t>（万能代换公式）</a:t>
            </a: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304800" y="2978150"/>
            <a:ext cx="8229600" cy="1295400"/>
          </a:xfrm>
          <a:prstGeom prst="rect">
            <a:avLst/>
          </a:prstGeom>
          <a:noFill/>
          <a:ln w="57150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809430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7" grpId="0" autoUpdateAnimBg="0"/>
      <p:bldP spid="2356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Text Box 2"/>
          <p:cNvSpPr txBox="1">
            <a:spLocks noChangeArrowheads="1"/>
          </p:cNvSpPr>
          <p:nvPr/>
        </p:nvSpPr>
        <p:spPr bwMode="auto">
          <a:xfrm>
            <a:off x="762000" y="852488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9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  </a:t>
            </a:r>
            <a:r>
              <a:rPr lang="zh-CN" altLang="en-US" sz="2800" b="1" dirty="0"/>
              <a:t>求积分</a:t>
            </a:r>
          </a:p>
        </p:txBody>
      </p:sp>
      <p:graphicFrame>
        <p:nvGraphicFramePr>
          <p:cNvPr id="19458" name="Object 3">
            <a:hlinkClick r:id="" action="ppaction://noaction"/>
          </p:cNvPr>
          <p:cNvGraphicFramePr>
            <a:graphicFrameLocks noChangeAspect="1"/>
          </p:cNvGraphicFramePr>
          <p:nvPr/>
        </p:nvGraphicFramePr>
        <p:xfrm>
          <a:off x="2882900" y="647700"/>
          <a:ext cx="3136900" cy="889000"/>
        </p:xfrm>
        <a:graphic>
          <a:graphicData uri="http://schemas.openxmlformats.org/presentationml/2006/ole">
            <p:oleObj spid="_x0000_s974962" name="公式" r:id="rId3" imgW="3136900" imgH="889000" progId="Equation.3">
              <p:embed/>
            </p:oleObj>
          </a:graphicData>
        </a:graphic>
      </p:graphicFrame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838200" y="178435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4356100" y="1600200"/>
          <a:ext cx="2197100" cy="889000"/>
        </p:xfrm>
        <a:graphic>
          <a:graphicData uri="http://schemas.openxmlformats.org/presentationml/2006/ole">
            <p:oleObj spid="_x0000_s974963" name="公式" r:id="rId4" imgW="2197100" imgH="889000" progId="Equation.3">
              <p:embed/>
            </p:oleObj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1625600" y="2514600"/>
          <a:ext cx="2108200" cy="927100"/>
        </p:xfrm>
        <a:graphic>
          <a:graphicData uri="http://schemas.openxmlformats.org/presentationml/2006/ole">
            <p:oleObj spid="_x0000_s974964" name="公式" r:id="rId5" imgW="2108200" imgH="927100" progId="Equation.3">
              <p:embed/>
            </p:oleObj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4184650" y="2571750"/>
          <a:ext cx="2260600" cy="889000"/>
        </p:xfrm>
        <a:graphic>
          <a:graphicData uri="http://schemas.openxmlformats.org/presentationml/2006/ole">
            <p:oleObj spid="_x0000_s974965" name="公式" r:id="rId6" imgW="2260600" imgH="889000" progId="Equation.3">
              <p:embed/>
            </p:oleObj>
          </a:graphicData>
        </a:graphic>
      </p:graphicFrame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676400" y="178435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由万能代换公式</a:t>
            </a:r>
          </a:p>
        </p:txBody>
      </p:sp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1549400" y="3657600"/>
          <a:ext cx="3086100" cy="889000"/>
        </p:xfrm>
        <a:graphic>
          <a:graphicData uri="http://schemas.openxmlformats.org/presentationml/2006/ole">
            <p:oleObj spid="_x0000_s974966" name="公式" r:id="rId7" imgW="3086100" imgH="889000" progId="Equation.3">
              <p:embed/>
            </p:oleObj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4673600" y="3657600"/>
          <a:ext cx="3098800" cy="965200"/>
        </p:xfrm>
        <a:graphic>
          <a:graphicData uri="http://schemas.openxmlformats.org/presentationml/2006/ole">
            <p:oleObj spid="_x0000_s974967" name="公式" r:id="rId8" imgW="3098800" imgH="965200" progId="Equation.3">
              <p:embed/>
            </p:oleObj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1473200" y="4789488"/>
          <a:ext cx="3848100" cy="1001712"/>
        </p:xfrm>
        <a:graphic>
          <a:graphicData uri="http://schemas.openxmlformats.org/presentationml/2006/ole">
            <p:oleObj spid="_x0000_s974968" name="公式" r:id="rId9" imgW="3838437" imgH="990567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1451681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/>
      <p:bldP spid="2458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066800" y="1131888"/>
          <a:ext cx="3606800" cy="1001712"/>
        </p:xfrm>
        <a:graphic>
          <a:graphicData uri="http://schemas.openxmlformats.org/presentationml/2006/ole">
            <p:oleObj spid="_x0000_s976034" name="公式" r:id="rId3" imgW="3606800" imgH="1003300" progId="Equation.3">
              <p:embed/>
            </p:oleObj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4800600" y="1219200"/>
          <a:ext cx="1841500" cy="889000"/>
        </p:xfrm>
        <a:graphic>
          <a:graphicData uri="http://schemas.openxmlformats.org/presentationml/2006/ole">
            <p:oleObj spid="_x0000_s976035" name="公式" r:id="rId4" imgW="1841500" imgH="889000" progId="Equation.3">
              <p:embed/>
            </p:oleObj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6705600" y="1219200"/>
          <a:ext cx="1663700" cy="889000"/>
        </p:xfrm>
        <a:graphic>
          <a:graphicData uri="http://schemas.openxmlformats.org/presentationml/2006/ole">
            <p:oleObj spid="_x0000_s976036" name="公式" r:id="rId5" imgW="1663700" imgH="889000" progId="Equation.3">
              <p:embed/>
            </p:oleObj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1041400" y="2590800"/>
          <a:ext cx="1854200" cy="342900"/>
        </p:xfrm>
        <a:graphic>
          <a:graphicData uri="http://schemas.openxmlformats.org/presentationml/2006/ole">
            <p:oleObj spid="_x0000_s976037" name="公式" r:id="rId6" imgW="1637589" imgH="304668" progId="Equation.3">
              <p:embed/>
            </p:oleObj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2952750" y="2324100"/>
          <a:ext cx="2057400" cy="889000"/>
        </p:xfrm>
        <a:graphic>
          <a:graphicData uri="http://schemas.openxmlformats.org/presentationml/2006/ole">
            <p:oleObj spid="_x0000_s976038" name="公式" r:id="rId7" imgW="2057400" imgH="889000" progId="Equation.3">
              <p:embed/>
            </p:oleObj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5029200" y="2628900"/>
          <a:ext cx="2311400" cy="404813"/>
        </p:xfrm>
        <a:graphic>
          <a:graphicData uri="http://schemas.openxmlformats.org/presentationml/2006/ole">
            <p:oleObj spid="_x0000_s976039" name="公式" r:id="rId8" imgW="2311400" imgH="406400" progId="Equation.3">
              <p:embed/>
            </p:oleObj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2260600" y="3302000"/>
          <a:ext cx="2044700" cy="889000"/>
        </p:xfrm>
        <a:graphic>
          <a:graphicData uri="http://schemas.openxmlformats.org/presentationml/2006/ole">
            <p:oleObj spid="_x0000_s976040" name="公式" r:id="rId9" imgW="2038382" imgH="876219" progId="Equation.3">
              <p:embed/>
            </p:oleObj>
          </a:graphicData>
        </a:graphic>
      </p:graphicFrame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1219200" y="2895600"/>
            <a:ext cx="0" cy="1752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1066800" y="4343400"/>
          <a:ext cx="609600" cy="889000"/>
        </p:xfrm>
        <a:graphic>
          <a:graphicData uri="http://schemas.openxmlformats.org/presentationml/2006/ole">
            <p:oleObj spid="_x0000_s976041" name="公式" r:id="rId10" imgW="609600" imgH="889000" progId="Equation.3">
              <p:embed/>
            </p:oleObj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1828800" y="4387850"/>
          <a:ext cx="1765300" cy="889000"/>
        </p:xfrm>
        <a:graphic>
          <a:graphicData uri="http://schemas.openxmlformats.org/presentationml/2006/ole">
            <p:oleObj spid="_x0000_s976042" name="公式" r:id="rId11" imgW="1765300" imgH="889000" progId="Equation.3">
              <p:embed/>
            </p:oleObj>
          </a:graphicData>
        </a:graphic>
      </p:graphicFrame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3587750" y="4413250"/>
          <a:ext cx="3009900" cy="889000"/>
        </p:xfrm>
        <a:graphic>
          <a:graphicData uri="http://schemas.openxmlformats.org/presentationml/2006/ole">
            <p:oleObj spid="_x0000_s976043" name="公式" r:id="rId12" imgW="3009900" imgH="8890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7443081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4" name="Text Box 2"/>
          <p:cNvSpPr txBox="1">
            <a:spLocks noChangeArrowheads="1"/>
          </p:cNvSpPr>
          <p:nvPr/>
        </p:nvSpPr>
        <p:spPr bwMode="auto">
          <a:xfrm>
            <a:off x="609600" y="560388"/>
            <a:ext cx="228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10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  </a:t>
            </a:r>
            <a:r>
              <a:rPr lang="zh-CN" altLang="en-US" sz="2800" b="1" dirty="0"/>
              <a:t>求积分</a:t>
            </a:r>
          </a:p>
        </p:txBody>
      </p:sp>
      <p:graphicFrame>
        <p:nvGraphicFramePr>
          <p:cNvPr id="21506" name="Object 3"/>
          <p:cNvGraphicFramePr>
            <a:graphicFrameLocks noChangeAspect="1"/>
          </p:cNvGraphicFramePr>
          <p:nvPr/>
        </p:nvGraphicFramePr>
        <p:xfrm>
          <a:off x="2832100" y="381000"/>
          <a:ext cx="1663700" cy="914400"/>
        </p:xfrm>
        <a:graphic>
          <a:graphicData uri="http://schemas.openxmlformats.org/presentationml/2006/ole">
            <p:oleObj spid="_x0000_s977026" name="公式" r:id="rId3" imgW="1663700" imgH="914400" progId="Equation.3">
              <p:embed/>
            </p:oleObj>
          </a:graphicData>
        </a:graphic>
      </p:graphicFrame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39552" y="149225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解（一）</a:t>
            </a: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2222500" y="1308100"/>
          <a:ext cx="1600200" cy="889000"/>
        </p:xfrm>
        <a:graphic>
          <a:graphicData uri="http://schemas.openxmlformats.org/presentationml/2006/ole">
            <p:oleObj spid="_x0000_s977027" name="公式" r:id="rId4" imgW="1600200" imgH="889000" progId="Equation.3">
              <p:embed/>
            </p:oleObj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3975100" y="1308100"/>
          <a:ext cx="2197100" cy="889000"/>
        </p:xfrm>
        <a:graphic>
          <a:graphicData uri="http://schemas.openxmlformats.org/presentationml/2006/ole">
            <p:oleObj spid="_x0000_s977028" name="公式" r:id="rId5" imgW="2197100" imgH="889000" progId="Equation.3">
              <p:embed/>
            </p:oleObj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6242050" y="1308100"/>
          <a:ext cx="2260600" cy="889000"/>
        </p:xfrm>
        <a:graphic>
          <a:graphicData uri="http://schemas.openxmlformats.org/presentationml/2006/ole">
            <p:oleObj spid="_x0000_s977029" name="公式" r:id="rId6" imgW="2260600" imgH="889000" progId="Equation.3">
              <p:embed/>
            </p:oleObj>
          </a:graphicData>
        </a:graphic>
      </p:graphicFrame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1104900" y="2254250"/>
          <a:ext cx="1600200" cy="889000"/>
        </p:xfrm>
        <a:graphic>
          <a:graphicData uri="http://schemas.openxmlformats.org/presentationml/2006/ole">
            <p:oleObj spid="_x0000_s977030" name="公式" r:id="rId7" imgW="1600200" imgH="889000" progId="Equation.3">
              <p:embed/>
            </p:oleObj>
          </a:graphicData>
        </a:graphic>
      </p:graphicFrame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2781300" y="2305050"/>
          <a:ext cx="3695700" cy="927100"/>
        </p:xfrm>
        <a:graphic>
          <a:graphicData uri="http://schemas.openxmlformats.org/presentationml/2006/ole">
            <p:oleObj spid="_x0000_s977031" name="公式" r:id="rId8" imgW="3695700" imgH="927100" progId="Equation.3">
              <p:embed/>
            </p:oleObj>
          </a:graphicData>
        </a:graphic>
      </p:graphicFrame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741363" y="3352800"/>
          <a:ext cx="4419600" cy="927100"/>
        </p:xfrm>
        <a:graphic>
          <a:graphicData uri="http://schemas.openxmlformats.org/presentationml/2006/ole">
            <p:oleObj spid="_x0000_s977032" name="公式" r:id="rId9" imgW="4419600" imgH="927100" progId="Equation.3">
              <p:embed/>
            </p:oleObj>
          </a:graphicData>
        </a:graphic>
      </p:graphicFrame>
      <p:graphicFrame>
        <p:nvGraphicFramePr>
          <p:cNvPr id="26637" name="Object 13"/>
          <p:cNvGraphicFramePr>
            <a:graphicFrameLocks noChangeAspect="1"/>
          </p:cNvGraphicFramePr>
          <p:nvPr/>
        </p:nvGraphicFramePr>
        <p:xfrm>
          <a:off x="703263" y="4343400"/>
          <a:ext cx="8167687" cy="1600200"/>
        </p:xfrm>
        <a:graphic>
          <a:graphicData uri="http://schemas.openxmlformats.org/presentationml/2006/ole">
            <p:oleObj spid="_x0000_s977033" name="公式" r:id="rId10" imgW="8166100" imgH="16002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930295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8" name="Text Box 2"/>
          <p:cNvSpPr txBox="1">
            <a:spLocks noChangeArrowheads="1"/>
          </p:cNvSpPr>
          <p:nvPr/>
        </p:nvSpPr>
        <p:spPr bwMode="auto">
          <a:xfrm>
            <a:off x="838200" y="990600"/>
            <a:ext cx="2078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解（二）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286000" y="9906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修改万能代换公式</a:t>
            </a:r>
            <a:r>
              <a:rPr lang="en-US" altLang="zh-CN" sz="2800" b="1"/>
              <a:t>,</a:t>
            </a:r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6000750" y="1123950"/>
          <a:ext cx="1447800" cy="303213"/>
        </p:xfrm>
        <a:graphic>
          <a:graphicData uri="http://schemas.openxmlformats.org/presentationml/2006/ole">
            <p:oleObj spid="_x0000_s978050" name="公式" r:id="rId3" imgW="1438137" imgH="295259" progId="Equation.3">
              <p:embed/>
            </p:oleObj>
          </a:graphicData>
        </a:graphic>
      </p:graphicFrame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486400" y="9906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令</a:t>
            </a:r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1766888" y="1657350"/>
          <a:ext cx="2433637" cy="927100"/>
        </p:xfrm>
        <a:graphic>
          <a:graphicData uri="http://schemas.openxmlformats.org/presentationml/2006/ole">
            <p:oleObj spid="_x0000_s978051" name="公式" r:id="rId4" imgW="2476500" imgH="927100" progId="Equation.3">
              <p:embed/>
            </p:oleObj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4605338" y="1676400"/>
          <a:ext cx="2220912" cy="889000"/>
        </p:xfrm>
        <a:graphic>
          <a:graphicData uri="http://schemas.openxmlformats.org/presentationml/2006/ole">
            <p:oleObj spid="_x0000_s978052" name="公式" r:id="rId5" imgW="2260600" imgH="889000" progId="Equation.3">
              <p:embed/>
            </p:oleObj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990600" y="2743200"/>
          <a:ext cx="1600200" cy="889000"/>
        </p:xfrm>
        <a:graphic>
          <a:graphicData uri="http://schemas.openxmlformats.org/presentationml/2006/ole">
            <p:oleObj spid="_x0000_s978053" name="公式" r:id="rId6" imgW="1600200" imgH="889000" progId="Equation.3">
              <p:embed/>
            </p:oleObj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2670175" y="2755900"/>
          <a:ext cx="3730625" cy="1511300"/>
        </p:xfrm>
        <a:graphic>
          <a:graphicData uri="http://schemas.openxmlformats.org/presentationml/2006/ole">
            <p:oleObj spid="_x0000_s978054" name="公式" r:id="rId7" imgW="3797300" imgH="1511300" progId="Equation.3">
              <p:embed/>
            </p:oleObj>
          </a:graphicData>
        </a:graphic>
      </p:graphicFrame>
      <p:graphicFrame>
        <p:nvGraphicFramePr>
          <p:cNvPr id="27660" name="Object 12"/>
          <p:cNvGraphicFramePr>
            <a:graphicFrameLocks noChangeAspect="1"/>
          </p:cNvGraphicFramePr>
          <p:nvPr/>
        </p:nvGraphicFramePr>
        <p:xfrm>
          <a:off x="6464300" y="2743200"/>
          <a:ext cx="1841500" cy="927100"/>
        </p:xfrm>
        <a:graphic>
          <a:graphicData uri="http://schemas.openxmlformats.org/presentationml/2006/ole">
            <p:oleObj spid="_x0000_s978055" name="公式" r:id="rId8" imgW="1841500" imgH="927100" progId="Equation.3">
              <p:embed/>
            </p:oleObj>
          </a:graphicData>
        </a:graphic>
      </p:graphicFrame>
      <p:graphicFrame>
        <p:nvGraphicFramePr>
          <p:cNvPr id="27661" name="Object 13"/>
          <p:cNvGraphicFramePr>
            <a:graphicFrameLocks noChangeAspect="1"/>
          </p:cNvGraphicFramePr>
          <p:nvPr/>
        </p:nvGraphicFramePr>
        <p:xfrm>
          <a:off x="914400" y="4495800"/>
          <a:ext cx="2425700" cy="889000"/>
        </p:xfrm>
        <a:graphic>
          <a:graphicData uri="http://schemas.openxmlformats.org/presentationml/2006/ole">
            <p:oleObj spid="_x0000_s978056" name="公式" r:id="rId9" imgW="2425700" imgH="889000" progId="Equation.3">
              <p:embed/>
            </p:oleObj>
          </a:graphicData>
        </a:graphic>
      </p:graphicFrame>
      <p:graphicFrame>
        <p:nvGraphicFramePr>
          <p:cNvPr id="27662" name="Object 14"/>
          <p:cNvGraphicFramePr>
            <a:graphicFrameLocks noChangeAspect="1"/>
          </p:cNvGraphicFramePr>
          <p:nvPr/>
        </p:nvGraphicFramePr>
        <p:xfrm>
          <a:off x="3390900" y="4508500"/>
          <a:ext cx="3619500" cy="889000"/>
        </p:xfrm>
        <a:graphic>
          <a:graphicData uri="http://schemas.openxmlformats.org/presentationml/2006/ole">
            <p:oleObj spid="_x0000_s978057" name="公式" r:id="rId10" imgW="3619500" imgH="8890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05194433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/>
      <p:bldP spid="2765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Text Box 2"/>
          <p:cNvSpPr txBox="1">
            <a:spLocks noChangeArrowheads="1"/>
          </p:cNvSpPr>
          <p:nvPr/>
        </p:nvSpPr>
        <p:spPr bwMode="auto">
          <a:xfrm>
            <a:off x="838200" y="531813"/>
            <a:ext cx="2005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解（三）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335213" y="552450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可以不用</a:t>
            </a:r>
            <a:r>
              <a:rPr lang="zh-CN" altLang="en-US" sz="2800" b="1" dirty="0" smtClean="0"/>
              <a:t>万能公式</a:t>
            </a:r>
            <a:r>
              <a:rPr lang="en-US" altLang="zh-CN" sz="2800" b="1" dirty="0"/>
              <a:t>.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371600" y="1217613"/>
          <a:ext cx="1600200" cy="889000"/>
        </p:xfrm>
        <a:graphic>
          <a:graphicData uri="http://schemas.openxmlformats.org/presentationml/2006/ole">
            <p:oleObj spid="_x0000_s979026" name="公式" r:id="rId3" imgW="1600200" imgH="889000" progId="Equation.3">
              <p:embed/>
            </p:oleObj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3048000" y="1420813"/>
          <a:ext cx="3505200" cy="531812"/>
        </p:xfrm>
        <a:graphic>
          <a:graphicData uri="http://schemas.openxmlformats.org/presentationml/2006/ole">
            <p:oleObj spid="_x0000_s979027" name="公式" r:id="rId4" imgW="3505200" imgH="533400" progId="Equation.3">
              <p:embed/>
            </p:oleObj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1225550" y="2309813"/>
          <a:ext cx="4584700" cy="544512"/>
        </p:xfrm>
        <a:graphic>
          <a:graphicData uri="http://schemas.openxmlformats.org/presentationml/2006/ole">
            <p:oleObj spid="_x0000_s979028" name="公式" r:id="rId5" imgW="4584700" imgH="546100" progId="Equation.3">
              <p:embed/>
            </p:oleObj>
          </a:graphicData>
        </a:graphic>
      </p:graphicFrame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440238" y="2284413"/>
            <a:ext cx="1447800" cy="533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5880100" y="2665413"/>
          <a:ext cx="1587500" cy="404812"/>
        </p:xfrm>
        <a:graphic>
          <a:graphicData uri="http://schemas.openxmlformats.org/presentationml/2006/ole">
            <p:oleObj spid="_x0000_s979029" name="公式" r:id="rId6" imgW="1581134" imgH="400050" progId="Equation.3">
              <p:embed/>
            </p:oleObj>
          </a:graphicData>
        </a:graphic>
      </p:graphicFrame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1214438" y="2995613"/>
          <a:ext cx="3619500" cy="889000"/>
        </p:xfrm>
        <a:graphic>
          <a:graphicData uri="http://schemas.openxmlformats.org/presentationml/2006/ole">
            <p:oleObj spid="_x0000_s979030" name="公式" r:id="rId7" imgW="3619500" imgH="889000" progId="Equation.3">
              <p:embed/>
            </p:oleObj>
          </a:graphicData>
        </a:graphic>
      </p:graphicFrame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914400" y="38862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结论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1828800" y="3886200"/>
            <a:ext cx="6477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比较以上三种解法</a:t>
            </a:r>
            <a:r>
              <a:rPr lang="en-US" altLang="zh-CN" sz="2800" b="1"/>
              <a:t>, </a:t>
            </a:r>
            <a:r>
              <a:rPr lang="zh-CN" altLang="en-US" sz="2800" b="1"/>
              <a:t>便知万能置换不一定是最佳方法</a:t>
            </a:r>
            <a:r>
              <a:rPr lang="en-US" altLang="zh-CN" sz="2800" b="1"/>
              <a:t>, </a:t>
            </a:r>
            <a:r>
              <a:rPr lang="zh-CN" altLang="en-US" sz="2800" b="1"/>
              <a:t>故三角有理式的计算中先考虑其它手段</a:t>
            </a:r>
            <a:r>
              <a:rPr lang="en-US" altLang="zh-CN" sz="2800" b="1"/>
              <a:t>, </a:t>
            </a:r>
            <a:r>
              <a:rPr lang="zh-CN" altLang="en-US" sz="2800" b="1"/>
              <a:t>不得已才用万能置换</a:t>
            </a:r>
            <a:r>
              <a:rPr lang="en-US" altLang="zh-CN" sz="2800" b="1"/>
              <a:t>.</a:t>
            </a:r>
          </a:p>
        </p:txBody>
      </p:sp>
      <p:sp>
        <p:nvSpPr>
          <p:cNvPr id="28684" name="Text Box 1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28662" y="5426075"/>
            <a:ext cx="5668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ea typeface="黑体" pitchFamily="2" charset="-122"/>
              </a:rPr>
              <a:t>思考：能否用其他方法求例</a:t>
            </a:r>
            <a:r>
              <a:rPr lang="en-US" altLang="zh-CN" sz="2800" b="1" dirty="0">
                <a:solidFill>
                  <a:srgbClr val="FF3300"/>
                </a:solidFill>
                <a:ea typeface="黑体" pitchFamily="2" charset="-122"/>
              </a:rPr>
              <a:t>7</a:t>
            </a:r>
            <a:r>
              <a:rPr lang="zh-CN" altLang="en-US" sz="2800" b="1" dirty="0">
                <a:solidFill>
                  <a:srgbClr val="FF3300"/>
                </a:solidFill>
                <a:ea typeface="黑体" pitchFamily="2" charset="-122"/>
              </a:rPr>
              <a:t>？</a:t>
            </a:r>
          </a:p>
        </p:txBody>
      </p:sp>
    </p:spTree>
    <p:extLst>
      <p:ext uri="{BB962C8B-B14F-4D97-AF65-F5344CB8AC3E}">
        <p14:creationId xmlns="" xmlns:p14="http://schemas.microsoft.com/office/powerpoint/2010/main" val="164809589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utoUpdateAnimBg="0"/>
      <p:bldP spid="28679" grpId="0" animBg="1"/>
      <p:bldP spid="28682" grpId="0" autoUpdateAnimBg="0"/>
      <p:bldP spid="28683" grpId="0" autoUpdateAnimBg="0"/>
      <p:bldP spid="2868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838201" y="2786058"/>
            <a:ext cx="5734064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32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简单无理式的积分 </a:t>
            </a:r>
            <a:r>
              <a:rPr lang="en-US" altLang="zh-CN" sz="32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zh-CN" altLang="en-US" sz="32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换元</a:t>
            </a:r>
            <a:r>
              <a:rPr lang="en-US" altLang="zh-CN" sz="32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)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827088" y="1484313"/>
            <a:ext cx="77773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z="3200" b="1" dirty="0" smtClean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有理函数的</a:t>
            </a:r>
            <a:r>
              <a:rPr lang="zh-CN" altLang="en-US" sz="32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积分 </a:t>
            </a:r>
            <a:r>
              <a:rPr lang="en-US" altLang="zh-CN" sz="32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zh-CN" altLang="en-US" sz="32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分解成部分分式之和</a:t>
            </a:r>
            <a:r>
              <a:rPr lang="en-US" altLang="zh-CN" sz="32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)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404938" y="2189163"/>
            <a:ext cx="7343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（注意：必须化成真分式）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850900" y="3857628"/>
            <a:ext cx="73929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z="3200" b="1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三角有理式的积分（</a:t>
            </a:r>
            <a:r>
              <a:rPr lang="zh-CN" altLang="en-US" sz="32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万能置换公式</a:t>
            </a:r>
            <a:r>
              <a:rPr lang="zh-CN" altLang="en-US" sz="3200" b="1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）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1547813" y="4454528"/>
            <a:ext cx="531020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</a:rPr>
              <a:t>（注意：万能公式并不万能）</a:t>
            </a:r>
          </a:p>
        </p:txBody>
      </p:sp>
      <p:sp>
        <p:nvSpPr>
          <p:cNvPr id="33799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57200"/>
            <a:ext cx="5410200" cy="11430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三、小结</a:t>
            </a:r>
          </a:p>
        </p:txBody>
      </p:sp>
    </p:spTree>
    <p:extLst>
      <p:ext uri="{BB962C8B-B14F-4D97-AF65-F5344CB8AC3E}">
        <p14:creationId xmlns="" xmlns:p14="http://schemas.microsoft.com/office/powerpoint/2010/main" val="410971807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/>
      <p:bldP spid="35844" grpId="0" autoUpdateAnimBg="0"/>
      <p:bldP spid="35845" grpId="0" autoUpdateAnimBg="0"/>
      <p:bldP spid="35846" grpId="0" autoUpdateAnimBg="0"/>
      <p:bldP spid="3584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533400" y="381000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补充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1: 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有理函数的积分的实际问题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3400" y="1081088"/>
            <a:ext cx="6918325" cy="528637"/>
          </a:xfrm>
          <a:prstGeom prst="rect">
            <a:avLst/>
          </a:prstGeom>
          <a:solidFill>
            <a:srgbClr val="F5FC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障碍</a:t>
            </a:r>
            <a:r>
              <a:rPr lang="en-US" altLang="zh-CN" sz="2800" b="1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800" b="1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五次和五次以上的方程没有根式解</a:t>
            </a:r>
            <a:r>
              <a:rPr lang="en-US" altLang="zh-CN" sz="2800" b="1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1003300" y="1676400"/>
            <a:ext cx="6769100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Gauss,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高斯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德国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1777—1855;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Cauchy,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柯西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法国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1789—1857;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Liouville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刘维尔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法国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1809—1882;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Abel,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阿贝尔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挪威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1802—1829;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Galois,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伽罗瓦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法国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1811—1832.</a:t>
            </a:r>
          </a:p>
        </p:txBody>
      </p:sp>
    </p:spTree>
    <p:extLst>
      <p:ext uri="{BB962C8B-B14F-4D97-AF65-F5344CB8AC3E}">
        <p14:creationId xmlns="" xmlns:p14="http://schemas.microsoft.com/office/powerpoint/2010/main" val="413933854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autoUpdateAnimBg="0"/>
      <p:bldP spid="61444" grpId="0" animBg="1" autoUpdateAnimBg="0"/>
      <p:bldP spid="6144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1026"/>
          <p:cNvSpPr txBox="1">
            <a:spLocks noChangeArrowheads="1"/>
          </p:cNvSpPr>
          <p:nvPr/>
        </p:nvSpPr>
        <p:spPr bwMode="auto">
          <a:xfrm>
            <a:off x="914400" y="83820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假定分子与分母之间没有公因式</a:t>
            </a:r>
          </a:p>
        </p:txBody>
      </p:sp>
      <p:graphicFrame>
        <p:nvGraphicFramePr>
          <p:cNvPr id="11267" name="Object 1027"/>
          <p:cNvGraphicFramePr>
            <a:graphicFrameLocks noChangeAspect="1"/>
          </p:cNvGraphicFramePr>
          <p:nvPr/>
        </p:nvGraphicFramePr>
        <p:xfrm>
          <a:off x="1123950" y="1644650"/>
          <a:ext cx="1701800" cy="392113"/>
        </p:xfrm>
        <a:graphic>
          <a:graphicData uri="http://schemas.openxmlformats.org/presentationml/2006/ole">
            <p:oleObj spid="_x0000_s957506" name="Equation" r:id="rId3" imgW="1701800" imgH="393700" progId="Equation.3">
              <p:embed/>
            </p:oleObj>
          </a:graphicData>
        </a:graphic>
      </p:graphicFrame>
      <p:sp>
        <p:nvSpPr>
          <p:cNvPr id="11268" name="Text Box 1028"/>
          <p:cNvSpPr txBox="1">
            <a:spLocks noChangeArrowheads="1"/>
          </p:cNvSpPr>
          <p:nvPr/>
        </p:nvSpPr>
        <p:spPr bwMode="auto">
          <a:xfrm>
            <a:off x="2971800" y="1509713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这有理函数是</a:t>
            </a:r>
            <a:r>
              <a:rPr lang="zh-CN" altLang="en-US" sz="2800" b="1" dirty="0">
                <a:solidFill>
                  <a:srgbClr val="9933FF"/>
                </a:solidFill>
                <a:ea typeface="黑体" pitchFamily="2" charset="-122"/>
              </a:rPr>
              <a:t>真分式</a:t>
            </a:r>
            <a:r>
              <a:rPr lang="zh-CN" altLang="en-US" sz="2800" b="1" dirty="0"/>
              <a:t>；</a:t>
            </a:r>
          </a:p>
        </p:txBody>
      </p:sp>
      <p:graphicFrame>
        <p:nvGraphicFramePr>
          <p:cNvPr id="11269" name="Object 1029"/>
          <p:cNvGraphicFramePr>
            <a:graphicFrameLocks noChangeAspect="1"/>
          </p:cNvGraphicFramePr>
          <p:nvPr/>
        </p:nvGraphicFramePr>
        <p:xfrm>
          <a:off x="1104900" y="2330450"/>
          <a:ext cx="1739900" cy="392113"/>
        </p:xfrm>
        <a:graphic>
          <a:graphicData uri="http://schemas.openxmlformats.org/presentationml/2006/ole">
            <p:oleObj spid="_x0000_s957507" name="Equation" r:id="rId4" imgW="1739900" imgH="393700" progId="Equation.3">
              <p:embed/>
            </p:oleObj>
          </a:graphicData>
        </a:graphic>
      </p:graphicFrame>
      <p:sp>
        <p:nvSpPr>
          <p:cNvPr id="11270" name="Text Box 1030"/>
          <p:cNvSpPr txBox="1">
            <a:spLocks noChangeArrowheads="1"/>
          </p:cNvSpPr>
          <p:nvPr/>
        </p:nvSpPr>
        <p:spPr bwMode="auto">
          <a:xfrm>
            <a:off x="2971800" y="2195513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这有理函数是</a:t>
            </a:r>
            <a:r>
              <a:rPr lang="zh-CN" altLang="en-US" sz="2800" b="1" dirty="0">
                <a:solidFill>
                  <a:srgbClr val="9933FF"/>
                </a:solidFill>
                <a:ea typeface="黑体" pitchFamily="2" charset="-122"/>
              </a:rPr>
              <a:t>假分式</a:t>
            </a:r>
            <a:r>
              <a:rPr lang="zh-CN" altLang="en-US" sz="2800" b="1" dirty="0"/>
              <a:t>；</a:t>
            </a:r>
          </a:p>
        </p:txBody>
      </p:sp>
      <p:sp>
        <p:nvSpPr>
          <p:cNvPr id="11271" name="Text Box 1031"/>
          <p:cNvSpPr txBox="1">
            <a:spLocks noChangeArrowheads="1"/>
          </p:cNvSpPr>
          <p:nvPr/>
        </p:nvSpPr>
        <p:spPr bwMode="auto">
          <a:xfrm>
            <a:off x="914400" y="2774950"/>
            <a:ext cx="7086600" cy="955675"/>
          </a:xfrm>
          <a:prstGeom prst="rect">
            <a:avLst/>
          </a:prstGeom>
          <a:solidFill>
            <a:srgbClr val="F5FC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利用多项式除法</a:t>
            </a:r>
            <a:r>
              <a:rPr lang="en-US" altLang="zh-CN" sz="2800" b="1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800" b="1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假分式可以化成一个多项式和一个真分式之和</a:t>
            </a:r>
            <a:r>
              <a:rPr lang="en-US" altLang="zh-CN" sz="2800" b="1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1272" name="Text Box 1032"/>
          <p:cNvSpPr txBox="1">
            <a:spLocks noChangeArrowheads="1"/>
          </p:cNvSpPr>
          <p:nvPr/>
        </p:nvSpPr>
        <p:spPr bwMode="auto">
          <a:xfrm>
            <a:off x="914400" y="4021138"/>
            <a:ext cx="800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例</a:t>
            </a:r>
          </a:p>
        </p:txBody>
      </p:sp>
      <p:graphicFrame>
        <p:nvGraphicFramePr>
          <p:cNvPr id="11273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37608816"/>
              </p:ext>
            </p:extLst>
          </p:nvPr>
        </p:nvGraphicFramePr>
        <p:xfrm>
          <a:off x="1524000" y="3810000"/>
          <a:ext cx="1562100" cy="927100"/>
        </p:xfrm>
        <a:graphic>
          <a:graphicData uri="http://schemas.openxmlformats.org/presentationml/2006/ole">
            <p:oleObj spid="_x0000_s957508" name="公式" r:id="rId5" imgW="1562100" imgH="927100" progId="Equation.3">
              <p:embed/>
            </p:oleObj>
          </a:graphicData>
        </a:graphic>
      </p:graphicFrame>
      <p:graphicFrame>
        <p:nvGraphicFramePr>
          <p:cNvPr id="11274" name="Object 1034"/>
          <p:cNvGraphicFramePr>
            <a:graphicFrameLocks noChangeAspect="1"/>
          </p:cNvGraphicFramePr>
          <p:nvPr/>
        </p:nvGraphicFramePr>
        <p:xfrm>
          <a:off x="3136900" y="3841750"/>
          <a:ext cx="1993900" cy="889000"/>
        </p:xfrm>
        <a:graphic>
          <a:graphicData uri="http://schemas.openxmlformats.org/presentationml/2006/ole">
            <p:oleObj spid="_x0000_s957509" name="公式" r:id="rId6" imgW="1993900" imgH="889000" progId="Equation.3">
              <p:embed/>
            </p:oleObj>
          </a:graphicData>
        </a:graphic>
      </p:graphicFrame>
      <p:sp>
        <p:nvSpPr>
          <p:cNvPr id="11275" name="Text Box 1035"/>
          <p:cNvSpPr txBox="1">
            <a:spLocks noChangeArrowheads="1"/>
          </p:cNvSpPr>
          <p:nvPr/>
        </p:nvSpPr>
        <p:spPr bwMode="auto">
          <a:xfrm>
            <a:off x="914400" y="49530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要点</a:t>
            </a:r>
          </a:p>
        </p:txBody>
      </p:sp>
      <p:sp>
        <p:nvSpPr>
          <p:cNvPr id="11276" name="Text Box 1036"/>
          <p:cNvSpPr txBox="1">
            <a:spLocks noChangeArrowheads="1"/>
          </p:cNvSpPr>
          <p:nvPr/>
        </p:nvSpPr>
        <p:spPr bwMode="auto">
          <a:xfrm>
            <a:off x="1828800" y="4967288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将有理函数化为</a:t>
            </a:r>
            <a:r>
              <a:rPr lang="zh-CN" altLang="en-US" sz="2800" b="1">
                <a:solidFill>
                  <a:schemeClr val="accent2"/>
                </a:solidFill>
              </a:rPr>
              <a:t>部分分式</a:t>
            </a:r>
            <a:r>
              <a:rPr lang="zh-CN" altLang="en-US" sz="2800" b="1"/>
              <a:t>之和</a:t>
            </a:r>
            <a:r>
              <a:rPr lang="en-US" altLang="zh-CN" sz="2800" b="1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3557211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  <p:bldP spid="11270" grpId="0" autoUpdateAnimBg="0"/>
      <p:bldP spid="11271" grpId="0" animBg="1" autoUpdateAnimBg="0"/>
      <p:bldP spid="11272" grpId="0" autoUpdateAnimBg="0"/>
      <p:bldP spid="11275" grpId="0" autoUpdateAnimBg="0"/>
      <p:bldP spid="1127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7"/>
          <p:cNvGraphicFramePr>
            <a:graphicFrameLocks noChangeAspect="1"/>
          </p:cNvGraphicFramePr>
          <p:nvPr/>
        </p:nvGraphicFramePr>
        <p:xfrm>
          <a:off x="714348" y="1139825"/>
          <a:ext cx="4725987" cy="3441700"/>
        </p:xfrm>
        <a:graphic>
          <a:graphicData uri="http://schemas.openxmlformats.org/presentationml/2006/ole">
            <p:oleObj spid="_x0000_s984082" name="公式" r:id="rId3" imgW="4724400" imgH="3441700" progId="Equation.3">
              <p:embed/>
            </p:oleObj>
          </a:graphicData>
        </a:graphic>
      </p:graphicFrame>
      <p:sp>
        <p:nvSpPr>
          <p:cNvPr id="28675" name="Rectangle 12"/>
          <p:cNvSpPr>
            <a:spLocks noChangeArrowheads="1"/>
          </p:cNvSpPr>
          <p:nvPr/>
        </p:nvSpPr>
        <p:spPr bwMode="auto">
          <a:xfrm>
            <a:off x="571472" y="381000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补充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2: 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原函数不是初等函数的积分</a:t>
            </a:r>
          </a:p>
        </p:txBody>
      </p:sp>
      <p:sp>
        <p:nvSpPr>
          <p:cNvPr id="74765" name="Rectangle 13"/>
          <p:cNvSpPr>
            <a:spLocks noChangeArrowheads="1"/>
          </p:cNvSpPr>
          <p:nvPr/>
        </p:nvSpPr>
        <p:spPr bwMode="auto">
          <a:xfrm>
            <a:off x="3994123" y="1196975"/>
            <a:ext cx="1662112" cy="528638"/>
          </a:xfrm>
          <a:prstGeom prst="rect">
            <a:avLst/>
          </a:prstGeom>
          <a:solidFill>
            <a:srgbClr val="F5FCCC"/>
          </a:solidFill>
          <a:ln w="9525">
            <a:solidFill>
              <a:srgbClr val="9966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概率积分</a:t>
            </a:r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>
            <a:off x="2778098" y="1484313"/>
            <a:ext cx="1150937" cy="0"/>
          </a:xfrm>
          <a:prstGeom prst="line">
            <a:avLst/>
          </a:prstGeom>
          <a:noFill/>
          <a:ln w="38100">
            <a:solidFill>
              <a:srgbClr val="99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4768" name="Rectangle 16"/>
          <p:cNvSpPr>
            <a:spLocks noChangeArrowheads="1"/>
          </p:cNvSpPr>
          <p:nvPr/>
        </p:nvSpPr>
        <p:spPr bwMode="auto">
          <a:xfrm>
            <a:off x="3992535" y="2108200"/>
            <a:ext cx="1662113" cy="528638"/>
          </a:xfrm>
          <a:prstGeom prst="rect">
            <a:avLst/>
          </a:prstGeom>
          <a:solidFill>
            <a:srgbClr val="F5FCCC"/>
          </a:solidFill>
          <a:ln w="9525">
            <a:solidFill>
              <a:srgbClr val="9966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正弦积分</a:t>
            </a:r>
          </a:p>
        </p:txBody>
      </p:sp>
      <p:sp>
        <p:nvSpPr>
          <p:cNvPr id="74769" name="Line 17"/>
          <p:cNvSpPr>
            <a:spLocks noChangeShapeType="1"/>
          </p:cNvSpPr>
          <p:nvPr/>
        </p:nvSpPr>
        <p:spPr bwMode="auto">
          <a:xfrm>
            <a:off x="2776510" y="2349500"/>
            <a:ext cx="1150938" cy="0"/>
          </a:xfrm>
          <a:prstGeom prst="line">
            <a:avLst/>
          </a:prstGeom>
          <a:noFill/>
          <a:ln w="38100">
            <a:solidFill>
              <a:srgbClr val="99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4770" name="Rectangle 18"/>
          <p:cNvSpPr>
            <a:spLocks noChangeArrowheads="1"/>
          </p:cNvSpPr>
          <p:nvPr/>
        </p:nvSpPr>
        <p:spPr bwMode="auto">
          <a:xfrm>
            <a:off x="4000473" y="3116263"/>
            <a:ext cx="1662112" cy="528637"/>
          </a:xfrm>
          <a:prstGeom prst="rect">
            <a:avLst/>
          </a:prstGeom>
          <a:solidFill>
            <a:srgbClr val="F5FCCC"/>
          </a:solidFill>
          <a:ln w="9525">
            <a:solidFill>
              <a:srgbClr val="9966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对数积分</a:t>
            </a:r>
          </a:p>
        </p:txBody>
      </p:sp>
      <p:sp>
        <p:nvSpPr>
          <p:cNvPr id="74771" name="Line 19"/>
          <p:cNvSpPr>
            <a:spLocks noChangeShapeType="1"/>
          </p:cNvSpPr>
          <p:nvPr/>
        </p:nvSpPr>
        <p:spPr bwMode="auto">
          <a:xfrm>
            <a:off x="2778098" y="3357563"/>
            <a:ext cx="1150937" cy="0"/>
          </a:xfrm>
          <a:prstGeom prst="line">
            <a:avLst/>
          </a:prstGeom>
          <a:noFill/>
          <a:ln w="38100">
            <a:solidFill>
              <a:srgbClr val="99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4772" name="Rectangle 20"/>
          <p:cNvSpPr>
            <a:spLocks noChangeArrowheads="1"/>
          </p:cNvSpPr>
          <p:nvPr/>
        </p:nvSpPr>
        <p:spPr bwMode="auto">
          <a:xfrm>
            <a:off x="6659535" y="4076700"/>
            <a:ext cx="1662113" cy="528638"/>
          </a:xfrm>
          <a:prstGeom prst="rect">
            <a:avLst/>
          </a:prstGeom>
          <a:solidFill>
            <a:srgbClr val="F5FCCC"/>
          </a:solidFill>
          <a:ln w="9525">
            <a:solidFill>
              <a:srgbClr val="9966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椭圆积分</a:t>
            </a:r>
          </a:p>
        </p:txBody>
      </p:sp>
      <p:sp>
        <p:nvSpPr>
          <p:cNvPr id="74773" name="Line 21"/>
          <p:cNvSpPr>
            <a:spLocks noChangeShapeType="1"/>
          </p:cNvSpPr>
          <p:nvPr/>
        </p:nvSpPr>
        <p:spPr bwMode="auto">
          <a:xfrm>
            <a:off x="5443510" y="4365625"/>
            <a:ext cx="1150938" cy="0"/>
          </a:xfrm>
          <a:prstGeom prst="line">
            <a:avLst/>
          </a:prstGeom>
          <a:noFill/>
          <a:ln w="38100">
            <a:solidFill>
              <a:srgbClr val="99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4774" name="Rectangle 22"/>
          <p:cNvSpPr>
            <a:spLocks noChangeArrowheads="1"/>
          </p:cNvSpPr>
          <p:nvPr/>
        </p:nvSpPr>
        <p:spPr bwMode="auto">
          <a:xfrm>
            <a:off x="6665885" y="5348288"/>
            <a:ext cx="1662113" cy="528637"/>
          </a:xfrm>
          <a:prstGeom prst="rect">
            <a:avLst/>
          </a:prstGeom>
          <a:solidFill>
            <a:srgbClr val="F5FCCC"/>
          </a:solidFill>
          <a:ln w="9525">
            <a:solidFill>
              <a:srgbClr val="9966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椭圆函数</a:t>
            </a:r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 flipH="1">
            <a:off x="7165948" y="4652963"/>
            <a:ext cx="3175" cy="647700"/>
          </a:xfrm>
          <a:prstGeom prst="line">
            <a:avLst/>
          </a:prstGeom>
          <a:noFill/>
          <a:ln w="38100">
            <a:solidFill>
              <a:srgbClr val="99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4776" name="Rectangle 24"/>
          <p:cNvSpPr>
            <a:spLocks noChangeArrowheads="1"/>
          </p:cNvSpPr>
          <p:nvPr/>
        </p:nvSpPr>
        <p:spPr bwMode="auto">
          <a:xfrm>
            <a:off x="7143768" y="4681847"/>
            <a:ext cx="1157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反函数</a:t>
            </a:r>
          </a:p>
        </p:txBody>
      </p:sp>
      <p:sp>
        <p:nvSpPr>
          <p:cNvPr id="74777" name="Line 25"/>
          <p:cNvSpPr>
            <a:spLocks noChangeShapeType="1"/>
          </p:cNvSpPr>
          <p:nvPr/>
        </p:nvSpPr>
        <p:spPr bwMode="auto">
          <a:xfrm flipH="1" flipV="1">
            <a:off x="5657823" y="1484313"/>
            <a:ext cx="503237" cy="358775"/>
          </a:xfrm>
          <a:prstGeom prst="line">
            <a:avLst/>
          </a:prstGeom>
          <a:noFill/>
          <a:ln w="38100">
            <a:solidFill>
              <a:srgbClr val="99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4778" name="Line 26"/>
          <p:cNvSpPr>
            <a:spLocks noChangeShapeType="1"/>
          </p:cNvSpPr>
          <p:nvPr/>
        </p:nvSpPr>
        <p:spPr bwMode="auto">
          <a:xfrm flipH="1">
            <a:off x="5656235" y="1916113"/>
            <a:ext cx="503238" cy="360362"/>
          </a:xfrm>
          <a:prstGeom prst="line">
            <a:avLst/>
          </a:prstGeom>
          <a:noFill/>
          <a:ln w="38100">
            <a:solidFill>
              <a:srgbClr val="99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4779" name="Rectangle 27"/>
          <p:cNvSpPr>
            <a:spLocks noChangeArrowheads="1"/>
          </p:cNvSpPr>
          <p:nvPr/>
        </p:nvSpPr>
        <p:spPr bwMode="auto">
          <a:xfrm>
            <a:off x="6232498" y="1628775"/>
            <a:ext cx="2376487" cy="528638"/>
          </a:xfrm>
          <a:prstGeom prst="rect">
            <a:avLst/>
          </a:prstGeom>
          <a:solidFill>
            <a:srgbClr val="F5FCCC"/>
          </a:solidFill>
          <a:ln w="9525">
            <a:solidFill>
              <a:srgbClr val="9966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1834</a:t>
            </a:r>
            <a:r>
              <a:rPr lang="zh-CN" altLang="en-US" sz="2800" b="1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年刘维尔</a:t>
            </a:r>
          </a:p>
        </p:txBody>
      </p:sp>
    </p:spTree>
    <p:extLst>
      <p:ext uri="{BB962C8B-B14F-4D97-AF65-F5344CB8AC3E}">
        <p14:creationId xmlns="" xmlns:p14="http://schemas.microsoft.com/office/powerpoint/2010/main" val="20442532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5" grpId="0" animBg="1" autoUpdateAnimBg="0"/>
      <p:bldP spid="74767" grpId="0" animBg="1"/>
      <p:bldP spid="74768" grpId="0" animBg="1" autoUpdateAnimBg="0"/>
      <p:bldP spid="74769" grpId="0" animBg="1"/>
      <p:bldP spid="74770" grpId="0" animBg="1" autoUpdateAnimBg="0"/>
      <p:bldP spid="74771" grpId="0" animBg="1"/>
      <p:bldP spid="74772" grpId="0" animBg="1" autoUpdateAnimBg="0"/>
      <p:bldP spid="74773" grpId="0" animBg="1"/>
      <p:bldP spid="74774" grpId="0" animBg="1" autoUpdateAnimBg="0"/>
      <p:bldP spid="74775" grpId="0" animBg="1"/>
      <p:bldP spid="74776" grpId="0"/>
      <p:bldP spid="74777" grpId="0" animBg="1"/>
      <p:bldP spid="74778" grpId="0" animBg="1"/>
      <p:bldP spid="74779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403648" y="1628800"/>
            <a:ext cx="698477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lang="en-US" altLang="zh-CN" sz="36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36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作    </a:t>
            </a:r>
            <a:r>
              <a:rPr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600" b="1" dirty="0" smtClean="0">
                <a:solidFill>
                  <a:srgbClr val="0000FF"/>
                </a:solidFill>
                <a:ea typeface="黑体" pitchFamily="2" charset="-122"/>
              </a:rPr>
              <a:t>P269: 1(1,5,9,10), 4(1), 6(2,4).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28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685800" y="852488"/>
            <a:ext cx="228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扩展</a:t>
            </a:r>
            <a:r>
              <a:rPr lang="zh-CN" altLang="en-US" sz="2800" b="1" dirty="0">
                <a:ea typeface="宋体" pitchFamily="2" charset="-122"/>
              </a:rPr>
              <a:t>  求积分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844800" y="666750"/>
          <a:ext cx="2794000" cy="889000"/>
        </p:xfrm>
        <a:graphic>
          <a:graphicData uri="http://schemas.openxmlformats.org/presentationml/2006/ole">
            <p:oleObj spid="_x0000_s985202" name="公式" r:id="rId3" imgW="2794000" imgH="889000" progId="Equation.3">
              <p:embed/>
            </p:oleObj>
          </a:graphicData>
        </a:graphic>
      </p:graphicFrame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62000" y="18430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676400" y="1676400"/>
          <a:ext cx="5524500" cy="889000"/>
        </p:xfrm>
        <a:graphic>
          <a:graphicData uri="http://schemas.openxmlformats.org/presentationml/2006/ole">
            <p:oleObj spid="_x0000_s985203" name="公式" r:id="rId4" imgW="5514902" imgH="876219" progId="Equation.3">
              <p:embed/>
            </p:oleObj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1473200" y="2667000"/>
          <a:ext cx="2730500" cy="889000"/>
        </p:xfrm>
        <a:graphic>
          <a:graphicData uri="http://schemas.openxmlformats.org/presentationml/2006/ole">
            <p:oleObj spid="_x0000_s985204" name="公式" r:id="rId5" imgW="2730500" imgH="889000" progId="Equation.3">
              <p:embed/>
            </p:oleObj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4343400" y="2692400"/>
          <a:ext cx="2984500" cy="889000"/>
        </p:xfrm>
        <a:graphic>
          <a:graphicData uri="http://schemas.openxmlformats.org/presentationml/2006/ole">
            <p:oleObj spid="_x0000_s985205" name="公式" r:id="rId6" imgW="2984500" imgH="889000" progId="Equation.3">
              <p:embed/>
            </p:oleObj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1371600" y="3733800"/>
          <a:ext cx="2946400" cy="889000"/>
        </p:xfrm>
        <a:graphic>
          <a:graphicData uri="http://schemas.openxmlformats.org/presentationml/2006/ole">
            <p:oleObj spid="_x0000_s985206" name="公式" r:id="rId7" imgW="2946400" imgH="889000" progId="Equation.3">
              <p:embed/>
            </p:oleObj>
          </a:graphicData>
        </a:graphic>
      </p:graphicFrame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1333500" y="4762500"/>
          <a:ext cx="2971800" cy="889000"/>
        </p:xfrm>
        <a:graphic>
          <a:graphicData uri="http://schemas.openxmlformats.org/presentationml/2006/ole">
            <p:oleObj spid="_x0000_s985207" name="公式" r:id="rId8" imgW="2971800" imgH="889000" progId="Equation.3">
              <p:embed/>
            </p:oleObj>
          </a:graphicData>
        </a:graphic>
      </p:graphicFrame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4276725" y="4783138"/>
          <a:ext cx="2184400" cy="889000"/>
        </p:xfrm>
        <a:graphic>
          <a:graphicData uri="http://schemas.openxmlformats.org/presentationml/2006/ole">
            <p:oleObj spid="_x0000_s985208" name="公式" r:id="rId9" imgW="2184400" imgH="8890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55125985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0"/>
          <p:cNvGraphicFramePr>
            <a:graphicFrameLocks noChangeAspect="1"/>
          </p:cNvGraphicFramePr>
          <p:nvPr/>
        </p:nvGraphicFramePr>
        <p:xfrm>
          <a:off x="914400" y="895350"/>
          <a:ext cx="3454400" cy="927100"/>
        </p:xfrm>
        <a:graphic>
          <a:graphicData uri="http://schemas.openxmlformats.org/presentationml/2006/ole">
            <p:oleObj spid="_x0000_s986258" name="公式" r:id="rId3" imgW="3447920" imgH="914449" progId="Equation.3">
              <p:embed/>
            </p:oleObj>
          </a:graphicData>
        </a:graphic>
      </p:graphicFrame>
      <p:graphicFrame>
        <p:nvGraphicFramePr>
          <p:cNvPr id="30723" name="Object 1"/>
          <p:cNvGraphicFramePr>
            <a:graphicFrameLocks noChangeAspect="1"/>
          </p:cNvGraphicFramePr>
          <p:nvPr/>
        </p:nvGraphicFramePr>
        <p:xfrm>
          <a:off x="4400550" y="914400"/>
          <a:ext cx="2184400" cy="889000"/>
        </p:xfrm>
        <a:graphic>
          <a:graphicData uri="http://schemas.openxmlformats.org/presentationml/2006/ole">
            <p:oleObj spid="_x0000_s986259" name="公式" r:id="rId4" imgW="2184400" imgH="889000" progId="Equation.3">
              <p:embed/>
            </p:oleObj>
          </a:graphicData>
        </a:graphic>
      </p:graphicFrame>
      <p:graphicFrame>
        <p:nvGraphicFramePr>
          <p:cNvPr id="77826" name="Object 2"/>
          <p:cNvGraphicFramePr>
            <a:graphicFrameLocks noChangeAspect="1"/>
          </p:cNvGraphicFramePr>
          <p:nvPr/>
        </p:nvGraphicFramePr>
        <p:xfrm>
          <a:off x="914400" y="2133600"/>
          <a:ext cx="4216400" cy="889000"/>
        </p:xfrm>
        <a:graphic>
          <a:graphicData uri="http://schemas.openxmlformats.org/presentationml/2006/ole">
            <p:oleObj spid="_x0000_s986260" name="公式" r:id="rId5" imgW="4216400" imgH="889000" progId="Equation.3">
              <p:embed/>
            </p:oleObj>
          </a:graphicData>
        </a:graphic>
      </p:graphicFrame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5200650" y="2133600"/>
          <a:ext cx="2184400" cy="889000"/>
        </p:xfrm>
        <a:graphic>
          <a:graphicData uri="http://schemas.openxmlformats.org/presentationml/2006/ole">
            <p:oleObj spid="_x0000_s986261" name="公式" r:id="rId6" imgW="2184400" imgH="889000" progId="Equation.3">
              <p:embed/>
            </p:oleObj>
          </a:graphicData>
        </a:graphic>
      </p:graphicFrame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920750" y="3302000"/>
          <a:ext cx="5346700" cy="889000"/>
        </p:xfrm>
        <a:graphic>
          <a:graphicData uri="http://schemas.openxmlformats.org/presentationml/2006/ole">
            <p:oleObj spid="_x0000_s986262" name="公式" r:id="rId7" imgW="5346700" imgH="889000" progId="Equation.3">
              <p:embed/>
            </p:oleObj>
          </a:graphicData>
        </a:graphic>
      </p:graphicFrame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6254750" y="3302000"/>
          <a:ext cx="2184400" cy="889000"/>
        </p:xfrm>
        <a:graphic>
          <a:graphicData uri="http://schemas.openxmlformats.org/presentationml/2006/ole">
            <p:oleObj spid="_x0000_s986263" name="公式" r:id="rId8" imgW="2184400" imgH="889000" progId="Equation.3">
              <p:embed/>
            </p:oleObj>
          </a:graphicData>
        </a:graphic>
      </p:graphicFrame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914400" y="4572000"/>
          <a:ext cx="1358900" cy="889000"/>
        </p:xfrm>
        <a:graphic>
          <a:graphicData uri="http://schemas.openxmlformats.org/presentationml/2006/ole">
            <p:oleObj spid="_x0000_s986264" name="公式" r:id="rId9" imgW="1358900" imgH="889000" progId="Equation.3">
              <p:embed/>
            </p:oleObj>
          </a:graphicData>
        </a:graphic>
      </p:graphicFrame>
      <p:graphicFrame>
        <p:nvGraphicFramePr>
          <p:cNvPr id="77831" name="Object 7"/>
          <p:cNvGraphicFramePr>
            <a:graphicFrameLocks noChangeAspect="1"/>
          </p:cNvGraphicFramePr>
          <p:nvPr/>
        </p:nvGraphicFramePr>
        <p:xfrm>
          <a:off x="2349500" y="4584700"/>
          <a:ext cx="1816100" cy="965200"/>
        </p:xfrm>
        <a:graphic>
          <a:graphicData uri="http://schemas.openxmlformats.org/presentationml/2006/ole">
            <p:oleObj spid="_x0000_s986265" name="公式" r:id="rId10" imgW="1816100" imgH="965200" progId="Equation.3">
              <p:embed/>
            </p:oleObj>
          </a:graphicData>
        </a:graphic>
      </p:graphicFrame>
      <p:graphicFrame>
        <p:nvGraphicFramePr>
          <p:cNvPr id="77832" name="Object 8"/>
          <p:cNvGraphicFramePr>
            <a:graphicFrameLocks noChangeAspect="1"/>
          </p:cNvGraphicFramePr>
          <p:nvPr/>
        </p:nvGraphicFramePr>
        <p:xfrm>
          <a:off x="4165600" y="4610100"/>
          <a:ext cx="2108200" cy="889000"/>
        </p:xfrm>
        <a:graphic>
          <a:graphicData uri="http://schemas.openxmlformats.org/presentationml/2006/ole">
            <p:oleObj spid="_x0000_s986266" name="公式" r:id="rId11" imgW="2108200" imgH="8890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38398350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2"/>
          <p:cNvSpPr>
            <a:spLocks noChangeArrowheads="1"/>
          </p:cNvSpPr>
          <p:nvPr/>
        </p:nvSpPr>
        <p:spPr bwMode="auto">
          <a:xfrm>
            <a:off x="838200" y="533400"/>
            <a:ext cx="6470650" cy="528638"/>
          </a:xfrm>
          <a:prstGeom prst="rect">
            <a:avLst/>
          </a:prstGeom>
          <a:solidFill>
            <a:srgbClr val="F5FC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真分式化为部分分式之和的待定系数法</a:t>
            </a: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1574800" y="1204913"/>
          <a:ext cx="1778000" cy="889000"/>
        </p:xfrm>
        <a:graphic>
          <a:graphicData uri="http://schemas.openxmlformats.org/presentationml/2006/ole">
            <p:oleObj spid="_x0000_s958610" name="公式" r:id="rId3" imgW="1778000" imgH="889000" progId="Equation.3">
              <p:embed/>
            </p:oleObj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3403600" y="1230313"/>
          <a:ext cx="2463800" cy="965200"/>
        </p:xfrm>
        <a:graphic>
          <a:graphicData uri="http://schemas.openxmlformats.org/presentationml/2006/ole">
            <p:oleObj spid="_x0000_s958611" name="公式" r:id="rId4" imgW="2463800" imgH="965200" progId="Equation.3">
              <p:embed/>
            </p:oleObj>
          </a:graphicData>
        </a:graphic>
      </p:graphicFrame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5832475" y="1228725"/>
          <a:ext cx="2425700" cy="889000"/>
        </p:xfrm>
        <a:graphic>
          <a:graphicData uri="http://schemas.openxmlformats.org/presentationml/2006/ole">
            <p:oleObj spid="_x0000_s958612" name="公式" r:id="rId5" imgW="2425700" imgH="889000" progId="Equation.3">
              <p:embed/>
            </p:oleObj>
          </a:graphicData>
        </a:graphic>
      </p:graphicFrame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1555750" y="2476500"/>
          <a:ext cx="4889500" cy="404813"/>
        </p:xfrm>
        <a:graphic>
          <a:graphicData uri="http://schemas.openxmlformats.org/presentationml/2006/ole">
            <p:oleObj spid="_x0000_s958613" name="公式" r:id="rId6" imgW="4889500" imgH="406400" progId="Equation.3">
              <p:embed/>
            </p:oleObj>
          </a:graphicData>
        </a:graphic>
      </p:graphicFrame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1524000" y="3162300"/>
          <a:ext cx="5232400" cy="404813"/>
        </p:xfrm>
        <a:graphic>
          <a:graphicData uri="http://schemas.openxmlformats.org/presentationml/2006/ole">
            <p:oleObj spid="_x0000_s958614" name="公式" r:id="rId7" imgW="5232400" imgH="406400" progId="Equation.3">
              <p:embed/>
            </p:oleObj>
          </a:graphicData>
        </a:graphic>
      </p:graphicFrame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1524000" y="3744913"/>
          <a:ext cx="3238500" cy="1041400"/>
        </p:xfrm>
        <a:graphic>
          <a:graphicData uri="http://schemas.openxmlformats.org/presentationml/2006/ole">
            <p:oleObj spid="_x0000_s958615" name="公式" r:id="rId8" imgW="3238500" imgH="1041400" progId="Equation.3">
              <p:embed/>
            </p:oleObj>
          </a:graphicData>
        </a:graphic>
      </p:graphicFrame>
      <p:graphicFrame>
        <p:nvGraphicFramePr>
          <p:cNvPr id="69641" name="Object 9"/>
          <p:cNvGraphicFramePr>
            <a:graphicFrameLocks noChangeAspect="1"/>
          </p:cNvGraphicFramePr>
          <p:nvPr/>
        </p:nvGraphicFramePr>
        <p:xfrm>
          <a:off x="5130800" y="3744913"/>
          <a:ext cx="1866900" cy="1041400"/>
        </p:xfrm>
        <a:graphic>
          <a:graphicData uri="http://schemas.openxmlformats.org/presentationml/2006/ole">
            <p:oleObj spid="_x0000_s958616" name="公式" r:id="rId9" imgW="1866900" imgH="1041400" progId="Equation.3">
              <p:embed/>
            </p:oleObj>
          </a:graphicData>
        </a:graphic>
      </p:graphicFrame>
      <p:graphicFrame>
        <p:nvGraphicFramePr>
          <p:cNvPr id="69642" name="Object 10"/>
          <p:cNvGraphicFramePr>
            <a:graphicFrameLocks noChangeAspect="1"/>
          </p:cNvGraphicFramePr>
          <p:nvPr/>
        </p:nvGraphicFramePr>
        <p:xfrm>
          <a:off x="1524000" y="4862513"/>
          <a:ext cx="2374900" cy="889000"/>
        </p:xfrm>
        <a:graphic>
          <a:graphicData uri="http://schemas.openxmlformats.org/presentationml/2006/ole">
            <p:oleObj spid="_x0000_s958617" name="公式" r:id="rId10" imgW="2374900" imgH="889000" progId="Equation.3">
              <p:embed/>
            </p:oleObj>
          </a:graphicData>
        </a:graphic>
      </p:graphicFrame>
      <p:graphicFrame>
        <p:nvGraphicFramePr>
          <p:cNvPr id="69643" name="Object 11"/>
          <p:cNvGraphicFramePr>
            <a:graphicFrameLocks noChangeAspect="1"/>
          </p:cNvGraphicFramePr>
          <p:nvPr/>
        </p:nvGraphicFramePr>
        <p:xfrm>
          <a:off x="3905250" y="4862513"/>
          <a:ext cx="2425700" cy="889000"/>
        </p:xfrm>
        <a:graphic>
          <a:graphicData uri="http://schemas.openxmlformats.org/presentationml/2006/ole">
            <p:oleObj spid="_x0000_s958618" name="公式" r:id="rId11" imgW="2425700" imgH="889000" progId="Equation.3">
              <p:embed/>
            </p:oleObj>
          </a:graphicData>
        </a:graphic>
      </p:graphicFrame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838200" y="13716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</p:spTree>
    <p:extLst>
      <p:ext uri="{BB962C8B-B14F-4D97-AF65-F5344CB8AC3E}">
        <p14:creationId xmlns="" xmlns:p14="http://schemas.microsoft.com/office/powerpoint/2010/main" val="41926570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1026"/>
          <p:cNvGraphicFramePr>
            <a:graphicFrameLocks noChangeAspect="1"/>
          </p:cNvGraphicFramePr>
          <p:nvPr/>
        </p:nvGraphicFramePr>
        <p:xfrm>
          <a:off x="1600200" y="736600"/>
          <a:ext cx="1581150" cy="1006475"/>
        </p:xfrm>
        <a:graphic>
          <a:graphicData uri="http://schemas.openxmlformats.org/presentationml/2006/ole">
            <p:oleObj spid="_x0000_s959714" name="公式" r:id="rId3" imgW="876300" imgH="558800" progId="Equation.3">
              <p:embed/>
            </p:oleObj>
          </a:graphicData>
        </a:graphic>
      </p:graphicFrame>
      <p:graphicFrame>
        <p:nvGraphicFramePr>
          <p:cNvPr id="15363" name="Object 1027"/>
          <p:cNvGraphicFramePr>
            <a:graphicFrameLocks noChangeAspect="1"/>
          </p:cNvGraphicFramePr>
          <p:nvPr/>
        </p:nvGraphicFramePr>
        <p:xfrm>
          <a:off x="3157538" y="685800"/>
          <a:ext cx="3441700" cy="965200"/>
        </p:xfrm>
        <a:graphic>
          <a:graphicData uri="http://schemas.openxmlformats.org/presentationml/2006/ole">
            <p:oleObj spid="_x0000_s959715" name="公式" r:id="rId4" imgW="3441700" imgH="965200" progId="Equation.3">
              <p:embed/>
            </p:oleObj>
          </a:graphicData>
        </a:graphic>
      </p:graphicFrame>
      <p:graphicFrame>
        <p:nvGraphicFramePr>
          <p:cNvPr id="15364" name="Object 1028"/>
          <p:cNvGraphicFramePr>
            <a:graphicFrameLocks noChangeAspect="1"/>
          </p:cNvGraphicFramePr>
          <p:nvPr/>
        </p:nvGraphicFramePr>
        <p:xfrm>
          <a:off x="1500188" y="1973263"/>
          <a:ext cx="5842000" cy="457200"/>
        </p:xfrm>
        <a:graphic>
          <a:graphicData uri="http://schemas.openxmlformats.org/presentationml/2006/ole">
            <p:oleObj spid="_x0000_s959716" name="公式" r:id="rId5" imgW="5842000" imgH="457200" progId="Equation.3">
              <p:embed/>
            </p:oleObj>
          </a:graphicData>
        </a:graphic>
      </p:graphicFrame>
      <p:grpSp>
        <p:nvGrpSpPr>
          <p:cNvPr id="2" name="Group 1031"/>
          <p:cNvGrpSpPr>
            <a:grpSpLocks/>
          </p:cNvGrpSpPr>
          <p:nvPr/>
        </p:nvGrpSpPr>
        <p:grpSpPr bwMode="auto">
          <a:xfrm>
            <a:off x="1295400" y="2641600"/>
            <a:ext cx="4953000" cy="519113"/>
            <a:chOff x="1008" y="1776"/>
            <a:chExt cx="3120" cy="327"/>
          </a:xfrm>
        </p:grpSpPr>
        <p:sp>
          <p:nvSpPr>
            <p:cNvPr id="4123" name="Text Box 1029"/>
            <p:cNvSpPr txBox="1">
              <a:spLocks noChangeArrowheads="1"/>
            </p:cNvSpPr>
            <p:nvPr/>
          </p:nvSpPr>
          <p:spPr bwMode="auto">
            <a:xfrm>
              <a:off x="1008" y="1776"/>
              <a:ext cx="28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9933FF"/>
                  </a:solidFill>
                </a:rPr>
                <a:t>代入特殊值来确定系数</a:t>
              </a:r>
            </a:p>
          </p:txBody>
        </p:sp>
        <p:graphicFrame>
          <p:nvGraphicFramePr>
            <p:cNvPr id="4111" name="Object 1030"/>
            <p:cNvGraphicFramePr>
              <a:graphicFrameLocks noChangeAspect="1"/>
            </p:cNvGraphicFramePr>
            <p:nvPr/>
          </p:nvGraphicFramePr>
          <p:xfrm>
            <a:off x="3408" y="1844"/>
            <a:ext cx="720" cy="247"/>
          </p:xfrm>
          <a:graphic>
            <a:graphicData uri="http://schemas.openxmlformats.org/presentationml/2006/ole">
              <p:oleObj spid="_x0000_s959717" name="公式" r:id="rId6" imgW="1143000" imgH="393700" progId="Equation.3">
                <p:embed/>
              </p:oleObj>
            </a:graphicData>
          </a:graphic>
        </p:graphicFrame>
      </p:grpSp>
      <p:grpSp>
        <p:nvGrpSpPr>
          <p:cNvPr id="3" name="Group 1039"/>
          <p:cNvGrpSpPr>
            <a:grpSpLocks/>
          </p:cNvGrpSpPr>
          <p:nvPr/>
        </p:nvGrpSpPr>
        <p:grpSpPr bwMode="auto">
          <a:xfrm>
            <a:off x="1295400" y="3251200"/>
            <a:ext cx="1473200" cy="533400"/>
            <a:chOff x="1056" y="2160"/>
            <a:chExt cx="928" cy="336"/>
          </a:xfrm>
        </p:grpSpPr>
        <p:sp>
          <p:nvSpPr>
            <p:cNvPr id="4122" name="Text Box 1032"/>
            <p:cNvSpPr txBox="1">
              <a:spLocks noChangeArrowheads="1"/>
            </p:cNvSpPr>
            <p:nvPr/>
          </p:nvSpPr>
          <p:spPr bwMode="auto">
            <a:xfrm>
              <a:off x="1056" y="2160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取</a:t>
              </a:r>
            </a:p>
          </p:txBody>
        </p:sp>
        <p:graphicFrame>
          <p:nvGraphicFramePr>
            <p:cNvPr id="4110" name="Object 1033"/>
            <p:cNvGraphicFramePr>
              <a:graphicFrameLocks noChangeAspect="1"/>
            </p:cNvGraphicFramePr>
            <p:nvPr/>
          </p:nvGraphicFramePr>
          <p:xfrm>
            <a:off x="1392" y="2249"/>
            <a:ext cx="592" cy="247"/>
          </p:xfrm>
          <a:graphic>
            <a:graphicData uri="http://schemas.openxmlformats.org/presentationml/2006/ole">
              <p:oleObj spid="_x0000_s959718" name="公式" r:id="rId7" imgW="939392" imgH="393529" progId="Equation.3">
                <p:embed/>
              </p:oleObj>
            </a:graphicData>
          </a:graphic>
        </p:graphicFrame>
      </p:grpSp>
      <p:graphicFrame>
        <p:nvGraphicFramePr>
          <p:cNvPr id="15370" name="Object 1034"/>
          <p:cNvGraphicFramePr>
            <a:graphicFrameLocks noChangeAspect="1"/>
          </p:cNvGraphicFramePr>
          <p:nvPr/>
        </p:nvGraphicFramePr>
        <p:xfrm>
          <a:off x="2946400" y="3403600"/>
          <a:ext cx="1320800" cy="317500"/>
        </p:xfrm>
        <a:graphic>
          <a:graphicData uri="http://schemas.openxmlformats.org/presentationml/2006/ole">
            <p:oleObj spid="_x0000_s959719" name="公式" r:id="rId8" imgW="1320227" imgH="330057" progId="Equation.3">
              <p:embed/>
            </p:oleObj>
          </a:graphicData>
        </a:graphic>
      </p:graphicFrame>
      <p:grpSp>
        <p:nvGrpSpPr>
          <p:cNvPr id="4" name="Group 1037"/>
          <p:cNvGrpSpPr>
            <a:grpSpLocks/>
          </p:cNvGrpSpPr>
          <p:nvPr/>
        </p:nvGrpSpPr>
        <p:grpSpPr bwMode="auto">
          <a:xfrm>
            <a:off x="4775200" y="3251200"/>
            <a:ext cx="1460500" cy="533400"/>
            <a:chOff x="1152" y="2592"/>
            <a:chExt cx="920" cy="336"/>
          </a:xfrm>
        </p:grpSpPr>
        <p:sp>
          <p:nvSpPr>
            <p:cNvPr id="4121" name="Text Box 1035"/>
            <p:cNvSpPr txBox="1">
              <a:spLocks noChangeArrowheads="1"/>
            </p:cNvSpPr>
            <p:nvPr/>
          </p:nvSpPr>
          <p:spPr bwMode="auto">
            <a:xfrm>
              <a:off x="1152" y="2592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取</a:t>
              </a:r>
            </a:p>
          </p:txBody>
        </p:sp>
        <p:graphicFrame>
          <p:nvGraphicFramePr>
            <p:cNvPr id="4109" name="Object 1036"/>
            <p:cNvGraphicFramePr>
              <a:graphicFrameLocks noChangeAspect="1"/>
            </p:cNvGraphicFramePr>
            <p:nvPr/>
          </p:nvGraphicFramePr>
          <p:xfrm>
            <a:off x="1496" y="2681"/>
            <a:ext cx="576" cy="247"/>
          </p:xfrm>
          <a:graphic>
            <a:graphicData uri="http://schemas.openxmlformats.org/presentationml/2006/ole">
              <p:oleObj spid="_x0000_s959720" name="公式" r:id="rId9" imgW="914400" imgH="393700" progId="Equation.3">
                <p:embed/>
              </p:oleObj>
            </a:graphicData>
          </a:graphic>
        </p:graphicFrame>
      </p:grpSp>
      <p:graphicFrame>
        <p:nvGraphicFramePr>
          <p:cNvPr id="15374" name="Object 1038"/>
          <p:cNvGraphicFramePr>
            <a:graphicFrameLocks noChangeAspect="1"/>
          </p:cNvGraphicFramePr>
          <p:nvPr/>
        </p:nvGraphicFramePr>
        <p:xfrm>
          <a:off x="6299200" y="3371850"/>
          <a:ext cx="1320800" cy="317500"/>
        </p:xfrm>
        <a:graphic>
          <a:graphicData uri="http://schemas.openxmlformats.org/presentationml/2006/ole">
            <p:oleObj spid="_x0000_s959721" name="公式" r:id="rId10" imgW="1320227" imgH="330057" progId="Equation.3">
              <p:embed/>
            </p:oleObj>
          </a:graphicData>
        </a:graphic>
      </p:graphicFrame>
      <p:grpSp>
        <p:nvGrpSpPr>
          <p:cNvPr id="5" name="Group 1043"/>
          <p:cNvGrpSpPr>
            <a:grpSpLocks/>
          </p:cNvGrpSpPr>
          <p:nvPr/>
        </p:nvGrpSpPr>
        <p:grpSpPr bwMode="auto">
          <a:xfrm>
            <a:off x="1295400" y="3937000"/>
            <a:ext cx="1473200" cy="533400"/>
            <a:chOff x="1088" y="2544"/>
            <a:chExt cx="928" cy="336"/>
          </a:xfrm>
        </p:grpSpPr>
        <p:sp>
          <p:nvSpPr>
            <p:cNvPr id="4120" name="Text Box 1041"/>
            <p:cNvSpPr txBox="1">
              <a:spLocks noChangeArrowheads="1"/>
            </p:cNvSpPr>
            <p:nvPr/>
          </p:nvSpPr>
          <p:spPr bwMode="auto">
            <a:xfrm>
              <a:off x="1088" y="2544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取</a:t>
              </a:r>
            </a:p>
          </p:txBody>
        </p:sp>
        <p:graphicFrame>
          <p:nvGraphicFramePr>
            <p:cNvPr id="4108" name="Object 1042"/>
            <p:cNvGraphicFramePr>
              <a:graphicFrameLocks noChangeAspect="1"/>
            </p:cNvGraphicFramePr>
            <p:nvPr/>
          </p:nvGraphicFramePr>
          <p:xfrm>
            <a:off x="1424" y="2633"/>
            <a:ext cx="592" cy="247"/>
          </p:xfrm>
          <a:graphic>
            <a:graphicData uri="http://schemas.openxmlformats.org/presentationml/2006/ole">
              <p:oleObj spid="_x0000_s959722" name="公式" r:id="rId11" imgW="939392" imgH="393529" progId="Equation.3">
                <p:embed/>
              </p:oleObj>
            </a:graphicData>
          </a:graphic>
        </p:graphicFrame>
      </p:grpSp>
      <p:grpSp>
        <p:nvGrpSpPr>
          <p:cNvPr id="6" name="Group 1054"/>
          <p:cNvGrpSpPr>
            <a:grpSpLocks/>
          </p:cNvGrpSpPr>
          <p:nvPr/>
        </p:nvGrpSpPr>
        <p:grpSpPr bwMode="auto">
          <a:xfrm>
            <a:off x="2895600" y="3963988"/>
            <a:ext cx="4038600" cy="519112"/>
            <a:chOff x="1872" y="2609"/>
            <a:chExt cx="2544" cy="327"/>
          </a:xfrm>
        </p:grpSpPr>
        <p:graphicFrame>
          <p:nvGraphicFramePr>
            <p:cNvPr id="4106" name="Object 1045"/>
            <p:cNvGraphicFramePr>
              <a:graphicFrameLocks noChangeAspect="1"/>
            </p:cNvGraphicFramePr>
            <p:nvPr/>
          </p:nvGraphicFramePr>
          <p:xfrm>
            <a:off x="2404" y="2669"/>
            <a:ext cx="455" cy="247"/>
          </p:xfrm>
          <a:graphic>
            <a:graphicData uri="http://schemas.openxmlformats.org/presentationml/2006/ole">
              <p:oleObj spid="_x0000_s959723" name="公式" r:id="rId12" imgW="723586" imgH="393529" progId="Equation.3">
                <p:embed/>
              </p:oleObj>
            </a:graphicData>
          </a:graphic>
        </p:graphicFrame>
        <p:grpSp>
          <p:nvGrpSpPr>
            <p:cNvPr id="4118" name="Group 1053"/>
            <p:cNvGrpSpPr>
              <a:grpSpLocks/>
            </p:cNvGrpSpPr>
            <p:nvPr/>
          </p:nvGrpSpPr>
          <p:grpSpPr bwMode="auto">
            <a:xfrm>
              <a:off x="1872" y="2609"/>
              <a:ext cx="2544" cy="327"/>
              <a:chOff x="1872" y="2609"/>
              <a:chExt cx="2544" cy="327"/>
            </a:xfrm>
          </p:grpSpPr>
          <p:sp>
            <p:nvSpPr>
              <p:cNvPr id="4119" name="Text Box 1044"/>
              <p:cNvSpPr txBox="1">
                <a:spLocks noChangeArrowheads="1"/>
              </p:cNvSpPr>
              <p:nvPr/>
            </p:nvSpPr>
            <p:spPr bwMode="auto">
              <a:xfrm>
                <a:off x="1872" y="2609"/>
                <a:ext cx="25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/>
                  <a:t>并将         值代入</a:t>
                </a:r>
              </a:p>
            </p:txBody>
          </p:sp>
          <p:graphicFrame>
            <p:nvGraphicFramePr>
              <p:cNvPr id="4107" name="Object 1046"/>
              <p:cNvGraphicFramePr>
                <a:graphicFrameLocks noChangeAspect="1"/>
              </p:cNvGraphicFramePr>
              <p:nvPr/>
            </p:nvGraphicFramePr>
            <p:xfrm>
              <a:off x="3573" y="2677"/>
              <a:ext cx="279" cy="232"/>
            </p:xfrm>
            <a:graphic>
              <a:graphicData uri="http://schemas.openxmlformats.org/presentationml/2006/ole">
                <p:oleObj spid="_x0000_s959724" name="公式" r:id="rId13" imgW="444307" imgH="368140" progId="Equation.3">
                  <p:embed/>
                </p:oleObj>
              </a:graphicData>
            </a:graphic>
          </p:graphicFrame>
        </p:grpSp>
      </p:grpSp>
      <p:graphicFrame>
        <p:nvGraphicFramePr>
          <p:cNvPr id="15384" name="Object 1048"/>
          <p:cNvGraphicFramePr>
            <a:graphicFrameLocks noChangeAspect="1"/>
          </p:cNvGraphicFramePr>
          <p:nvPr/>
        </p:nvGraphicFramePr>
        <p:xfrm>
          <a:off x="6248400" y="4076700"/>
          <a:ext cx="1562100" cy="330200"/>
        </p:xfrm>
        <a:graphic>
          <a:graphicData uri="http://schemas.openxmlformats.org/presentationml/2006/ole">
            <p:oleObj spid="_x0000_s959725" name="公式" r:id="rId14" imgW="1562100" imgH="330200" progId="Equation.3">
              <p:embed/>
            </p:oleObj>
          </a:graphicData>
        </a:graphic>
      </p:graphicFrame>
      <p:graphicFrame>
        <p:nvGraphicFramePr>
          <p:cNvPr id="15386" name="Object 1050"/>
          <p:cNvGraphicFramePr>
            <a:graphicFrameLocks noChangeAspect="1"/>
          </p:cNvGraphicFramePr>
          <p:nvPr/>
        </p:nvGraphicFramePr>
        <p:xfrm>
          <a:off x="3162300" y="4622800"/>
          <a:ext cx="3390900" cy="965200"/>
        </p:xfrm>
        <a:graphic>
          <a:graphicData uri="http://schemas.openxmlformats.org/presentationml/2006/ole">
            <p:oleObj spid="_x0000_s959726" name="公式" r:id="rId15" imgW="3390900" imgH="965200" progId="Equation.3">
              <p:embed/>
            </p:oleObj>
          </a:graphicData>
        </a:graphic>
      </p:graphicFrame>
      <p:graphicFrame>
        <p:nvGraphicFramePr>
          <p:cNvPr id="15387" name="Object 1051"/>
          <p:cNvGraphicFramePr>
            <a:graphicFrameLocks noChangeAspect="1"/>
          </p:cNvGraphicFramePr>
          <p:nvPr/>
        </p:nvGraphicFramePr>
        <p:xfrm>
          <a:off x="1371600" y="4622800"/>
          <a:ext cx="1790700" cy="965200"/>
        </p:xfrm>
        <a:graphic>
          <a:graphicData uri="http://schemas.openxmlformats.org/presentationml/2006/ole">
            <p:oleObj spid="_x0000_s959727" name="公式" r:id="rId16" imgW="1790700" imgH="965200" progId="Equation.3">
              <p:embed/>
            </p:oleObj>
          </a:graphicData>
        </a:graphic>
      </p:graphicFrame>
      <p:sp>
        <p:nvSpPr>
          <p:cNvPr id="4117" name="Text Box 1052"/>
          <p:cNvSpPr txBox="1">
            <a:spLocks noChangeArrowheads="1"/>
          </p:cNvSpPr>
          <p:nvPr/>
        </p:nvSpPr>
        <p:spPr bwMode="auto">
          <a:xfrm>
            <a:off x="762000" y="8890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</a:p>
        </p:txBody>
      </p:sp>
    </p:spTree>
    <p:extLst>
      <p:ext uri="{BB962C8B-B14F-4D97-AF65-F5344CB8AC3E}">
        <p14:creationId xmlns="" xmlns:p14="http://schemas.microsoft.com/office/powerpoint/2010/main" val="33918700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Text Box 2"/>
          <p:cNvSpPr txBox="1">
            <a:spLocks noChangeArrowheads="1"/>
          </p:cNvSpPr>
          <p:nvPr/>
        </p:nvSpPr>
        <p:spPr bwMode="auto">
          <a:xfrm>
            <a:off x="838200" y="7000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3771900" y="4267200"/>
          <a:ext cx="3162300" cy="1308100"/>
        </p:xfrm>
        <a:graphic>
          <a:graphicData uri="http://schemas.openxmlformats.org/presentationml/2006/ole">
            <p:oleObj spid="_x0000_s960642" name="公式" r:id="rId3" imgW="3162300" imgH="1308100" progId="Equation.3">
              <p:embed/>
            </p:oleObj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1676400" y="457200"/>
          <a:ext cx="2451100" cy="965200"/>
        </p:xfrm>
        <a:graphic>
          <a:graphicData uri="http://schemas.openxmlformats.org/presentationml/2006/ole">
            <p:oleObj spid="_x0000_s960643" name="公式" r:id="rId4" imgW="2451100" imgH="965200" progId="Equation.3">
              <p:embed/>
            </p:oleObj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990600" y="1606550"/>
          <a:ext cx="5080000" cy="481013"/>
        </p:xfrm>
        <a:graphic>
          <a:graphicData uri="http://schemas.openxmlformats.org/presentationml/2006/ole">
            <p:oleObj spid="_x0000_s960644" name="公式" r:id="rId5" imgW="5080000" imgH="482600" progId="Equation.3">
              <p:embed/>
            </p:oleObj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2133600" y="2216150"/>
          <a:ext cx="5702300" cy="481013"/>
        </p:xfrm>
        <a:graphic>
          <a:graphicData uri="http://schemas.openxmlformats.org/presentationml/2006/ole">
            <p:oleObj spid="_x0000_s960645" name="公式" r:id="rId6" imgW="5702300" imgH="482600" progId="Equation.3">
              <p:embed/>
            </p:oleObj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1066800" y="2895600"/>
          <a:ext cx="2019300" cy="1625600"/>
        </p:xfrm>
        <a:graphic>
          <a:graphicData uri="http://schemas.openxmlformats.org/presentationml/2006/ole">
            <p:oleObj spid="_x0000_s960646" name="公式" r:id="rId7" imgW="2019300" imgH="1625600" progId="Equation.3">
              <p:embed/>
            </p:oleObj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3213100" y="3232150"/>
          <a:ext cx="3937000" cy="889000"/>
        </p:xfrm>
        <a:graphic>
          <a:graphicData uri="http://schemas.openxmlformats.org/presentationml/2006/ole">
            <p:oleObj spid="_x0000_s960647" name="公式" r:id="rId8" imgW="3937000" imgH="889000" progId="Equation.3">
              <p:embed/>
            </p:oleObj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4127500" y="482600"/>
          <a:ext cx="2933700" cy="889000"/>
        </p:xfrm>
        <a:graphic>
          <a:graphicData uri="http://schemas.openxmlformats.org/presentationml/2006/ole">
            <p:oleObj spid="_x0000_s960648" name="公式" r:id="rId9" imgW="2933700" imgH="889000" progId="Equation.3">
              <p:embed/>
            </p:oleObj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990600" y="4648200"/>
          <a:ext cx="2768600" cy="965200"/>
        </p:xfrm>
        <a:graphic>
          <a:graphicData uri="http://schemas.openxmlformats.org/presentationml/2006/ole">
            <p:oleObj spid="_x0000_s960649" name="公式" r:id="rId10" imgW="2768600" imgH="965200" progId="Equation.3">
              <p:embed/>
            </p:oleObj>
          </a:graphicData>
        </a:graphic>
      </p:graphicFrame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887413" y="2189163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整理得</a:t>
            </a:r>
          </a:p>
        </p:txBody>
      </p:sp>
    </p:spTree>
    <p:extLst>
      <p:ext uri="{BB962C8B-B14F-4D97-AF65-F5344CB8AC3E}">
        <p14:creationId xmlns="" xmlns:p14="http://schemas.microsoft.com/office/powerpoint/2010/main" val="101007046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Text Box 3"/>
          <p:cNvSpPr txBox="1">
            <a:spLocks noChangeArrowheads="1"/>
          </p:cNvSpPr>
          <p:nvPr/>
        </p:nvSpPr>
        <p:spPr bwMode="auto">
          <a:xfrm>
            <a:off x="762000" y="889000"/>
            <a:ext cx="22978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sz="2800" b="1" dirty="0">
                <a:solidFill>
                  <a:srgbClr val="0000FF"/>
                </a:solidFill>
              </a:rPr>
              <a:t>   </a:t>
            </a:r>
            <a:r>
              <a:rPr lang="zh-CN" altLang="en-US" sz="2800" b="1" dirty="0"/>
              <a:t>求积分</a:t>
            </a:r>
            <a:r>
              <a:rPr lang="zh-CN" altLang="en-US" sz="2800" b="1" dirty="0">
                <a:solidFill>
                  <a:srgbClr val="D60093"/>
                </a:solidFill>
              </a:rPr>
              <a:t>   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844800" y="685800"/>
          <a:ext cx="2159000" cy="965200"/>
        </p:xfrm>
        <a:graphic>
          <a:graphicData uri="http://schemas.openxmlformats.org/presentationml/2006/ole">
            <p:oleObj spid="_x0000_s961618" name="公式" r:id="rId3" imgW="2159000" imgH="965200" progId="Equation.3">
              <p:embed/>
            </p:oleObj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1600200" y="1930400"/>
          <a:ext cx="2057400" cy="965200"/>
        </p:xfrm>
        <a:graphic>
          <a:graphicData uri="http://schemas.openxmlformats.org/presentationml/2006/ole">
            <p:oleObj spid="_x0000_s961619" name="公式" r:id="rId4" imgW="2057400" imgH="965200" progId="Equation.3">
              <p:embed/>
            </p:oleObj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3657600" y="1905000"/>
          <a:ext cx="4254500" cy="1016000"/>
        </p:xfrm>
        <a:graphic>
          <a:graphicData uri="http://schemas.openxmlformats.org/presentationml/2006/ole">
            <p:oleObj spid="_x0000_s961620" name="公式" r:id="rId5" imgW="4254500" imgH="1016000" progId="Equation.3">
              <p:embed/>
            </p:oleObj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1701800" y="3200400"/>
          <a:ext cx="5080000" cy="965200"/>
        </p:xfrm>
        <a:graphic>
          <a:graphicData uri="http://schemas.openxmlformats.org/presentationml/2006/ole">
            <p:oleObj spid="_x0000_s961621" name="公式" r:id="rId6" imgW="5080000" imgH="965200" progId="Equation.3">
              <p:embed/>
            </p:oleObj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1765300" y="4343400"/>
          <a:ext cx="4864100" cy="831850"/>
        </p:xfrm>
        <a:graphic>
          <a:graphicData uri="http://schemas.openxmlformats.org/presentationml/2006/ole">
            <p:oleObj spid="_x0000_s961622" name="公式" r:id="rId7" imgW="2590800" imgH="444500" progId="Equation.3">
              <p:embed/>
            </p:oleObj>
          </a:graphicData>
        </a:graphic>
      </p:graphicFrame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755576" y="211455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</p:spTree>
    <p:extLst>
      <p:ext uri="{BB962C8B-B14F-4D97-AF65-F5344CB8AC3E}">
        <p14:creationId xmlns="" xmlns:p14="http://schemas.microsoft.com/office/powerpoint/2010/main" val="17533113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762000" y="2247920"/>
          <a:ext cx="6553200" cy="504825"/>
        </p:xfrm>
        <a:graphic>
          <a:graphicData uri="http://schemas.openxmlformats.org/presentationml/2006/ole">
            <p:oleObj spid="_x0000_s962610" name="Equation" r:id="rId3" imgW="5486400" imgH="431800" progId="Equation.3">
              <p:embed/>
            </p:oleObj>
          </a:graphicData>
        </a:graphic>
      </p:graphicFrame>
      <p:sp>
        <p:nvSpPr>
          <p:cNvPr id="7173" name="Rectangle 3"/>
          <p:cNvSpPr>
            <a:spLocks noChangeArrowheads="1"/>
          </p:cNvSpPr>
          <p:nvPr/>
        </p:nvSpPr>
        <p:spPr bwMode="auto">
          <a:xfrm>
            <a:off x="396875" y="619764"/>
            <a:ext cx="4631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9933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 smtClean="0">
                <a:solidFill>
                  <a:srgbClr val="9933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实</a:t>
            </a:r>
            <a:r>
              <a:rPr lang="zh-CN" altLang="en-US" sz="2800" b="1" dirty="0">
                <a:solidFill>
                  <a:srgbClr val="9933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系数多项式的分解</a:t>
            </a:r>
            <a:r>
              <a:rPr lang="zh-CN" altLang="en-US" sz="2800" b="1" dirty="0" smtClean="0">
                <a:solidFill>
                  <a:srgbClr val="9933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问题</a:t>
            </a:r>
            <a:endParaRPr lang="en-US" altLang="zh-CN" sz="2800" b="1" dirty="0">
              <a:solidFill>
                <a:srgbClr val="9933FF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152400" y="1125529"/>
            <a:ext cx="84074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9900CC"/>
                </a:solidFill>
              </a:rPr>
              <a:t>（</a:t>
            </a:r>
            <a:r>
              <a:rPr lang="en-US" altLang="zh-CN" sz="2800" b="1" dirty="0">
                <a:solidFill>
                  <a:srgbClr val="9900CC"/>
                </a:solidFill>
              </a:rPr>
              <a:t>1</a:t>
            </a:r>
            <a:r>
              <a:rPr lang="zh-CN" altLang="en-US" sz="2800" b="1" dirty="0">
                <a:solidFill>
                  <a:srgbClr val="9900CC"/>
                </a:solidFill>
              </a:rPr>
              <a:t>）在复数范围内可分解为一次的乘积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9900CC"/>
                </a:solidFill>
              </a:rPr>
              <a:t> </a:t>
            </a:r>
            <a:r>
              <a:rPr lang="en-US" altLang="zh-CN" sz="2800" b="1" dirty="0">
                <a:solidFill>
                  <a:srgbClr val="9900CC"/>
                </a:solidFill>
              </a:rPr>
              <a:t>( 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代数基本定理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 b="1" i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i="1" dirty="0">
                <a:solidFill>
                  <a:srgbClr val="FF3300"/>
                </a:solidFill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次代数方程在复数域内有</a:t>
            </a:r>
            <a:r>
              <a:rPr lang="en-US" altLang="zh-CN" sz="2800" b="1" i="1" dirty="0">
                <a:solidFill>
                  <a:srgbClr val="FF3300"/>
                </a:solidFill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个根</a:t>
            </a:r>
            <a:r>
              <a:rPr lang="zh-CN" altLang="en-US" sz="2800" b="1" dirty="0">
                <a:solidFill>
                  <a:srgbClr val="9900CC"/>
                </a:solidFill>
              </a:rPr>
              <a:t> </a:t>
            </a:r>
            <a:r>
              <a:rPr lang="en-US" altLang="zh-CN" sz="2800" b="1" dirty="0">
                <a:solidFill>
                  <a:srgbClr val="9900CC"/>
                </a:solidFill>
              </a:rPr>
              <a:t>)</a:t>
            </a:r>
          </a:p>
        </p:txBody>
      </p:sp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762000" y="2814658"/>
          <a:ext cx="7678738" cy="1185862"/>
        </p:xfrm>
        <a:graphic>
          <a:graphicData uri="http://schemas.openxmlformats.org/presentationml/2006/ole">
            <p:oleObj spid="_x0000_s962611" name="Equation" r:id="rId4" imgW="6159500" imgH="952500" progId="Equation.3">
              <p:embed/>
            </p:oleObj>
          </a:graphicData>
        </a:graphic>
      </p:graphicFrame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76200" y="4071942"/>
            <a:ext cx="8599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9900CC"/>
                </a:solidFill>
              </a:rPr>
              <a:t>（</a:t>
            </a:r>
            <a:r>
              <a:rPr lang="en-US" altLang="zh-CN" sz="2800" b="1" dirty="0">
                <a:solidFill>
                  <a:srgbClr val="9900CC"/>
                </a:solidFill>
              </a:rPr>
              <a:t>2</a:t>
            </a:r>
            <a:r>
              <a:rPr lang="zh-CN" altLang="en-US" sz="2800" b="1" dirty="0">
                <a:solidFill>
                  <a:srgbClr val="9900CC"/>
                </a:solidFill>
              </a:rPr>
              <a:t>）在实数范围内可分解为一次和</a:t>
            </a:r>
            <a:r>
              <a:rPr lang="en-US" altLang="zh-CN" sz="2800" b="1" dirty="0">
                <a:solidFill>
                  <a:srgbClr val="9900CC"/>
                </a:solidFill>
              </a:rPr>
              <a:t>(</a:t>
            </a:r>
            <a:r>
              <a:rPr lang="zh-CN" altLang="en-US" sz="2800" b="1" dirty="0">
                <a:solidFill>
                  <a:srgbClr val="9900CC"/>
                </a:solidFill>
              </a:rPr>
              <a:t>或</a:t>
            </a:r>
            <a:r>
              <a:rPr lang="en-US" altLang="zh-CN" sz="2800" b="1" dirty="0">
                <a:solidFill>
                  <a:srgbClr val="9900CC"/>
                </a:solidFill>
              </a:rPr>
              <a:t>)</a:t>
            </a:r>
            <a:r>
              <a:rPr lang="zh-CN" altLang="en-US" sz="2800" b="1" dirty="0">
                <a:solidFill>
                  <a:srgbClr val="9900CC"/>
                </a:solidFill>
              </a:rPr>
              <a:t>二次的乘积</a:t>
            </a:r>
          </a:p>
        </p:txBody>
      </p:sp>
      <p:graphicFrame>
        <p:nvGraphicFramePr>
          <p:cNvPr id="64519" name="Object 7"/>
          <p:cNvGraphicFramePr>
            <a:graphicFrameLocks noChangeAspect="1"/>
          </p:cNvGraphicFramePr>
          <p:nvPr/>
        </p:nvGraphicFramePr>
        <p:xfrm>
          <a:off x="403225" y="4575195"/>
          <a:ext cx="8588375" cy="1711325"/>
        </p:xfrm>
        <a:graphic>
          <a:graphicData uri="http://schemas.openxmlformats.org/presentationml/2006/ole">
            <p:oleObj spid="_x0000_s962612" name="Equation" r:id="rId5" imgW="7861300" imgH="1498600" progId="Equation.3">
              <p:embed/>
            </p:oleObj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31328" y="119698"/>
            <a:ext cx="28547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9933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srgbClr val="9933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二</a:t>
            </a:r>
            <a:r>
              <a:rPr lang="en-US" altLang="zh-CN" sz="2800" b="1" dirty="0" smtClean="0">
                <a:solidFill>
                  <a:srgbClr val="9933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b="1" dirty="0" smtClean="0">
                <a:solidFill>
                  <a:srgbClr val="9933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理论</a:t>
            </a:r>
            <a:r>
              <a:rPr lang="zh-CN" altLang="en-US" sz="2800" b="1" dirty="0" smtClean="0">
                <a:solidFill>
                  <a:srgbClr val="9933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基础</a:t>
            </a:r>
            <a:endParaRPr lang="en-US" altLang="zh-CN" sz="2800" b="1" dirty="0">
              <a:solidFill>
                <a:srgbClr val="9933FF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12556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utoUpdateAnimBg="0"/>
      <p:bldP spid="6451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11188" y="2016125"/>
            <a:ext cx="7239000" cy="519113"/>
            <a:chOff x="528" y="1264"/>
            <a:chExt cx="4560" cy="327"/>
          </a:xfrm>
        </p:grpSpPr>
        <p:sp>
          <p:nvSpPr>
            <p:cNvPr id="8204" name="Text Box 3"/>
            <p:cNvSpPr txBox="1">
              <a:spLocks noChangeArrowheads="1"/>
            </p:cNvSpPr>
            <p:nvPr/>
          </p:nvSpPr>
          <p:spPr bwMode="auto">
            <a:xfrm>
              <a:off x="528" y="1264"/>
              <a:ext cx="45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9933FF"/>
                  </a:solidFill>
                </a:rPr>
                <a:t>（</a:t>
              </a:r>
              <a:r>
                <a:rPr lang="en-US" altLang="zh-CN" sz="2800" b="1" dirty="0">
                  <a:solidFill>
                    <a:srgbClr val="9933FF"/>
                  </a:solidFill>
                </a:rPr>
                <a:t>1</a:t>
              </a:r>
              <a:r>
                <a:rPr lang="zh-CN" altLang="en-US" sz="2800" b="1" dirty="0">
                  <a:solidFill>
                    <a:srgbClr val="9933FF"/>
                  </a:solidFill>
                </a:rPr>
                <a:t>）</a:t>
              </a:r>
              <a:r>
                <a:rPr lang="zh-CN" altLang="en-US" sz="2800" b="1" dirty="0"/>
                <a:t>分母中若有因式               ，则分解后为</a:t>
              </a:r>
            </a:p>
          </p:txBody>
        </p:sp>
        <p:graphicFrame>
          <p:nvGraphicFramePr>
            <p:cNvPr id="8198" name="Object 4"/>
            <p:cNvGraphicFramePr>
              <a:graphicFrameLocks noChangeAspect="1"/>
            </p:cNvGraphicFramePr>
            <p:nvPr/>
          </p:nvGraphicFramePr>
          <p:xfrm>
            <a:off x="2784" y="1264"/>
            <a:ext cx="776" cy="311"/>
          </p:xfrm>
          <a:graphic>
            <a:graphicData uri="http://schemas.openxmlformats.org/presentationml/2006/ole">
              <p:oleObj spid="_x0000_s963666" name="公式" r:id="rId3" imgW="1231366" imgH="495085" progId="Equation.3">
                <p:embed/>
              </p:oleObj>
            </a:graphicData>
          </a:graphic>
        </p:graphicFrame>
      </p:grpSp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1941513" y="2701925"/>
          <a:ext cx="5105400" cy="965200"/>
        </p:xfrm>
        <a:graphic>
          <a:graphicData uri="http://schemas.openxmlformats.org/presentationml/2006/ole">
            <p:oleObj spid="_x0000_s963667" name="公式" r:id="rId4" imgW="5105400" imgH="965200" progId="Equation.3">
              <p:embed/>
            </p:oleObj>
          </a:graphicData>
        </a:graphic>
      </p:graphicFrame>
      <p:sp>
        <p:nvSpPr>
          <p:cNvPr id="8200" name="Rectangle 6"/>
          <p:cNvSpPr>
            <a:spLocks noChangeArrowheads="1"/>
          </p:cNvSpPr>
          <p:nvPr/>
        </p:nvSpPr>
        <p:spPr bwMode="auto">
          <a:xfrm>
            <a:off x="609600" y="609600"/>
            <a:ext cx="7562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rgbClr val="9933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 dirty="0" smtClean="0">
                <a:solidFill>
                  <a:srgbClr val="9933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有理函数</a:t>
            </a:r>
            <a:r>
              <a:rPr lang="zh-CN" altLang="en-US" sz="2800" b="1" dirty="0">
                <a:solidFill>
                  <a:srgbClr val="9933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化为部分分式之和的一般规律</a:t>
            </a:r>
          </a:p>
        </p:txBody>
      </p:sp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1617663" y="3819525"/>
          <a:ext cx="4819650" cy="609600"/>
        </p:xfrm>
        <a:graphic>
          <a:graphicData uri="http://schemas.openxmlformats.org/presentationml/2006/ole">
            <p:oleObj spid="_x0000_s963668" name="文档" r:id="rId5" imgW="4820920" imgH="609600" progId="Word.Document.8">
              <p:embed/>
            </p:oleObj>
          </a:graphicData>
        </a:graphic>
      </p:graphicFrame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950913" y="4752975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特殊地：</a:t>
            </a:r>
          </a:p>
        </p:txBody>
      </p:sp>
      <p:graphicFrame>
        <p:nvGraphicFramePr>
          <p:cNvPr id="65545" name="Object 9"/>
          <p:cNvGraphicFramePr>
            <a:graphicFrameLocks noChangeAspect="1"/>
          </p:cNvGraphicFramePr>
          <p:nvPr/>
        </p:nvGraphicFramePr>
        <p:xfrm>
          <a:off x="2424113" y="4857750"/>
          <a:ext cx="889000" cy="392113"/>
        </p:xfrm>
        <a:graphic>
          <a:graphicData uri="http://schemas.openxmlformats.org/presentationml/2006/ole">
            <p:oleObj spid="_x0000_s963669" name="公式" r:id="rId6" imgW="888614" imgH="393529" progId="Equation.3">
              <p:embed/>
            </p:oleObj>
          </a:graphicData>
        </a:graphic>
      </p:graphicFrame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3313113" y="4752975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分解后为</a:t>
            </a:r>
          </a:p>
        </p:txBody>
      </p:sp>
      <p:graphicFrame>
        <p:nvGraphicFramePr>
          <p:cNvPr id="65547" name="Object 11"/>
          <p:cNvGraphicFramePr>
            <a:graphicFrameLocks noChangeAspect="1"/>
          </p:cNvGraphicFramePr>
          <p:nvPr/>
        </p:nvGraphicFramePr>
        <p:xfrm>
          <a:off x="4849813" y="4556125"/>
          <a:ext cx="977900" cy="889000"/>
        </p:xfrm>
        <a:graphic>
          <a:graphicData uri="http://schemas.openxmlformats.org/presentationml/2006/ole">
            <p:oleObj spid="_x0000_s963670" name="公式" r:id="rId7" imgW="977900" imgH="889000" progId="Equation.3">
              <p:embed/>
            </p:oleObj>
          </a:graphicData>
        </a:graphic>
      </p:graphicFrame>
      <p:sp>
        <p:nvSpPr>
          <p:cNvPr id="8203" name="Rectangle 12"/>
          <p:cNvSpPr>
            <a:spLocks noChangeArrowheads="1"/>
          </p:cNvSpPr>
          <p:nvPr/>
        </p:nvSpPr>
        <p:spPr bwMode="auto">
          <a:xfrm>
            <a:off x="250825" y="1316038"/>
            <a:ext cx="8424863" cy="528637"/>
          </a:xfrm>
          <a:prstGeom prst="rect">
            <a:avLst/>
          </a:prstGeom>
          <a:solidFill>
            <a:srgbClr val="F5FC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9900FF"/>
                </a:solidFill>
                <a:ea typeface="楷体_GB2312" pitchFamily="49" charset="-122"/>
              </a:rPr>
              <a:t>真分式的分子可以是常数到比分母低一次的多项式</a:t>
            </a:r>
          </a:p>
        </p:txBody>
      </p:sp>
    </p:spTree>
    <p:extLst>
      <p:ext uri="{BB962C8B-B14F-4D97-AF65-F5344CB8AC3E}">
        <p14:creationId xmlns="" xmlns:p14="http://schemas.microsoft.com/office/powerpoint/2010/main" val="84897539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4" grpId="0" autoUpdateAnimBg="0"/>
      <p:bldP spid="65546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3764</TotalTime>
  <Words>639</Words>
  <Application>Microsoft Office PowerPoint</Application>
  <PresentationFormat>全屏显示(4:3)</PresentationFormat>
  <Paragraphs>113</Paragraphs>
  <Slides>33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Office 主题​​</vt:lpstr>
      <vt:lpstr>Equation</vt:lpstr>
      <vt:lpstr>Document</vt:lpstr>
      <vt:lpstr>公式</vt:lpstr>
      <vt:lpstr>文档</vt:lpstr>
      <vt:lpstr>幻灯片 1</vt:lpstr>
      <vt:lpstr>一、有理函数的积分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1. 简单无理函数的积分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三、小结</vt:lpstr>
      <vt:lpstr>幻灯片 29</vt:lpstr>
      <vt:lpstr>幻灯片 30</vt:lpstr>
      <vt:lpstr>幻灯片 31</vt:lpstr>
      <vt:lpstr>幻灯片 32</vt:lpstr>
      <vt:lpstr>幻灯片 33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Lenovo User</cp:lastModifiedBy>
  <cp:revision>835</cp:revision>
  <dcterms:created xsi:type="dcterms:W3CDTF">2011-08-03T11:31:34Z</dcterms:created>
  <dcterms:modified xsi:type="dcterms:W3CDTF">2017-12-03T15:16:26Z</dcterms:modified>
</cp:coreProperties>
</file>