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1442" r:id="rId2"/>
    <p:sldId id="1366" r:id="rId3"/>
    <p:sldId id="1367" r:id="rId4"/>
    <p:sldId id="1441" r:id="rId5"/>
    <p:sldId id="1375" r:id="rId6"/>
    <p:sldId id="1376" r:id="rId7"/>
    <p:sldId id="1377" r:id="rId8"/>
    <p:sldId id="1378" r:id="rId9"/>
    <p:sldId id="1451" r:id="rId10"/>
    <p:sldId id="1380" r:id="rId11"/>
    <p:sldId id="1381" r:id="rId12"/>
    <p:sldId id="1384" r:id="rId13"/>
    <p:sldId id="1450" r:id="rId14"/>
    <p:sldId id="1455" r:id="rId15"/>
    <p:sldId id="1453" r:id="rId16"/>
    <p:sldId id="1454" r:id="rId17"/>
    <p:sldId id="1452" r:id="rId18"/>
    <p:sldId id="1445" r:id="rId19"/>
    <p:sldId id="1449" r:id="rId20"/>
    <p:sldId id="1395" r:id="rId21"/>
    <p:sldId id="1447" r:id="rId22"/>
    <p:sldId id="1388" r:id="rId23"/>
    <p:sldId id="1401" r:id="rId24"/>
    <p:sldId id="1403" r:id="rId25"/>
    <p:sldId id="1408" r:id="rId26"/>
    <p:sldId id="1409" r:id="rId27"/>
    <p:sldId id="1410" r:id="rId28"/>
    <p:sldId id="1411" r:id="rId29"/>
    <p:sldId id="1412" r:id="rId30"/>
    <p:sldId id="1425" r:id="rId31"/>
    <p:sldId id="1426" r:id="rId32"/>
    <p:sldId id="1427" r:id="rId33"/>
    <p:sldId id="1428" r:id="rId34"/>
    <p:sldId id="1429" r:id="rId35"/>
    <p:sldId id="1430" r:id="rId36"/>
    <p:sldId id="1431" r:id="rId37"/>
    <p:sldId id="1432" r:id="rId38"/>
    <p:sldId id="1415" r:id="rId39"/>
    <p:sldId id="1433" r:id="rId40"/>
    <p:sldId id="1434" r:id="rId41"/>
    <p:sldId id="1435" r:id="rId42"/>
    <p:sldId id="1436" r:id="rId43"/>
    <p:sldId id="1362" r:id="rId44"/>
    <p:sldId id="1360" r:id="rId45"/>
    <p:sldId id="1361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0" d="100"/>
          <a:sy n="60" d="100"/>
        </p:scale>
        <p:origin x="-1314" y="-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53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e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e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6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emf"/><Relationship Id="rId7" Type="http://schemas.openxmlformats.org/officeDocument/2006/relationships/image" Target="../media/image120.w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emf"/><Relationship Id="rId4" Type="http://schemas.openxmlformats.org/officeDocument/2006/relationships/image" Target="../media/image12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emf"/><Relationship Id="rId4" Type="http://schemas.openxmlformats.org/officeDocument/2006/relationships/image" Target="../media/image13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4" Type="http://schemas.openxmlformats.org/officeDocument/2006/relationships/image" Target="../media/image147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image" Target="../media/image150.emf"/><Relationship Id="rId7" Type="http://schemas.openxmlformats.org/officeDocument/2006/relationships/image" Target="../media/image154.emf"/><Relationship Id="rId2" Type="http://schemas.openxmlformats.org/officeDocument/2006/relationships/image" Target="../media/image149.emf"/><Relationship Id="rId1" Type="http://schemas.openxmlformats.org/officeDocument/2006/relationships/image" Target="../media/image148.w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4" Type="http://schemas.openxmlformats.org/officeDocument/2006/relationships/image" Target="../media/image16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w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8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5" Type="http://schemas.openxmlformats.org/officeDocument/2006/relationships/image" Target="../media/image201.emf"/><Relationship Id="rId4" Type="http://schemas.openxmlformats.org/officeDocument/2006/relationships/image" Target="../media/image20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emf"/><Relationship Id="rId1" Type="http://schemas.openxmlformats.org/officeDocument/2006/relationships/image" Target="../media/image20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7C3D7-4601-4A1A-BB54-EE9B199655C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89908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2017-12-24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6.bin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5.bin"/><Relationship Id="rId9" Type="http://schemas.openxmlformats.org/officeDocument/2006/relationships/oleObject" Target="../embeddings/oleObject13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Office_Word_97_-_2003___2.doc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8.bin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6.xml"/><Relationship Id="rId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slide" Target="slide26.xml"/><Relationship Id="rId5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55.bin"/><Relationship Id="rId4" Type="http://schemas.openxmlformats.org/officeDocument/2006/relationships/oleObject" Target="../embeddings/oleObject1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3.bin"/><Relationship Id="rId5" Type="http://schemas.openxmlformats.org/officeDocument/2006/relationships/oleObject" Target="../embeddings/oleObject162.bin"/><Relationship Id="rId4" Type="http://schemas.openxmlformats.org/officeDocument/2006/relationships/oleObject" Target="../embeddings/oleObject16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Microsoft_Office_Word_97_-_2003___5.doc"/><Relationship Id="rId4" Type="http://schemas.openxmlformats.org/officeDocument/2006/relationships/oleObject" Target="../embeddings/Microsoft_Office_Word_97_-_2003___4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4" Type="http://schemas.openxmlformats.org/officeDocument/2006/relationships/oleObject" Target="../embeddings/oleObject16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5.bin"/><Relationship Id="rId5" Type="http://schemas.openxmlformats.org/officeDocument/2006/relationships/oleObject" Target="../embeddings/oleObject174.bin"/><Relationship Id="rId4" Type="http://schemas.openxmlformats.org/officeDocument/2006/relationships/oleObject" Target="../embeddings/oleObject17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9.bin"/><Relationship Id="rId5" Type="http://schemas.openxmlformats.org/officeDocument/2006/relationships/oleObject" Target="../embeddings/oleObject178.bin"/><Relationship Id="rId4" Type="http://schemas.openxmlformats.org/officeDocument/2006/relationships/oleObject" Target="../embeddings/oleObject177.bin"/><Relationship Id="rId9" Type="http://schemas.openxmlformats.org/officeDocument/2006/relationships/oleObject" Target="../embeddings/oleObject18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6.bin"/><Relationship Id="rId5" Type="http://schemas.openxmlformats.org/officeDocument/2006/relationships/oleObject" Target="../embeddings/oleObject185.bin"/><Relationship Id="rId10" Type="http://schemas.openxmlformats.org/officeDocument/2006/relationships/oleObject" Target="../embeddings/oleObject190.bin"/><Relationship Id="rId4" Type="http://schemas.openxmlformats.org/officeDocument/2006/relationships/oleObject" Target="../embeddings/oleObject184.bin"/><Relationship Id="rId9" Type="http://schemas.openxmlformats.org/officeDocument/2006/relationships/oleObject" Target="../embeddings/oleObject18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198.bin"/><Relationship Id="rId4" Type="http://schemas.openxmlformats.org/officeDocument/2006/relationships/oleObject" Target="../embeddings/oleObject19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20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4.bin"/><Relationship Id="rId5" Type="http://schemas.openxmlformats.org/officeDocument/2006/relationships/oleObject" Target="../embeddings/oleObject203.bin"/><Relationship Id="rId4" Type="http://schemas.openxmlformats.org/officeDocument/2006/relationships/oleObject" Target="../embeddings/oleObject20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3217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ourier"/>
              </a:rPr>
              <a:t> </a:t>
            </a:r>
            <a:endParaRPr lang="zh-CN" altLang="en-US" dirty="0"/>
          </a:p>
        </p:txBody>
      </p:sp>
      <p:pic>
        <p:nvPicPr>
          <p:cNvPr id="1199107" name="Picture 3" descr="E:\图形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85728"/>
            <a:ext cx="4643470" cy="521082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57290" y="5643578"/>
            <a:ext cx="278608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P329: 1(6) </a:t>
            </a:r>
            <a:endParaRPr lang="zh-CN" altLang="en-US" sz="2800" b="1" dirty="0">
              <a:solidFill>
                <a:srgbClr val="9900CC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199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99108" name="Object 4"/>
          <p:cNvGraphicFramePr>
            <a:graphicFrameLocks noChangeAspect="1"/>
          </p:cNvGraphicFramePr>
          <p:nvPr/>
        </p:nvGraphicFramePr>
        <p:xfrm>
          <a:off x="3143240" y="5642532"/>
          <a:ext cx="4214842" cy="948783"/>
        </p:xfrm>
        <a:graphic>
          <a:graphicData uri="http://schemas.openxmlformats.org/presentationml/2006/ole">
            <p:oleObj spid="_x0000_s1199108" name="公式" r:id="rId4" imgW="4520880" imgH="1028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68348" y="571480"/>
            <a:ext cx="417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/>
              <a:t>(1)</a:t>
            </a:r>
            <a:r>
              <a:rPr lang="zh-CN" altLang="en-US" sz="2800" b="1" dirty="0" smtClean="0"/>
              <a:t>下面</a:t>
            </a:r>
            <a:r>
              <a:rPr lang="zh-CN" altLang="en-US" sz="2800" b="1" dirty="0"/>
              <a:t>结论</a:t>
            </a:r>
            <a:r>
              <a:rPr lang="zh-CN" altLang="en-US" sz="2800" b="1" dirty="0">
                <a:solidFill>
                  <a:srgbClr val="FF0000"/>
                </a:solidFill>
              </a:rPr>
              <a:t>错误</a:t>
            </a:r>
            <a:r>
              <a:rPr lang="zh-CN" altLang="en-US" sz="2800" b="1" dirty="0"/>
              <a:t>的是</a:t>
            </a:r>
            <a:r>
              <a:rPr lang="en-US" altLang="zh-CN" sz="2800" b="1" dirty="0"/>
              <a:t>____</a:t>
            </a:r>
            <a:endParaRPr lang="zh-CN" altLang="en-US" sz="2800" b="1" dirty="0"/>
          </a:p>
        </p:txBody>
      </p:sp>
      <p:graphicFrame>
        <p:nvGraphicFramePr>
          <p:cNvPr id="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4534352"/>
              </p:ext>
            </p:extLst>
          </p:nvPr>
        </p:nvGraphicFramePr>
        <p:xfrm>
          <a:off x="3741043" y="630217"/>
          <a:ext cx="279400" cy="317500"/>
        </p:xfrm>
        <a:graphic>
          <a:graphicData uri="http://schemas.openxmlformats.org/presentationml/2006/ole">
            <p:oleObj spid="_x0000_s1119234" name="Equation" r:id="rId3" imgW="279279" imgH="317362" progId="Equation.3">
              <p:embed/>
            </p:oleObj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5937138"/>
              </p:ext>
            </p:extLst>
          </p:nvPr>
        </p:nvGraphicFramePr>
        <p:xfrm>
          <a:off x="240605" y="1219180"/>
          <a:ext cx="8651875" cy="1779587"/>
        </p:xfrm>
        <a:graphic>
          <a:graphicData uri="http://schemas.openxmlformats.org/presentationml/2006/ole">
            <p:oleObj spid="_x0000_s1119235" name="Equation" r:id="rId4" imgW="9144000" imgH="18923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1795802"/>
              </p:ext>
            </p:extLst>
          </p:nvPr>
        </p:nvGraphicFramePr>
        <p:xfrm>
          <a:off x="258763" y="3013075"/>
          <a:ext cx="8361362" cy="1992313"/>
        </p:xfrm>
        <a:graphic>
          <a:graphicData uri="http://schemas.openxmlformats.org/presentationml/2006/ole">
            <p:oleObj spid="_x0000_s1119236" name="公式" r:id="rId5" imgW="7759440" imgH="2044440" progId="Equation.3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648565" y="3607269"/>
            <a:ext cx="650875" cy="50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 sz="32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zh-CN" sz="32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30412513"/>
              </p:ext>
            </p:extLst>
          </p:nvPr>
        </p:nvGraphicFramePr>
        <p:xfrm>
          <a:off x="435454" y="4978968"/>
          <a:ext cx="4810125" cy="830263"/>
        </p:xfrm>
        <a:graphic>
          <a:graphicData uri="http://schemas.openxmlformats.org/presentationml/2006/ole">
            <p:oleObj spid="_x0000_s1119237" name="Equation" r:id="rId6" imgW="4635360" imgH="787320" progId="Equation.3">
              <p:embed/>
            </p:oleObj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099640" y="5237383"/>
            <a:ext cx="936104" cy="46166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9900CC"/>
                </a:solidFill>
                <a:ea typeface="黑体" pitchFamily="2" charset="-122"/>
              </a:rPr>
              <a:t>换元</a:t>
            </a:r>
            <a:endParaRPr lang="zh-CN" altLang="en-US" b="1" dirty="0">
              <a:solidFill>
                <a:srgbClr val="9900CC"/>
              </a:solidFill>
              <a:ea typeface="黑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1520" y="52367"/>
            <a:ext cx="2963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2 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单项选择题</a:t>
            </a:r>
            <a:endParaRPr lang="en-US" altLang="zh-CN" sz="28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55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214282" y="1500174"/>
          <a:ext cx="7508903" cy="2397125"/>
        </p:xfrm>
        <a:graphic>
          <a:graphicData uri="http://schemas.openxmlformats.org/presentationml/2006/ole">
            <p:oleObj spid="_x0000_s1120258" name="公式" r:id="rId3" imgW="7594560" imgH="2552400" progId="Equation.3">
              <p:embed/>
            </p:oleObj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00391" y="163510"/>
          <a:ext cx="8086385" cy="1193788"/>
        </p:xfrm>
        <a:graphic>
          <a:graphicData uri="http://schemas.openxmlformats.org/presentationml/2006/ole">
            <p:oleObj spid="_x0000_s1120260" name="公式" r:id="rId4" imgW="8445240" imgH="1282680" progId="Equation.3">
              <p:embed/>
            </p:oleObj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43372" y="285728"/>
            <a:ext cx="650875" cy="50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 sz="32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32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49885" y="2214554"/>
            <a:ext cx="650875" cy="50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/>
            <a:r>
              <a:rPr lang="en-US" altLang="en-US" sz="32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zh-CN" sz="32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0261" name="Object 5"/>
          <p:cNvGraphicFramePr>
            <a:graphicFrameLocks noChangeAspect="1"/>
          </p:cNvGraphicFramePr>
          <p:nvPr/>
        </p:nvGraphicFramePr>
        <p:xfrm>
          <a:off x="285720" y="4087708"/>
          <a:ext cx="7643866" cy="1162795"/>
        </p:xfrm>
        <a:graphic>
          <a:graphicData uri="http://schemas.openxmlformats.org/presentationml/2006/ole">
            <p:oleObj spid="_x0000_s1120261" name="公式" r:id="rId5" imgW="8115120" imgH="1269720" progId="Equation.3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286644" y="3992967"/>
            <a:ext cx="650875" cy="50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just"/>
            <a:r>
              <a:rPr lang="en-US" altLang="en-US" sz="32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zh-CN" sz="32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844" y="4000504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(5)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build="allAtOnce"/>
      <p:bldP spid="8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0867975"/>
              </p:ext>
            </p:extLst>
          </p:nvPr>
        </p:nvGraphicFramePr>
        <p:xfrm>
          <a:off x="390307" y="516842"/>
          <a:ext cx="7858180" cy="1643074"/>
        </p:xfrm>
        <a:graphic>
          <a:graphicData uri="http://schemas.openxmlformats.org/presentationml/2006/ole">
            <p:oleObj spid="_x0000_s1123330" name="公式" r:id="rId3" imgW="8153280" imgH="1701720" progId="Equation.3">
              <p:embed/>
            </p:oleObj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669050" y="1040062"/>
            <a:ext cx="650875" cy="50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 sz="32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32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44" y="445404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517" y="2208200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91942" y="2088478"/>
          <a:ext cx="6856413" cy="1112838"/>
        </p:xfrm>
        <a:graphic>
          <a:graphicData uri="http://schemas.openxmlformats.org/presentationml/2006/ole">
            <p:oleObj spid="_x0000_s1123331" name="公式" r:id="rId4" imgW="7492680" imgH="1231560" progId="Equation.3">
              <p:embed/>
            </p:oleObj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47989" y="2231354"/>
            <a:ext cx="5143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95406" y="3945866"/>
            <a:ext cx="8548560" cy="2197778"/>
            <a:chOff x="166844" y="2945734"/>
            <a:chExt cx="8548560" cy="2197778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1854204" y="2945734"/>
            <a:ext cx="3217862" cy="977900"/>
          </p:xfrm>
          <a:graphic>
            <a:graphicData uri="http://schemas.openxmlformats.org/presentationml/2006/ole">
              <p:oleObj spid="_x0000_s1123332" name="公式" r:id="rId5" imgW="3225600" imgH="977760" progId="Equation.3">
                <p:embed/>
              </p:oleObj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5857884" y="3044137"/>
            <a:ext cx="2451101" cy="660400"/>
          </p:xfrm>
          <a:graphic>
            <a:graphicData uri="http://schemas.openxmlformats.org/presentationml/2006/ole">
              <p:oleObj spid="_x0000_s1123333" name="公式" r:id="rId6" imgW="2450880" imgH="660240" progId="Equation.3">
                <p:embed/>
              </p:oleObj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357290" y="3829955"/>
            <a:ext cx="685800" cy="374650"/>
          </p:xfrm>
          <a:graphic>
            <a:graphicData uri="http://schemas.openxmlformats.org/presentationml/2006/ole">
              <p:oleObj spid="_x0000_s1123334" name="公式" r:id="rId7" imgW="685800" imgH="380880" progId="Equation.3">
                <p:embed/>
              </p:oleObj>
            </a:graphicData>
          </a:graphic>
        </p:graphicFrame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214282" y="3163859"/>
              <a:ext cx="40719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(8)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设函数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072066" y="3115575"/>
              <a:ext cx="72327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则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66844" y="3758517"/>
              <a:ext cx="126188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在区间</a:t>
              </a:r>
              <a:endPara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785786" y="3758517"/>
              <a:ext cx="7929618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       </a:t>
              </a:r>
              <a:r>
                <a: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上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      ).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514350" marR="0" lvl="0" indent="-5143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lphaUcParenBoth"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有第一类间断点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;       (B)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有第二类间断点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;    </a:t>
              </a:r>
            </a:p>
            <a:p>
              <a:pPr marL="514350" marR="0" lvl="0" indent="-5143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lphaUcParenBoth"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(C)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连续但不可导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;    (D)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可导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.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2524298" y="4731684"/>
            <a:ext cx="650875" cy="50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 sz="32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zh-CN" sz="32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3341" name="Object 13"/>
          <p:cNvGraphicFramePr>
            <a:graphicFrameLocks noChangeAspect="1"/>
          </p:cNvGraphicFramePr>
          <p:nvPr/>
        </p:nvGraphicFramePr>
        <p:xfrm>
          <a:off x="428595" y="3357562"/>
          <a:ext cx="4762533" cy="428628"/>
        </p:xfrm>
        <a:graphic>
          <a:graphicData uri="http://schemas.openxmlformats.org/presentationml/2006/ole">
            <p:oleObj spid="_x0000_s1123341" name="Equation" r:id="rId8" imgW="43307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2446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10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214810" y="3711596"/>
            <a:ext cx="514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9900FF"/>
                </a:solidFill>
              </a:rPr>
              <a:t>A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6478019"/>
              </p:ext>
            </p:extLst>
          </p:nvPr>
        </p:nvGraphicFramePr>
        <p:xfrm>
          <a:off x="714348" y="2711464"/>
          <a:ext cx="5934075" cy="2646362"/>
        </p:xfrm>
        <a:graphic>
          <a:graphicData uri="http://schemas.openxmlformats.org/presentationml/2006/ole">
            <p:oleObj spid="_x0000_s1234948" name="公式" r:id="rId3" imgW="6781680" imgH="2882880" progId="Equation.3">
              <p:embed/>
            </p:oleObj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75712" y="1000108"/>
            <a:ext cx="7396750" cy="1667920"/>
            <a:chOff x="261720" y="5118666"/>
            <a:chExt cx="7396750" cy="1667920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928794" y="5317214"/>
            <a:ext cx="781050" cy="400050"/>
          </p:xfrm>
          <a:graphic>
            <a:graphicData uri="http://schemas.openxmlformats.org/presentationml/2006/ole">
              <p:oleObj spid="_x0000_s1234950" name="公式" r:id="rId4" imgW="774360" imgH="393480" progId="Equation.3">
                <p:embed/>
              </p:oleObj>
            </a:graphicData>
          </a:graphic>
        </p:graphicFrame>
        <p:graphicFrame>
          <p:nvGraphicFramePr>
            <p:cNvPr id="16" name="Object 5"/>
            <p:cNvGraphicFramePr>
              <a:graphicFrameLocks noChangeAspect="1"/>
            </p:cNvGraphicFramePr>
            <p:nvPr/>
          </p:nvGraphicFramePr>
          <p:xfrm>
            <a:off x="3642464" y="5118666"/>
            <a:ext cx="3608388" cy="777875"/>
          </p:xfrm>
          <a:graphic>
            <a:graphicData uri="http://schemas.openxmlformats.org/presentationml/2006/ole">
              <p:oleObj spid="_x0000_s1234951" name="公式" r:id="rId5" imgW="3911400" imgH="838080" progId="Equation.3">
                <p:embed/>
              </p:oleObj>
            </a:graphicData>
          </a:graphic>
        </p:graphicFrame>
        <p:graphicFrame>
          <p:nvGraphicFramePr>
            <p:cNvPr id="18" name="Object 3"/>
            <p:cNvGraphicFramePr>
              <a:graphicFrameLocks noChangeAspect="1"/>
            </p:cNvGraphicFramePr>
            <p:nvPr/>
          </p:nvGraphicFramePr>
          <p:xfrm>
            <a:off x="1142976" y="6103032"/>
            <a:ext cx="1435100" cy="660400"/>
          </p:xfrm>
          <a:graphic>
            <a:graphicData uri="http://schemas.openxmlformats.org/presentationml/2006/ole">
              <p:oleObj spid="_x0000_s1234952" name="公式" r:id="rId6" imgW="1434960" imgH="660240" progId="Equation.3">
                <p:embed/>
              </p:oleObj>
            </a:graphicData>
          </a:graphic>
        </p:graphicFrame>
        <p:graphicFrame>
          <p:nvGraphicFramePr>
            <p:cNvPr id="19" name="Object 2"/>
            <p:cNvGraphicFramePr>
              <a:graphicFrameLocks noChangeAspect="1"/>
            </p:cNvGraphicFramePr>
            <p:nvPr/>
          </p:nvGraphicFramePr>
          <p:xfrm>
            <a:off x="3286116" y="6245908"/>
            <a:ext cx="781050" cy="400050"/>
          </p:xfrm>
          <a:graphic>
            <a:graphicData uri="http://schemas.openxmlformats.org/presentationml/2006/ole">
              <p:oleObj spid="_x0000_s1234953" name="公式" r:id="rId7" imgW="774360" imgH="393480" progId="Equation.3">
                <p:embed/>
              </p:oleObj>
            </a:graphicData>
          </a:graphic>
        </p:graphicFrame>
        <p:graphicFrame>
          <p:nvGraphicFramePr>
            <p:cNvPr id="20" name="Object 1"/>
            <p:cNvGraphicFramePr>
              <a:graphicFrameLocks noChangeAspect="1"/>
            </p:cNvGraphicFramePr>
            <p:nvPr/>
          </p:nvGraphicFramePr>
          <p:xfrm>
            <a:off x="4881752" y="6126186"/>
            <a:ext cx="1655762" cy="660400"/>
          </p:xfrm>
          <a:graphic>
            <a:graphicData uri="http://schemas.openxmlformats.org/presentationml/2006/ole">
              <p:oleObj spid="_x0000_s1234954" name="公式" r:id="rId8" imgW="1663560" imgH="660240" progId="Equation.3">
                <p:embed/>
              </p:oleObj>
            </a:graphicData>
          </a:graphic>
        </p:graphicFrame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61720" y="5222622"/>
              <a:ext cx="62865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(9)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设函数  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2465520" y="5245776"/>
              <a:ext cx="126509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连续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85720" y="6103032"/>
              <a:ext cx="8643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(A)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2582006" y="6151316"/>
              <a:ext cx="8435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(B)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167372" y="6176066"/>
              <a:ext cx="86433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(C)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6524826" y="6191928"/>
              <a:ext cx="11336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(D) 0.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1525157" y="5817280"/>
            <a:ext cx="1133475" cy="376237"/>
          </p:xfrm>
          <a:graphic>
            <a:graphicData uri="http://schemas.openxmlformats.org/presentationml/2006/ole">
              <p:oleObj spid="_x0000_s1234955" name="公式" r:id="rId9" imgW="1231560" imgH="406080" progId="Equation.3">
                <p:embed/>
              </p:oleObj>
            </a:graphicData>
          </a:graphic>
        </p:graphicFrame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733339" y="5674404"/>
              <a:ext cx="72487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则 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2596727" y="5697558"/>
              <a:ext cx="87395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    ).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3168109" y="1548309"/>
            <a:ext cx="650875" cy="50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en-US" sz="32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32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29737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1027"/>
          <p:cNvSpPr txBox="1">
            <a:spLocks noChangeArrowheads="1"/>
          </p:cNvSpPr>
          <p:nvPr/>
        </p:nvSpPr>
        <p:spPr bwMode="auto">
          <a:xfrm>
            <a:off x="179512" y="71414"/>
            <a:ext cx="22493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求极限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48264" name="Object 13"/>
          <p:cNvGraphicFramePr>
            <a:graphicFrameLocks noChangeAspect="1"/>
          </p:cNvGraphicFramePr>
          <p:nvPr/>
        </p:nvGraphicFramePr>
        <p:xfrm>
          <a:off x="4143372" y="1172830"/>
          <a:ext cx="2519363" cy="1000125"/>
        </p:xfrm>
        <a:graphic>
          <a:graphicData uri="http://schemas.openxmlformats.org/presentationml/2006/ole">
            <p:oleObj spid="_x0000_s1251330" name="公式" r:id="rId3" imgW="2755800" imgH="1091880" progId="Equation.3">
              <p:embed/>
            </p:oleObj>
          </a:graphicData>
        </a:graphic>
      </p:graphicFrame>
      <p:graphicFrame>
        <p:nvGraphicFramePr>
          <p:cNvPr id="1248266" name="Object 10"/>
          <p:cNvGraphicFramePr>
            <a:graphicFrameLocks noChangeAspect="1"/>
          </p:cNvGraphicFramePr>
          <p:nvPr/>
        </p:nvGraphicFramePr>
        <p:xfrm>
          <a:off x="927089" y="1315706"/>
          <a:ext cx="2073275" cy="811213"/>
        </p:xfrm>
        <a:graphic>
          <a:graphicData uri="http://schemas.openxmlformats.org/presentationml/2006/ole">
            <p:oleObj spid="_x0000_s1251332" name="公式" r:id="rId4" imgW="2133360" imgH="888840" progId="Equation.3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260308" y="1483972"/>
            <a:ext cx="694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 </a:t>
            </a:r>
            <a:endParaRPr lang="zh-CN" altLang="en-US" sz="2800" dirty="0"/>
          </a:p>
        </p:txBody>
      </p:sp>
      <p:graphicFrame>
        <p:nvGraphicFramePr>
          <p:cNvPr id="1248268" name="Object 12"/>
          <p:cNvGraphicFramePr>
            <a:graphicFrameLocks noChangeAspect="1"/>
          </p:cNvGraphicFramePr>
          <p:nvPr/>
        </p:nvGraphicFramePr>
        <p:xfrm>
          <a:off x="3575076" y="357166"/>
          <a:ext cx="4497386" cy="872808"/>
        </p:xfrm>
        <a:graphic>
          <a:graphicData uri="http://schemas.openxmlformats.org/presentationml/2006/ole">
            <p:oleObj spid="_x0000_s1251334" name="Equation" r:id="rId5" imgW="4635360" imgH="888840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3445523" y="1477020"/>
            <a:ext cx="626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 </a:t>
            </a:r>
            <a:endParaRPr lang="zh-CN" altLang="en-US" sz="2800" dirty="0"/>
          </a:p>
        </p:txBody>
      </p:sp>
      <p:graphicFrame>
        <p:nvGraphicFramePr>
          <p:cNvPr id="1251339" name="Object 11"/>
          <p:cNvGraphicFramePr>
            <a:graphicFrameLocks noChangeAspect="1"/>
          </p:cNvGraphicFramePr>
          <p:nvPr/>
        </p:nvGraphicFramePr>
        <p:xfrm>
          <a:off x="776279" y="358445"/>
          <a:ext cx="2509837" cy="1243013"/>
        </p:xfrm>
        <a:graphic>
          <a:graphicData uri="http://schemas.openxmlformats.org/presentationml/2006/ole">
            <p:oleObj spid="_x0000_s1251339" name="公式" r:id="rId6" imgW="2641320" imgH="1307880" progId="Equation.3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214282" y="458450"/>
            <a:ext cx="694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 bwMode="auto">
          <a:xfrm>
            <a:off x="1714480" y="3788215"/>
            <a:ext cx="1428760" cy="1207308"/>
          </a:xfrm>
          <a:prstGeom prst="rect">
            <a:avLst/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420004" y="2370119"/>
            <a:ext cx="1152128" cy="150019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33327" y="2779700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(1)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8929086"/>
              </p:ext>
            </p:extLst>
          </p:nvPr>
        </p:nvGraphicFramePr>
        <p:xfrm>
          <a:off x="1096978" y="2285992"/>
          <a:ext cx="5689600" cy="1584325"/>
        </p:xfrm>
        <a:graphic>
          <a:graphicData uri="http://schemas.openxmlformats.org/presentationml/2006/ole">
            <p:oleObj spid="_x0000_s1251340" name="公式" r:id="rId7" imgW="6124680" imgH="1704991" progId="Equation.3">
              <p:embed/>
            </p:oleObj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0620850"/>
              </p:ext>
            </p:extLst>
          </p:nvPr>
        </p:nvGraphicFramePr>
        <p:xfrm>
          <a:off x="928662" y="3786190"/>
          <a:ext cx="3965575" cy="1216025"/>
        </p:xfrm>
        <a:graphic>
          <a:graphicData uri="http://schemas.openxmlformats.org/presentationml/2006/ole">
            <p:oleObj spid="_x0000_s1251341" name="公式" r:id="rId8" imgW="4267080" imgH="1307880" progId="Equation.3">
              <p:embed/>
            </p:oleObj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5321411"/>
              </p:ext>
            </p:extLst>
          </p:nvPr>
        </p:nvGraphicFramePr>
        <p:xfrm>
          <a:off x="785786" y="5000636"/>
          <a:ext cx="4135437" cy="504825"/>
        </p:xfrm>
        <a:graphic>
          <a:graphicData uri="http://schemas.openxmlformats.org/presentationml/2006/ole">
            <p:oleObj spid="_x0000_s1251342" name="公式" r:id="rId9" imgW="4448216" imgH="533514" progId="Equation.3">
              <p:embed/>
            </p:oleObj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00844080"/>
              </p:ext>
            </p:extLst>
          </p:nvPr>
        </p:nvGraphicFramePr>
        <p:xfrm>
          <a:off x="5029214" y="4867290"/>
          <a:ext cx="1543050" cy="776288"/>
        </p:xfrm>
        <a:graphic>
          <a:graphicData uri="http://schemas.openxmlformats.org/presentationml/2006/ole">
            <p:oleObj spid="_x0000_s1251343" name="Equation" r:id="rId10" imgW="1663560" imgH="838080" progId="Equation.3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7332305"/>
              </p:ext>
            </p:extLst>
          </p:nvPr>
        </p:nvGraphicFramePr>
        <p:xfrm>
          <a:off x="5715008" y="4002083"/>
          <a:ext cx="2005013" cy="777875"/>
        </p:xfrm>
        <a:graphic>
          <a:graphicData uri="http://schemas.openxmlformats.org/presentationml/2006/ole">
            <p:oleObj spid="_x0000_s1251344" name="Equation" r:id="rId11" imgW="2158920" imgH="838080" progId="Equation.3">
              <p:embed/>
            </p:oleObj>
          </a:graphicData>
        </a:graphic>
      </p:graphicFrame>
      <p:grpSp>
        <p:nvGrpSpPr>
          <p:cNvPr id="29" name="组合 15"/>
          <p:cNvGrpSpPr/>
          <p:nvPr/>
        </p:nvGrpSpPr>
        <p:grpSpPr>
          <a:xfrm>
            <a:off x="-32" y="5565427"/>
            <a:ext cx="9101039" cy="1292597"/>
            <a:chOff x="35496" y="4872707"/>
            <a:chExt cx="9101039" cy="1292597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20472043"/>
                </p:ext>
              </p:extLst>
            </p:nvPr>
          </p:nvGraphicFramePr>
          <p:xfrm>
            <a:off x="1502310" y="5122963"/>
            <a:ext cx="3573746" cy="834926"/>
          </p:xfrm>
          <a:graphic>
            <a:graphicData uri="http://schemas.openxmlformats.org/presentationml/2006/ole">
              <p:oleObj spid="_x0000_s1251345" name="公式" r:id="rId12" imgW="3504960" imgH="825480" progId="Equation.3">
                <p:embed/>
              </p:oleObj>
            </a:graphicData>
          </a:graphic>
        </p:graphicFrame>
        <p:sp>
          <p:nvSpPr>
            <p:cNvPr id="31" name="右箭头 30"/>
            <p:cNvSpPr/>
            <p:nvPr/>
          </p:nvSpPr>
          <p:spPr bwMode="auto">
            <a:xfrm>
              <a:off x="5076056" y="512296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右箭头 31"/>
            <p:cNvSpPr/>
            <p:nvPr/>
          </p:nvSpPr>
          <p:spPr bwMode="auto">
            <a:xfrm>
              <a:off x="5076056" y="584304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08130952"/>
                </p:ext>
              </p:extLst>
            </p:nvPr>
          </p:nvGraphicFramePr>
          <p:xfrm>
            <a:off x="5652120" y="4872707"/>
            <a:ext cx="1449387" cy="644525"/>
          </p:xfrm>
          <a:graphic>
            <a:graphicData uri="http://schemas.openxmlformats.org/presentationml/2006/ole">
              <p:oleObj spid="_x0000_s1251346" name="Equation" r:id="rId13" imgW="1447560" imgH="647640" progId="Equation.3">
                <p:embed/>
              </p:oleObj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44105544"/>
                </p:ext>
              </p:extLst>
            </p:nvPr>
          </p:nvGraphicFramePr>
          <p:xfrm>
            <a:off x="5638800" y="5553075"/>
            <a:ext cx="3497735" cy="612229"/>
          </p:xfrm>
          <a:graphic>
            <a:graphicData uri="http://schemas.openxmlformats.org/presentationml/2006/ole">
              <p:oleObj spid="_x0000_s1251347" name="公式" r:id="rId14" imgW="3314520" imgH="583920" progId="Equation.3">
                <p:embed/>
              </p:oleObj>
            </a:graphicData>
          </a:graphic>
        </p:graphicFrame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35496" y="5286151"/>
              <a:ext cx="936103" cy="523220"/>
            </a:xfrm>
            <a:prstGeom prst="rect">
              <a:avLst/>
            </a:prstGeom>
            <a:solidFill>
              <a:srgbClr val="99FFCC"/>
            </a:solidFill>
            <a:ln>
              <a:solidFill>
                <a:schemeClr val="accent1"/>
              </a:solidFill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accent2"/>
                  </a:solidFill>
                  <a:ea typeface="黑体" pitchFamily="2" charset="-122"/>
                </a:rPr>
                <a:t>变形</a:t>
              </a:r>
              <a:endParaRPr lang="zh-CN" altLang="en-US" sz="2800" b="1" dirty="0">
                <a:solidFill>
                  <a:schemeClr val="accent2"/>
                </a:solidFill>
                <a:ea typeface="黑体" pitchFamily="2" charset="-122"/>
              </a:endParaRPr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971600" y="5445224"/>
              <a:ext cx="504056" cy="21602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>
            <a:off x="3214678" y="4645025"/>
            <a:ext cx="2428892" cy="142876"/>
          </a:xfrm>
          <a:prstGeom prst="rightArrow">
            <a:avLst/>
          </a:prstGeom>
          <a:solidFill>
            <a:srgbClr val="FFFF00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69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utoUpdateAnimBg="0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6701060" y="1723608"/>
            <a:ext cx="423664" cy="86409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948532" y="1939632"/>
            <a:ext cx="360040" cy="432048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4714608"/>
              </p:ext>
            </p:extLst>
          </p:nvPr>
        </p:nvGraphicFramePr>
        <p:xfrm>
          <a:off x="646113" y="642938"/>
          <a:ext cx="4208462" cy="915987"/>
        </p:xfrm>
        <a:graphic>
          <a:graphicData uri="http://schemas.openxmlformats.org/presentationml/2006/ole">
            <p:oleObj spid="_x0000_s1249286" name="公式" r:id="rId3" imgW="4140000" imgH="888840" progId="Equation.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8826819"/>
              </p:ext>
            </p:extLst>
          </p:nvPr>
        </p:nvGraphicFramePr>
        <p:xfrm>
          <a:off x="827584" y="2659340"/>
          <a:ext cx="7040562" cy="1008063"/>
        </p:xfrm>
        <a:graphic>
          <a:graphicData uri="http://schemas.openxmlformats.org/presentationml/2006/ole">
            <p:oleObj spid="_x0000_s1249287" name="Equation" r:id="rId4" imgW="6375240" imgH="901440" progId="Equation.3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5256059"/>
              </p:ext>
            </p:extLst>
          </p:nvPr>
        </p:nvGraphicFramePr>
        <p:xfrm>
          <a:off x="1980257" y="1651600"/>
          <a:ext cx="6480175" cy="954088"/>
        </p:xfrm>
        <a:graphic>
          <a:graphicData uri="http://schemas.openxmlformats.org/presentationml/2006/ole">
            <p:oleObj spid="_x0000_s1249288" name="Equation" r:id="rId5" imgW="6375240" imgH="927000" progId="Equation.3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9427260"/>
              </p:ext>
            </p:extLst>
          </p:nvPr>
        </p:nvGraphicFramePr>
        <p:xfrm>
          <a:off x="787301" y="3739832"/>
          <a:ext cx="5189537" cy="915987"/>
        </p:xfrm>
        <a:graphic>
          <a:graphicData uri="http://schemas.openxmlformats.org/presentationml/2006/ole">
            <p:oleObj spid="_x0000_s1249289" name="Equation" r:id="rId6" imgW="5105160" imgH="888840" progId="Equation.3">
              <p:embed/>
            </p:oleObj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92125" y="1867624"/>
            <a:ext cx="12564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取对数</a:t>
            </a:r>
            <a:endParaRPr lang="en-US" altLang="zh-CN" sz="2800" b="1" dirty="0">
              <a:solidFill>
                <a:srgbClr val="9900FF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14282" y="195243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46756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1500166" y="46038"/>
          <a:ext cx="2073275" cy="809625"/>
        </p:xfrm>
        <a:graphic>
          <a:graphicData uri="http://schemas.openxmlformats.org/presentationml/2006/ole">
            <p:oleObj spid="_x0000_s1250306" name="公式" r:id="rId3" imgW="2133360" imgH="888840" progId="Equation.3">
              <p:embed/>
            </p:oleObj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928663" y="1285860"/>
          <a:ext cx="6429419" cy="1493853"/>
        </p:xfrm>
        <a:graphic>
          <a:graphicData uri="http://schemas.openxmlformats.org/presentationml/2006/ole">
            <p:oleObj spid="_x0000_s1250307" name="公式" r:id="rId4" imgW="7670800" imgH="1765300" progId="Equation.3">
              <p:embed/>
            </p:oleObj>
          </a:graphicData>
        </a:graphic>
      </p:graphicFrame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22263" y="822325"/>
            <a:ext cx="6265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法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（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积分第一中值定理的应用）</a:t>
            </a: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714348" y="2500306"/>
          <a:ext cx="7358114" cy="893810"/>
        </p:xfrm>
        <a:graphic>
          <a:graphicData uri="http://schemas.openxmlformats.org/presentationml/2006/ole">
            <p:oleObj spid="_x0000_s1250308" name="公式" r:id="rId5" imgW="7391562" imgH="952337" progId="Equation.3">
              <p:embed/>
            </p:oleObj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785786" y="3446888"/>
          <a:ext cx="6357982" cy="930556"/>
        </p:xfrm>
        <a:graphic>
          <a:graphicData uri="http://schemas.openxmlformats.org/presentationml/2006/ole">
            <p:oleObj spid="_x0000_s1250309" name="公式" r:id="rId6" imgW="6315002" imgH="981010" progId="Equation.3">
              <p:embed/>
            </p:oleObj>
          </a:graphicData>
        </a:graphic>
      </p:graphicFrame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250825" y="4529157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ea typeface="黑体" pitchFamily="2" charset="-122"/>
              </a:rPr>
              <a:t>法</a:t>
            </a:r>
            <a:r>
              <a:rPr lang="en-US" altLang="zh-CN" sz="2800" b="1" dirty="0" smtClean="0">
                <a:solidFill>
                  <a:srgbClr val="9900CC"/>
                </a:solidFill>
                <a:ea typeface="黑体" pitchFamily="2" charset="-122"/>
              </a:rPr>
              <a:t>2(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单调性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)</a:t>
            </a:r>
          </a:p>
        </p:txBody>
      </p:sp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2470150" y="4400569"/>
          <a:ext cx="6062663" cy="1743075"/>
        </p:xfrm>
        <a:graphic>
          <a:graphicData uri="http://schemas.openxmlformats.org/presentationml/2006/ole">
            <p:oleObj spid="_x0000_s1250310" name="公式" r:id="rId7" imgW="6229204" imgH="1905016" progId="Equation.3">
              <p:embed/>
            </p:oleObj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4282" y="195243"/>
            <a:ext cx="1152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(3)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utoUpdateAnimBg="0"/>
      <p:bldP spid="880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1028"/>
          <p:cNvSpPr txBox="1">
            <a:spLocks noChangeArrowheads="1"/>
          </p:cNvSpPr>
          <p:nvPr/>
        </p:nvSpPr>
        <p:spPr bwMode="auto">
          <a:xfrm>
            <a:off x="142844" y="48260"/>
            <a:ext cx="96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 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(4)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248264" name="Object 13"/>
          <p:cNvGraphicFramePr>
            <a:graphicFrameLocks noChangeAspect="1"/>
          </p:cNvGraphicFramePr>
          <p:nvPr/>
        </p:nvGraphicFramePr>
        <p:xfrm>
          <a:off x="142844" y="571480"/>
          <a:ext cx="2519363" cy="1000125"/>
        </p:xfrm>
        <a:graphic>
          <a:graphicData uri="http://schemas.openxmlformats.org/presentationml/2006/ole">
            <p:oleObj spid="_x0000_s1248264" name="公式" r:id="rId3" imgW="2755800" imgH="1091880" progId="Equation.3">
              <p:embed/>
            </p:oleObj>
          </a:graphicData>
        </a:graphic>
      </p:graphicFrame>
      <p:graphicFrame>
        <p:nvGraphicFramePr>
          <p:cNvPr id="1248265" name="Object 17"/>
          <p:cNvGraphicFramePr>
            <a:graphicFrameLocks noChangeAspect="1"/>
          </p:cNvGraphicFramePr>
          <p:nvPr/>
        </p:nvGraphicFramePr>
        <p:xfrm>
          <a:off x="2786050" y="785794"/>
          <a:ext cx="6143668" cy="845772"/>
        </p:xfrm>
        <a:graphic>
          <a:graphicData uri="http://schemas.openxmlformats.org/presentationml/2006/ole">
            <p:oleObj spid="_x0000_s1248265" name="公式" r:id="rId4" imgW="6806880" imgH="939600" progId="Equation.3">
              <p:embed/>
            </p:oleObj>
          </a:graphicData>
        </a:graphic>
      </p:graphicFrame>
      <p:graphicFrame>
        <p:nvGraphicFramePr>
          <p:cNvPr id="1248269" name="Object 13"/>
          <p:cNvGraphicFramePr>
            <a:graphicFrameLocks noChangeAspect="1"/>
          </p:cNvGraphicFramePr>
          <p:nvPr/>
        </p:nvGraphicFramePr>
        <p:xfrm>
          <a:off x="500034" y="2928934"/>
          <a:ext cx="2519363" cy="1000125"/>
        </p:xfrm>
        <a:graphic>
          <a:graphicData uri="http://schemas.openxmlformats.org/presentationml/2006/ole">
            <p:oleObj spid="_x0000_s1248269" name="公式" r:id="rId5" imgW="2755800" imgH="1091880" progId="Equation.3">
              <p:embed/>
            </p:oleObj>
          </a:graphicData>
        </a:graphic>
      </p:graphicFrame>
      <p:graphicFrame>
        <p:nvGraphicFramePr>
          <p:cNvPr id="1248270" name="Object 13"/>
          <p:cNvGraphicFramePr>
            <a:graphicFrameLocks noChangeAspect="1"/>
          </p:cNvGraphicFramePr>
          <p:nvPr/>
        </p:nvGraphicFramePr>
        <p:xfrm>
          <a:off x="500034" y="4071942"/>
          <a:ext cx="4286280" cy="860425"/>
        </p:xfrm>
        <a:graphic>
          <a:graphicData uri="http://schemas.openxmlformats.org/presentationml/2006/ole">
            <p:oleObj spid="_x0000_s1248270" name="公式" r:id="rId6" imgW="4863960" imgH="939600" progId="Equation.3">
              <p:embed/>
            </p:oleObj>
          </a:graphicData>
        </a:graphic>
      </p:graphicFrame>
      <p:graphicFrame>
        <p:nvGraphicFramePr>
          <p:cNvPr id="1248271" name="Object 13"/>
          <p:cNvGraphicFramePr>
            <a:graphicFrameLocks noChangeAspect="1"/>
          </p:cNvGraphicFramePr>
          <p:nvPr/>
        </p:nvGraphicFramePr>
        <p:xfrm>
          <a:off x="3143259" y="2928934"/>
          <a:ext cx="2786063" cy="1001712"/>
        </p:xfrm>
        <a:graphic>
          <a:graphicData uri="http://schemas.openxmlformats.org/presentationml/2006/ole">
            <p:oleObj spid="_x0000_s1248271" name="公式" r:id="rId7" imgW="3047760" imgH="1091880" progId="Equation.3">
              <p:embed/>
            </p:oleObj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500166" y="71414"/>
            <a:ext cx="369409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法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（积分中值定理）</a:t>
            </a:r>
            <a:endParaRPr lang="zh-CN" altLang="en-US" sz="2800" b="1" dirty="0">
              <a:solidFill>
                <a:srgbClr val="9900FF"/>
              </a:solidFill>
              <a:ea typeface="黑体" pitchFamily="2" charset="-122"/>
            </a:endParaRPr>
          </a:p>
        </p:txBody>
      </p:sp>
      <p:graphicFrame>
        <p:nvGraphicFramePr>
          <p:cNvPr id="1248272" name="Object 17"/>
          <p:cNvGraphicFramePr>
            <a:graphicFrameLocks noChangeAspect="1"/>
          </p:cNvGraphicFramePr>
          <p:nvPr/>
        </p:nvGraphicFramePr>
        <p:xfrm>
          <a:off x="214282" y="1643050"/>
          <a:ext cx="5549900" cy="781050"/>
        </p:xfrm>
        <a:graphic>
          <a:graphicData uri="http://schemas.openxmlformats.org/presentationml/2006/ole">
            <p:oleObj spid="_x0000_s1248272" name="公式" r:id="rId8" imgW="6311880" imgH="888840" progId="Equation.3">
              <p:embed/>
            </p:oleObj>
          </a:graphicData>
        </a:graphic>
      </p:graphicFrame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14282" y="2428868"/>
            <a:ext cx="369409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法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</a:rPr>
              <a:t>（变限积分）</a:t>
            </a:r>
            <a:endParaRPr lang="zh-CN" altLang="en-US" sz="2800" b="1" dirty="0">
              <a:solidFill>
                <a:srgbClr val="9900FF"/>
              </a:solidFill>
              <a:ea typeface="黑体" pitchFamily="2" charset="-122"/>
            </a:endParaRPr>
          </a:p>
        </p:txBody>
      </p:sp>
      <p:graphicFrame>
        <p:nvGraphicFramePr>
          <p:cNvPr id="1248275" name="Object 19"/>
          <p:cNvGraphicFramePr>
            <a:graphicFrameLocks noChangeAspect="1"/>
          </p:cNvGraphicFramePr>
          <p:nvPr/>
        </p:nvGraphicFramePr>
        <p:xfrm>
          <a:off x="357158" y="5000636"/>
          <a:ext cx="8572500" cy="1085850"/>
        </p:xfrm>
        <a:graphic>
          <a:graphicData uri="http://schemas.openxmlformats.org/presentationml/2006/ole">
            <p:oleObj spid="_x0000_s1248275" name="公式" r:id="rId9" imgW="11125080" imgH="1307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269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428596" y="428604"/>
          <a:ext cx="7718425" cy="1081087"/>
        </p:xfrm>
        <a:graphic>
          <a:graphicData uri="http://schemas.openxmlformats.org/presentationml/2006/ole">
            <p:oleObj spid="_x0000_s1223682" name="公式" r:id="rId3" imgW="8293100" imgH="1206500" progId="Equation.3">
              <p:embed/>
            </p:oleObj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71472" y="1865738"/>
          <a:ext cx="7399338" cy="1739900"/>
        </p:xfrm>
        <a:graphic>
          <a:graphicData uri="http://schemas.openxmlformats.org/presentationml/2006/ole">
            <p:oleObj spid="_x0000_s1223683" name="公式" r:id="rId4" imgW="7949880" imgH="1942920" progId="Equation.3">
              <p:embed/>
            </p:oleObj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57158" y="1785926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22388" y="338119"/>
            <a:ext cx="103490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23684" name="Object 4"/>
          <p:cNvGraphicFramePr>
            <a:graphicFrameLocks noChangeAspect="1"/>
          </p:cNvGraphicFramePr>
          <p:nvPr/>
        </p:nvGraphicFramePr>
        <p:xfrm>
          <a:off x="714348" y="4500570"/>
          <a:ext cx="6761162" cy="1239837"/>
        </p:xfrm>
        <a:graphic>
          <a:graphicData uri="http://schemas.openxmlformats.org/presentationml/2006/ole">
            <p:oleObj spid="_x0000_s1223684" name="公式" r:id="rId5" imgW="7264080" imgH="1384200" progId="Equation.3">
              <p:embed/>
            </p:oleObj>
          </a:graphicData>
        </a:graphic>
      </p:graphicFrame>
      <p:graphicFrame>
        <p:nvGraphicFramePr>
          <p:cNvPr id="1223685" name="Object 5"/>
          <p:cNvGraphicFramePr>
            <a:graphicFrameLocks noChangeAspect="1"/>
          </p:cNvGraphicFramePr>
          <p:nvPr/>
        </p:nvGraphicFramePr>
        <p:xfrm>
          <a:off x="714348" y="3571876"/>
          <a:ext cx="7824788" cy="603250"/>
        </p:xfrm>
        <a:graphic>
          <a:graphicData uri="http://schemas.openxmlformats.org/presentationml/2006/ole">
            <p:oleObj spid="_x0000_s1223685" name="公式" r:id="rId6" imgW="8407080" imgH="6728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859545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1027"/>
          <p:cNvSpPr txBox="1">
            <a:spLocks noChangeArrowheads="1"/>
          </p:cNvSpPr>
          <p:nvPr/>
        </p:nvSpPr>
        <p:spPr bwMode="auto">
          <a:xfrm>
            <a:off x="179512" y="316309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  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88" name="Text Box 1028"/>
          <p:cNvSpPr txBox="1">
            <a:spLocks noChangeArrowheads="1"/>
          </p:cNvSpPr>
          <p:nvPr/>
        </p:nvSpPr>
        <p:spPr bwMode="auto">
          <a:xfrm>
            <a:off x="179512" y="1481981"/>
            <a:ext cx="96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分析</a:t>
            </a:r>
          </a:p>
        </p:txBody>
      </p:sp>
      <p:graphicFrame>
        <p:nvGraphicFramePr>
          <p:cNvPr id="133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3800476"/>
              </p:ext>
            </p:extLst>
          </p:nvPr>
        </p:nvGraphicFramePr>
        <p:xfrm>
          <a:off x="1000100" y="428604"/>
          <a:ext cx="5519737" cy="1036637"/>
        </p:xfrm>
        <a:graphic>
          <a:graphicData uri="http://schemas.openxmlformats.org/presentationml/2006/ole">
            <p:oleObj spid="_x0000_s1227778" name="公式" r:id="rId3" imgW="5626100" imgH="1104900" progId="Equation.3">
              <p:embed/>
            </p:oleObj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6869655"/>
              </p:ext>
            </p:extLst>
          </p:nvPr>
        </p:nvGraphicFramePr>
        <p:xfrm>
          <a:off x="1094160" y="1400996"/>
          <a:ext cx="7308800" cy="681082"/>
        </p:xfrm>
        <a:graphic>
          <a:graphicData uri="http://schemas.openxmlformats.org/presentationml/2006/ole">
            <p:oleObj spid="_x0000_s1227779" name="公式" r:id="rId4" imgW="7492680" imgH="647640" progId="Equation.3">
              <p:embed/>
            </p:oleObj>
          </a:graphicData>
        </a:graphic>
      </p:graphicFrame>
      <p:sp>
        <p:nvSpPr>
          <p:cNvPr id="41994" name="Text Box 1034"/>
          <p:cNvSpPr txBox="1">
            <a:spLocks noChangeArrowheads="1"/>
          </p:cNvSpPr>
          <p:nvPr/>
        </p:nvSpPr>
        <p:spPr bwMode="auto">
          <a:xfrm>
            <a:off x="236984" y="2192039"/>
            <a:ext cx="96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  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995" name="Text Box 1035"/>
          <p:cNvSpPr txBox="1">
            <a:spLocks noChangeArrowheads="1"/>
          </p:cNvSpPr>
          <p:nvPr/>
        </p:nvSpPr>
        <p:spPr bwMode="auto">
          <a:xfrm>
            <a:off x="142844" y="3481392"/>
            <a:ext cx="96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证明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443903"/>
              </p:ext>
            </p:extLst>
          </p:nvPr>
        </p:nvGraphicFramePr>
        <p:xfrm>
          <a:off x="1186309" y="2146945"/>
          <a:ext cx="7489825" cy="1284287"/>
        </p:xfrm>
        <a:graphic>
          <a:graphicData uri="http://schemas.openxmlformats.org/presentationml/2006/ole">
            <p:oleObj spid="_x0000_s1227780" name="公式" r:id="rId5" imgW="7442200" imgH="1358900" progId="Equation.3">
              <p:embed/>
            </p:oleObj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1938974"/>
              </p:ext>
            </p:extLst>
          </p:nvPr>
        </p:nvGraphicFramePr>
        <p:xfrm>
          <a:off x="1294973" y="3433037"/>
          <a:ext cx="3096716" cy="705817"/>
        </p:xfrm>
        <a:graphic>
          <a:graphicData uri="http://schemas.openxmlformats.org/presentationml/2006/ole">
            <p:oleObj spid="_x0000_s1227781" name="公式" r:id="rId6" imgW="3048000" imgH="698500" progId="Equation.3">
              <p:embed/>
            </p:oleObj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7332689"/>
              </p:ext>
            </p:extLst>
          </p:nvPr>
        </p:nvGraphicFramePr>
        <p:xfrm>
          <a:off x="430876" y="4143111"/>
          <a:ext cx="6689725" cy="665162"/>
        </p:xfrm>
        <a:graphic>
          <a:graphicData uri="http://schemas.openxmlformats.org/presentationml/2006/ole">
            <p:oleObj spid="_x0000_s1227782" name="公式" r:id="rId7" imgW="6476760" imgH="64764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5412272"/>
              </p:ext>
            </p:extLst>
          </p:nvPr>
        </p:nvGraphicFramePr>
        <p:xfrm>
          <a:off x="286860" y="4729181"/>
          <a:ext cx="8656638" cy="1343025"/>
        </p:xfrm>
        <a:graphic>
          <a:graphicData uri="http://schemas.openxmlformats.org/presentationml/2006/ole">
            <p:oleObj spid="_x0000_s1227783" name="公式" r:id="rId8" imgW="8381880" imgH="1307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269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4" grpId="0" autoUpdateAnimBg="0"/>
      <p:bldP spid="4199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128" y="764704"/>
            <a:ext cx="6553200" cy="1143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第七章   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习题课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676872" y="1916832"/>
            <a:ext cx="4343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一、主要内容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676872" y="2996952"/>
            <a:ext cx="373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二、典型例题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99792" y="4095477"/>
            <a:ext cx="352839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黑体" pitchFamily="2" charset="-122"/>
                <a:ea typeface="隶书" pitchFamily="49" charset="-122"/>
              </a:rPr>
              <a:t>三</a:t>
            </a:r>
            <a:r>
              <a:rPr lang="zh-CN" altLang="en-US" sz="4000" b="1" dirty="0" smtClean="0">
                <a:solidFill>
                  <a:srgbClr val="9900CC"/>
                </a:solidFill>
                <a:latin typeface="黑体" pitchFamily="2" charset="-122"/>
                <a:ea typeface="隶书" pitchFamily="49" charset="-122"/>
              </a:rPr>
              <a:t>、习题选讲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06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539750" y="12239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0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29074"/>
              </p:ext>
            </p:extLst>
          </p:nvPr>
        </p:nvGraphicFramePr>
        <p:xfrm>
          <a:off x="1331640" y="476672"/>
          <a:ext cx="6200775" cy="604837"/>
        </p:xfrm>
        <a:graphic>
          <a:graphicData uri="http://schemas.openxmlformats.org/presentationml/2006/ole">
            <p:oleObj spid="_x0000_s1134594" name="Equation" r:id="rId3" imgW="6286320" imgH="647640" progId="Equation.3">
              <p:embed/>
            </p:oleObj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1281113" y="1190625"/>
          <a:ext cx="2986087" cy="1093788"/>
        </p:xfrm>
        <a:graphic>
          <a:graphicData uri="http://schemas.openxmlformats.org/presentationml/2006/ole">
            <p:oleObj spid="_x0000_s1134595" name="公式" r:id="rId4" imgW="3276600" imgH="1206500" progId="Equation.3">
              <p:embed/>
            </p:oleObj>
          </a:graphicData>
        </a:graphic>
      </p:graphicFrame>
      <p:sp>
        <p:nvSpPr>
          <p:cNvPr id="3081" name="Text Box 14"/>
          <p:cNvSpPr txBox="1">
            <a:spLocks noChangeArrowheads="1"/>
          </p:cNvSpPr>
          <p:nvPr/>
        </p:nvSpPr>
        <p:spPr bwMode="auto">
          <a:xfrm>
            <a:off x="539750" y="4889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5378450" y="1004888"/>
            <a:ext cx="34420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  <a:ea typeface="黑体" pitchFamily="2" charset="-122"/>
              </a:rPr>
              <a:t>定积分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定义求函数</a:t>
            </a:r>
          </a:p>
        </p:txBody>
      </p:sp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809625" y="2306638"/>
          <a:ext cx="6553200" cy="1244600"/>
        </p:xfrm>
        <a:graphic>
          <a:graphicData uri="http://schemas.openxmlformats.org/presentationml/2006/ole">
            <p:oleObj spid="_x0000_s1134596" name="公式" r:id="rId5" imgW="6654800" imgH="1409700" progId="Equation.3">
              <p:embed/>
            </p:oleObj>
          </a:graphicData>
        </a:graphic>
      </p:graphicFrame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1962150" y="3455988"/>
          <a:ext cx="4978400" cy="862012"/>
        </p:xfrm>
        <a:graphic>
          <a:graphicData uri="http://schemas.openxmlformats.org/presentationml/2006/ole">
            <p:oleObj spid="_x0000_s1134597" name="公式" r:id="rId6" imgW="5054600" imgH="977900" progId="Equation.3">
              <p:embed/>
            </p:oleObj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1243013" y="4375150"/>
          <a:ext cx="1325562" cy="738188"/>
        </p:xfrm>
        <a:graphic>
          <a:graphicData uri="http://schemas.openxmlformats.org/presentationml/2006/ole">
            <p:oleObj spid="_x0000_s1134598" name="公式" r:id="rId7" imgW="1346200" imgH="838200" progId="Equation.3">
              <p:embed/>
            </p:oleObj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2408243"/>
              </p:ext>
            </p:extLst>
          </p:nvPr>
        </p:nvGraphicFramePr>
        <p:xfrm>
          <a:off x="1098550" y="5113327"/>
          <a:ext cx="4279900" cy="830273"/>
        </p:xfrm>
        <a:graphic>
          <a:graphicData uri="http://schemas.openxmlformats.org/presentationml/2006/ole">
            <p:oleObj spid="_x0000_s1134599" name="公式" r:id="rId8" imgW="4292600" imgH="838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utoUpdateAnimBg="0"/>
      <p:bldP spid="645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565172" y="571480"/>
          <a:ext cx="7221538" cy="1036637"/>
        </p:xfrm>
        <a:graphic>
          <a:graphicData uri="http://schemas.openxmlformats.org/presentationml/2006/ole">
            <p:oleObj spid="_x0000_s1225730" name="公式" r:id="rId3" imgW="7759440" imgH="1155600" progId="Equation.3">
              <p:embed/>
            </p:oleObj>
          </a:graphicData>
        </a:graphic>
      </p:graphicFrame>
      <p:graphicFrame>
        <p:nvGraphicFramePr>
          <p:cNvPr id="22531" name="Object 7"/>
          <p:cNvGraphicFramePr>
            <a:graphicFrameLocks noChangeAspect="1"/>
          </p:cNvGraphicFramePr>
          <p:nvPr/>
        </p:nvGraphicFramePr>
        <p:xfrm>
          <a:off x="1214414" y="1928802"/>
          <a:ext cx="4787900" cy="877888"/>
        </p:xfrm>
        <a:graphic>
          <a:graphicData uri="http://schemas.openxmlformats.org/presentationml/2006/ole">
            <p:oleObj spid="_x0000_s1225731" name="公式" r:id="rId4" imgW="5143320" imgH="977760" progId="Equation.3">
              <p:embed/>
            </p:oleObj>
          </a:graphicData>
        </a:graphic>
      </p:graphicFrame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39750" y="205263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39750" y="4889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25732" name="Object 4"/>
          <p:cNvGraphicFramePr>
            <a:graphicFrameLocks noChangeAspect="1"/>
          </p:cNvGraphicFramePr>
          <p:nvPr/>
        </p:nvGraphicFramePr>
        <p:xfrm>
          <a:off x="1071538" y="3000372"/>
          <a:ext cx="6197600" cy="977900"/>
        </p:xfrm>
        <a:graphic>
          <a:graphicData uri="http://schemas.openxmlformats.org/presentationml/2006/ole">
            <p:oleObj spid="_x0000_s1225732" name="公式" r:id="rId5" imgW="6197400" imgH="977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4334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98475" y="473062"/>
          <a:ext cx="8034337" cy="1098550"/>
        </p:xfrm>
        <a:graphic>
          <a:graphicData uri="http://schemas.openxmlformats.org/presentationml/2006/ole">
            <p:oleObj spid="_x0000_s1127428" name="公式" r:id="rId3" imgW="8775360" imgH="120636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857224" y="3286124"/>
          <a:ext cx="4460875" cy="376238"/>
        </p:xfrm>
        <a:graphic>
          <a:graphicData uri="http://schemas.openxmlformats.org/presentationml/2006/ole">
            <p:oleObj spid="_x0000_s1127429" name="公式" r:id="rId4" imgW="4863960" imgH="419040" progId="Equation.3">
              <p:embed/>
            </p:oleObj>
          </a:graphicData>
        </a:graphic>
      </p:graphicFrame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7158" y="178592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85720" y="4889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127430" name="Object 6"/>
          <p:cNvGraphicFramePr>
            <a:graphicFrameLocks noChangeAspect="1"/>
          </p:cNvGraphicFramePr>
          <p:nvPr/>
        </p:nvGraphicFramePr>
        <p:xfrm>
          <a:off x="857224" y="1785926"/>
          <a:ext cx="7215238" cy="1282461"/>
        </p:xfrm>
        <a:graphic>
          <a:graphicData uri="http://schemas.openxmlformats.org/presentationml/2006/ole">
            <p:oleObj spid="_x0000_s1127430" name="公式" r:id="rId5" imgW="8216640" imgH="1460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0090744"/>
              </p:ext>
            </p:extLst>
          </p:nvPr>
        </p:nvGraphicFramePr>
        <p:xfrm>
          <a:off x="816569" y="228377"/>
          <a:ext cx="6635751" cy="968375"/>
        </p:xfrm>
        <a:graphic>
          <a:graphicData uri="http://schemas.openxmlformats.org/presentationml/2006/ole">
            <p:oleObj spid="_x0000_s1140738" name="Equation" r:id="rId3" imgW="6629400" imgH="96516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1410977"/>
              </p:ext>
            </p:extLst>
          </p:nvPr>
        </p:nvGraphicFramePr>
        <p:xfrm>
          <a:off x="683567" y="3140968"/>
          <a:ext cx="7776865" cy="945379"/>
        </p:xfrm>
        <a:graphic>
          <a:graphicData uri="http://schemas.openxmlformats.org/presentationml/2006/ole">
            <p:oleObj spid="_x0000_s1140739" name="公式" r:id="rId4" imgW="7785000" imgH="838080" progId="Equation.3">
              <p:embed/>
            </p:oleObj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-36512" y="395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008" y="139771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367600"/>
              </p:ext>
            </p:extLst>
          </p:nvPr>
        </p:nvGraphicFramePr>
        <p:xfrm>
          <a:off x="581777" y="1213508"/>
          <a:ext cx="6006447" cy="1021964"/>
        </p:xfrm>
        <a:graphic>
          <a:graphicData uri="http://schemas.openxmlformats.org/presentationml/2006/ole">
            <p:oleObj spid="_x0000_s1140740" name="公式" r:id="rId5" imgW="4940280" imgH="838080" progId="Equation.3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4168925"/>
              </p:ext>
            </p:extLst>
          </p:nvPr>
        </p:nvGraphicFramePr>
        <p:xfrm>
          <a:off x="798922" y="2235472"/>
          <a:ext cx="7530401" cy="905496"/>
        </p:xfrm>
        <a:graphic>
          <a:graphicData uri="http://schemas.openxmlformats.org/presentationml/2006/ole">
            <p:oleObj spid="_x0000_s1140741" name="公式" r:id="rId6" imgW="6464160" imgH="77436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7559866"/>
              </p:ext>
            </p:extLst>
          </p:nvPr>
        </p:nvGraphicFramePr>
        <p:xfrm>
          <a:off x="825697" y="4300889"/>
          <a:ext cx="6253581" cy="905496"/>
        </p:xfrm>
        <a:graphic>
          <a:graphicData uri="http://schemas.openxmlformats.org/presentationml/2006/ole">
            <p:oleObj spid="_x0000_s1140742" name="公式" r:id="rId7" imgW="5740200" imgH="799920" progId="Equation.3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0928173"/>
              </p:ext>
            </p:extLst>
          </p:nvPr>
        </p:nvGraphicFramePr>
        <p:xfrm>
          <a:off x="827584" y="5368639"/>
          <a:ext cx="6408712" cy="933066"/>
        </p:xfrm>
        <a:graphic>
          <a:graphicData uri="http://schemas.openxmlformats.org/presentationml/2006/ole">
            <p:oleObj spid="_x0000_s1140743" name="公式" r:id="rId8" imgW="5651280" imgH="8125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795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2"/>
          <p:cNvSpPr txBox="1">
            <a:spLocks noChangeArrowheads="1"/>
          </p:cNvSpPr>
          <p:nvPr/>
        </p:nvSpPr>
        <p:spPr bwMode="auto">
          <a:xfrm>
            <a:off x="381000" y="25127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81000" y="107518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249423"/>
              </p:ext>
            </p:extLst>
          </p:nvPr>
        </p:nvGraphicFramePr>
        <p:xfrm>
          <a:off x="1331640" y="116632"/>
          <a:ext cx="2982912" cy="736600"/>
        </p:xfrm>
        <a:graphic>
          <a:graphicData uri="http://schemas.openxmlformats.org/presentationml/2006/ole">
            <p:oleObj spid="_x0000_s1142786" name="公式" r:id="rId3" imgW="1628799" imgH="400050" progId="Equation.3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8931690"/>
              </p:ext>
            </p:extLst>
          </p:nvPr>
        </p:nvGraphicFramePr>
        <p:xfrm>
          <a:off x="1263650" y="4123184"/>
          <a:ext cx="2012950" cy="501650"/>
        </p:xfrm>
        <a:graphic>
          <a:graphicData uri="http://schemas.openxmlformats.org/presentationml/2006/ole">
            <p:oleObj spid="_x0000_s1142787" name="公式" r:id="rId4" imgW="1057153" imgH="257029" progId="Equation.3">
              <p:embed/>
            </p:oleObj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1032810"/>
              </p:ext>
            </p:extLst>
          </p:nvPr>
        </p:nvGraphicFramePr>
        <p:xfrm>
          <a:off x="1143000" y="887859"/>
          <a:ext cx="4800600" cy="727075"/>
        </p:xfrm>
        <a:graphic>
          <a:graphicData uri="http://schemas.openxmlformats.org/presentationml/2006/ole">
            <p:oleObj spid="_x0000_s1142788" name="公式" r:id="rId5" imgW="2657353" imgH="40005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2045619"/>
              </p:ext>
            </p:extLst>
          </p:nvPr>
        </p:nvGraphicFramePr>
        <p:xfrm>
          <a:off x="304800" y="1556197"/>
          <a:ext cx="8458200" cy="738187"/>
        </p:xfrm>
        <a:graphic>
          <a:graphicData uri="http://schemas.openxmlformats.org/presentationml/2006/ole">
            <p:oleObj spid="_x0000_s1142789" name="公式" r:id="rId6" imgW="4635500" imgH="406400" progId="Equation.3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4406365"/>
              </p:ext>
            </p:extLst>
          </p:nvPr>
        </p:nvGraphicFramePr>
        <p:xfrm>
          <a:off x="1524000" y="2334072"/>
          <a:ext cx="6794500" cy="874712"/>
        </p:xfrm>
        <a:graphic>
          <a:graphicData uri="http://schemas.openxmlformats.org/presentationml/2006/ole">
            <p:oleObj spid="_x0000_s1142790" name="公式" r:id="rId7" imgW="3733800" imgH="482600" progId="Equation.3">
              <p:embed/>
            </p:oleObj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5621795"/>
              </p:ext>
            </p:extLst>
          </p:nvPr>
        </p:nvGraphicFramePr>
        <p:xfrm>
          <a:off x="1524000" y="3167509"/>
          <a:ext cx="3810000" cy="879475"/>
        </p:xfrm>
        <a:graphic>
          <a:graphicData uri="http://schemas.openxmlformats.org/presentationml/2006/ole">
            <p:oleObj spid="_x0000_s1142791" name="公式" r:id="rId8" imgW="2082800" imgH="482600" progId="Equation.3">
              <p:embed/>
            </p:oleObj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9117182"/>
              </p:ext>
            </p:extLst>
          </p:nvPr>
        </p:nvGraphicFramePr>
        <p:xfrm>
          <a:off x="228600" y="4561334"/>
          <a:ext cx="8686800" cy="857250"/>
        </p:xfrm>
        <a:graphic>
          <a:graphicData uri="http://schemas.openxmlformats.org/presentationml/2006/ole">
            <p:oleObj spid="_x0000_s1142792" name="公式" r:id="rId9" imgW="5003800" imgH="495300" progId="Equation.3">
              <p:embed/>
            </p:oleObj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4952706"/>
              </p:ext>
            </p:extLst>
          </p:nvPr>
        </p:nvGraphicFramePr>
        <p:xfrm>
          <a:off x="1447800" y="5364609"/>
          <a:ext cx="2192338" cy="892175"/>
        </p:xfrm>
        <a:graphic>
          <a:graphicData uri="http://schemas.openxmlformats.org/presentationml/2006/ole">
            <p:oleObj spid="_x0000_s1142793" name="公式" r:id="rId10" imgW="1180588" imgH="482391" progId="Equation.3">
              <p:embed/>
            </p:oleObj>
          </a:graphicData>
        </a:graphic>
      </p:graphicFrame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4559424" y="313184"/>
            <a:ext cx="1884784" cy="5232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换元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循环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9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9356836"/>
              </p:ext>
            </p:extLst>
          </p:nvPr>
        </p:nvGraphicFramePr>
        <p:xfrm>
          <a:off x="285720" y="428604"/>
          <a:ext cx="7918400" cy="1158531"/>
        </p:xfrm>
        <a:graphic>
          <a:graphicData uri="http://schemas.openxmlformats.org/presentationml/2006/ole">
            <p:oleObj spid="_x0000_s1147906" name="公式" r:id="rId3" imgW="7696281" imgH="1200150" progId="Equation.3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3719415"/>
              </p:ext>
            </p:extLst>
          </p:nvPr>
        </p:nvGraphicFramePr>
        <p:xfrm>
          <a:off x="1187624" y="1728392"/>
          <a:ext cx="6058852" cy="626891"/>
        </p:xfrm>
        <a:graphic>
          <a:graphicData uri="http://schemas.openxmlformats.org/presentationml/2006/ole">
            <p:oleObj spid="_x0000_s1147907" name="公式" r:id="rId4" imgW="5270400" imgH="583920" progId="Equation.3">
              <p:embed/>
            </p:oleObj>
          </a:graphicData>
        </a:graphic>
      </p:graphicFrame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395536" y="38960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323528" y="168575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证明</a:t>
            </a:r>
            <a:endParaRPr lang="en-US" altLang="zh-CN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7363104"/>
              </p:ext>
            </p:extLst>
          </p:nvPr>
        </p:nvGraphicFramePr>
        <p:xfrm>
          <a:off x="503882" y="3935404"/>
          <a:ext cx="7956550" cy="1096963"/>
        </p:xfrm>
        <a:graphic>
          <a:graphicData uri="http://schemas.openxmlformats.org/presentationml/2006/ole">
            <p:oleObj spid="_x0000_s1147908" name="公式" r:id="rId5" imgW="7149960" imgH="1054080" progId="Equation.3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7427047"/>
              </p:ext>
            </p:extLst>
          </p:nvPr>
        </p:nvGraphicFramePr>
        <p:xfrm>
          <a:off x="468142" y="2474050"/>
          <a:ext cx="7776266" cy="1129106"/>
        </p:xfrm>
        <a:graphic>
          <a:graphicData uri="http://schemas.openxmlformats.org/presentationml/2006/ole">
            <p:oleObj spid="_x0000_s1147909" name="公式" r:id="rId6" imgW="6705360" imgH="1041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31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8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5345995"/>
              </p:ext>
            </p:extLst>
          </p:nvPr>
        </p:nvGraphicFramePr>
        <p:xfrm>
          <a:off x="423242" y="404664"/>
          <a:ext cx="8064500" cy="852487"/>
        </p:xfrm>
        <a:graphic>
          <a:graphicData uri="http://schemas.openxmlformats.org/presentationml/2006/ole">
            <p:oleObj spid="_x0000_s1148930" name="公式" r:id="rId4" imgW="4102100" imgH="431800" progId="Equation.3">
              <p:embed/>
            </p:oleObj>
          </a:graphicData>
        </a:graphic>
      </p:graphicFrame>
      <p:graphicFrame>
        <p:nvGraphicFramePr>
          <p:cNvPr id="12088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1980415"/>
              </p:ext>
            </p:extLst>
          </p:nvPr>
        </p:nvGraphicFramePr>
        <p:xfrm>
          <a:off x="381092" y="1052736"/>
          <a:ext cx="8351838" cy="754062"/>
        </p:xfrm>
        <a:graphic>
          <a:graphicData uri="http://schemas.openxmlformats.org/presentationml/2006/ole">
            <p:oleObj spid="_x0000_s1148931" name="公式" r:id="rId5" imgW="3759200" imgH="342900" progId="Equation.3">
              <p:embed/>
            </p:oleObj>
          </a:graphicData>
        </a:graphic>
      </p:graphicFrame>
      <p:graphicFrame>
        <p:nvGraphicFramePr>
          <p:cNvPr id="12089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4942231"/>
              </p:ext>
            </p:extLst>
          </p:nvPr>
        </p:nvGraphicFramePr>
        <p:xfrm>
          <a:off x="683568" y="2276872"/>
          <a:ext cx="7576839" cy="743707"/>
        </p:xfrm>
        <a:graphic>
          <a:graphicData uri="http://schemas.openxmlformats.org/presentationml/2006/ole">
            <p:oleObj spid="_x0000_s1148932" name="Equation" r:id="rId6" imgW="7543800" imgH="685800" progId="Equation.3">
              <p:embed/>
            </p:oleObj>
          </a:graphicData>
        </a:graphic>
      </p:graphicFrame>
      <p:sp>
        <p:nvSpPr>
          <p:cNvPr id="120891" name="Text Box 59"/>
          <p:cNvSpPr txBox="1">
            <a:spLocks noChangeArrowheads="1"/>
          </p:cNvSpPr>
          <p:nvPr/>
        </p:nvSpPr>
        <p:spPr bwMode="auto">
          <a:xfrm>
            <a:off x="395536" y="170080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</a:rPr>
              <a:t>分析：</a:t>
            </a:r>
          </a:p>
        </p:txBody>
      </p:sp>
      <p:graphicFrame>
        <p:nvGraphicFramePr>
          <p:cNvPr id="12089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391753"/>
              </p:ext>
            </p:extLst>
          </p:nvPr>
        </p:nvGraphicFramePr>
        <p:xfrm>
          <a:off x="1259632" y="3160123"/>
          <a:ext cx="6840760" cy="772934"/>
        </p:xfrm>
        <a:graphic>
          <a:graphicData uri="http://schemas.openxmlformats.org/presentationml/2006/ole">
            <p:oleObj spid="_x0000_s1148933" name="公式" r:id="rId7" imgW="5765760" imgH="622080" progId="Equation.3">
              <p:embed/>
            </p:oleObj>
          </a:graphicData>
        </a:graphic>
      </p:graphicFrame>
      <p:graphicFrame>
        <p:nvGraphicFramePr>
          <p:cNvPr id="12089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2867826"/>
              </p:ext>
            </p:extLst>
          </p:nvPr>
        </p:nvGraphicFramePr>
        <p:xfrm>
          <a:off x="381092" y="5809581"/>
          <a:ext cx="3096343" cy="432048"/>
        </p:xfrm>
        <a:graphic>
          <a:graphicData uri="http://schemas.openxmlformats.org/presentationml/2006/ole">
            <p:oleObj spid="_x0000_s1148934" name="Equation" r:id="rId8" imgW="2666880" imgH="393480" progId="Equation.3">
              <p:embed/>
            </p:oleObj>
          </a:graphicData>
        </a:graphic>
      </p:graphicFrame>
      <p:graphicFrame>
        <p:nvGraphicFramePr>
          <p:cNvPr id="12089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03528"/>
              </p:ext>
            </p:extLst>
          </p:nvPr>
        </p:nvGraphicFramePr>
        <p:xfrm>
          <a:off x="608409" y="3801985"/>
          <a:ext cx="6843912" cy="946787"/>
        </p:xfrm>
        <a:graphic>
          <a:graphicData uri="http://schemas.openxmlformats.org/presentationml/2006/ole">
            <p:oleObj spid="_x0000_s1148935" name="公式" r:id="rId9" imgW="5346360" imgH="749160" progId="Equation.3">
              <p:embed/>
            </p:oleObj>
          </a:graphicData>
        </a:graphic>
      </p:graphicFrame>
      <p:graphicFrame>
        <p:nvGraphicFramePr>
          <p:cNvPr id="12089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1744298"/>
              </p:ext>
            </p:extLst>
          </p:nvPr>
        </p:nvGraphicFramePr>
        <p:xfrm>
          <a:off x="1458144" y="4697972"/>
          <a:ext cx="6282208" cy="919384"/>
        </p:xfrm>
        <a:graphic>
          <a:graphicData uri="http://schemas.openxmlformats.org/presentationml/2006/ole">
            <p:oleObj spid="_x0000_s1148936" name="Equation" r:id="rId10" imgW="5651280" imgH="838080" progId="Equation.3">
              <p:embed/>
            </p:oleObj>
          </a:graphicData>
        </a:graphic>
      </p:graphicFrame>
      <p:sp>
        <p:nvSpPr>
          <p:cNvPr id="13" name="Text Box 1026"/>
          <p:cNvSpPr txBox="1">
            <a:spLocks noChangeArrowheads="1"/>
          </p:cNvSpPr>
          <p:nvPr/>
        </p:nvSpPr>
        <p:spPr bwMode="auto">
          <a:xfrm>
            <a:off x="413048" y="17358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4" name="Text Box 1026"/>
          <p:cNvSpPr txBox="1">
            <a:spLocks noChangeArrowheads="1"/>
          </p:cNvSpPr>
          <p:nvPr/>
        </p:nvSpPr>
        <p:spPr bwMode="auto">
          <a:xfrm>
            <a:off x="323528" y="319792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证明</a:t>
            </a:r>
            <a:endParaRPr lang="en-US" altLang="zh-CN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1401282"/>
              </p:ext>
            </p:extLst>
          </p:nvPr>
        </p:nvGraphicFramePr>
        <p:xfrm>
          <a:off x="3419872" y="5809581"/>
          <a:ext cx="3738562" cy="430212"/>
        </p:xfrm>
        <a:graphic>
          <a:graphicData uri="http://schemas.openxmlformats.org/presentationml/2006/ole">
            <p:oleObj spid="_x0000_s1148937" name="Equation" r:id="rId11" imgW="3606480" imgH="41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75155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1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2"/>
          <p:cNvSpPr txBox="1">
            <a:spLocks noChangeArrowheads="1"/>
          </p:cNvSpPr>
          <p:nvPr/>
        </p:nvSpPr>
        <p:spPr bwMode="auto">
          <a:xfrm>
            <a:off x="206375" y="420688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50825" y="1749425"/>
            <a:ext cx="10810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证明</a:t>
            </a:r>
            <a:endParaRPr lang="en-US" altLang="zh-CN" sz="2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1187450" y="476250"/>
          <a:ext cx="5275263" cy="555625"/>
        </p:xfrm>
        <a:graphic>
          <a:graphicData uri="http://schemas.openxmlformats.org/presentationml/2006/ole">
            <p:oleObj spid="_x0000_s1149954" name="Document" r:id="rId3" imgW="2774361" imgH="291122" progId="Word.Document.8">
              <p:embed/>
            </p:oleObj>
          </a:graphicData>
        </a:graphic>
      </p:graphicFrame>
      <p:graphicFrame>
        <p:nvGraphicFramePr>
          <p:cNvPr id="143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1772260"/>
              </p:ext>
            </p:extLst>
          </p:nvPr>
        </p:nvGraphicFramePr>
        <p:xfrm>
          <a:off x="1449388" y="1706563"/>
          <a:ext cx="5283200" cy="685800"/>
        </p:xfrm>
        <a:graphic>
          <a:graphicData uri="http://schemas.openxmlformats.org/presentationml/2006/ole">
            <p:oleObj spid="_x0000_s1149955" name="Equation" r:id="rId4" imgW="3898800" imgH="622080" progId="Equation.3">
              <p:embed/>
            </p:oleObj>
          </a:graphicData>
        </a:graphic>
      </p:graphicFrame>
      <p:graphicFrame>
        <p:nvGraphicFramePr>
          <p:cNvPr id="143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6209565"/>
              </p:ext>
            </p:extLst>
          </p:nvPr>
        </p:nvGraphicFramePr>
        <p:xfrm>
          <a:off x="402296" y="2619553"/>
          <a:ext cx="6041912" cy="449407"/>
        </p:xfrm>
        <a:graphic>
          <a:graphicData uri="http://schemas.openxmlformats.org/presentationml/2006/ole">
            <p:oleObj spid="_x0000_s1149956" name="Equation" r:id="rId5" imgW="4406760" imgH="406080" progId="Equation.3">
              <p:embed/>
            </p:oleObj>
          </a:graphicData>
        </a:graphic>
      </p:graphicFrame>
      <p:graphicFrame>
        <p:nvGraphicFramePr>
          <p:cNvPr id="14341" name="Object 10"/>
          <p:cNvGraphicFramePr>
            <a:graphicFrameLocks noChangeAspect="1"/>
          </p:cNvGraphicFramePr>
          <p:nvPr/>
        </p:nvGraphicFramePr>
        <p:xfrm>
          <a:off x="255588" y="836613"/>
          <a:ext cx="8564562" cy="1347787"/>
        </p:xfrm>
        <a:graphic>
          <a:graphicData uri="http://schemas.openxmlformats.org/presentationml/2006/ole">
            <p:oleObj spid="_x0000_s1149957" name="Document" r:id="rId6" imgW="4501047" imgH="70567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664689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23850" y="476250"/>
          <a:ext cx="7632700" cy="1577975"/>
        </p:xfrm>
        <a:graphic>
          <a:graphicData uri="http://schemas.openxmlformats.org/presentationml/2006/ole">
            <p:oleObj spid="_x0000_s1150978" name="Equation" r:id="rId3" imgW="6934313" imgH="1676319" progId="Equation.3">
              <p:embed/>
            </p:oleObj>
          </a:graphicData>
        </a:graphic>
      </p:graphicFrame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52400" y="23129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985838" y="2133600"/>
          <a:ext cx="6813550" cy="858838"/>
        </p:xfrm>
        <a:graphic>
          <a:graphicData uri="http://schemas.openxmlformats.org/presentationml/2006/ole">
            <p:oleObj spid="_x0000_s1150979" name="公式" r:id="rId4" imgW="3152734" imgH="447838" progId="Equation.3">
              <p:embed/>
            </p:oleObj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52400" y="2943225"/>
          <a:ext cx="8523288" cy="763588"/>
        </p:xfrm>
        <a:graphic>
          <a:graphicData uri="http://schemas.openxmlformats.org/presentationml/2006/ole">
            <p:oleObj spid="_x0000_s1150980" name="公式" r:id="rId5" imgW="4495881" imgH="438280" progId="Equation.3">
              <p:embed/>
            </p:oleObj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88913" y="3633788"/>
          <a:ext cx="8704262" cy="785812"/>
        </p:xfrm>
        <a:graphic>
          <a:graphicData uri="http://schemas.openxmlformats.org/presentationml/2006/ole">
            <p:oleObj spid="_x0000_s1150981" name="公式" r:id="rId6" imgW="4457749" imgH="438280" progId="Equation.3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5638800" y="4279900"/>
          <a:ext cx="3089275" cy="504825"/>
        </p:xfrm>
        <a:graphic>
          <a:graphicData uri="http://schemas.openxmlformats.org/presentationml/2006/ole">
            <p:oleObj spid="_x0000_s1150982" name="公式" r:id="rId7" imgW="1552534" imgH="266586" progId="Equation.3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282575" y="4795838"/>
          <a:ext cx="7961313" cy="1441450"/>
        </p:xfrm>
        <a:graphic>
          <a:graphicData uri="http://schemas.openxmlformats.org/presentationml/2006/ole">
            <p:oleObj spid="_x0000_s1150983" name="公式" r:id="rId8" imgW="4019566" imgH="790542" progId="Equation.3">
              <p:embed/>
            </p:oleObj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28600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5724525" y="893763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  <a:ea typeface="黑体" pitchFamily="2" charset="-122"/>
              </a:rPr>
              <a:t>变限积分</a:t>
            </a:r>
            <a:r>
              <a:rPr lang="en-US" altLang="zh-CN" sz="2800" b="1" dirty="0" smtClean="0">
                <a:solidFill>
                  <a:srgbClr val="FF3300"/>
                </a:solidFill>
                <a:ea typeface="黑体" pitchFamily="2" charset="-122"/>
              </a:rPr>
              <a:t>+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7524750" y="3338528"/>
            <a:ext cx="1265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ea typeface="隶书" pitchFamily="49" charset="-122"/>
              </a:rPr>
              <a:t>证毕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95288" y="385778"/>
          <a:ext cx="7132637" cy="1511300"/>
        </p:xfrm>
        <a:graphic>
          <a:graphicData uri="http://schemas.openxmlformats.org/presentationml/2006/ole">
            <p:oleObj spid="_x0000_s1152002" name="公式" r:id="rId3" imgW="3600450" imgH="828773" progId="Equation.3">
              <p:embed/>
            </p:oleObj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41325" y="198597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因为导函数具有介值性，所以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517525" y="2519378"/>
          <a:ext cx="7078663" cy="752475"/>
        </p:xfrm>
        <a:graphic>
          <a:graphicData uri="http://schemas.openxmlformats.org/presentationml/2006/ole">
            <p:oleObj spid="_x0000_s1152003" name="公式" r:id="rId4" imgW="3648116" imgH="438280" progId="Equation.3">
              <p:embed/>
            </p:oleObj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11188" y="3290903"/>
          <a:ext cx="7037387" cy="858837"/>
        </p:xfrm>
        <a:graphic>
          <a:graphicData uri="http://schemas.openxmlformats.org/presentationml/2006/ole">
            <p:oleObj spid="_x0000_s1152004" name="公式" r:id="rId5" imgW="3638582" imgH="447838" progId="Equation.3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827088" y="4284678"/>
          <a:ext cx="7291387" cy="1358900"/>
        </p:xfrm>
        <a:graphic>
          <a:graphicData uri="http://schemas.openxmlformats.org/presentationml/2006/ole">
            <p:oleObj spid="_x0000_s1152005" name="公式" r:id="rId6" imgW="3952834" imgH="78098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4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2286000" y="5319936"/>
            <a:ext cx="4648200" cy="228600"/>
          </a:xfrm>
          <a:prstGeom prst="rightArrow">
            <a:avLst>
              <a:gd name="adj1" fmla="val 50000"/>
              <a:gd name="adj2" fmla="val 508333"/>
            </a:avLst>
          </a:prstGeom>
          <a:solidFill>
            <a:srgbClr val="800080"/>
          </a:solidFill>
          <a:ln w="38100" cmpd="dbl">
            <a:solidFill>
              <a:srgbClr val="D60093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55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90600" y="1052736"/>
            <a:ext cx="30480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1: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曲边梯形的面积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056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292724" y="1052736"/>
            <a:ext cx="3311723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8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2:</a:t>
            </a: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变速直线运动的路程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057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90600" y="2313211"/>
            <a:ext cx="2362200" cy="7620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33CC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a typeface="隶书" pitchFamily="49" charset="-122"/>
              </a:rPr>
              <a:t>可积条件</a:t>
            </a:r>
            <a:endParaRPr lang="zh-CN" altLang="en-US" sz="2800" b="1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2058" name="Rectangle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019800" y="2313211"/>
            <a:ext cx="2362200" cy="7620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33CC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ea typeface="隶书" pitchFamily="49" charset="-122"/>
              </a:rPr>
              <a:t>定积分的应用</a:t>
            </a:r>
            <a:endParaRPr lang="zh-CN" altLang="en-US" sz="2800" b="1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2059" name="Oval 1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886200" y="2033811"/>
            <a:ext cx="1524000" cy="14573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黑体" pitchFamily="2" charset="-122"/>
              </a:rPr>
              <a:t>定积分</a:t>
            </a:r>
            <a:endParaRPr lang="zh-CN" altLang="en-US" sz="280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060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66800" y="3567336"/>
            <a:ext cx="1295400" cy="1981200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zh-CN" altLang="en-US" sz="2800" b="1" dirty="0">
                <a:solidFill>
                  <a:srgbClr val="FFFF99"/>
                </a:solidFill>
                <a:ea typeface="隶书" pitchFamily="49" charset="-122"/>
              </a:rPr>
              <a:t>定积分</a:t>
            </a:r>
          </a:p>
          <a:p>
            <a:pPr algn="ctr"/>
            <a:r>
              <a:rPr lang="zh-CN" altLang="en-US" sz="2800" b="1" dirty="0">
                <a:solidFill>
                  <a:srgbClr val="FFFF99"/>
                </a:solidFill>
                <a:ea typeface="隶书" pitchFamily="49" charset="-122"/>
              </a:rPr>
              <a:t>的性质</a:t>
            </a:r>
            <a:endParaRPr lang="zh-CN" altLang="en-US" sz="2800" dirty="0">
              <a:solidFill>
                <a:srgbClr val="FFFF99"/>
              </a:solidFill>
              <a:ea typeface="隶书" pitchFamily="49" charset="-122"/>
            </a:endParaRPr>
          </a:p>
        </p:txBody>
      </p:sp>
      <p:sp>
        <p:nvSpPr>
          <p:cNvPr id="2061" name="Rectangle 13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021016" y="3578449"/>
            <a:ext cx="1295400" cy="1936274"/>
          </a:xfrm>
          <a:prstGeom prst="rect">
            <a:avLst/>
          </a:prstGeom>
          <a:solidFill>
            <a:srgbClr val="800080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 algn="ctr"/>
            <a:r>
              <a:rPr lang="zh-CN" altLang="en-US" sz="2800" b="1" dirty="0" smtClean="0">
                <a:solidFill>
                  <a:srgbClr val="FFFF99"/>
                </a:solidFill>
                <a:ea typeface="隶书" pitchFamily="49" charset="-122"/>
              </a:rPr>
              <a:t>定积分</a:t>
            </a:r>
            <a:endParaRPr lang="en-US" altLang="zh-CN" sz="2800" b="1" dirty="0" smtClean="0">
              <a:solidFill>
                <a:srgbClr val="FFFF99"/>
              </a:solidFill>
              <a:ea typeface="隶书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FF99"/>
                </a:solidFill>
                <a:ea typeface="隶书" pitchFamily="49" charset="-122"/>
              </a:rPr>
              <a:t>的计算</a:t>
            </a:r>
            <a:endParaRPr lang="zh-CN" altLang="en-US" sz="2800" b="1" dirty="0">
              <a:solidFill>
                <a:srgbClr val="FFFF99"/>
              </a:solidFill>
              <a:ea typeface="隶书" pitchFamily="49" charset="-122"/>
            </a:endParaRPr>
          </a:p>
        </p:txBody>
      </p:sp>
      <p:sp>
        <p:nvSpPr>
          <p:cNvPr id="2062" name="Rectangle 1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19400" y="3948336"/>
            <a:ext cx="3619500" cy="12192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4D4D4D"/>
                </a:solidFill>
                <a:latin typeface="黑体" pitchFamily="2" charset="-122"/>
                <a:ea typeface="黑体" pitchFamily="2" charset="-122"/>
              </a:rPr>
              <a:t>牛顿</a:t>
            </a:r>
            <a:r>
              <a:rPr lang="en-US" altLang="zh-CN" sz="2800" b="1">
                <a:solidFill>
                  <a:srgbClr val="4D4D4D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800" b="1">
                <a:solidFill>
                  <a:srgbClr val="4D4D4D"/>
                </a:solidFill>
                <a:latin typeface="黑体" pitchFamily="2" charset="-122"/>
                <a:ea typeface="黑体" pitchFamily="2" charset="-122"/>
              </a:rPr>
              <a:t>莱布尼茨公式</a:t>
            </a:r>
            <a:endParaRPr lang="zh-CN" altLang="en-US" sz="2800" b="1"/>
          </a:p>
          <a:p>
            <a:pPr algn="ctr"/>
            <a:endParaRPr lang="en-US" altLang="zh-CN" sz="2800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1744549"/>
              </p:ext>
            </p:extLst>
          </p:nvPr>
        </p:nvGraphicFramePr>
        <p:xfrm>
          <a:off x="2997200" y="4538886"/>
          <a:ext cx="3175000" cy="588963"/>
        </p:xfrm>
        <a:graphic>
          <a:graphicData uri="http://schemas.openxmlformats.org/presentationml/2006/ole">
            <p:oleObj spid="_x0000_s1106946" name="公式" r:id="rId9" imgW="3752980" imgH="685751" progId="Equation.3">
              <p:embed/>
            </p:oleObj>
          </a:graphicData>
        </a:graphic>
      </p:graphicFrame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1447800" y="3110136"/>
            <a:ext cx="269875" cy="468313"/>
          </a:xfrm>
          <a:prstGeom prst="downArrow">
            <a:avLst>
              <a:gd name="adj1" fmla="val 50000"/>
              <a:gd name="adj2" fmla="val 43382"/>
            </a:avLst>
          </a:prstGeom>
          <a:gradFill rotWithShape="0">
            <a:gsLst>
              <a:gs pos="0">
                <a:srgbClr val="008000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800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7467600" y="3110136"/>
            <a:ext cx="269875" cy="468313"/>
          </a:xfrm>
          <a:prstGeom prst="downArrow">
            <a:avLst>
              <a:gd name="adj1" fmla="val 50000"/>
              <a:gd name="adj2" fmla="val 43382"/>
            </a:avLst>
          </a:prstGeom>
          <a:gradFill rotWithShape="0">
            <a:gsLst>
              <a:gs pos="0">
                <a:srgbClr val="008000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99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800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4495800" y="3505424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chemeClr val="accent2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800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410200" y="2576736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8000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4038600" y="1398811"/>
            <a:ext cx="1219200" cy="609600"/>
          </a:xfrm>
          <a:prstGeom prst="downArrowCallout">
            <a:avLst>
              <a:gd name="adj1" fmla="val 25000"/>
              <a:gd name="adj2" fmla="val 25000"/>
              <a:gd name="adj3" fmla="val 14583"/>
              <a:gd name="adj4" fmla="val 27083"/>
            </a:avLst>
          </a:prstGeom>
          <a:gradFill rotWithShape="0">
            <a:gsLst>
              <a:gs pos="0">
                <a:srgbClr val="3399FF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70" name="AutoShape 22"/>
          <p:cNvSpPr>
            <a:spLocks noChangeArrowheads="1"/>
          </p:cNvSpPr>
          <p:nvPr/>
        </p:nvSpPr>
        <p:spPr bwMode="auto">
          <a:xfrm rot="3630771">
            <a:off x="3090863" y="2659286"/>
            <a:ext cx="190500" cy="1771650"/>
          </a:xfrm>
          <a:prstGeom prst="downArrow">
            <a:avLst>
              <a:gd name="adj1" fmla="val 50000"/>
              <a:gd name="adj2" fmla="val 232500"/>
            </a:avLst>
          </a:prstGeom>
          <a:gradFill rotWithShape="0">
            <a:gsLst>
              <a:gs pos="0">
                <a:schemeClr val="accent2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800"/>
          </a:p>
        </p:txBody>
      </p:sp>
      <p:sp>
        <p:nvSpPr>
          <p:cNvPr id="2071" name="AutoShape 23"/>
          <p:cNvSpPr>
            <a:spLocks noChangeArrowheads="1"/>
          </p:cNvSpPr>
          <p:nvPr/>
        </p:nvSpPr>
        <p:spPr bwMode="auto">
          <a:xfrm rot="-3732164">
            <a:off x="5984875" y="2656112"/>
            <a:ext cx="212725" cy="1752600"/>
          </a:xfrm>
          <a:prstGeom prst="downArrow">
            <a:avLst>
              <a:gd name="adj1" fmla="val 50000"/>
              <a:gd name="adj2" fmla="val 205970"/>
            </a:avLst>
          </a:prstGeom>
          <a:gradFill rotWithShape="0">
            <a:gsLst>
              <a:gs pos="0">
                <a:schemeClr val="accent2"/>
              </a:gs>
              <a:gs pos="100000">
                <a:srgbClr val="800000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 sz="2800"/>
          </a:p>
        </p:txBody>
      </p:sp>
      <p:sp>
        <p:nvSpPr>
          <p:cNvPr id="2073" name="AutoShape 25"/>
          <p:cNvSpPr>
            <a:spLocks noChangeArrowheads="1"/>
          </p:cNvSpPr>
          <p:nvPr/>
        </p:nvSpPr>
        <p:spPr bwMode="auto">
          <a:xfrm>
            <a:off x="6477000" y="4481736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gradFill rotWithShape="0">
            <a:gsLst>
              <a:gs pos="0">
                <a:srgbClr val="FF9933"/>
              </a:gs>
              <a:gs pos="100000">
                <a:srgbClr val="CC0066"/>
              </a:gs>
            </a:gsLst>
            <a:lin ang="0" scaled="1"/>
          </a:gra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55576" y="44624"/>
            <a:ext cx="3089679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chemeClr val="accent2"/>
                </a:solidFill>
                <a:ea typeface="黑体" pitchFamily="2" charset="-122"/>
              </a:rPr>
              <a:t>一、主要内容</a:t>
            </a:r>
          </a:p>
        </p:txBody>
      </p:sp>
    </p:spTree>
    <p:extLst>
      <p:ext uri="{BB962C8B-B14F-4D97-AF65-F5344CB8AC3E}">
        <p14:creationId xmlns:p14="http://schemas.microsoft.com/office/powerpoint/2010/main" xmlns="" val="14247531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" grpId="0" animBg="1"/>
      <p:bldP spid="2055" grpId="0" animBg="1" autoUpdateAnimBg="0"/>
      <p:bldP spid="2056" grpId="0" animBg="1" autoUpdateAnimBg="0"/>
      <p:bldP spid="2057" grpId="0" animBg="1" autoUpdateAnimBg="0"/>
      <p:bldP spid="2058" grpId="0" animBg="1" autoUpdateAnimBg="0"/>
      <p:bldP spid="2059" grpId="0" animBg="1" autoUpdateAnimBg="0"/>
      <p:bldP spid="2060" grpId="0" animBg="1" autoUpdateAnimBg="0"/>
      <p:bldP spid="2061" grpId="0" animBg="1" autoUpdateAnimBg="0"/>
      <p:bldP spid="2062" grpId="0" animBg="1" autoUpdateAnimBg="0"/>
      <p:bldP spid="2064" grpId="0" animBg="1"/>
      <p:bldP spid="2065" grpId="0" animBg="1"/>
      <p:bldP spid="2067" grpId="0" animBg="1"/>
      <p:bldP spid="2068" grpId="0" animBg="1"/>
      <p:bldP spid="2069" grpId="0" animBg="1"/>
      <p:bldP spid="2070" grpId="0" animBg="1"/>
      <p:bldP spid="2071" grpId="0" animBg="1"/>
      <p:bldP spid="20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9150272"/>
              </p:ext>
            </p:extLst>
          </p:nvPr>
        </p:nvGraphicFramePr>
        <p:xfrm>
          <a:off x="428596" y="471959"/>
          <a:ext cx="7531100" cy="1012825"/>
        </p:xfrm>
        <a:graphic>
          <a:graphicData uri="http://schemas.openxmlformats.org/presentationml/2006/ole">
            <p:oleObj spid="_x0000_s1164290" name="Equation" r:id="rId3" imgW="7645320" imgH="1079280" progId="Equation.3">
              <p:embed/>
            </p:oleObj>
          </a:graphicData>
        </a:graphic>
      </p:graphicFrame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84150" y="14938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900113" y="1428750"/>
          <a:ext cx="2879725" cy="631825"/>
        </p:xfrm>
        <a:graphic>
          <a:graphicData uri="http://schemas.openxmlformats.org/presentationml/2006/ole">
            <p:oleObj spid="_x0000_s1164291" name="Equation" r:id="rId4" imgW="3152734" imgH="638305" progId="Equation.3">
              <p:embed/>
            </p:oleObj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50825" y="1916113"/>
          <a:ext cx="6624638" cy="776287"/>
        </p:xfrm>
        <a:graphic>
          <a:graphicData uri="http://schemas.openxmlformats.org/presentationml/2006/ole">
            <p:oleObj spid="_x0000_s1164292" name="Equation" r:id="rId5" imgW="6962913" imgH="828773" progId="Equation.3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7092950" y="2781300"/>
          <a:ext cx="1906588" cy="433388"/>
        </p:xfrm>
        <a:graphic>
          <a:graphicData uri="http://schemas.openxmlformats.org/presentationml/2006/ole">
            <p:oleObj spid="_x0000_s1164293" name="Equation" r:id="rId6" imgW="2133713" imgH="409608" progId="Equation.3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250825" y="3357563"/>
          <a:ext cx="8208963" cy="819150"/>
        </p:xfrm>
        <a:graphic>
          <a:graphicData uri="http://schemas.openxmlformats.org/presentationml/2006/ole">
            <p:oleObj spid="_x0000_s1164294" name="Equation" r:id="rId7" imgW="8105864" imgH="876219" progId="Equation.3">
              <p:embed/>
            </p:oleObj>
          </a:graphicData>
        </a:graphic>
      </p:graphicFrame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857752" y="1500174"/>
            <a:ext cx="2592536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ea typeface="黑体" pitchFamily="2" charset="-122"/>
              </a:rPr>
              <a:t>积分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函数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介值</a:t>
            </a: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52413" y="2636838"/>
          <a:ext cx="6840537" cy="776287"/>
        </p:xfrm>
        <a:graphic>
          <a:graphicData uri="http://schemas.openxmlformats.org/presentationml/2006/ole">
            <p:oleObj spid="_x0000_s1164295" name="Equation" r:id="rId8" imgW="7191367" imgH="828773" progId="Equation.3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28613" y="4076700"/>
          <a:ext cx="8556625" cy="1482725"/>
        </p:xfrm>
        <a:graphic>
          <a:graphicData uri="http://schemas.openxmlformats.org/presentationml/2006/ole">
            <p:oleObj spid="_x0000_s1164296" name="Equation" r:id="rId9" imgW="8667637" imgH="1581085" progId="Equation.3">
              <p:embed/>
            </p:oleObj>
          </a:graphicData>
        </a:graphic>
      </p:graphicFrame>
      <p:graphicFrame>
        <p:nvGraphicFramePr>
          <p:cNvPr id="91143" name="Object 13"/>
          <p:cNvGraphicFramePr>
            <a:graphicFrameLocks noChangeAspect="1"/>
          </p:cNvGraphicFramePr>
          <p:nvPr/>
        </p:nvGraphicFramePr>
        <p:xfrm>
          <a:off x="928688" y="5594350"/>
          <a:ext cx="6091237" cy="1003300"/>
        </p:xfrm>
        <a:graphic>
          <a:graphicData uri="http://schemas.openxmlformats.org/presentationml/2006/ole">
            <p:oleObj spid="_x0000_s1164297" name="Equation" r:id="rId10" imgW="5848220" imgH="1066686" progId="Equation.3">
              <p:embed/>
            </p:oleObj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95252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39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2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8041474"/>
              </p:ext>
            </p:extLst>
          </p:nvPr>
        </p:nvGraphicFramePr>
        <p:xfrm>
          <a:off x="728512" y="476672"/>
          <a:ext cx="7155980" cy="1573725"/>
        </p:xfrm>
        <a:graphic>
          <a:graphicData uri="http://schemas.openxmlformats.org/presentationml/2006/ole">
            <p:oleObj spid="_x0000_s1165314" name="Equation" r:id="rId3" imgW="6654600" imgH="157464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0456446"/>
              </p:ext>
            </p:extLst>
          </p:nvPr>
        </p:nvGraphicFramePr>
        <p:xfrm>
          <a:off x="1000100" y="4143380"/>
          <a:ext cx="7096125" cy="849312"/>
        </p:xfrm>
        <a:graphic>
          <a:graphicData uri="http://schemas.openxmlformats.org/presentationml/2006/ole">
            <p:oleObj spid="_x0000_s1165320" name="Equation" r:id="rId4" imgW="7200720" imgH="927000" progId="Equation.3">
              <p:embed/>
            </p:oleObj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84150" y="4195772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95252" y="2582868"/>
            <a:ext cx="6688824" cy="1356458"/>
            <a:chOff x="295252" y="2582868"/>
            <a:chExt cx="6688824" cy="1356458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84450504"/>
                </p:ext>
              </p:extLst>
            </p:nvPr>
          </p:nvGraphicFramePr>
          <p:xfrm>
            <a:off x="1428728" y="2643182"/>
            <a:ext cx="5555348" cy="1296144"/>
          </p:xfrm>
          <a:graphic>
            <a:graphicData uri="http://schemas.openxmlformats.org/presentationml/2006/ole">
              <p:oleObj spid="_x0000_s1165319" name="Equation" r:id="rId5" imgW="5308560" imgH="1333440" progId="Equation.3">
                <p:embed/>
              </p:oleObj>
            </a:graphicData>
          </a:graphic>
        </p:graphicFrame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95252" y="2582868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16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767658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7236738"/>
              </p:ext>
            </p:extLst>
          </p:nvPr>
        </p:nvGraphicFramePr>
        <p:xfrm>
          <a:off x="1142976" y="285728"/>
          <a:ext cx="5780088" cy="1295400"/>
        </p:xfrm>
        <a:graphic>
          <a:graphicData uri="http://schemas.openxmlformats.org/presentationml/2006/ole">
            <p:oleObj spid="_x0000_s1166338" name="Equation" r:id="rId3" imgW="5524200" imgH="133344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2259793"/>
              </p:ext>
            </p:extLst>
          </p:nvPr>
        </p:nvGraphicFramePr>
        <p:xfrm>
          <a:off x="1187624" y="1796863"/>
          <a:ext cx="6894512" cy="836613"/>
        </p:xfrm>
        <a:graphic>
          <a:graphicData uri="http://schemas.openxmlformats.org/presentationml/2006/ole">
            <p:oleObj spid="_x0000_s1166339" name="Equation" r:id="rId4" imgW="6997680" imgH="914400" progId="Equation.3">
              <p:embed/>
            </p:oleObj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7024" y="1853815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另证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6032811"/>
              </p:ext>
            </p:extLst>
          </p:nvPr>
        </p:nvGraphicFramePr>
        <p:xfrm>
          <a:off x="1115616" y="2633476"/>
          <a:ext cx="7745413" cy="1684338"/>
        </p:xfrm>
        <a:graphic>
          <a:graphicData uri="http://schemas.openxmlformats.org/presentationml/2006/ole">
            <p:oleObj spid="_x0000_s1166340" name="Equation" r:id="rId5" imgW="7860960" imgH="184140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178236"/>
              </p:ext>
            </p:extLst>
          </p:nvPr>
        </p:nvGraphicFramePr>
        <p:xfrm>
          <a:off x="1043608" y="4505683"/>
          <a:ext cx="4896544" cy="363477"/>
        </p:xfrm>
        <a:graphic>
          <a:graphicData uri="http://schemas.openxmlformats.org/presentationml/2006/ole">
            <p:oleObj spid="_x0000_s1166341" name="Equation" r:id="rId6" imgW="4927320" imgH="393480" progId="Equation.3">
              <p:embed/>
            </p:oleObj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3528" y="5142136"/>
            <a:ext cx="400655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ea typeface="黑体" pitchFamily="2" charset="-122"/>
              </a:rPr>
              <a:t>注记</a:t>
            </a:r>
            <a:r>
              <a:rPr lang="en-US" altLang="zh-CN" sz="2800" b="1" dirty="0" smtClean="0">
                <a:solidFill>
                  <a:srgbClr val="9900CC"/>
                </a:solidFill>
                <a:ea typeface="黑体" pitchFamily="2" charset="-122"/>
              </a:rPr>
              <a:t>:  </a:t>
            </a:r>
            <a:r>
              <a:rPr lang="zh-CN" altLang="en-US" sz="2800" b="1" dirty="0" smtClean="0">
                <a:solidFill>
                  <a:srgbClr val="9900CC"/>
                </a:solidFill>
                <a:ea typeface="黑体" pitchFamily="2" charset="-122"/>
              </a:rPr>
              <a:t>变限积分是灵魂</a:t>
            </a:r>
            <a:r>
              <a:rPr lang="en-US" altLang="zh-CN" sz="2800" b="1" dirty="0" smtClean="0">
                <a:solidFill>
                  <a:srgbClr val="9900CC"/>
                </a:solidFill>
                <a:ea typeface="黑体" pitchFamily="2" charset="-122"/>
              </a:rPr>
              <a:t>. </a:t>
            </a:r>
            <a:endParaRPr lang="zh-CN" altLang="en-US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9341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9596543"/>
              </p:ext>
            </p:extLst>
          </p:nvPr>
        </p:nvGraphicFramePr>
        <p:xfrm>
          <a:off x="928662" y="468784"/>
          <a:ext cx="7543800" cy="1016000"/>
        </p:xfrm>
        <a:graphic>
          <a:graphicData uri="http://schemas.openxmlformats.org/presentationml/2006/ole">
            <p:oleObj spid="_x0000_s1167362" name="Equation" r:id="rId3" imgW="7441920" imgH="1079280" progId="Equation.3">
              <p:embed/>
            </p:oleObj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79512" y="155679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716463" y="5300663"/>
            <a:ext cx="276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所以不等式成立</a:t>
            </a:r>
            <a:r>
              <a:rPr lang="en-US" altLang="zh-CN" sz="2800" b="1" dirty="0">
                <a:latin typeface="宋体" charset="-122"/>
              </a:rPr>
              <a:t>.</a:t>
            </a:r>
            <a:endParaRPr lang="zh-CN" altLang="en-US" sz="2800" b="1" dirty="0">
              <a:latin typeface="宋体" charset="-122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900113" y="1612900"/>
          <a:ext cx="3681412" cy="823913"/>
        </p:xfrm>
        <a:graphic>
          <a:graphicData uri="http://schemas.openxmlformats.org/presentationml/2006/ole">
            <p:oleObj spid="_x0000_s1167363" name="Equation" r:id="rId4" imgW="3619516" imgH="866661" progId="Equation.3">
              <p:embed/>
            </p:oleObj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987425" y="2420938"/>
          <a:ext cx="5330825" cy="609600"/>
        </p:xfrm>
        <a:graphic>
          <a:graphicData uri="http://schemas.openxmlformats.org/presentationml/2006/ole">
            <p:oleObj spid="_x0000_s1167364" name="Equation" r:id="rId5" imgW="5248316" imgH="638305" progId="Equation.3">
              <p:embed/>
            </p:oleObj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971550" y="3141663"/>
          <a:ext cx="5184775" cy="1179512"/>
        </p:xfrm>
        <a:graphic>
          <a:graphicData uri="http://schemas.openxmlformats.org/presentationml/2006/ole">
            <p:oleObj spid="_x0000_s1167365" name="Equation" r:id="rId6" imgW="5429104" imgH="1324056" progId="Equation.3">
              <p:embed/>
            </p:oleObj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53988" y="4365625"/>
          <a:ext cx="8739187" cy="976313"/>
        </p:xfrm>
        <a:graphic>
          <a:graphicData uri="http://schemas.openxmlformats.org/presentationml/2006/ole">
            <p:oleObj spid="_x0000_s1167366" name="Equation" r:id="rId7" imgW="9410538" imgH="1095359" progId="Equation.3">
              <p:embed/>
            </p:oleObj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1042988" y="5445125"/>
          <a:ext cx="3600450" cy="414338"/>
        </p:xfrm>
        <a:graphic>
          <a:graphicData uri="http://schemas.openxmlformats.org/presentationml/2006/ole">
            <p:oleObj spid="_x0000_s1167367" name="Equation" r:id="rId8" imgW="3486053" imgH="380935" progId="Equation.3">
              <p:embed/>
            </p:oleObj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95252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38262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57351962"/>
              </p:ext>
            </p:extLst>
          </p:nvPr>
        </p:nvGraphicFramePr>
        <p:xfrm>
          <a:off x="1157808" y="669032"/>
          <a:ext cx="5734050" cy="590550"/>
        </p:xfrm>
        <a:graphic>
          <a:graphicData uri="http://schemas.openxmlformats.org/presentationml/2006/ole">
            <p:oleObj spid="_x0000_s1168386" name="文档" r:id="rId3" imgW="5740400" imgH="594360" progId="Word.Document.8">
              <p:embed/>
            </p:oleObj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2005446"/>
              </p:ext>
            </p:extLst>
          </p:nvPr>
        </p:nvGraphicFramePr>
        <p:xfrm>
          <a:off x="1214958" y="1354832"/>
          <a:ext cx="6038850" cy="587375"/>
        </p:xfrm>
        <a:graphic>
          <a:graphicData uri="http://schemas.openxmlformats.org/presentationml/2006/ole">
            <p:oleObj spid="_x0000_s1168387" name="文档" r:id="rId4" imgW="6060440" imgH="594360" progId="Word.Document.8">
              <p:embed/>
            </p:oleObj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0691478"/>
              </p:ext>
            </p:extLst>
          </p:nvPr>
        </p:nvGraphicFramePr>
        <p:xfrm>
          <a:off x="776808" y="1888232"/>
          <a:ext cx="6781800" cy="819150"/>
        </p:xfrm>
        <a:graphic>
          <a:graphicData uri="http://schemas.openxmlformats.org/presentationml/2006/ole">
            <p:oleObj spid="_x0000_s1168388" name="文档" r:id="rId5" imgW="6786880" imgH="817880" progId="Word.Document.8">
              <p:embed/>
            </p:oleObj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67208" y="80070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定积分中值定理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4967808" y="2650232"/>
            <a:ext cx="2438400" cy="381000"/>
          </a:xfrm>
          <a:prstGeom prst="wedgeRoundRectCallout">
            <a:avLst>
              <a:gd name="adj1" fmla="val -73958"/>
              <a:gd name="adj2" fmla="val -95000"/>
              <a:gd name="adj3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</a:rPr>
              <a:t>积分中值公式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179512" y="3154019"/>
            <a:ext cx="7434312" cy="609600"/>
            <a:chOff x="179512" y="3154019"/>
            <a:chExt cx="7434312" cy="609600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79512" y="3179440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FF"/>
                  </a:solidFill>
                  <a:ea typeface="黑体" pitchFamily="2" charset="-122"/>
                </a:rPr>
                <a:t>另证</a:t>
              </a:r>
              <a:endParaRPr lang="zh-CN" altLang="en-US" sz="2800" b="1" dirty="0">
                <a:solidFill>
                  <a:srgbClr val="0000FF"/>
                </a:solidFill>
                <a:ea typeface="黑体" pitchFamily="2" charset="-122"/>
              </a:endParaRPr>
            </a:p>
          </p:txBody>
        </p:sp>
        <p:graphicFrame>
          <p:nvGraphicFramePr>
            <p:cNvPr id="1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49410772"/>
                </p:ext>
              </p:extLst>
            </p:nvPr>
          </p:nvGraphicFramePr>
          <p:xfrm>
            <a:off x="1187624" y="3154019"/>
            <a:ext cx="6426200" cy="609600"/>
          </p:xfrm>
          <a:graphic>
            <a:graphicData uri="http://schemas.openxmlformats.org/presentationml/2006/ole">
              <p:oleObj spid="_x0000_s1168389" name="Equation" r:id="rId6" imgW="6337080" imgH="647640" progId="Equation.3">
                <p:embed/>
              </p:oleObj>
            </a:graphicData>
          </a:graphic>
        </p:graphicFrame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1944117"/>
              </p:ext>
            </p:extLst>
          </p:nvPr>
        </p:nvGraphicFramePr>
        <p:xfrm>
          <a:off x="323528" y="3933056"/>
          <a:ext cx="6840760" cy="1498600"/>
        </p:xfrm>
        <a:graphic>
          <a:graphicData uri="http://schemas.openxmlformats.org/presentationml/2006/ole">
            <p:oleObj spid="_x0000_s1168390" name="Equation" r:id="rId7" imgW="6451560" imgH="1498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922193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5906504"/>
              </p:ext>
            </p:extLst>
          </p:nvPr>
        </p:nvGraphicFramePr>
        <p:xfrm>
          <a:off x="357158" y="260648"/>
          <a:ext cx="7344816" cy="1625600"/>
        </p:xfrm>
        <a:graphic>
          <a:graphicData uri="http://schemas.openxmlformats.org/presentationml/2006/ole">
            <p:oleObj spid="_x0000_s1169410" name="Equation" r:id="rId3" imgW="7505640" imgH="1726920" progId="Equation.3">
              <p:embed/>
            </p:oleObj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5016" y="197378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63876270"/>
              </p:ext>
            </p:extLst>
          </p:nvPr>
        </p:nvGraphicFramePr>
        <p:xfrm>
          <a:off x="620316" y="1916832"/>
          <a:ext cx="8352928" cy="626735"/>
        </p:xfrm>
        <a:graphic>
          <a:graphicData uri="http://schemas.openxmlformats.org/presentationml/2006/ole">
            <p:oleObj spid="_x0000_s1169411" name="Equation" r:id="rId4" imgW="8813520" imgH="647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3181318"/>
              </p:ext>
            </p:extLst>
          </p:nvPr>
        </p:nvGraphicFramePr>
        <p:xfrm>
          <a:off x="323528" y="2492896"/>
          <a:ext cx="7381875" cy="1231900"/>
        </p:xfrm>
        <a:graphic>
          <a:graphicData uri="http://schemas.openxmlformats.org/presentationml/2006/ole">
            <p:oleObj spid="_x0000_s1169412" name="Equation" r:id="rId5" imgW="7543800" imgH="1307880" progId="Equation.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7974384"/>
              </p:ext>
            </p:extLst>
          </p:nvPr>
        </p:nvGraphicFramePr>
        <p:xfrm>
          <a:off x="289073" y="3789040"/>
          <a:ext cx="7569075" cy="1208088"/>
        </p:xfrm>
        <a:graphic>
          <a:graphicData uri="http://schemas.openxmlformats.org/presentationml/2006/ole">
            <p:oleObj spid="_x0000_s1169413" name="Equation" r:id="rId6" imgW="7467480" imgH="1282680" progId="Equation.3">
              <p:embed/>
            </p:oleObj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8128" y="28572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4654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0725179"/>
              </p:ext>
            </p:extLst>
          </p:nvPr>
        </p:nvGraphicFramePr>
        <p:xfrm>
          <a:off x="785786" y="422300"/>
          <a:ext cx="7813675" cy="1206500"/>
        </p:xfrm>
        <a:graphic>
          <a:graphicData uri="http://schemas.openxmlformats.org/presentationml/2006/ole">
            <p:oleObj spid="_x0000_s1170434" name="Equation" r:id="rId3" imgW="7708680" imgH="1282680" progId="Equation.3">
              <p:embed/>
            </p:oleObj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79512" y="170390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4008467"/>
              </p:ext>
            </p:extLst>
          </p:nvPr>
        </p:nvGraphicFramePr>
        <p:xfrm>
          <a:off x="181297" y="1775891"/>
          <a:ext cx="8639175" cy="1660525"/>
        </p:xfrm>
        <a:graphic>
          <a:graphicData uri="http://schemas.openxmlformats.org/presentationml/2006/ole">
            <p:oleObj spid="_x0000_s1170435" name="Equation" r:id="rId4" imgW="9397800" imgH="176508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43643811"/>
              </p:ext>
            </p:extLst>
          </p:nvPr>
        </p:nvGraphicFramePr>
        <p:xfrm>
          <a:off x="323528" y="3432100"/>
          <a:ext cx="7877175" cy="2378075"/>
        </p:xfrm>
        <a:graphic>
          <a:graphicData uri="http://schemas.openxmlformats.org/presentationml/2006/ole">
            <p:oleObj spid="_x0000_s1170436" name="Equation" r:id="rId5" imgW="7772400" imgH="252720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5219703"/>
              </p:ext>
            </p:extLst>
          </p:nvPr>
        </p:nvGraphicFramePr>
        <p:xfrm>
          <a:off x="2627784" y="5088284"/>
          <a:ext cx="4813300" cy="788988"/>
        </p:xfrm>
        <a:graphic>
          <a:graphicData uri="http://schemas.openxmlformats.org/presentationml/2006/ole">
            <p:oleObj spid="_x0000_s1170437" name="Equation" r:id="rId6" imgW="4749480" imgH="838080" progId="Equation.3">
              <p:embed/>
            </p:oleObj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95252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19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1669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228600" y="1752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分析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219200" y="1817688"/>
          <a:ext cx="3429000" cy="496887"/>
        </p:xfrm>
        <a:graphic>
          <a:graphicData uri="http://schemas.openxmlformats.org/presentationml/2006/ole">
            <p:oleObj spid="_x0000_s1171458" name="公式" r:id="rId3" imgW="1930400" imgH="279400" progId="Equation.3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457200" y="200025"/>
          <a:ext cx="7010400" cy="1628775"/>
        </p:xfrm>
        <a:graphic>
          <a:graphicData uri="http://schemas.openxmlformats.org/presentationml/2006/ole">
            <p:oleObj spid="_x0000_s1171459" name="公式" r:id="rId4" imgW="3949700" imgH="977900" progId="Equation.3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4953000" y="1828800"/>
          <a:ext cx="3505200" cy="466725"/>
        </p:xfrm>
        <a:graphic>
          <a:graphicData uri="http://schemas.openxmlformats.org/presentationml/2006/ole">
            <p:oleObj spid="_x0000_s1171460" name="公式" r:id="rId5" imgW="1993035" imgH="266584" progId="Equation.3">
              <p:embed/>
            </p:oleObj>
          </a:graphicData>
        </a:graphic>
      </p:graphicFrame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274638" y="2362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187450" y="2276475"/>
          <a:ext cx="6135688" cy="1457325"/>
        </p:xfrm>
        <a:graphic>
          <a:graphicData uri="http://schemas.openxmlformats.org/presentationml/2006/ole">
            <p:oleObj spid="_x0000_s1171461" name="公式" r:id="rId6" imgW="6045200" imgH="1536700" progId="Equation.3">
              <p:embed/>
            </p:oleObj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539750" y="3581400"/>
          <a:ext cx="6561138" cy="784225"/>
        </p:xfrm>
        <a:graphic>
          <a:graphicData uri="http://schemas.openxmlformats.org/presentationml/2006/ole">
            <p:oleObj spid="_x0000_s1171462" name="公式" r:id="rId7" imgW="3479800" imgH="444500" progId="Equation.3">
              <p:embed/>
            </p:oleObj>
          </a:graphicData>
        </a:graphic>
      </p:graphicFrame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457200" y="4198938"/>
          <a:ext cx="7696200" cy="754062"/>
        </p:xfrm>
        <a:graphic>
          <a:graphicData uri="http://schemas.openxmlformats.org/presentationml/2006/ole">
            <p:oleObj spid="_x0000_s1171463" name="公式" r:id="rId8" imgW="4241800" imgH="444500" progId="Equation.3">
              <p:embed/>
            </p:oleObj>
          </a:graphicData>
        </a:graphic>
      </p:graphicFrame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914400" y="4857750"/>
          <a:ext cx="6248400" cy="1543050"/>
        </p:xfrm>
        <a:graphic>
          <a:graphicData uri="http://schemas.openxmlformats.org/presentationml/2006/ole">
            <p:oleObj spid="_x0000_s1171464" name="公式" r:id="rId9" imgW="3479800" imgH="914400" progId="Equation.3">
              <p:embed/>
            </p:oleObj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95252" y="14285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08633" y="1671018"/>
            <a:ext cx="52402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   </a:t>
            </a:r>
            <a:r>
              <a:rPr lang="zh-CN" altLang="en-US" sz="2800" b="1" dirty="0" smtClean="0">
                <a:solidFill>
                  <a:srgbClr val="9900CC"/>
                </a:solidFill>
                <a:ea typeface="黑体" pitchFamily="2" charset="-122"/>
              </a:rPr>
              <a:t>结论</a:t>
            </a:r>
            <a:r>
              <a:rPr lang="en-US" altLang="zh-CN" sz="2800" b="1" dirty="0" smtClean="0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 dirty="0" smtClean="0">
                <a:solidFill>
                  <a:srgbClr val="9900CC"/>
                </a:solidFill>
                <a:ea typeface="黑体" pitchFamily="2" charset="-122"/>
              </a:rPr>
              <a:t>不存在这样的函数</a:t>
            </a:r>
            <a:r>
              <a:rPr lang="en-US" altLang="zh-CN" sz="2800" b="1" dirty="0" smtClean="0">
                <a:solidFill>
                  <a:srgbClr val="9900CC"/>
                </a:solidFill>
                <a:ea typeface="黑体" pitchFamily="2" charset="-122"/>
              </a:rPr>
              <a:t>.</a:t>
            </a:r>
            <a:endParaRPr lang="zh-CN" altLang="en-US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9188" y="116632"/>
            <a:ext cx="950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79852"/>
            <a:ext cx="828092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20000"/>
              </a:lnSpc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讨论在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[0,2]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上</a:t>
            </a:r>
            <a:r>
              <a:rPr kumimoji="0" lang="zh-CN" altLang="zh-CN" sz="2800" b="1" dirty="0">
                <a:latin typeface="Times New Roman" pitchFamily="18" charset="0"/>
                <a:cs typeface="Times New Roman" pitchFamily="18" charset="0"/>
              </a:rPr>
              <a:t>是否存在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满足下列条件的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20000"/>
              </a:lnSpc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函数 </a:t>
            </a:r>
            <a:r>
              <a:rPr kumimoji="0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并阐述理由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  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在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[0,2]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上有连续导数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(0) =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f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(2)=1,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7155356"/>
              </p:ext>
            </p:extLst>
          </p:nvPr>
        </p:nvGraphicFramePr>
        <p:xfrm>
          <a:off x="3088158" y="1087016"/>
          <a:ext cx="4148138" cy="685800"/>
        </p:xfrm>
        <a:graphic>
          <a:graphicData uri="http://schemas.openxmlformats.org/presentationml/2006/ole">
            <p:oleObj spid="_x0000_s1155074" name="Equation" r:id="rId3" imgW="4140000" imgH="6858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6933268"/>
              </p:ext>
            </p:extLst>
          </p:nvPr>
        </p:nvGraphicFramePr>
        <p:xfrm>
          <a:off x="279597" y="2287588"/>
          <a:ext cx="8452771" cy="420687"/>
        </p:xfrm>
        <a:graphic>
          <a:graphicData uri="http://schemas.openxmlformats.org/presentationml/2006/ole">
            <p:oleObj spid="_x0000_s1155075" name="公式" r:id="rId4" imgW="7441920" imgH="380880" progId="Equation.3">
              <p:embed/>
            </p:oleObj>
          </a:graphicData>
        </a:graphic>
      </p:graphicFrame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7865576"/>
              </p:ext>
            </p:extLst>
          </p:nvPr>
        </p:nvGraphicFramePr>
        <p:xfrm>
          <a:off x="188913" y="2787526"/>
          <a:ext cx="8915400" cy="425450"/>
        </p:xfrm>
        <a:graphic>
          <a:graphicData uri="http://schemas.openxmlformats.org/presentationml/2006/ole">
            <p:oleObj spid="_x0000_s1155076" name="Equation" r:id="rId5" imgW="8915400" imgH="419040" progId="Equation.3">
              <p:embed/>
            </p:oleObj>
          </a:graphicData>
        </a:graphic>
      </p:graphicFrame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3119083"/>
              </p:ext>
            </p:extLst>
          </p:nvPr>
        </p:nvGraphicFramePr>
        <p:xfrm>
          <a:off x="263128" y="3326507"/>
          <a:ext cx="5461000" cy="390525"/>
        </p:xfrm>
        <a:graphic>
          <a:graphicData uri="http://schemas.openxmlformats.org/presentationml/2006/ole">
            <p:oleObj spid="_x0000_s1155077" name="Equation" r:id="rId6" imgW="5778360" imgH="419040" progId="Equation.3">
              <p:embed/>
            </p:oleObj>
          </a:graphicData>
        </a:graphic>
      </p:graphicFrame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5594289"/>
              </p:ext>
            </p:extLst>
          </p:nvPr>
        </p:nvGraphicFramePr>
        <p:xfrm>
          <a:off x="193205" y="3677270"/>
          <a:ext cx="8539163" cy="831850"/>
        </p:xfrm>
        <a:graphic>
          <a:graphicData uri="http://schemas.openxmlformats.org/presentationml/2006/ole">
            <p:oleObj spid="_x0000_s1155078" name="Equation" r:id="rId7" imgW="8546760" imgH="838080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8296" y="4447738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宋体" panose="02010600030101010101" pitchFamily="2" charset="-122"/>
              </a:rPr>
              <a:t>下面证明上面的不等式不能同时取等</a:t>
            </a:r>
            <a:r>
              <a:rPr lang="en-US" altLang="zh-CN" sz="2800" b="1" dirty="0">
                <a:latin typeface="宋体" panose="02010600030101010101" pitchFamily="2" charset="-122"/>
              </a:rPr>
              <a:t>. </a:t>
            </a:r>
            <a:r>
              <a:rPr lang="zh-CN" altLang="zh-CN" sz="2800" b="1" dirty="0">
                <a:latin typeface="宋体" panose="02010600030101010101" pitchFamily="2" charset="-122"/>
              </a:rPr>
              <a:t>否则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24"/>
          <p:cNvGrpSpPr/>
          <p:nvPr/>
        </p:nvGrpSpPr>
        <p:grpSpPr>
          <a:xfrm>
            <a:off x="77117" y="4977556"/>
            <a:ext cx="8168010" cy="425450"/>
            <a:chOff x="77117" y="4714518"/>
            <a:chExt cx="8168010" cy="42545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34677080"/>
                </p:ext>
              </p:extLst>
            </p:nvPr>
          </p:nvGraphicFramePr>
          <p:xfrm>
            <a:off x="77117" y="4714518"/>
            <a:ext cx="4030663" cy="425450"/>
          </p:xfrm>
          <a:graphic>
            <a:graphicData uri="http://schemas.openxmlformats.org/presentationml/2006/ole">
              <p:oleObj spid="_x0000_s1155079" name="Equation" r:id="rId8" imgW="4038480" imgH="419040" progId="Equation.3">
                <p:embed/>
              </p:oleObj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15461915"/>
                </p:ext>
              </p:extLst>
            </p:nvPr>
          </p:nvGraphicFramePr>
          <p:xfrm>
            <a:off x="4193827" y="4714518"/>
            <a:ext cx="4051300" cy="425450"/>
          </p:xfrm>
          <a:graphic>
            <a:graphicData uri="http://schemas.openxmlformats.org/presentationml/2006/ole">
              <p:oleObj spid="_x0000_s1155080" name="Equation" r:id="rId9" imgW="4051080" imgH="419040" progId="Equation.3">
                <p:embed/>
              </p:oleObj>
            </a:graphicData>
          </a:graphic>
        </p:graphicFrame>
      </p:grp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296" y="5426060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宋体" panose="02010600030101010101" pitchFamily="2" charset="-122"/>
              </a:rPr>
              <a:t>此时函数不满足连续可导的条件</a:t>
            </a:r>
            <a:r>
              <a:rPr lang="en-US" altLang="zh-CN" sz="2800" b="1" dirty="0">
                <a:latin typeface="宋体" panose="02010600030101010101" pitchFamily="2" charset="-122"/>
              </a:rPr>
              <a:t>. 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1748831"/>
              </p:ext>
            </p:extLst>
          </p:nvPr>
        </p:nvGraphicFramePr>
        <p:xfrm>
          <a:off x="35496" y="5919490"/>
          <a:ext cx="7213600" cy="677862"/>
        </p:xfrm>
        <a:graphic>
          <a:graphicData uri="http://schemas.openxmlformats.org/presentationml/2006/ole">
            <p:oleObj spid="_x0000_s1155081" name="Equation" r:id="rId10" imgW="7289640" imgH="685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647466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13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95288" y="476250"/>
          <a:ext cx="8569325" cy="1190625"/>
        </p:xfrm>
        <a:graphic>
          <a:graphicData uri="http://schemas.openxmlformats.org/presentationml/2006/ole">
            <p:oleObj spid="_x0000_s1172482" name="公式" r:id="rId3" imgW="8381984" imgH="1324056" progId="Equation.3">
              <p:embed/>
            </p:oleObj>
          </a:graphicData>
        </a:graphic>
      </p:graphicFrame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07950" y="1628775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一   </a:t>
            </a:r>
            <a:r>
              <a:rPr lang="zh-CN" altLang="en-US" sz="2800" b="1" dirty="0">
                <a:solidFill>
                  <a:srgbClr val="9900CC"/>
                </a:solidFill>
                <a:ea typeface="楷体_GB2312" pitchFamily="49" charset="-122"/>
              </a:rPr>
              <a:t>（构造积分函数）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395288" y="1989138"/>
          <a:ext cx="6697662" cy="1504950"/>
        </p:xfrm>
        <a:graphic>
          <a:graphicData uri="http://schemas.openxmlformats.org/presentationml/2006/ole">
            <p:oleObj spid="_x0000_s1172483" name="公式" r:id="rId4" imgW="7162768" imgH="1704991" progId="Equation.3">
              <p:embed/>
            </p:oleObj>
          </a:graphicData>
        </a:graphic>
      </p:graphicFrame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28600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580063" y="1038225"/>
            <a:ext cx="3348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积分函数</a:t>
            </a:r>
            <a:r>
              <a:rPr lang="en-US" altLang="zh-CN" sz="2800" b="1">
                <a:solidFill>
                  <a:srgbClr val="FF3300"/>
                </a:solidFill>
                <a:ea typeface="黑体" pitchFamily="2" charset="-122"/>
              </a:rPr>
              <a:t>+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中值定理</a:t>
            </a:r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1477963" y="4221163"/>
          <a:ext cx="4030662" cy="735012"/>
        </p:xfrm>
        <a:graphic>
          <a:graphicData uri="http://schemas.openxmlformats.org/presentationml/2006/ole">
            <p:oleObj spid="_x0000_s1172484" name="公式" r:id="rId5" imgW="4305219" imgH="828773" progId="Equation.3">
              <p:embed/>
            </p:oleObj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1476375" y="3484563"/>
          <a:ext cx="7445375" cy="736600"/>
        </p:xfrm>
        <a:graphic>
          <a:graphicData uri="http://schemas.openxmlformats.org/presentationml/2006/ole">
            <p:oleObj spid="_x0000_s1172485" name="公式" r:id="rId6" imgW="7962868" imgH="828773" progId="Equation.3">
              <p:embed/>
            </p:oleObj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1019175" y="4872038"/>
          <a:ext cx="6272213" cy="1149350"/>
        </p:xfrm>
        <a:graphic>
          <a:graphicData uri="http://schemas.openxmlformats.org/presentationml/2006/ole">
            <p:oleObj spid="_x0000_s1172486" name="公式" r:id="rId7" imgW="6705519" imgH="129538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402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47750" y="262574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、基本概念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857224" y="976954"/>
            <a:ext cx="73581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黎曼和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黎曼可积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定积分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定积分几何意义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达布大和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达布小和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可积条件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变限积分</a:t>
            </a:r>
            <a:endParaRPr lang="zh-CN" altLang="en-US" sz="2800" b="1" dirty="0">
              <a:solidFill>
                <a:srgbClr val="99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09638" y="2058407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、基本性质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28662" y="2714620"/>
            <a:ext cx="73581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黎曼可积的三个充要条件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三类可积函数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连续函数变限积分的可导性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定积分性质</a:t>
            </a:r>
            <a:endParaRPr lang="zh-CN" altLang="en-US" sz="2800" b="1" dirty="0">
              <a:solidFill>
                <a:srgbClr val="99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28662" y="3747506"/>
            <a:ext cx="5410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、基本计算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947686" y="4403719"/>
            <a:ext cx="73581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利用定积分及其性质求极限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变限积分的导数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定积分计算</a:t>
            </a:r>
            <a:r>
              <a:rPr lang="en-US" altLang="zh-CN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99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定积分的应用</a:t>
            </a:r>
            <a:endParaRPr lang="zh-CN" altLang="en-US" sz="2800" b="1" dirty="0">
              <a:solidFill>
                <a:srgbClr val="99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307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95288" y="476250"/>
          <a:ext cx="8569325" cy="1190625"/>
        </p:xfrm>
        <a:graphic>
          <a:graphicData uri="http://schemas.openxmlformats.org/presentationml/2006/ole">
            <p:oleObj spid="_x0000_s1173506" name="公式" r:id="rId3" imgW="8381984" imgH="1324056" progId="Equation.3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425450" y="1938338"/>
          <a:ext cx="8321675" cy="1916112"/>
        </p:xfrm>
        <a:graphic>
          <a:graphicData uri="http://schemas.openxmlformats.org/presentationml/2006/ole">
            <p:oleObj spid="_x0000_s1173507" name="公式" r:id="rId4" imgW="8905964" imgH="2248063" progId="Equation.3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250825" y="3876675"/>
          <a:ext cx="8640763" cy="1563688"/>
        </p:xfrm>
        <a:graphic>
          <a:graphicData uri="http://schemas.openxmlformats.org/presentationml/2006/ole">
            <p:oleObj spid="_x0000_s1173508" name="公式" r:id="rId5" imgW="8877365" imgH="1752437" progId="Equation.3">
              <p:embed/>
            </p:oleObj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5795963" y="981075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泰勒公式</a:t>
            </a:r>
            <a:r>
              <a:rPr lang="en-US" altLang="zh-CN" sz="2800" b="1">
                <a:solidFill>
                  <a:srgbClr val="FF3300"/>
                </a:solidFill>
                <a:ea typeface="黑体" pitchFamily="2" charset="-122"/>
              </a:rPr>
              <a:t>+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计算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4925" y="1844675"/>
            <a:ext cx="115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二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23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 autoUpdateAnimBg="0"/>
      <p:bldP spid="9217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250825" y="549275"/>
          <a:ext cx="8640763" cy="1563688"/>
        </p:xfrm>
        <a:graphic>
          <a:graphicData uri="http://schemas.openxmlformats.org/presentationml/2006/ole">
            <p:oleObj spid="_x0000_s1174530" name="公式" r:id="rId3" imgW="8877365" imgH="1752437" progId="Equation.3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1619250" y="2276475"/>
          <a:ext cx="4678363" cy="2306638"/>
        </p:xfrm>
        <a:graphic>
          <a:graphicData uri="http://schemas.openxmlformats.org/presentationml/2006/ole">
            <p:oleObj spid="_x0000_s1174531" name="公式" r:id="rId4" imgW="4800600" imgH="259076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423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95288" y="476250"/>
          <a:ext cx="8569325" cy="1190625"/>
        </p:xfrm>
        <a:graphic>
          <a:graphicData uri="http://schemas.openxmlformats.org/presentationml/2006/ole">
            <p:oleObj spid="_x0000_s1175554" name="公式" r:id="rId3" imgW="8381984" imgH="1324056" progId="Equation.3">
              <p:embed/>
            </p:oleObj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439738" y="4652963"/>
          <a:ext cx="7372350" cy="1296987"/>
        </p:xfrm>
        <a:graphic>
          <a:graphicData uri="http://schemas.openxmlformats.org/presentationml/2006/ole">
            <p:oleObj spid="_x0000_s1175555" name="Equation" r:id="rId4" imgW="6572396" imgH="1257154" progId="Equation.3">
              <p:embed/>
            </p:oleObj>
          </a:graphicData>
        </a:graphic>
      </p:graphicFrame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5795963" y="98107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泰勒公式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4925" y="1676400"/>
            <a:ext cx="115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三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117600" y="1628775"/>
          <a:ext cx="7918450" cy="803275"/>
        </p:xfrm>
        <a:graphic>
          <a:graphicData uri="http://schemas.openxmlformats.org/presentationml/2006/ole">
            <p:oleObj spid="_x0000_s1175556" name="Equation" r:id="rId5" imgW="9353680" imgH="895334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84150" y="2492375"/>
          <a:ext cx="8753475" cy="777875"/>
        </p:xfrm>
        <a:graphic>
          <a:graphicData uri="http://schemas.openxmlformats.org/presentationml/2006/ole">
            <p:oleObj spid="_x0000_s1175557" name="Equation" r:id="rId6" imgW="9620266" imgH="828773" progId="Equation.3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795963" y="4011613"/>
          <a:ext cx="2736850" cy="750887"/>
        </p:xfrm>
        <a:graphic>
          <a:graphicData uri="http://schemas.openxmlformats.org/presentationml/2006/ole">
            <p:oleObj spid="_x0000_s1175558" name="Equation" r:id="rId7" imgW="3543251" imgH="828773" progId="Equation.3">
              <p:embed/>
            </p:oleObj>
          </a:graphicData>
        </a:graphic>
      </p:graphicFrame>
      <p:graphicFrame>
        <p:nvGraphicFramePr>
          <p:cNvPr id="90117" name="Object 9"/>
          <p:cNvGraphicFramePr>
            <a:graphicFrameLocks noChangeAspect="1"/>
          </p:cNvGraphicFramePr>
          <p:nvPr/>
        </p:nvGraphicFramePr>
        <p:xfrm>
          <a:off x="188913" y="3284538"/>
          <a:ext cx="8775700" cy="777875"/>
        </p:xfrm>
        <a:graphic>
          <a:graphicData uri="http://schemas.openxmlformats.org/presentationml/2006/ole">
            <p:oleObj spid="_x0000_s1175559" name="Equation" r:id="rId8" imgW="9639332" imgH="828773" progId="Equation.3">
              <p:embed/>
            </p:oleObj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28600" y="381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48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 autoUpdateAnimBg="0"/>
      <p:bldP spid="9217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ChangeArrowheads="1"/>
          </p:cNvSpPr>
          <p:nvPr/>
        </p:nvSpPr>
        <p:spPr bwMode="auto">
          <a:xfrm>
            <a:off x="1214414" y="1470025"/>
            <a:ext cx="7215238" cy="25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作      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业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</a:b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P285: 7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4000" b="1" dirty="0" smtClean="0">
              <a:solidFill>
                <a:srgbClr val="00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P293: 7, 9, 10, 13</a:t>
            </a:r>
            <a:r>
              <a:rPr lang="zh-CN" altLang="en-US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4000" b="1" dirty="0" smtClean="0">
              <a:solidFill>
                <a:srgbClr val="00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P312: 5,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15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16, 18,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23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24, 26</a:t>
            </a:r>
            <a:r>
              <a:rPr lang="en-US" altLang="zh-CN" sz="4000" b="1" dirty="0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.</a:t>
            </a:r>
            <a:endParaRPr lang="en-US" altLang="zh-CN" sz="4000" b="1" dirty="0">
              <a:solidFill>
                <a:srgbClr val="0000CC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4948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263650" y="708025"/>
            <a:ext cx="63325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 dirty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sz="4800" b="1" dirty="0" smtClean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数分复习</a:t>
            </a:r>
            <a:endParaRPr lang="zh-CN" altLang="en-US" sz="4800" b="1" dirty="0">
              <a:solidFill>
                <a:srgbClr val="0000FF"/>
              </a:solidFill>
              <a:ea typeface="隶书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、期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中试题        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、书上例题及作业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3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、课件、习题课</a:t>
            </a:r>
            <a:endParaRPr lang="zh-CN" altLang="en-US" sz="4000" b="1" dirty="0">
              <a:solidFill>
                <a:srgbClr val="9900CC"/>
              </a:solidFill>
              <a:ea typeface="隶书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4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、查漏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  <a:cs typeface="Times New Roman" pitchFamily="18" charset="0"/>
              </a:rPr>
              <a:t>补缺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4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839913" y="1446213"/>
            <a:ext cx="5324475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ea typeface="隶书" pitchFamily="49" charset="-122"/>
              </a:rPr>
              <a:t> </a:t>
            </a:r>
            <a:r>
              <a:rPr lang="zh-CN" altLang="en-US" sz="3200" b="1">
                <a:solidFill>
                  <a:srgbClr val="9900CC"/>
                </a:solidFill>
                <a:ea typeface="隶书" pitchFamily="49" charset="-122"/>
              </a:rPr>
              <a:t>单个题目    </a:t>
            </a:r>
            <a:r>
              <a:rPr lang="zh-CN" altLang="en-US" sz="3200" b="1">
                <a:solidFill>
                  <a:srgbClr val="9900CC"/>
                </a:solidFill>
                <a:ea typeface="隶书" pitchFamily="49" charset="-122"/>
                <a:sym typeface="Wingdings" pitchFamily="2" charset="2"/>
              </a:rPr>
              <a:t>   一类题型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ea typeface="隶书" pitchFamily="49" charset="-122"/>
                <a:sym typeface="Wingdings" pitchFamily="2" charset="2"/>
              </a:rPr>
              <a:t> 一类题型      单个知识点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ea typeface="隶书" pitchFamily="49" charset="-122"/>
                <a:sym typeface="Wingdings" pitchFamily="2" charset="2"/>
              </a:rPr>
              <a:t> 单个知识点  知识点网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ea typeface="隶书" pitchFamily="49" charset="-122"/>
                <a:sym typeface="Wingdings" pitchFamily="2" charset="2"/>
              </a:rPr>
              <a:t> 知识点网      学科知识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ea typeface="隶书" pitchFamily="49" charset="-122"/>
                <a:sym typeface="Wingdings" pitchFamily="2" charset="2"/>
              </a:rPr>
              <a:t> 学科知识      学科方法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2853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887555" y="1558341"/>
            <a:ext cx="51133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00CC"/>
                </a:solidFill>
                <a:latin typeface="+mn-lt"/>
                <a:ea typeface="隶书" pitchFamily="49" charset="-122"/>
              </a:rPr>
              <a:t> 定积分</a:t>
            </a:r>
            <a:r>
              <a:rPr lang="zh-CN" altLang="en-US" sz="3200" b="1" dirty="0">
                <a:solidFill>
                  <a:srgbClr val="9900CC"/>
                </a:solidFill>
                <a:latin typeface="+mn-lt"/>
                <a:ea typeface="隶书" pitchFamily="49" charset="-122"/>
              </a:rPr>
              <a:t>的定义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1887555" y="3048870"/>
            <a:ext cx="5041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00CC"/>
                </a:solidFill>
                <a:latin typeface="+mn-lt"/>
                <a:ea typeface="隶书" pitchFamily="49" charset="-122"/>
              </a:rPr>
              <a:t> 定积分</a:t>
            </a:r>
            <a:r>
              <a:rPr lang="zh-CN" altLang="en-US" sz="3200" b="1" dirty="0">
                <a:solidFill>
                  <a:srgbClr val="9900CC"/>
                </a:solidFill>
                <a:latin typeface="+mn-lt"/>
                <a:ea typeface="隶书" pitchFamily="49" charset="-122"/>
              </a:rPr>
              <a:t>的计算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1870067" y="3772919"/>
            <a:ext cx="426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00CC"/>
                </a:solidFill>
                <a:latin typeface="+mn-lt"/>
                <a:ea typeface="隶书" pitchFamily="49" charset="-122"/>
              </a:rPr>
              <a:t> 定积分</a:t>
            </a:r>
            <a:r>
              <a:rPr lang="zh-CN" altLang="en-US" sz="3200" b="1" dirty="0">
                <a:solidFill>
                  <a:srgbClr val="9900CC"/>
                </a:solidFill>
                <a:latin typeface="+mn-lt"/>
                <a:ea typeface="隶书" pitchFamily="49" charset="-122"/>
              </a:rPr>
              <a:t>的性质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28794" y="661974"/>
            <a:ext cx="321385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二、典型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例题</a:t>
            </a:r>
            <a:endParaRPr lang="zh-CN" altLang="en-US" sz="3600" b="1" dirty="0">
              <a:solidFill>
                <a:srgbClr val="0000FF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88324" y="2256782"/>
            <a:ext cx="4392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dirty="0" smtClean="0">
                <a:solidFill>
                  <a:srgbClr val="9900CC"/>
                </a:solidFill>
                <a:latin typeface="+mn-lt"/>
                <a:ea typeface="隶书" pitchFamily="49" charset="-122"/>
              </a:rPr>
              <a:t> 变限积分求导</a:t>
            </a:r>
            <a:endParaRPr lang="zh-CN" altLang="en-US" sz="3200" b="1" dirty="0">
              <a:solidFill>
                <a:srgbClr val="9900CC"/>
              </a:solidFill>
              <a:latin typeface="+mn-lt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9"/>
          <p:cNvGrpSpPr/>
          <p:nvPr/>
        </p:nvGrpSpPr>
        <p:grpSpPr>
          <a:xfrm>
            <a:off x="611188" y="785794"/>
            <a:ext cx="7489825" cy="660400"/>
            <a:chOff x="611188" y="1196752"/>
            <a:chExt cx="7489825" cy="660400"/>
          </a:xfrm>
        </p:grpSpPr>
        <p:sp>
          <p:nvSpPr>
            <p:cNvPr id="17418" name="Rectangle 4"/>
            <p:cNvSpPr>
              <a:spLocks noChangeArrowheads="1"/>
            </p:cNvSpPr>
            <p:nvPr/>
          </p:nvSpPr>
          <p:spPr bwMode="auto">
            <a:xfrm>
              <a:off x="611188" y="1287240"/>
              <a:ext cx="46815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1.</a:t>
              </a:r>
              <a:r>
                <a:rPr lang="zh-CN" altLang="en-US" sz="2800" b="1"/>
                <a:t>基本型                                 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  <p:graphicFrame>
          <p:nvGraphicFramePr>
            <p:cNvPr id="256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77750817"/>
                </p:ext>
              </p:extLst>
            </p:nvPr>
          </p:nvGraphicFramePr>
          <p:xfrm>
            <a:off x="2244725" y="1196752"/>
            <a:ext cx="2603500" cy="660400"/>
          </p:xfrm>
          <a:graphic>
            <a:graphicData uri="http://schemas.openxmlformats.org/presentationml/2006/ole">
              <p:oleObj spid="_x0000_s1115138" name="公式" r:id="rId3" imgW="2603500" imgH="660400" progId="Equation.3">
                <p:embed/>
              </p:oleObj>
            </a:graphicData>
          </a:graphic>
        </p:graphicFrame>
        <p:sp>
          <p:nvSpPr>
            <p:cNvPr id="17419" name="Rectangle 6"/>
            <p:cNvSpPr>
              <a:spLocks noChangeArrowheads="1"/>
            </p:cNvSpPr>
            <p:nvPr/>
          </p:nvSpPr>
          <p:spPr bwMode="auto">
            <a:xfrm>
              <a:off x="5016500" y="1280890"/>
              <a:ext cx="9953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 导数</a:t>
              </a:r>
            </a:p>
          </p:txBody>
        </p:sp>
        <p:graphicFrame>
          <p:nvGraphicFramePr>
            <p:cNvPr id="256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90750773"/>
                </p:ext>
              </p:extLst>
            </p:nvPr>
          </p:nvGraphicFramePr>
          <p:xfrm>
            <a:off x="5980113" y="1352327"/>
            <a:ext cx="2120900" cy="433388"/>
          </p:xfrm>
          <a:graphic>
            <a:graphicData uri="http://schemas.openxmlformats.org/presentationml/2006/ole">
              <p:oleObj spid="_x0000_s1115139" name="公式" r:id="rId4" imgW="2120900" imgH="431800" progId="Equation.3">
                <p:embed/>
              </p:oleObj>
            </a:graphicData>
          </a:graphic>
        </p:graphicFrame>
      </p:grpSp>
      <p:grpSp>
        <p:nvGrpSpPr>
          <p:cNvPr id="8" name="组合 8"/>
          <p:cNvGrpSpPr/>
          <p:nvPr/>
        </p:nvGrpSpPr>
        <p:grpSpPr>
          <a:xfrm>
            <a:off x="611188" y="1559851"/>
            <a:ext cx="6540500" cy="1181743"/>
            <a:chOff x="611188" y="1970809"/>
            <a:chExt cx="6540500" cy="1181743"/>
          </a:xfrm>
        </p:grpSpPr>
        <p:sp>
          <p:nvSpPr>
            <p:cNvPr id="17421" name="Rectangle 4"/>
            <p:cNvSpPr>
              <a:spLocks noChangeArrowheads="1"/>
            </p:cNvSpPr>
            <p:nvPr/>
          </p:nvSpPr>
          <p:spPr bwMode="auto">
            <a:xfrm>
              <a:off x="611188" y="2007965"/>
              <a:ext cx="5976937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2</a:t>
              </a:r>
              <a:r>
                <a:rPr lang="en-US" altLang="zh-CN" sz="2800" b="1" dirty="0" smtClean="0"/>
                <a:t>.</a:t>
              </a:r>
              <a:r>
                <a:rPr lang="zh-CN" altLang="en-US" sz="2800" b="1" dirty="0" smtClean="0"/>
                <a:t>上下限</a:t>
              </a:r>
              <a:r>
                <a:rPr lang="zh-CN" altLang="en-US" sz="2800" b="1" dirty="0"/>
                <a:t>复合型                                </a:t>
              </a:r>
              <a:r>
                <a:rPr lang="en-US" altLang="zh-CN" sz="2800" b="1" dirty="0"/>
                <a:t>,</a:t>
              </a:r>
              <a:endParaRPr lang="zh-CN" altLang="en-US" sz="2800" b="1" dirty="0"/>
            </a:p>
          </p:txBody>
        </p:sp>
        <p:graphicFrame>
          <p:nvGraphicFramePr>
            <p:cNvPr id="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41251635"/>
                </p:ext>
              </p:extLst>
            </p:nvPr>
          </p:nvGraphicFramePr>
          <p:xfrm>
            <a:off x="3211522" y="1970809"/>
            <a:ext cx="2717800" cy="685800"/>
          </p:xfrm>
          <a:graphic>
            <a:graphicData uri="http://schemas.openxmlformats.org/presentationml/2006/ole">
              <p:oleObj spid="_x0000_s1115140" name="Equation" r:id="rId5" imgW="2717800" imgH="685800" progId="Equation.3">
                <p:embed/>
              </p:oleObj>
            </a:graphicData>
          </a:graphic>
        </p:graphicFrame>
        <p:sp>
          <p:nvSpPr>
            <p:cNvPr id="17422" name="Rectangle 6"/>
            <p:cNvSpPr>
              <a:spLocks noChangeArrowheads="1"/>
            </p:cNvSpPr>
            <p:nvPr/>
          </p:nvSpPr>
          <p:spPr bwMode="auto">
            <a:xfrm>
              <a:off x="755650" y="2630265"/>
              <a:ext cx="9953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 导数</a:t>
              </a:r>
            </a:p>
          </p:txBody>
        </p:sp>
        <p:graphicFrame>
          <p:nvGraphicFramePr>
            <p:cNvPr id="64513" name="Object 10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63305207"/>
                </p:ext>
              </p:extLst>
            </p:nvPr>
          </p:nvGraphicFramePr>
          <p:xfrm>
            <a:off x="1692275" y="2722340"/>
            <a:ext cx="5459413" cy="430212"/>
          </p:xfrm>
          <a:graphic>
            <a:graphicData uri="http://schemas.openxmlformats.org/presentationml/2006/ole">
              <p:oleObj spid="_x0000_s1115141" name="Equation" r:id="rId6" imgW="5372100" imgH="419100" progId="Equation.3">
                <p:embed/>
              </p:oleObj>
            </a:graphicData>
          </a:graphic>
        </p:graphicFrame>
      </p:grpSp>
      <p:grpSp>
        <p:nvGrpSpPr>
          <p:cNvPr id="9" name="组合 7"/>
          <p:cNvGrpSpPr/>
          <p:nvPr/>
        </p:nvGrpSpPr>
        <p:grpSpPr>
          <a:xfrm>
            <a:off x="625475" y="2938444"/>
            <a:ext cx="7907338" cy="1531938"/>
            <a:chOff x="625475" y="3349402"/>
            <a:chExt cx="7907338" cy="1531938"/>
          </a:xfrm>
        </p:grpSpPr>
        <p:sp>
          <p:nvSpPr>
            <p:cNvPr id="17423" name="Rectangle 4"/>
            <p:cNvSpPr>
              <a:spLocks noChangeArrowheads="1"/>
            </p:cNvSpPr>
            <p:nvPr/>
          </p:nvSpPr>
          <p:spPr bwMode="auto">
            <a:xfrm>
              <a:off x="625475" y="3447827"/>
              <a:ext cx="79073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3.</a:t>
              </a:r>
              <a:r>
                <a:rPr lang="zh-CN" altLang="en-US" sz="2800" b="1"/>
                <a:t>被积函数混合型                                                     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  <p:graphicFrame>
          <p:nvGraphicFramePr>
            <p:cNvPr id="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55042442"/>
                </p:ext>
              </p:extLst>
            </p:nvPr>
          </p:nvGraphicFramePr>
          <p:xfrm>
            <a:off x="3582988" y="3349402"/>
            <a:ext cx="4533900" cy="685800"/>
          </p:xfrm>
          <a:graphic>
            <a:graphicData uri="http://schemas.openxmlformats.org/presentationml/2006/ole">
              <p:oleObj spid="_x0000_s1115142" name="Equation" r:id="rId7" imgW="4533900" imgH="685800" progId="Equation.3">
                <p:embed/>
              </p:oleObj>
            </a:graphicData>
          </a:graphic>
        </p:graphicFrame>
        <p:sp>
          <p:nvSpPr>
            <p:cNvPr id="17424" name="Rectangle 6"/>
            <p:cNvSpPr>
              <a:spLocks noChangeArrowheads="1"/>
            </p:cNvSpPr>
            <p:nvPr/>
          </p:nvSpPr>
          <p:spPr bwMode="auto">
            <a:xfrm>
              <a:off x="768350" y="4214590"/>
              <a:ext cx="99695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 变形</a:t>
              </a:r>
            </a:p>
          </p:txBody>
        </p:sp>
        <p:graphicFrame>
          <p:nvGraphicFramePr>
            <p:cNvPr id="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10917988"/>
                </p:ext>
              </p:extLst>
            </p:nvPr>
          </p:nvGraphicFramePr>
          <p:xfrm>
            <a:off x="1763713" y="4195540"/>
            <a:ext cx="5956300" cy="685800"/>
          </p:xfrm>
          <a:graphic>
            <a:graphicData uri="http://schemas.openxmlformats.org/presentationml/2006/ole">
              <p:oleObj spid="_x0000_s1115143" name="Equation" r:id="rId8" imgW="5956300" imgH="685800" progId="Equation.3">
                <p:embed/>
              </p:oleObj>
            </a:graphicData>
          </a:graphic>
        </p:graphicFrame>
      </p:grpSp>
      <p:grpSp>
        <p:nvGrpSpPr>
          <p:cNvPr id="10" name="组合 6"/>
          <p:cNvGrpSpPr/>
          <p:nvPr/>
        </p:nvGrpSpPr>
        <p:grpSpPr>
          <a:xfrm>
            <a:off x="684213" y="4432282"/>
            <a:ext cx="7907337" cy="1443037"/>
            <a:chOff x="684213" y="4843240"/>
            <a:chExt cx="7907337" cy="1443037"/>
          </a:xfrm>
        </p:grpSpPr>
        <p:sp>
          <p:nvSpPr>
            <p:cNvPr id="17425" name="Rectangle 4"/>
            <p:cNvSpPr>
              <a:spLocks noChangeArrowheads="1"/>
            </p:cNvSpPr>
            <p:nvPr/>
          </p:nvSpPr>
          <p:spPr bwMode="auto">
            <a:xfrm>
              <a:off x="684213" y="4887690"/>
              <a:ext cx="79073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4.</a:t>
              </a:r>
              <a:r>
                <a:rPr lang="zh-CN" altLang="en-US" sz="2800" b="1" dirty="0"/>
                <a:t>被积函数复合型                                           </a:t>
              </a:r>
              <a:r>
                <a:rPr lang="en-US" altLang="zh-CN" sz="2800" b="1" dirty="0"/>
                <a:t>,</a:t>
              </a:r>
              <a:endParaRPr lang="zh-CN" altLang="en-US" sz="2800" b="1" dirty="0"/>
            </a:p>
          </p:txBody>
        </p:sp>
        <p:graphicFrame>
          <p:nvGraphicFramePr>
            <p:cNvPr id="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77188311"/>
                </p:ext>
              </p:extLst>
            </p:nvPr>
          </p:nvGraphicFramePr>
          <p:xfrm>
            <a:off x="3694113" y="4843240"/>
            <a:ext cx="3543300" cy="685800"/>
          </p:xfrm>
          <a:graphic>
            <a:graphicData uri="http://schemas.openxmlformats.org/presentationml/2006/ole">
              <p:oleObj spid="_x0000_s1115144" name="Equation" r:id="rId9" imgW="3543300" imgH="685800" progId="Equation.3">
                <p:embed/>
              </p:oleObj>
            </a:graphicData>
          </a:graphic>
        </p:graphicFrame>
        <p:sp>
          <p:nvSpPr>
            <p:cNvPr id="17426" name="Rectangle 6"/>
            <p:cNvSpPr>
              <a:spLocks noChangeArrowheads="1"/>
            </p:cNvSpPr>
            <p:nvPr/>
          </p:nvSpPr>
          <p:spPr bwMode="auto">
            <a:xfrm>
              <a:off x="827088" y="5654452"/>
              <a:ext cx="99695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 变形</a:t>
              </a:r>
            </a:p>
          </p:txBody>
        </p:sp>
        <p:graphicFrame>
          <p:nvGraphicFramePr>
            <p:cNvPr id="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852081126"/>
                </p:ext>
              </p:extLst>
            </p:nvPr>
          </p:nvGraphicFramePr>
          <p:xfrm>
            <a:off x="1835150" y="5600477"/>
            <a:ext cx="4902200" cy="685800"/>
          </p:xfrm>
          <a:graphic>
            <a:graphicData uri="http://schemas.openxmlformats.org/presentationml/2006/ole">
              <p:oleObj spid="_x0000_s1115145" name="Equation" r:id="rId10" imgW="4902200" imgH="685800" progId="Equation.3">
                <p:embed/>
              </p:oleObj>
            </a:graphicData>
          </a:graphic>
        </p:graphicFrame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00034" y="262574"/>
            <a:ext cx="4392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latin typeface="+mn-ea"/>
                <a:ea typeface="+mn-ea"/>
              </a:rPr>
              <a:t>变限积分求导</a:t>
            </a:r>
            <a:endParaRPr lang="zh-CN" altLang="en-US" sz="2800" b="1" dirty="0">
              <a:solidFill>
                <a:srgbClr val="99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945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51520" y="52367"/>
            <a:ext cx="22322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填空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3707392"/>
              </p:ext>
            </p:extLst>
          </p:nvPr>
        </p:nvGraphicFramePr>
        <p:xfrm>
          <a:off x="523676" y="476235"/>
          <a:ext cx="4624388" cy="809625"/>
        </p:xfrm>
        <a:graphic>
          <a:graphicData uri="http://schemas.openxmlformats.org/presentationml/2006/ole">
            <p:oleObj spid="_x0000_s1116162" name="Equation" r:id="rId3" imgW="4775040" imgH="83808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4350373"/>
              </p:ext>
            </p:extLst>
          </p:nvPr>
        </p:nvGraphicFramePr>
        <p:xfrm>
          <a:off x="3361112" y="510614"/>
          <a:ext cx="2639648" cy="703808"/>
        </p:xfrm>
        <a:graphic>
          <a:graphicData uri="http://schemas.openxmlformats.org/presentationml/2006/ole">
            <p:oleObj spid="_x0000_s1116163" name="Equation" r:id="rId4" imgW="2463480" imgH="64764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7623960"/>
              </p:ext>
            </p:extLst>
          </p:nvPr>
        </p:nvGraphicFramePr>
        <p:xfrm>
          <a:off x="896938" y="1260475"/>
          <a:ext cx="4019550" cy="693738"/>
        </p:xfrm>
        <a:graphic>
          <a:graphicData uri="http://schemas.openxmlformats.org/presentationml/2006/ole">
            <p:oleObj spid="_x0000_s1116164" name="公式" r:id="rId5" imgW="3682800" imgH="622080" progId="Equation.3">
              <p:embed/>
            </p:oleObj>
          </a:graphicData>
        </a:graphic>
      </p:graphicFrame>
      <p:sp>
        <p:nvSpPr>
          <p:cNvPr id="10" name="Rectangle 3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4542476"/>
              </p:ext>
            </p:extLst>
          </p:nvPr>
        </p:nvGraphicFramePr>
        <p:xfrm>
          <a:off x="516780" y="1999257"/>
          <a:ext cx="7367588" cy="865187"/>
        </p:xfrm>
        <a:graphic>
          <a:graphicData uri="http://schemas.openxmlformats.org/presentationml/2006/ole">
            <p:oleObj spid="_x0000_s1116165" name="Equation" r:id="rId6" imgW="7912100" imgH="9144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30522"/>
              </p:ext>
            </p:extLst>
          </p:nvPr>
        </p:nvGraphicFramePr>
        <p:xfrm>
          <a:off x="6582171" y="1988840"/>
          <a:ext cx="1302197" cy="551754"/>
        </p:xfrm>
        <a:graphic>
          <a:graphicData uri="http://schemas.openxmlformats.org/presentationml/2006/ole">
            <p:oleObj spid="_x0000_s1116166" name="Equation" r:id="rId7" imgW="1171551" imgH="476169" progId="Equation.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5760844"/>
              </p:ext>
            </p:extLst>
          </p:nvPr>
        </p:nvGraphicFramePr>
        <p:xfrm>
          <a:off x="806791" y="2774405"/>
          <a:ext cx="6669925" cy="870619"/>
        </p:xfrm>
        <a:graphic>
          <a:graphicData uri="http://schemas.openxmlformats.org/presentationml/2006/ole">
            <p:oleObj spid="_x0000_s1116167" name="公式" r:id="rId8" imgW="5638680" imgH="723600" progId="Equation.3">
              <p:embed/>
            </p:oleObj>
          </a:graphicData>
        </a:graphic>
      </p:graphicFrame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39552" y="378834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cs typeface="Times New Roman" pitchFamily="18" charset="0"/>
              </a:rPr>
              <a:t>(3)</a:t>
            </a:r>
            <a:endParaRPr lang="en-US" altLang="zh-CN" sz="2800" b="1" dirty="0">
              <a:cs typeface="Times New Roman" pitchFamily="18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8217108"/>
              </p:ext>
            </p:extLst>
          </p:nvPr>
        </p:nvGraphicFramePr>
        <p:xfrm>
          <a:off x="1187625" y="3746041"/>
          <a:ext cx="6599086" cy="680478"/>
        </p:xfrm>
        <a:graphic>
          <a:graphicData uri="http://schemas.openxmlformats.org/presentationml/2006/ole">
            <p:oleObj spid="_x0000_s1116168" name="公式" r:id="rId9" imgW="6315002" imgH="685751" progId="Equation.3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1612753"/>
              </p:ext>
            </p:extLst>
          </p:nvPr>
        </p:nvGraphicFramePr>
        <p:xfrm>
          <a:off x="1252288" y="4520107"/>
          <a:ext cx="7496176" cy="617538"/>
        </p:xfrm>
        <a:graphic>
          <a:graphicData uri="http://schemas.openxmlformats.org/presentationml/2006/ole">
            <p:oleObj spid="_x0000_s1116169" name="Equation" r:id="rId10" imgW="7886520" imgH="647640" progId="Equation.3">
              <p:embed/>
            </p:oleObj>
          </a:graphicData>
        </a:graphic>
      </p:graphicFrame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16639" y="4520107"/>
            <a:ext cx="557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6611286"/>
              </p:ext>
            </p:extLst>
          </p:nvPr>
        </p:nvGraphicFramePr>
        <p:xfrm>
          <a:off x="742424" y="5294311"/>
          <a:ext cx="3355975" cy="615950"/>
        </p:xfrm>
        <a:graphic>
          <a:graphicData uri="http://schemas.openxmlformats.org/presentationml/2006/ole">
            <p:oleObj spid="_x0000_s1116170" name="Equation" r:id="rId11" imgW="3530520" imgH="647640" progId="Equation.3">
              <p:embed/>
            </p:oleObj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7977927"/>
              </p:ext>
            </p:extLst>
          </p:nvPr>
        </p:nvGraphicFramePr>
        <p:xfrm>
          <a:off x="4198808" y="5366319"/>
          <a:ext cx="2620963" cy="447675"/>
        </p:xfrm>
        <a:graphic>
          <a:graphicData uri="http://schemas.openxmlformats.org/presentationml/2006/ole">
            <p:oleObj spid="_x0000_s1116171" name="公式" r:id="rId12" imgW="2755900" imgH="469900" progId="Equation.3">
              <p:embed/>
            </p:oleObj>
          </a:graphicData>
        </a:graphic>
      </p:graphicFrame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228655" y="3341936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积分函数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换元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51520" y="5945733"/>
            <a:ext cx="8136904" cy="50760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/>
        </p:spPr>
        <p:txBody>
          <a:bodyPr/>
          <a:lstStyle/>
          <a:p>
            <a:pPr algn="just"/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黑体" panose="02010600030101010101" pitchFamily="2" charset="-122"/>
                <a:cs typeface="Times New Roman" pitchFamily="18" charset="0"/>
              </a:rPr>
              <a:t>注记</a:t>
            </a:r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: (2)(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两题都是利用换元将被积函数单变量化</a:t>
            </a:r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2" grpId="0" autoUpdateAnimBg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6849886"/>
              </p:ext>
            </p:extLst>
          </p:nvPr>
        </p:nvGraphicFramePr>
        <p:xfrm>
          <a:off x="304738" y="500060"/>
          <a:ext cx="6518275" cy="598487"/>
        </p:xfrm>
        <a:graphic>
          <a:graphicData uri="http://schemas.openxmlformats.org/presentationml/2006/ole">
            <p:oleObj spid="_x0000_s1117186" name="公式" r:id="rId3" imgW="6743520" imgH="62208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5568739"/>
              </p:ext>
            </p:extLst>
          </p:nvPr>
        </p:nvGraphicFramePr>
        <p:xfrm>
          <a:off x="4391577" y="1577912"/>
          <a:ext cx="576715" cy="472030"/>
        </p:xfrm>
        <a:graphic>
          <a:graphicData uri="http://schemas.openxmlformats.org/presentationml/2006/ole">
            <p:oleObj spid="_x0000_s1117188" name="Equation" r:id="rId4" imgW="469800" imgH="380880" progId="Equation.3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3565157"/>
              </p:ext>
            </p:extLst>
          </p:nvPr>
        </p:nvGraphicFramePr>
        <p:xfrm>
          <a:off x="285688" y="1544866"/>
          <a:ext cx="5072130" cy="958608"/>
        </p:xfrm>
        <a:graphic>
          <a:graphicData uri="http://schemas.openxmlformats.org/presentationml/2006/ole">
            <p:oleObj spid="_x0000_s1117189" name="公式" r:id="rId5" imgW="5308560" imgH="1002960" progId="Equation.3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4149471"/>
              </p:ext>
            </p:extLst>
          </p:nvPr>
        </p:nvGraphicFramePr>
        <p:xfrm>
          <a:off x="5724477" y="71414"/>
          <a:ext cx="307975" cy="863600"/>
        </p:xfrm>
        <a:graphic>
          <a:graphicData uri="http://schemas.openxmlformats.org/presentationml/2006/ole">
            <p:oleObj spid="_x0000_s1117190" name="公式" r:id="rId6" imgW="266400" imgH="838080" progId="Equation.3">
              <p:embed/>
            </p:oleObj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5906522" y="1038509"/>
            <a:ext cx="2880320" cy="46166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9900CC"/>
                </a:solidFill>
                <a:ea typeface="黑体" pitchFamily="2" charset="-122"/>
              </a:rPr>
              <a:t>基本性质</a:t>
            </a:r>
            <a:r>
              <a:rPr lang="en-US" altLang="zh-CN" b="1" dirty="0" smtClean="0">
                <a:solidFill>
                  <a:srgbClr val="9900CC"/>
                </a:solidFill>
                <a:ea typeface="黑体" pitchFamily="2" charset="-122"/>
              </a:rPr>
              <a:t>+</a:t>
            </a:r>
            <a:r>
              <a:rPr lang="zh-CN" altLang="en-US" b="1" dirty="0" smtClean="0">
                <a:solidFill>
                  <a:srgbClr val="9900CC"/>
                </a:solidFill>
                <a:ea typeface="黑体" pitchFamily="2" charset="-122"/>
              </a:rPr>
              <a:t>几何意义</a:t>
            </a:r>
            <a:endParaRPr lang="zh-CN" altLang="en-US" b="1" dirty="0">
              <a:solidFill>
                <a:srgbClr val="9900CC"/>
              </a:solidFill>
              <a:ea typeface="黑体" pitchFamily="2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17186" y="1657330"/>
            <a:ext cx="2583904" cy="46166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9900CC"/>
                </a:solidFill>
                <a:ea typeface="黑体" pitchFamily="2" charset="-122"/>
              </a:rPr>
              <a:t>基本计算</a:t>
            </a:r>
            <a:r>
              <a:rPr lang="en-US" altLang="zh-CN" b="1" dirty="0" smtClean="0">
                <a:solidFill>
                  <a:srgbClr val="9900CC"/>
                </a:solidFill>
                <a:ea typeface="黑体" pitchFamily="2" charset="-122"/>
              </a:rPr>
              <a:t>+</a:t>
            </a:r>
            <a:r>
              <a:rPr lang="zh-CN" altLang="en-US" b="1" dirty="0" smtClean="0">
                <a:solidFill>
                  <a:srgbClr val="9900CC"/>
                </a:solidFill>
                <a:ea typeface="黑体" pitchFamily="2" charset="-122"/>
              </a:rPr>
              <a:t>奇偶性</a:t>
            </a:r>
            <a:endParaRPr lang="zh-CN" altLang="en-US" b="1" dirty="0">
              <a:solidFill>
                <a:srgbClr val="9900CC"/>
              </a:solidFill>
              <a:ea typeface="黑体" pitchFamily="2" charset="-122"/>
            </a:endParaRPr>
          </a:p>
        </p:txBody>
      </p:sp>
      <p:graphicFrame>
        <p:nvGraphicFramePr>
          <p:cNvPr id="1117193" name="Object 1041"/>
          <p:cNvGraphicFramePr>
            <a:graphicFrameLocks noChangeAspect="1"/>
          </p:cNvGraphicFramePr>
          <p:nvPr/>
        </p:nvGraphicFramePr>
        <p:xfrm>
          <a:off x="6218260" y="2214554"/>
          <a:ext cx="1854202" cy="982663"/>
        </p:xfrm>
        <a:graphic>
          <a:graphicData uri="http://schemas.openxmlformats.org/presentationml/2006/ole">
            <p:oleObj spid="_x0000_s1117193" name="公式" r:id="rId7" imgW="1625400" imgH="838080" progId="Equation.3">
              <p:embed/>
            </p:oleObj>
          </a:graphicData>
        </a:graphic>
      </p:graphicFrame>
      <p:graphicFrame>
        <p:nvGraphicFramePr>
          <p:cNvPr id="1117195" name="Object 1046"/>
          <p:cNvGraphicFramePr>
            <a:graphicFrameLocks noChangeAspect="1"/>
          </p:cNvGraphicFramePr>
          <p:nvPr/>
        </p:nvGraphicFramePr>
        <p:xfrm>
          <a:off x="352390" y="2643183"/>
          <a:ext cx="6862783" cy="789393"/>
        </p:xfrm>
        <a:graphic>
          <a:graphicData uri="http://schemas.openxmlformats.org/presentationml/2006/ole">
            <p:oleObj spid="_x0000_s1117195" name="公式" r:id="rId8" imgW="7226280" imgH="838080" progId="Equation.3">
              <p:embed/>
            </p:oleObj>
          </a:graphicData>
        </a:graphic>
      </p:graphicFrame>
      <p:graphicFrame>
        <p:nvGraphicFramePr>
          <p:cNvPr id="1117196" name="Object 1045"/>
          <p:cNvGraphicFramePr>
            <a:graphicFrameLocks noChangeAspect="1"/>
          </p:cNvGraphicFramePr>
          <p:nvPr/>
        </p:nvGraphicFramePr>
        <p:xfrm>
          <a:off x="322229" y="3500438"/>
          <a:ext cx="8535987" cy="760413"/>
        </p:xfrm>
        <a:graphic>
          <a:graphicData uri="http://schemas.openxmlformats.org/presentationml/2006/ole">
            <p:oleObj spid="_x0000_s1117196" name="公式" r:id="rId9" imgW="9410400" imgH="838080" progId="Equation.3">
              <p:embed/>
            </p:oleObj>
          </a:graphicData>
        </a:graphic>
      </p:graphicFrame>
      <p:graphicFrame>
        <p:nvGraphicFramePr>
          <p:cNvPr id="1117198" name="Object 1041"/>
          <p:cNvGraphicFramePr>
            <a:graphicFrameLocks noChangeAspect="1"/>
          </p:cNvGraphicFramePr>
          <p:nvPr/>
        </p:nvGraphicFramePr>
        <p:xfrm>
          <a:off x="8342340" y="3071810"/>
          <a:ext cx="301626" cy="982662"/>
        </p:xfrm>
        <a:graphic>
          <a:graphicData uri="http://schemas.openxmlformats.org/presentationml/2006/ole">
            <p:oleObj spid="_x0000_s1117198" name="公式" r:id="rId10" imgW="228600" imgH="838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35182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346103" y="560388"/>
          <a:ext cx="8226425" cy="947737"/>
        </p:xfrm>
        <a:graphic>
          <a:graphicData uri="http://schemas.openxmlformats.org/presentationml/2006/ole">
            <p:oleObj spid="_x0000_s1242114" name="公式" r:id="rId3" imgW="8483400" imgH="977760" progId="Equation.3">
              <p:embed/>
            </p:oleObj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28596" y="1928802"/>
          <a:ext cx="8143932" cy="977900"/>
        </p:xfrm>
        <a:graphic>
          <a:graphicData uri="http://schemas.openxmlformats.org/presentationml/2006/ole">
            <p:oleObj spid="_x0000_s1242115" name="公式" r:id="rId4" imgW="7721280" imgH="977760" progId="Equation.3">
              <p:embed/>
            </p:oleObj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57158" y="3500438"/>
          <a:ext cx="7548563" cy="1257300"/>
        </p:xfrm>
        <a:graphic>
          <a:graphicData uri="http://schemas.openxmlformats.org/presentationml/2006/ole">
            <p:oleObj spid="_x0000_s1242116" name="公式" r:id="rId5" imgW="8013600" imgH="1333440" progId="Equation.3">
              <p:embed/>
            </p:oleObj>
          </a:graphicData>
        </a:graphic>
      </p:graphicFrame>
      <p:graphicFrame>
        <p:nvGraphicFramePr>
          <p:cNvPr id="1242117" name="Object 5"/>
          <p:cNvGraphicFramePr>
            <a:graphicFrameLocks noChangeAspect="1"/>
          </p:cNvGraphicFramePr>
          <p:nvPr/>
        </p:nvGraphicFramePr>
        <p:xfrm>
          <a:off x="5429256" y="928670"/>
          <a:ext cx="1266824" cy="559229"/>
        </p:xfrm>
        <a:graphic>
          <a:graphicData uri="http://schemas.openxmlformats.org/presentationml/2006/ole">
            <p:oleObj spid="_x0000_s1242117" name="公式" r:id="rId6" imgW="1409400" imgH="622080" progId="Equation.3">
              <p:embed/>
            </p:oleObj>
          </a:graphicData>
        </a:graphic>
      </p:graphicFrame>
      <p:graphicFrame>
        <p:nvGraphicFramePr>
          <p:cNvPr id="1242118" name="Object 6"/>
          <p:cNvGraphicFramePr>
            <a:graphicFrameLocks noChangeAspect="1"/>
          </p:cNvGraphicFramePr>
          <p:nvPr/>
        </p:nvGraphicFramePr>
        <p:xfrm>
          <a:off x="6353192" y="2290773"/>
          <a:ext cx="647700" cy="838200"/>
        </p:xfrm>
        <a:graphic>
          <a:graphicData uri="http://schemas.openxmlformats.org/presentationml/2006/ole">
            <p:oleObj spid="_x0000_s1242118" name="公式" r:id="rId7" imgW="647640" imgH="838080" progId="Equation.3">
              <p:embed/>
            </p:oleObj>
          </a:graphicData>
        </a:graphic>
      </p:graphicFrame>
      <p:graphicFrame>
        <p:nvGraphicFramePr>
          <p:cNvPr id="1242119" name="Object 7"/>
          <p:cNvGraphicFramePr>
            <a:graphicFrameLocks noChangeAspect="1"/>
          </p:cNvGraphicFramePr>
          <p:nvPr/>
        </p:nvGraphicFramePr>
        <p:xfrm>
          <a:off x="1142976" y="5143512"/>
          <a:ext cx="5892800" cy="1003300"/>
        </p:xfrm>
        <a:graphic>
          <a:graphicData uri="http://schemas.openxmlformats.org/presentationml/2006/ole">
            <p:oleObj spid="_x0000_s1242119" name="公式" r:id="rId8" imgW="5892480" imgH="1002960" progId="Equation.3">
              <p:embed/>
            </p:oleObj>
          </a:graphicData>
        </a:graphic>
      </p:graphicFrame>
      <p:graphicFrame>
        <p:nvGraphicFramePr>
          <p:cNvPr id="1242120" name="Object 8"/>
          <p:cNvGraphicFramePr>
            <a:graphicFrameLocks noChangeAspect="1"/>
          </p:cNvGraphicFramePr>
          <p:nvPr/>
        </p:nvGraphicFramePr>
        <p:xfrm>
          <a:off x="6858016" y="3405543"/>
          <a:ext cx="1643074" cy="809275"/>
        </p:xfrm>
        <a:graphic>
          <a:graphicData uri="http://schemas.openxmlformats.org/presentationml/2006/ole">
            <p:oleObj spid="_x0000_s1242120" name="公式" r:id="rId9" imgW="1701720" imgH="838080" progId="Equation.3">
              <p:embed/>
            </p:oleObj>
          </a:graphicData>
        </a:graphic>
      </p:graphicFrame>
      <p:graphicFrame>
        <p:nvGraphicFramePr>
          <p:cNvPr id="1242121" name="Object 9"/>
          <p:cNvGraphicFramePr>
            <a:graphicFrameLocks noChangeAspect="1"/>
          </p:cNvGraphicFramePr>
          <p:nvPr/>
        </p:nvGraphicFramePr>
        <p:xfrm>
          <a:off x="3286116" y="4404988"/>
          <a:ext cx="203200" cy="285752"/>
        </p:xfrm>
        <a:graphic>
          <a:graphicData uri="http://schemas.openxmlformats.org/presentationml/2006/ole">
            <p:oleObj spid="_x0000_s1242121" name="公式" r:id="rId10" imgW="203040" imgH="304560" progId="Equation.3">
              <p:embed/>
            </p:oleObj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85720" y="185736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cs typeface="Times New Roman" pitchFamily="18" charset="0"/>
              </a:rPr>
              <a:t>(9)</a:t>
            </a:r>
            <a:endParaRPr lang="en-US" altLang="zh-CN" sz="2800" b="1" dirty="0">
              <a:cs typeface="Times New Roman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3814" y="350043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cs typeface="Times New Roman" pitchFamily="18" charset="0"/>
              </a:rPr>
              <a:t>(10)</a:t>
            </a:r>
            <a:endParaRPr lang="en-US" altLang="zh-CN" sz="2800" b="1" dirty="0">
              <a:cs typeface="Times New Roman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14282" y="48099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cs typeface="Times New Roman" pitchFamily="18" charset="0"/>
              </a:rPr>
              <a:t>(8)</a:t>
            </a:r>
            <a:endParaRPr lang="en-US" altLang="zh-CN" sz="2800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677</Words>
  <Application>Microsoft Office PowerPoint</Application>
  <PresentationFormat>全屏显示(4:3)</PresentationFormat>
  <Paragraphs>172</Paragraphs>
  <Slides>45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Office 主题​​</vt:lpstr>
      <vt:lpstr>公式</vt:lpstr>
      <vt:lpstr>Equation</vt:lpstr>
      <vt:lpstr>Document</vt:lpstr>
      <vt:lpstr>文档</vt:lpstr>
      <vt:lpstr>幻灯片 1</vt:lpstr>
      <vt:lpstr>第七章   习题课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1016</cp:revision>
  <dcterms:created xsi:type="dcterms:W3CDTF">2011-08-03T11:31:34Z</dcterms:created>
  <dcterms:modified xsi:type="dcterms:W3CDTF">2017-12-24T14:33:18Z</dcterms:modified>
</cp:coreProperties>
</file>