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1246" r:id="rId2"/>
    <p:sldId id="1247" r:id="rId3"/>
    <p:sldId id="1248" r:id="rId4"/>
    <p:sldId id="1366" r:id="rId5"/>
    <p:sldId id="1367" r:id="rId6"/>
    <p:sldId id="1251" r:id="rId7"/>
    <p:sldId id="1252" r:id="rId8"/>
    <p:sldId id="1253" r:id="rId9"/>
    <p:sldId id="1254" r:id="rId10"/>
    <p:sldId id="1256" r:id="rId11"/>
    <p:sldId id="1257" r:id="rId12"/>
    <p:sldId id="1258" r:id="rId13"/>
    <p:sldId id="1259" r:id="rId14"/>
    <p:sldId id="1260" r:id="rId15"/>
    <p:sldId id="1262" r:id="rId16"/>
    <p:sldId id="1263" r:id="rId17"/>
    <p:sldId id="1346" r:id="rId18"/>
    <p:sldId id="1347" r:id="rId19"/>
    <p:sldId id="1348" r:id="rId20"/>
    <p:sldId id="1349" r:id="rId21"/>
    <p:sldId id="1352" r:id="rId22"/>
    <p:sldId id="1353" r:id="rId23"/>
    <p:sldId id="1354" r:id="rId24"/>
    <p:sldId id="1350" r:id="rId25"/>
    <p:sldId id="1351" r:id="rId26"/>
    <p:sldId id="1275" r:id="rId27"/>
    <p:sldId id="1276" r:id="rId28"/>
    <p:sldId id="1277" r:id="rId29"/>
    <p:sldId id="1278" r:id="rId30"/>
    <p:sldId id="1279" r:id="rId31"/>
    <p:sldId id="1280" r:id="rId32"/>
    <p:sldId id="1281" r:id="rId33"/>
    <p:sldId id="1368" r:id="rId34"/>
    <p:sldId id="1282" r:id="rId35"/>
    <p:sldId id="1284" r:id="rId36"/>
    <p:sldId id="1285" r:id="rId37"/>
    <p:sldId id="1286" r:id="rId38"/>
    <p:sldId id="1363" r:id="rId39"/>
    <p:sldId id="1364" r:id="rId40"/>
    <p:sldId id="1365" r:id="rId41"/>
    <p:sldId id="1355" r:id="rId42"/>
    <p:sldId id="1337" r:id="rId43"/>
    <p:sldId id="1338" r:id="rId44"/>
    <p:sldId id="1339" r:id="rId45"/>
    <p:sldId id="1301" r:id="rId46"/>
    <p:sldId id="1302" r:id="rId47"/>
    <p:sldId id="1340" r:id="rId4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FF"/>
    <a:srgbClr val="9933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5620"/>
    <p:restoredTop sz="95993" autoAdjust="0"/>
  </p:normalViewPr>
  <p:slideViewPr>
    <p:cSldViewPr>
      <p:cViewPr>
        <p:scale>
          <a:sx n="60" d="100"/>
          <a:sy n="60" d="100"/>
        </p:scale>
        <p:origin x="-1050" y="-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883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emf"/><Relationship Id="rId1" Type="http://schemas.openxmlformats.org/officeDocument/2006/relationships/image" Target="../media/image3.wmf"/><Relationship Id="rId5" Type="http://schemas.openxmlformats.org/officeDocument/2006/relationships/image" Target="../media/image7.e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png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e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emf"/><Relationship Id="rId9" Type="http://schemas.openxmlformats.org/officeDocument/2006/relationships/image" Target="../media/image5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5" Type="http://schemas.openxmlformats.org/officeDocument/2006/relationships/image" Target="../media/image64.emf"/><Relationship Id="rId4" Type="http://schemas.openxmlformats.org/officeDocument/2006/relationships/image" Target="../media/image6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image" Target="../media/image77.wmf"/><Relationship Id="rId3" Type="http://schemas.openxmlformats.org/officeDocument/2006/relationships/image" Target="../media/image67.wmf"/><Relationship Id="rId7" Type="http://schemas.openxmlformats.org/officeDocument/2006/relationships/image" Target="../media/image71.emf"/><Relationship Id="rId12" Type="http://schemas.openxmlformats.org/officeDocument/2006/relationships/image" Target="../media/image76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11" Type="http://schemas.openxmlformats.org/officeDocument/2006/relationships/image" Target="../media/image75.wmf"/><Relationship Id="rId5" Type="http://schemas.openxmlformats.org/officeDocument/2006/relationships/image" Target="../media/image69.wmf"/><Relationship Id="rId10" Type="http://schemas.openxmlformats.org/officeDocument/2006/relationships/image" Target="../media/image74.wmf"/><Relationship Id="rId4" Type="http://schemas.openxmlformats.org/officeDocument/2006/relationships/image" Target="../media/image68.wmf"/><Relationship Id="rId9" Type="http://schemas.openxmlformats.org/officeDocument/2006/relationships/image" Target="../media/image73.wmf"/><Relationship Id="rId14" Type="http://schemas.openxmlformats.org/officeDocument/2006/relationships/image" Target="../media/image78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image" Target="../media/image91.wmf"/><Relationship Id="rId3" Type="http://schemas.openxmlformats.org/officeDocument/2006/relationships/image" Target="../media/image81.wmf"/><Relationship Id="rId7" Type="http://schemas.openxmlformats.org/officeDocument/2006/relationships/image" Target="../media/image85.png"/><Relationship Id="rId12" Type="http://schemas.openxmlformats.org/officeDocument/2006/relationships/image" Target="../media/image90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emf"/><Relationship Id="rId11" Type="http://schemas.openxmlformats.org/officeDocument/2006/relationships/image" Target="../media/image89.wmf"/><Relationship Id="rId5" Type="http://schemas.openxmlformats.org/officeDocument/2006/relationships/image" Target="../media/image83.wmf"/><Relationship Id="rId15" Type="http://schemas.openxmlformats.org/officeDocument/2006/relationships/image" Target="../media/image93.emf"/><Relationship Id="rId10" Type="http://schemas.openxmlformats.org/officeDocument/2006/relationships/image" Target="../media/image88.wmf"/><Relationship Id="rId4" Type="http://schemas.openxmlformats.org/officeDocument/2006/relationships/image" Target="../media/image82.wmf"/><Relationship Id="rId9" Type="http://schemas.openxmlformats.org/officeDocument/2006/relationships/image" Target="../media/image87.wmf"/><Relationship Id="rId14" Type="http://schemas.openxmlformats.org/officeDocument/2006/relationships/image" Target="../media/image9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e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image" Target="../media/image114.wmf"/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12" Type="http://schemas.openxmlformats.org/officeDocument/2006/relationships/image" Target="../media/image113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11" Type="http://schemas.openxmlformats.org/officeDocument/2006/relationships/image" Target="../media/image112.wmf"/><Relationship Id="rId5" Type="http://schemas.openxmlformats.org/officeDocument/2006/relationships/image" Target="../media/image106.wmf"/><Relationship Id="rId10" Type="http://schemas.openxmlformats.org/officeDocument/2006/relationships/image" Target="../media/image111.wmf"/><Relationship Id="rId4" Type="http://schemas.openxmlformats.org/officeDocument/2006/relationships/image" Target="../media/image105.wmf"/><Relationship Id="rId9" Type="http://schemas.openxmlformats.org/officeDocument/2006/relationships/image" Target="../media/image110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Relationship Id="rId9" Type="http://schemas.openxmlformats.org/officeDocument/2006/relationships/image" Target="../media/image12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3" Type="http://schemas.openxmlformats.org/officeDocument/2006/relationships/image" Target="../media/image126.wmf"/><Relationship Id="rId7" Type="http://schemas.openxmlformats.org/officeDocument/2006/relationships/image" Target="../media/image130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10" Type="http://schemas.openxmlformats.org/officeDocument/2006/relationships/image" Target="../media/image133.wmf"/><Relationship Id="rId4" Type="http://schemas.openxmlformats.org/officeDocument/2006/relationships/image" Target="../media/image127.wmf"/><Relationship Id="rId9" Type="http://schemas.openxmlformats.org/officeDocument/2006/relationships/image" Target="../media/image13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e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emf"/><Relationship Id="rId3" Type="http://schemas.openxmlformats.org/officeDocument/2006/relationships/image" Target="../media/image136.wmf"/><Relationship Id="rId7" Type="http://schemas.openxmlformats.org/officeDocument/2006/relationships/image" Target="../media/image140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Relationship Id="rId9" Type="http://schemas.openxmlformats.org/officeDocument/2006/relationships/image" Target="../media/image142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image" Target="../media/image144.emf"/><Relationship Id="rId7" Type="http://schemas.openxmlformats.org/officeDocument/2006/relationships/image" Target="../media/image148.emf"/><Relationship Id="rId2" Type="http://schemas.openxmlformats.org/officeDocument/2006/relationships/image" Target="../media/image143.emf"/><Relationship Id="rId1" Type="http://schemas.openxmlformats.org/officeDocument/2006/relationships/image" Target="../media/image140.w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Relationship Id="rId9" Type="http://schemas.openxmlformats.org/officeDocument/2006/relationships/image" Target="../media/image150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Relationship Id="rId9" Type="http://schemas.openxmlformats.org/officeDocument/2006/relationships/image" Target="../media/image159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image" Target="../media/image162.wmf"/><Relationship Id="rId7" Type="http://schemas.openxmlformats.org/officeDocument/2006/relationships/image" Target="../media/image166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Relationship Id="rId9" Type="http://schemas.openxmlformats.org/officeDocument/2006/relationships/image" Target="../media/image168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image" Target="../media/image171.wmf"/><Relationship Id="rId7" Type="http://schemas.openxmlformats.org/officeDocument/2006/relationships/image" Target="../media/image173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6" Type="http://schemas.openxmlformats.org/officeDocument/2006/relationships/image" Target="../media/image172.wmf"/><Relationship Id="rId5" Type="http://schemas.openxmlformats.org/officeDocument/2006/relationships/image" Target="../media/image168.wmf"/><Relationship Id="rId10" Type="http://schemas.openxmlformats.org/officeDocument/2006/relationships/image" Target="../media/image176.wmf"/><Relationship Id="rId4" Type="http://schemas.openxmlformats.org/officeDocument/2006/relationships/image" Target="../media/image167.wmf"/><Relationship Id="rId9" Type="http://schemas.openxmlformats.org/officeDocument/2006/relationships/image" Target="../media/image17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2" Type="http://schemas.openxmlformats.org/officeDocument/2006/relationships/image" Target="../media/image178.emf"/><Relationship Id="rId1" Type="http://schemas.openxmlformats.org/officeDocument/2006/relationships/image" Target="../media/image177.emf"/><Relationship Id="rId6" Type="http://schemas.openxmlformats.org/officeDocument/2006/relationships/image" Target="../media/image182.wmf"/><Relationship Id="rId5" Type="http://schemas.openxmlformats.org/officeDocument/2006/relationships/image" Target="../media/image181.wmf"/><Relationship Id="rId4" Type="http://schemas.openxmlformats.org/officeDocument/2006/relationships/image" Target="../media/image18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emf"/><Relationship Id="rId4" Type="http://schemas.openxmlformats.org/officeDocument/2006/relationships/image" Target="../media/image186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emf"/><Relationship Id="rId13" Type="http://schemas.openxmlformats.org/officeDocument/2006/relationships/image" Target="../media/image199.wmf"/><Relationship Id="rId3" Type="http://schemas.openxmlformats.org/officeDocument/2006/relationships/image" Target="../media/image189.emf"/><Relationship Id="rId7" Type="http://schemas.openxmlformats.org/officeDocument/2006/relationships/image" Target="../media/image193.wmf"/><Relationship Id="rId12" Type="http://schemas.openxmlformats.org/officeDocument/2006/relationships/image" Target="../media/image198.wmf"/><Relationship Id="rId2" Type="http://schemas.openxmlformats.org/officeDocument/2006/relationships/image" Target="../media/image188.wmf"/><Relationship Id="rId16" Type="http://schemas.openxmlformats.org/officeDocument/2006/relationships/image" Target="../media/image202.emf"/><Relationship Id="rId1" Type="http://schemas.openxmlformats.org/officeDocument/2006/relationships/image" Target="../media/image187.wmf"/><Relationship Id="rId6" Type="http://schemas.openxmlformats.org/officeDocument/2006/relationships/image" Target="../media/image192.wmf"/><Relationship Id="rId11" Type="http://schemas.openxmlformats.org/officeDocument/2006/relationships/image" Target="../media/image197.wmf"/><Relationship Id="rId5" Type="http://schemas.openxmlformats.org/officeDocument/2006/relationships/image" Target="../media/image191.wmf"/><Relationship Id="rId15" Type="http://schemas.openxmlformats.org/officeDocument/2006/relationships/image" Target="../media/image201.wmf"/><Relationship Id="rId10" Type="http://schemas.openxmlformats.org/officeDocument/2006/relationships/image" Target="../media/image196.wmf"/><Relationship Id="rId4" Type="http://schemas.openxmlformats.org/officeDocument/2006/relationships/image" Target="../media/image190.wmf"/><Relationship Id="rId9" Type="http://schemas.openxmlformats.org/officeDocument/2006/relationships/image" Target="../media/image195.wmf"/><Relationship Id="rId14" Type="http://schemas.openxmlformats.org/officeDocument/2006/relationships/image" Target="../media/image20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3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3" Type="http://schemas.openxmlformats.org/officeDocument/2006/relationships/image" Target="../media/image206.wmf"/><Relationship Id="rId7" Type="http://schemas.openxmlformats.org/officeDocument/2006/relationships/image" Target="../media/image210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Relationship Id="rId6" Type="http://schemas.openxmlformats.org/officeDocument/2006/relationships/image" Target="../media/image209.wmf"/><Relationship Id="rId11" Type="http://schemas.openxmlformats.org/officeDocument/2006/relationships/image" Target="../media/image214.wmf"/><Relationship Id="rId5" Type="http://schemas.openxmlformats.org/officeDocument/2006/relationships/image" Target="../media/image208.wmf"/><Relationship Id="rId10" Type="http://schemas.openxmlformats.org/officeDocument/2006/relationships/image" Target="../media/image213.wmf"/><Relationship Id="rId4" Type="http://schemas.openxmlformats.org/officeDocument/2006/relationships/image" Target="../media/image207.wmf"/><Relationship Id="rId9" Type="http://schemas.openxmlformats.org/officeDocument/2006/relationships/image" Target="../media/image2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/><Relationship Id="rId3" Type="http://schemas.openxmlformats.org/officeDocument/2006/relationships/image" Target="../media/image217.wmf"/><Relationship Id="rId7" Type="http://schemas.openxmlformats.org/officeDocument/2006/relationships/image" Target="../media/image219.wmf"/><Relationship Id="rId12" Type="http://schemas.openxmlformats.org/officeDocument/2006/relationships/image" Target="../media/image224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Relationship Id="rId6" Type="http://schemas.openxmlformats.org/officeDocument/2006/relationships/image" Target="../media/image207.wmf"/><Relationship Id="rId11" Type="http://schemas.openxmlformats.org/officeDocument/2006/relationships/image" Target="../media/image223.wmf"/><Relationship Id="rId5" Type="http://schemas.openxmlformats.org/officeDocument/2006/relationships/image" Target="../media/image208.wmf"/><Relationship Id="rId10" Type="http://schemas.openxmlformats.org/officeDocument/2006/relationships/image" Target="../media/image222.wmf"/><Relationship Id="rId4" Type="http://schemas.openxmlformats.org/officeDocument/2006/relationships/image" Target="../media/image218.wmf"/><Relationship Id="rId9" Type="http://schemas.openxmlformats.org/officeDocument/2006/relationships/image" Target="../media/image221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3" Type="http://schemas.openxmlformats.org/officeDocument/2006/relationships/image" Target="../media/image227.emf"/><Relationship Id="rId7" Type="http://schemas.openxmlformats.org/officeDocument/2006/relationships/image" Target="../media/image231.wmf"/><Relationship Id="rId12" Type="http://schemas.openxmlformats.org/officeDocument/2006/relationships/image" Target="../media/image236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6" Type="http://schemas.openxmlformats.org/officeDocument/2006/relationships/image" Target="../media/image230.wmf"/><Relationship Id="rId11" Type="http://schemas.openxmlformats.org/officeDocument/2006/relationships/image" Target="../media/image235.wmf"/><Relationship Id="rId5" Type="http://schemas.openxmlformats.org/officeDocument/2006/relationships/image" Target="../media/image229.wmf"/><Relationship Id="rId10" Type="http://schemas.openxmlformats.org/officeDocument/2006/relationships/image" Target="../media/image234.wmf"/><Relationship Id="rId4" Type="http://schemas.openxmlformats.org/officeDocument/2006/relationships/image" Target="../media/image228.wmf"/><Relationship Id="rId9" Type="http://schemas.openxmlformats.org/officeDocument/2006/relationships/image" Target="../media/image233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wmf"/><Relationship Id="rId13" Type="http://schemas.openxmlformats.org/officeDocument/2006/relationships/image" Target="../media/image249.wmf"/><Relationship Id="rId3" Type="http://schemas.openxmlformats.org/officeDocument/2006/relationships/image" Target="../media/image239.wmf"/><Relationship Id="rId7" Type="http://schemas.openxmlformats.org/officeDocument/2006/relationships/image" Target="../media/image243.wmf"/><Relationship Id="rId12" Type="http://schemas.openxmlformats.org/officeDocument/2006/relationships/image" Target="../media/image248.wmf"/><Relationship Id="rId2" Type="http://schemas.openxmlformats.org/officeDocument/2006/relationships/image" Target="../media/image238.wmf"/><Relationship Id="rId16" Type="http://schemas.openxmlformats.org/officeDocument/2006/relationships/image" Target="../media/image252.wmf"/><Relationship Id="rId1" Type="http://schemas.openxmlformats.org/officeDocument/2006/relationships/image" Target="../media/image237.wmf"/><Relationship Id="rId6" Type="http://schemas.openxmlformats.org/officeDocument/2006/relationships/image" Target="../media/image242.wmf"/><Relationship Id="rId11" Type="http://schemas.openxmlformats.org/officeDocument/2006/relationships/image" Target="../media/image247.wmf"/><Relationship Id="rId5" Type="http://schemas.openxmlformats.org/officeDocument/2006/relationships/image" Target="../media/image241.wmf"/><Relationship Id="rId15" Type="http://schemas.openxmlformats.org/officeDocument/2006/relationships/image" Target="../media/image251.wmf"/><Relationship Id="rId10" Type="http://schemas.openxmlformats.org/officeDocument/2006/relationships/image" Target="../media/image246.wmf"/><Relationship Id="rId4" Type="http://schemas.openxmlformats.org/officeDocument/2006/relationships/image" Target="../media/image240.wmf"/><Relationship Id="rId9" Type="http://schemas.openxmlformats.org/officeDocument/2006/relationships/image" Target="../media/image245.wmf"/><Relationship Id="rId14" Type="http://schemas.openxmlformats.org/officeDocument/2006/relationships/image" Target="../media/image250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wmf"/><Relationship Id="rId3" Type="http://schemas.openxmlformats.org/officeDocument/2006/relationships/image" Target="../media/image255.wmf"/><Relationship Id="rId7" Type="http://schemas.openxmlformats.org/officeDocument/2006/relationships/image" Target="../media/image259.wmf"/><Relationship Id="rId12" Type="http://schemas.openxmlformats.org/officeDocument/2006/relationships/image" Target="../media/image264.wmf"/><Relationship Id="rId2" Type="http://schemas.openxmlformats.org/officeDocument/2006/relationships/image" Target="../media/image254.wmf"/><Relationship Id="rId1" Type="http://schemas.openxmlformats.org/officeDocument/2006/relationships/image" Target="../media/image253.emf"/><Relationship Id="rId6" Type="http://schemas.openxmlformats.org/officeDocument/2006/relationships/image" Target="../media/image258.emf"/><Relationship Id="rId11" Type="http://schemas.openxmlformats.org/officeDocument/2006/relationships/image" Target="../media/image263.wmf"/><Relationship Id="rId5" Type="http://schemas.openxmlformats.org/officeDocument/2006/relationships/image" Target="../media/image257.wmf"/><Relationship Id="rId10" Type="http://schemas.openxmlformats.org/officeDocument/2006/relationships/image" Target="../media/image262.wmf"/><Relationship Id="rId4" Type="http://schemas.openxmlformats.org/officeDocument/2006/relationships/image" Target="../media/image256.emf"/><Relationship Id="rId9" Type="http://schemas.openxmlformats.org/officeDocument/2006/relationships/image" Target="../media/image261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5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wmf"/><Relationship Id="rId3" Type="http://schemas.openxmlformats.org/officeDocument/2006/relationships/image" Target="../media/image268.wmf"/><Relationship Id="rId7" Type="http://schemas.openxmlformats.org/officeDocument/2006/relationships/image" Target="../media/image272.wmf"/><Relationship Id="rId2" Type="http://schemas.openxmlformats.org/officeDocument/2006/relationships/image" Target="../media/image267.wmf"/><Relationship Id="rId1" Type="http://schemas.openxmlformats.org/officeDocument/2006/relationships/image" Target="../media/image266.wmf"/><Relationship Id="rId6" Type="http://schemas.openxmlformats.org/officeDocument/2006/relationships/image" Target="../media/image271.wmf"/><Relationship Id="rId5" Type="http://schemas.openxmlformats.org/officeDocument/2006/relationships/image" Target="../media/image270.wmf"/><Relationship Id="rId4" Type="http://schemas.openxmlformats.org/officeDocument/2006/relationships/image" Target="../media/image269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wmf"/><Relationship Id="rId3" Type="http://schemas.openxmlformats.org/officeDocument/2006/relationships/image" Target="../media/image276.wmf"/><Relationship Id="rId7" Type="http://schemas.openxmlformats.org/officeDocument/2006/relationships/image" Target="../media/image279.wmf"/><Relationship Id="rId2" Type="http://schemas.openxmlformats.org/officeDocument/2006/relationships/image" Target="../media/image275.wmf"/><Relationship Id="rId1" Type="http://schemas.openxmlformats.org/officeDocument/2006/relationships/image" Target="../media/image274.emf"/><Relationship Id="rId6" Type="http://schemas.openxmlformats.org/officeDocument/2006/relationships/image" Target="../media/image206.wmf"/><Relationship Id="rId11" Type="http://schemas.openxmlformats.org/officeDocument/2006/relationships/image" Target="../media/image283.wmf"/><Relationship Id="rId5" Type="http://schemas.openxmlformats.org/officeDocument/2006/relationships/image" Target="../media/image278.wmf"/><Relationship Id="rId10" Type="http://schemas.openxmlformats.org/officeDocument/2006/relationships/image" Target="../media/image282.wmf"/><Relationship Id="rId4" Type="http://schemas.openxmlformats.org/officeDocument/2006/relationships/image" Target="../media/image277.wmf"/><Relationship Id="rId9" Type="http://schemas.openxmlformats.org/officeDocument/2006/relationships/image" Target="../media/image281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wmf"/><Relationship Id="rId13" Type="http://schemas.openxmlformats.org/officeDocument/2006/relationships/image" Target="../media/image294.emf"/><Relationship Id="rId3" Type="http://schemas.openxmlformats.org/officeDocument/2006/relationships/image" Target="../media/image277.wmf"/><Relationship Id="rId7" Type="http://schemas.openxmlformats.org/officeDocument/2006/relationships/image" Target="../media/image288.emf"/><Relationship Id="rId12" Type="http://schemas.openxmlformats.org/officeDocument/2006/relationships/image" Target="../media/image293.wmf"/><Relationship Id="rId2" Type="http://schemas.openxmlformats.org/officeDocument/2006/relationships/image" Target="../media/image285.wmf"/><Relationship Id="rId1" Type="http://schemas.openxmlformats.org/officeDocument/2006/relationships/image" Target="../media/image284.wmf"/><Relationship Id="rId6" Type="http://schemas.openxmlformats.org/officeDocument/2006/relationships/image" Target="../media/image207.wmf"/><Relationship Id="rId11" Type="http://schemas.openxmlformats.org/officeDocument/2006/relationships/image" Target="../media/image292.wmf"/><Relationship Id="rId5" Type="http://schemas.openxmlformats.org/officeDocument/2006/relationships/image" Target="../media/image287.wmf"/><Relationship Id="rId15" Type="http://schemas.openxmlformats.org/officeDocument/2006/relationships/image" Target="../media/image296.emf"/><Relationship Id="rId10" Type="http://schemas.openxmlformats.org/officeDocument/2006/relationships/image" Target="../media/image291.wmf"/><Relationship Id="rId4" Type="http://schemas.openxmlformats.org/officeDocument/2006/relationships/image" Target="../media/image286.wmf"/><Relationship Id="rId9" Type="http://schemas.openxmlformats.org/officeDocument/2006/relationships/image" Target="../media/image290.wmf"/><Relationship Id="rId14" Type="http://schemas.openxmlformats.org/officeDocument/2006/relationships/image" Target="../media/image295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9.wmf"/><Relationship Id="rId7" Type="http://schemas.openxmlformats.org/officeDocument/2006/relationships/image" Target="../media/image296.emf"/><Relationship Id="rId2" Type="http://schemas.openxmlformats.org/officeDocument/2006/relationships/image" Target="../media/image298.wmf"/><Relationship Id="rId1" Type="http://schemas.openxmlformats.org/officeDocument/2006/relationships/image" Target="../media/image297.wmf"/><Relationship Id="rId6" Type="http://schemas.openxmlformats.org/officeDocument/2006/relationships/image" Target="../media/image302.wmf"/><Relationship Id="rId5" Type="http://schemas.openxmlformats.org/officeDocument/2006/relationships/image" Target="../media/image301.wmf"/><Relationship Id="rId4" Type="http://schemas.openxmlformats.org/officeDocument/2006/relationships/image" Target="../media/image300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5.wmf"/><Relationship Id="rId2" Type="http://schemas.openxmlformats.org/officeDocument/2006/relationships/image" Target="../media/image304.emf"/><Relationship Id="rId1" Type="http://schemas.openxmlformats.org/officeDocument/2006/relationships/image" Target="../media/image30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4" Type="http://schemas.openxmlformats.org/officeDocument/2006/relationships/image" Target="../media/image17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wmf"/><Relationship Id="rId2" Type="http://schemas.openxmlformats.org/officeDocument/2006/relationships/image" Target="../media/image307.wmf"/><Relationship Id="rId1" Type="http://schemas.openxmlformats.org/officeDocument/2006/relationships/image" Target="../media/image306.wmf"/><Relationship Id="rId6" Type="http://schemas.openxmlformats.org/officeDocument/2006/relationships/image" Target="../media/image311.wmf"/><Relationship Id="rId5" Type="http://schemas.openxmlformats.org/officeDocument/2006/relationships/image" Target="../media/image310.wmf"/><Relationship Id="rId4" Type="http://schemas.openxmlformats.org/officeDocument/2006/relationships/image" Target="../media/image309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2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5.wmf"/><Relationship Id="rId2" Type="http://schemas.openxmlformats.org/officeDocument/2006/relationships/image" Target="../media/image314.wmf"/><Relationship Id="rId1" Type="http://schemas.openxmlformats.org/officeDocument/2006/relationships/image" Target="../media/image313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wmf"/><Relationship Id="rId3" Type="http://schemas.openxmlformats.org/officeDocument/2006/relationships/image" Target="../media/image318.wmf"/><Relationship Id="rId7" Type="http://schemas.openxmlformats.org/officeDocument/2006/relationships/image" Target="../media/image322.wmf"/><Relationship Id="rId2" Type="http://schemas.openxmlformats.org/officeDocument/2006/relationships/image" Target="../media/image317.wmf"/><Relationship Id="rId1" Type="http://schemas.openxmlformats.org/officeDocument/2006/relationships/image" Target="../media/image316.wmf"/><Relationship Id="rId6" Type="http://schemas.openxmlformats.org/officeDocument/2006/relationships/image" Target="../media/image321.wmf"/><Relationship Id="rId5" Type="http://schemas.openxmlformats.org/officeDocument/2006/relationships/image" Target="../media/image320.wmf"/><Relationship Id="rId4" Type="http://schemas.openxmlformats.org/officeDocument/2006/relationships/image" Target="../media/image319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wmf"/><Relationship Id="rId3" Type="http://schemas.openxmlformats.org/officeDocument/2006/relationships/image" Target="../media/image326.wmf"/><Relationship Id="rId7" Type="http://schemas.openxmlformats.org/officeDocument/2006/relationships/image" Target="../media/image329.wmf"/><Relationship Id="rId2" Type="http://schemas.openxmlformats.org/officeDocument/2006/relationships/image" Target="../media/image325.wmf"/><Relationship Id="rId1" Type="http://schemas.openxmlformats.org/officeDocument/2006/relationships/image" Target="../media/image324.wmf"/><Relationship Id="rId6" Type="http://schemas.openxmlformats.org/officeDocument/2006/relationships/image" Target="../media/image328.wmf"/><Relationship Id="rId5" Type="http://schemas.openxmlformats.org/officeDocument/2006/relationships/image" Target="../media/image320.wmf"/><Relationship Id="rId4" Type="http://schemas.openxmlformats.org/officeDocument/2006/relationships/image" Target="../media/image327.wmf"/><Relationship Id="rId9" Type="http://schemas.openxmlformats.org/officeDocument/2006/relationships/image" Target="../media/image33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e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9" Type="http://schemas.openxmlformats.org/officeDocument/2006/relationships/image" Target="../media/image3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e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2017-12-14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2017-12-14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2017-12-14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272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2017-12-14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2017-12-14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2017-12-14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2017-12-14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2017-12-14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2017-12-14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2017-12-14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2017-12-14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50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oleObject" Target="../embeddings/Microsoft_Office_Word_97_-_2003___14.doc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6.bin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Microsoft_Office_Word_97_-_2003___16.doc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Microsoft_Office_Word_97_-_2003___15.doc"/><Relationship Id="rId9" Type="http://schemas.openxmlformats.org/officeDocument/2006/relationships/oleObject" Target="../embeddings/oleObject3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Microsoft_Office_Word_97_-_2003___18.doc"/><Relationship Id="rId5" Type="http://schemas.openxmlformats.org/officeDocument/2006/relationships/oleObject" Target="../embeddings/Microsoft_Office_Word_97_-_2003___17.doc"/><Relationship Id="rId4" Type="http://schemas.openxmlformats.org/officeDocument/2006/relationships/oleObject" Target="../embeddings/oleObject4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oleObject" Target="../embeddings/oleObject54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9.bin"/><Relationship Id="rId12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7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8.bin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6.bin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6.bin"/><Relationship Id="rId9" Type="http://schemas.openxmlformats.org/officeDocument/2006/relationships/oleObject" Target="../embeddings/Microsoft_Office_Word_97_-_2003___19.doc"/><Relationship Id="rId14" Type="http://schemas.openxmlformats.org/officeDocument/2006/relationships/oleObject" Target="../embeddings/oleObject5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Word_97_-_2003___21.doc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1.bin"/><Relationship Id="rId12" Type="http://schemas.openxmlformats.org/officeDocument/2006/relationships/oleObject" Target="../embeddings/oleObject65.bin"/><Relationship Id="rId1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9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0.bin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8.bin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Microsoft_Office_Word_97_-_2003___20.doc"/><Relationship Id="rId9" Type="http://schemas.openxmlformats.org/officeDocument/2006/relationships/oleObject" Target="../embeddings/oleObject62.bin"/><Relationship Id="rId14" Type="http://schemas.openxmlformats.org/officeDocument/2006/relationships/oleObject" Target="../embeddings/oleObject6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2.doc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6.bin"/><Relationship Id="rId5" Type="http://schemas.openxmlformats.org/officeDocument/2006/relationships/oleObject" Target="../embeddings/oleObject75.bin"/><Relationship Id="rId4" Type="http://schemas.openxmlformats.org/officeDocument/2006/relationships/oleObject" Target="../embeddings/oleObject7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oleObject" Target="../embeddings/oleObject88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2.bin"/><Relationship Id="rId12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1.bin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90.bin"/><Relationship Id="rId10" Type="http://schemas.openxmlformats.org/officeDocument/2006/relationships/oleObject" Target="../embeddings/oleObject85.bin"/><Relationship Id="rId4" Type="http://schemas.openxmlformats.org/officeDocument/2006/relationships/oleObject" Target="../embeddings/oleObject79.bin"/><Relationship Id="rId9" Type="http://schemas.openxmlformats.org/officeDocument/2006/relationships/oleObject" Target="../embeddings/oleObject84.bin"/><Relationship Id="rId14" Type="http://schemas.openxmlformats.org/officeDocument/2006/relationships/oleObject" Target="../embeddings/oleObject8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4.bin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3.bin"/><Relationship Id="rId10" Type="http://schemas.openxmlformats.org/officeDocument/2006/relationships/oleObject" Target="../embeddings/oleObject98.bin"/><Relationship Id="rId4" Type="http://schemas.openxmlformats.org/officeDocument/2006/relationships/oleObject" Target="../embeddings/oleObject92.bin"/><Relationship Id="rId9" Type="http://schemas.openxmlformats.org/officeDocument/2006/relationships/oleObject" Target="../embeddings/oleObject9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Microsoft_Office_Word_97_-_2003___1.doc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4.bin"/><Relationship Id="rId12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03.bin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2.bin"/><Relationship Id="rId10" Type="http://schemas.openxmlformats.org/officeDocument/2006/relationships/oleObject" Target="../embeddings/oleObject107.bin"/><Relationship Id="rId4" Type="http://schemas.openxmlformats.org/officeDocument/2006/relationships/oleObject" Target="../embeddings/oleObject101.bin"/><Relationship Id="rId9" Type="http://schemas.openxmlformats.org/officeDocument/2006/relationships/oleObject" Target="../embeddings/oleObject10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13.bin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2.bin"/><Relationship Id="rId10" Type="http://schemas.openxmlformats.org/officeDocument/2006/relationships/oleObject" Target="../embeddings/oleObject117.bin"/><Relationship Id="rId4" Type="http://schemas.openxmlformats.org/officeDocument/2006/relationships/oleObject" Target="../embeddings/oleObject111.bin"/><Relationship Id="rId9" Type="http://schemas.openxmlformats.org/officeDocument/2006/relationships/oleObject" Target="../embeddings/oleObject11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22.bin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1.bin"/><Relationship Id="rId10" Type="http://schemas.openxmlformats.org/officeDocument/2006/relationships/oleObject" Target="../embeddings/oleObject126.bin"/><Relationship Id="rId4" Type="http://schemas.openxmlformats.org/officeDocument/2006/relationships/oleObject" Target="../embeddings/oleObject120.bin"/><Relationship Id="rId9" Type="http://schemas.openxmlformats.org/officeDocument/2006/relationships/oleObject" Target="../embeddings/oleObject12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31.bin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0.bin"/><Relationship Id="rId10" Type="http://schemas.openxmlformats.org/officeDocument/2006/relationships/oleObject" Target="../embeddings/oleObject135.bin"/><Relationship Id="rId4" Type="http://schemas.openxmlformats.org/officeDocument/2006/relationships/oleObject" Target="../embeddings/oleObject129.bin"/><Relationship Id="rId9" Type="http://schemas.openxmlformats.org/officeDocument/2006/relationships/oleObject" Target="../embeddings/oleObject13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39.bin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Microsoft_Office_Word_97_-_2003___23.doc"/><Relationship Id="rId10" Type="http://schemas.openxmlformats.org/officeDocument/2006/relationships/oleObject" Target="../embeddings/oleObject143.bin"/><Relationship Id="rId4" Type="http://schemas.openxmlformats.org/officeDocument/2006/relationships/oleObject" Target="../embeddings/oleObject138.bin"/><Relationship Id="rId9" Type="http://schemas.openxmlformats.org/officeDocument/2006/relationships/oleObject" Target="../embeddings/oleObject14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0.bin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9.bin"/><Relationship Id="rId12" Type="http://schemas.openxmlformats.org/officeDocument/2006/relationships/oleObject" Target="../embeddings/oleObject1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48.bin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47.bin"/><Relationship Id="rId10" Type="http://schemas.openxmlformats.org/officeDocument/2006/relationships/oleObject" Target="../embeddings/oleObject152.bin"/><Relationship Id="rId4" Type="http://schemas.openxmlformats.org/officeDocument/2006/relationships/oleObject" Target="../embeddings/oleObject146.bin"/><Relationship Id="rId9" Type="http://schemas.openxmlformats.org/officeDocument/2006/relationships/oleObject" Target="../embeddings/oleObject15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Word_97_-_2003___26.doc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Microsoft_Office_Word_97_-_2003___2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57.bin"/><Relationship Id="rId5" Type="http://schemas.openxmlformats.org/officeDocument/2006/relationships/oleObject" Target="../embeddings/Microsoft_Office_Word_97_-_2003___24.doc"/><Relationship Id="rId4" Type="http://schemas.openxmlformats.org/officeDocument/2006/relationships/oleObject" Target="../embeddings/oleObject15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7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Microsoft_Office_Word_97_-_2003___30.doc"/><Relationship Id="rId5" Type="http://schemas.openxmlformats.org/officeDocument/2006/relationships/oleObject" Target="../embeddings/Microsoft_Office_Word_97_-_2003___29.doc"/><Relationship Id="rId4" Type="http://schemas.openxmlformats.org/officeDocument/2006/relationships/oleObject" Target="../embeddings/Microsoft_Office_Word_97_-_2003___28.doc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13" Type="http://schemas.openxmlformats.org/officeDocument/2006/relationships/oleObject" Target="../embeddings/oleObject165.bin"/><Relationship Id="rId18" Type="http://schemas.openxmlformats.org/officeDocument/2006/relationships/oleObject" Target="../embeddings/Microsoft_Office_Word_97_-_2003___34.doc"/><Relationship Id="rId3" Type="http://schemas.openxmlformats.org/officeDocument/2006/relationships/oleObject" Target="../embeddings/Microsoft_Office_Word_97_-_2003___31.doc"/><Relationship Id="rId7" Type="http://schemas.openxmlformats.org/officeDocument/2006/relationships/oleObject" Target="../embeddings/oleObject161.bin"/><Relationship Id="rId12" Type="http://schemas.openxmlformats.org/officeDocument/2006/relationships/oleObject" Target="../embeddings/oleObject164.bin"/><Relationship Id="rId17" Type="http://schemas.openxmlformats.org/officeDocument/2006/relationships/oleObject" Target="../embeddings/oleObject16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8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60.bin"/><Relationship Id="rId11" Type="http://schemas.openxmlformats.org/officeDocument/2006/relationships/oleObject" Target="../embeddings/Microsoft_Office_Word_97_-_2003___33.doc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7.bin"/><Relationship Id="rId10" Type="http://schemas.openxmlformats.org/officeDocument/2006/relationships/oleObject" Target="../embeddings/Microsoft_Office_Word_97_-_2003___32.doc"/><Relationship Id="rId4" Type="http://schemas.openxmlformats.org/officeDocument/2006/relationships/oleObject" Target="../embeddings/oleObject158.bin"/><Relationship Id="rId9" Type="http://schemas.openxmlformats.org/officeDocument/2006/relationships/oleObject" Target="../embeddings/oleObject163.bin"/><Relationship Id="rId14" Type="http://schemas.openxmlformats.org/officeDocument/2006/relationships/oleObject" Target="../embeddings/oleObject16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.doc"/><Relationship Id="rId7" Type="http://schemas.openxmlformats.org/officeDocument/2006/relationships/oleObject" Target="../embeddings/Microsoft_Office_Word_97_-_2003___3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6.bin"/><Relationship Id="rId13" Type="http://schemas.openxmlformats.org/officeDocument/2006/relationships/oleObject" Target="../embeddings/oleObject181.bin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5.bin"/><Relationship Id="rId12" Type="http://schemas.openxmlformats.org/officeDocument/2006/relationships/oleObject" Target="../embeddings/oleObject1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74.bin"/><Relationship Id="rId11" Type="http://schemas.openxmlformats.org/officeDocument/2006/relationships/oleObject" Target="../embeddings/oleObject179.bin"/><Relationship Id="rId5" Type="http://schemas.openxmlformats.org/officeDocument/2006/relationships/oleObject" Target="../embeddings/oleObject173.bin"/><Relationship Id="rId10" Type="http://schemas.openxmlformats.org/officeDocument/2006/relationships/oleObject" Target="../embeddings/oleObject178.bin"/><Relationship Id="rId4" Type="http://schemas.openxmlformats.org/officeDocument/2006/relationships/oleObject" Target="../embeddings/oleObject172.bin"/><Relationship Id="rId9" Type="http://schemas.openxmlformats.org/officeDocument/2006/relationships/oleObject" Target="../embeddings/oleObject177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7.bin"/><Relationship Id="rId13" Type="http://schemas.openxmlformats.org/officeDocument/2006/relationships/oleObject" Target="../embeddings/oleObject192.bin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6.bin"/><Relationship Id="rId12" Type="http://schemas.openxmlformats.org/officeDocument/2006/relationships/oleObject" Target="../embeddings/oleObject1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85.bin"/><Relationship Id="rId11" Type="http://schemas.openxmlformats.org/officeDocument/2006/relationships/oleObject" Target="../embeddings/oleObject190.bin"/><Relationship Id="rId5" Type="http://schemas.openxmlformats.org/officeDocument/2006/relationships/oleObject" Target="../embeddings/oleObject184.bin"/><Relationship Id="rId10" Type="http://schemas.openxmlformats.org/officeDocument/2006/relationships/oleObject" Target="../embeddings/oleObject189.bin"/><Relationship Id="rId4" Type="http://schemas.openxmlformats.org/officeDocument/2006/relationships/oleObject" Target="../embeddings/oleObject183.bin"/><Relationship Id="rId9" Type="http://schemas.openxmlformats.org/officeDocument/2006/relationships/oleObject" Target="../embeddings/oleObject188.bin"/><Relationship Id="rId14" Type="http://schemas.openxmlformats.org/officeDocument/2006/relationships/oleObject" Target="../embeddings/oleObject19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9.bin"/><Relationship Id="rId13" Type="http://schemas.openxmlformats.org/officeDocument/2006/relationships/oleObject" Target="../embeddings/oleObject204.bin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8.bin"/><Relationship Id="rId12" Type="http://schemas.openxmlformats.org/officeDocument/2006/relationships/oleObject" Target="../embeddings/oleObject2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97.bin"/><Relationship Id="rId11" Type="http://schemas.openxmlformats.org/officeDocument/2006/relationships/oleObject" Target="../embeddings/oleObject202.bin"/><Relationship Id="rId5" Type="http://schemas.openxmlformats.org/officeDocument/2006/relationships/oleObject" Target="../embeddings/oleObject196.bin"/><Relationship Id="rId10" Type="http://schemas.openxmlformats.org/officeDocument/2006/relationships/oleObject" Target="../embeddings/oleObject201.bin"/><Relationship Id="rId4" Type="http://schemas.openxmlformats.org/officeDocument/2006/relationships/oleObject" Target="../embeddings/oleObject195.bin"/><Relationship Id="rId9" Type="http://schemas.openxmlformats.org/officeDocument/2006/relationships/oleObject" Target="../embeddings/oleObject200.bin"/><Relationship Id="rId14" Type="http://schemas.openxmlformats.org/officeDocument/2006/relationships/oleObject" Target="../embeddings/oleObject205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1.bin"/><Relationship Id="rId13" Type="http://schemas.openxmlformats.org/officeDocument/2006/relationships/oleObject" Target="../embeddings/oleObject216.bin"/><Relationship Id="rId18" Type="http://schemas.openxmlformats.org/officeDocument/2006/relationships/oleObject" Target="../embeddings/oleObject221.bin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10.bin"/><Relationship Id="rId12" Type="http://schemas.openxmlformats.org/officeDocument/2006/relationships/oleObject" Target="../embeddings/oleObject215.bin"/><Relationship Id="rId17" Type="http://schemas.openxmlformats.org/officeDocument/2006/relationships/oleObject" Target="../embeddings/oleObject22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9.bin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09.bin"/><Relationship Id="rId11" Type="http://schemas.openxmlformats.org/officeDocument/2006/relationships/oleObject" Target="../embeddings/oleObject214.bin"/><Relationship Id="rId5" Type="http://schemas.openxmlformats.org/officeDocument/2006/relationships/oleObject" Target="../embeddings/oleObject208.bin"/><Relationship Id="rId15" Type="http://schemas.openxmlformats.org/officeDocument/2006/relationships/oleObject" Target="../embeddings/oleObject218.bin"/><Relationship Id="rId10" Type="http://schemas.openxmlformats.org/officeDocument/2006/relationships/oleObject" Target="../embeddings/oleObject213.bin"/><Relationship Id="rId4" Type="http://schemas.openxmlformats.org/officeDocument/2006/relationships/oleObject" Target="../embeddings/oleObject207.bin"/><Relationship Id="rId9" Type="http://schemas.openxmlformats.org/officeDocument/2006/relationships/oleObject" Target="../embeddings/oleObject212.bin"/><Relationship Id="rId14" Type="http://schemas.openxmlformats.org/officeDocument/2006/relationships/oleObject" Target="../embeddings/oleObject21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Word_97_-_2003___36.doc"/><Relationship Id="rId13" Type="http://schemas.openxmlformats.org/officeDocument/2006/relationships/oleObject" Target="../embeddings/oleObject229.bin"/><Relationship Id="rId3" Type="http://schemas.openxmlformats.org/officeDocument/2006/relationships/oleObject" Target="../embeddings/Microsoft_Office_Word_97_-_2003___35.doc"/><Relationship Id="rId7" Type="http://schemas.openxmlformats.org/officeDocument/2006/relationships/oleObject" Target="../embeddings/oleObject225.bin"/><Relationship Id="rId12" Type="http://schemas.openxmlformats.org/officeDocument/2006/relationships/oleObject" Target="../embeddings/Microsoft_Office_Word_97_-_2003___3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24.bin"/><Relationship Id="rId11" Type="http://schemas.openxmlformats.org/officeDocument/2006/relationships/oleObject" Target="../embeddings/oleObject228.bin"/><Relationship Id="rId5" Type="http://schemas.openxmlformats.org/officeDocument/2006/relationships/oleObject" Target="../embeddings/oleObject223.bin"/><Relationship Id="rId15" Type="http://schemas.openxmlformats.org/officeDocument/2006/relationships/oleObject" Target="../embeddings/oleObject231.bin"/><Relationship Id="rId10" Type="http://schemas.openxmlformats.org/officeDocument/2006/relationships/oleObject" Target="../embeddings/oleObject227.bin"/><Relationship Id="rId4" Type="http://schemas.openxmlformats.org/officeDocument/2006/relationships/oleObject" Target="../embeddings/oleObject222.bin"/><Relationship Id="rId9" Type="http://schemas.openxmlformats.org/officeDocument/2006/relationships/oleObject" Target="../embeddings/oleObject226.bin"/><Relationship Id="rId14" Type="http://schemas.openxmlformats.org/officeDocument/2006/relationships/oleObject" Target="../embeddings/oleObject230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8.bin"/><Relationship Id="rId3" Type="http://schemas.openxmlformats.org/officeDocument/2006/relationships/oleObject" Target="../embeddings/oleObject233.bin"/><Relationship Id="rId7" Type="http://schemas.openxmlformats.org/officeDocument/2006/relationships/oleObject" Target="../embeddings/oleObject2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36.bin"/><Relationship Id="rId5" Type="http://schemas.openxmlformats.org/officeDocument/2006/relationships/oleObject" Target="../embeddings/oleObject235.bin"/><Relationship Id="rId10" Type="http://schemas.openxmlformats.org/officeDocument/2006/relationships/oleObject" Target="../embeddings/oleObject240.bin"/><Relationship Id="rId4" Type="http://schemas.openxmlformats.org/officeDocument/2006/relationships/oleObject" Target="../embeddings/oleObject234.bin"/><Relationship Id="rId9" Type="http://schemas.openxmlformats.org/officeDocument/2006/relationships/oleObject" Target="../embeddings/oleObject239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5.bin"/><Relationship Id="rId13" Type="http://schemas.openxmlformats.org/officeDocument/2006/relationships/oleObject" Target="../embeddings/oleObject250.bin"/><Relationship Id="rId3" Type="http://schemas.openxmlformats.org/officeDocument/2006/relationships/oleObject" Target="../embeddings/Microsoft_Office_Word_97_-_2003___38.doc"/><Relationship Id="rId7" Type="http://schemas.openxmlformats.org/officeDocument/2006/relationships/oleObject" Target="../embeddings/oleObject244.bin"/><Relationship Id="rId12" Type="http://schemas.openxmlformats.org/officeDocument/2006/relationships/oleObject" Target="../embeddings/oleObject2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43.bin"/><Relationship Id="rId11" Type="http://schemas.openxmlformats.org/officeDocument/2006/relationships/oleObject" Target="../embeddings/oleObject248.bin"/><Relationship Id="rId5" Type="http://schemas.openxmlformats.org/officeDocument/2006/relationships/oleObject" Target="../embeddings/oleObject242.bin"/><Relationship Id="rId10" Type="http://schemas.openxmlformats.org/officeDocument/2006/relationships/oleObject" Target="../embeddings/oleObject247.bin"/><Relationship Id="rId4" Type="http://schemas.openxmlformats.org/officeDocument/2006/relationships/oleObject" Target="../embeddings/oleObject241.bin"/><Relationship Id="rId9" Type="http://schemas.openxmlformats.org/officeDocument/2006/relationships/oleObject" Target="../embeddings/oleObject246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6.bin"/><Relationship Id="rId13" Type="http://schemas.openxmlformats.org/officeDocument/2006/relationships/oleObject" Target="../embeddings/oleObject261.bin"/><Relationship Id="rId3" Type="http://schemas.openxmlformats.org/officeDocument/2006/relationships/oleObject" Target="../embeddings/oleObject251.bin"/><Relationship Id="rId7" Type="http://schemas.openxmlformats.org/officeDocument/2006/relationships/oleObject" Target="../embeddings/oleObject255.bin"/><Relationship Id="rId12" Type="http://schemas.openxmlformats.org/officeDocument/2006/relationships/oleObject" Target="../embeddings/oleObject260.bin"/><Relationship Id="rId17" Type="http://schemas.openxmlformats.org/officeDocument/2006/relationships/oleObject" Target="../embeddings/Microsoft_Office_Word_97_-_2003___39.doc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4.bin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254.bin"/><Relationship Id="rId11" Type="http://schemas.openxmlformats.org/officeDocument/2006/relationships/oleObject" Target="../embeddings/oleObject259.bin"/><Relationship Id="rId5" Type="http://schemas.openxmlformats.org/officeDocument/2006/relationships/oleObject" Target="../embeddings/oleObject253.bin"/><Relationship Id="rId15" Type="http://schemas.openxmlformats.org/officeDocument/2006/relationships/oleObject" Target="../embeddings/oleObject263.bin"/><Relationship Id="rId10" Type="http://schemas.openxmlformats.org/officeDocument/2006/relationships/oleObject" Target="../embeddings/oleObject258.bin"/><Relationship Id="rId4" Type="http://schemas.openxmlformats.org/officeDocument/2006/relationships/oleObject" Target="../embeddings/oleObject252.bin"/><Relationship Id="rId9" Type="http://schemas.openxmlformats.org/officeDocument/2006/relationships/oleObject" Target="../embeddings/oleObject257.bin"/><Relationship Id="rId14" Type="http://schemas.openxmlformats.org/officeDocument/2006/relationships/oleObject" Target="../embeddings/oleObject26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Office_Word_97_-_2003___5.doc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0.bin"/><Relationship Id="rId3" Type="http://schemas.openxmlformats.org/officeDocument/2006/relationships/oleObject" Target="../embeddings/oleObject265.bin"/><Relationship Id="rId7" Type="http://schemas.openxmlformats.org/officeDocument/2006/relationships/oleObject" Target="../embeddings/oleObject2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68.bin"/><Relationship Id="rId5" Type="http://schemas.openxmlformats.org/officeDocument/2006/relationships/oleObject" Target="../embeddings/oleObject267.bin"/><Relationship Id="rId4" Type="http://schemas.openxmlformats.org/officeDocument/2006/relationships/oleObject" Target="../embeddings/oleObject266.bin"/><Relationship Id="rId9" Type="http://schemas.openxmlformats.org/officeDocument/2006/relationships/oleObject" Target="../embeddings/Microsoft_Office_Word_97_-_2003___40.doc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5" Type="http://schemas.openxmlformats.org/officeDocument/2006/relationships/oleObject" Target="../embeddings/oleObject273.bin"/><Relationship Id="rId4" Type="http://schemas.openxmlformats.org/officeDocument/2006/relationships/oleObject" Target="../embeddings/oleObject272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9.bin"/><Relationship Id="rId3" Type="http://schemas.openxmlformats.org/officeDocument/2006/relationships/oleObject" Target="../embeddings/oleObject274.bin"/><Relationship Id="rId7" Type="http://schemas.openxmlformats.org/officeDocument/2006/relationships/oleObject" Target="../embeddings/oleObject27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77.bin"/><Relationship Id="rId5" Type="http://schemas.openxmlformats.org/officeDocument/2006/relationships/oleObject" Target="../embeddings/oleObject276.bin"/><Relationship Id="rId4" Type="http://schemas.openxmlformats.org/officeDocument/2006/relationships/oleObject" Target="../embeddings/oleObject275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4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4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5" Type="http://schemas.openxmlformats.org/officeDocument/2006/relationships/oleObject" Target="../embeddings/oleObject281.bin"/><Relationship Id="rId4" Type="http://schemas.openxmlformats.org/officeDocument/2006/relationships/oleObject" Target="../embeddings/oleObject280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6.bin"/><Relationship Id="rId3" Type="http://schemas.openxmlformats.org/officeDocument/2006/relationships/oleObject" Target="../embeddings/Microsoft_Office_Word_97_-_2003___43.doc"/><Relationship Id="rId7" Type="http://schemas.openxmlformats.org/officeDocument/2006/relationships/oleObject" Target="../embeddings/oleObject2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284.bin"/><Relationship Id="rId5" Type="http://schemas.openxmlformats.org/officeDocument/2006/relationships/oleObject" Target="../embeddings/oleObject283.bin"/><Relationship Id="rId10" Type="http://schemas.openxmlformats.org/officeDocument/2006/relationships/oleObject" Target="../embeddings/oleObject288.bin"/><Relationship Id="rId4" Type="http://schemas.openxmlformats.org/officeDocument/2006/relationships/oleObject" Target="../embeddings/oleObject282.bin"/><Relationship Id="rId9" Type="http://schemas.openxmlformats.org/officeDocument/2006/relationships/oleObject" Target="../embeddings/oleObject287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4.bin"/><Relationship Id="rId3" Type="http://schemas.openxmlformats.org/officeDocument/2006/relationships/oleObject" Target="../embeddings/oleObject289.bin"/><Relationship Id="rId7" Type="http://schemas.openxmlformats.org/officeDocument/2006/relationships/oleObject" Target="../embeddings/oleObject2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292.bin"/><Relationship Id="rId11" Type="http://schemas.openxmlformats.org/officeDocument/2006/relationships/oleObject" Target="../embeddings/oleObject297.bin"/><Relationship Id="rId5" Type="http://schemas.openxmlformats.org/officeDocument/2006/relationships/oleObject" Target="../embeddings/oleObject291.bin"/><Relationship Id="rId10" Type="http://schemas.openxmlformats.org/officeDocument/2006/relationships/oleObject" Target="../embeddings/oleObject296.bin"/><Relationship Id="rId4" Type="http://schemas.openxmlformats.org/officeDocument/2006/relationships/oleObject" Target="../embeddings/oleObject290.bin"/><Relationship Id="rId9" Type="http://schemas.openxmlformats.org/officeDocument/2006/relationships/oleObject" Target="../embeddings/oleObject295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Microsoft_Office_Word_97_-_2003___9.doc"/><Relationship Id="rId5" Type="http://schemas.openxmlformats.org/officeDocument/2006/relationships/oleObject" Target="../embeddings/Microsoft_Office_Word_97_-_2003___8.doc"/><Relationship Id="rId4" Type="http://schemas.openxmlformats.org/officeDocument/2006/relationships/oleObject" Target="../embeddings/Microsoft_Office_Word_97_-_2003___7.doc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Microsoft_Office_Word_97_-_2003___10.doc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Microsoft_Office_Word_97_-_2003___11.doc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Word_97_-_2003___12.doc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571472" y="774410"/>
            <a:ext cx="7543800" cy="1143000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48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第三节   微积分基本</a:t>
            </a:r>
            <a:r>
              <a:rPr lang="zh-CN" altLang="en-US" sz="4800" b="1" dirty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定理</a:t>
            </a:r>
            <a:endParaRPr lang="zh-CN" altLang="en-US" sz="4800" b="1" dirty="0" smtClean="0">
              <a:solidFill>
                <a:srgbClr val="0000CC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8675" name="Rectangle 1027"/>
          <p:cNvSpPr>
            <a:spLocks noChangeArrowheads="1"/>
          </p:cNvSpPr>
          <p:nvPr/>
        </p:nvSpPr>
        <p:spPr bwMode="auto">
          <a:xfrm>
            <a:off x="1790672" y="1350474"/>
            <a:ext cx="495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4000" b="1" dirty="0">
                <a:solidFill>
                  <a:srgbClr val="9900CC"/>
                </a:solidFill>
                <a:ea typeface="隶书" pitchFamily="49" charset="-122"/>
              </a:rPr>
              <a:t>一、</a:t>
            </a:r>
            <a:r>
              <a:rPr lang="zh-CN" altLang="en-US" sz="4000" b="1" dirty="0" smtClean="0">
                <a:solidFill>
                  <a:srgbClr val="9900CC"/>
                </a:solidFill>
                <a:ea typeface="隶书" pitchFamily="49" charset="-122"/>
              </a:rPr>
              <a:t>实         例</a:t>
            </a:r>
            <a:endParaRPr lang="zh-CN" altLang="en-US" sz="4000" b="1" dirty="0">
              <a:solidFill>
                <a:srgbClr val="9900CC"/>
              </a:solidFill>
              <a:ea typeface="隶书" pitchFamily="49" charset="-122"/>
            </a:endParaRPr>
          </a:p>
        </p:txBody>
      </p:sp>
      <p:sp>
        <p:nvSpPr>
          <p:cNvPr id="28676" name="Rectangle 1028"/>
          <p:cNvSpPr>
            <a:spLocks noChangeArrowheads="1"/>
          </p:cNvSpPr>
          <p:nvPr/>
        </p:nvSpPr>
        <p:spPr bwMode="auto">
          <a:xfrm>
            <a:off x="1790672" y="1998819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4000" b="1" dirty="0">
                <a:solidFill>
                  <a:srgbClr val="9900CC"/>
                </a:solidFill>
                <a:ea typeface="隶书" pitchFamily="49" charset="-122"/>
              </a:rPr>
              <a:t>二</a:t>
            </a:r>
            <a:r>
              <a:rPr lang="zh-CN" altLang="en-US" sz="4000" b="1" dirty="0" smtClean="0">
                <a:solidFill>
                  <a:srgbClr val="9900CC"/>
                </a:solidFill>
                <a:ea typeface="隶书" pitchFamily="49" charset="-122"/>
              </a:rPr>
              <a:t>、</a:t>
            </a:r>
            <a:r>
              <a:rPr lang="zh-CN" altLang="en-US" sz="4000" b="1" dirty="0">
                <a:solidFill>
                  <a:srgbClr val="9900CC"/>
                </a:solidFill>
                <a:ea typeface="隶书" pitchFamily="49" charset="-122"/>
              </a:rPr>
              <a:t>牛顿</a:t>
            </a:r>
            <a:r>
              <a:rPr lang="en-US" altLang="zh-CN" sz="4000" b="1" dirty="0">
                <a:solidFill>
                  <a:srgbClr val="9900CC"/>
                </a:solidFill>
                <a:ea typeface="隶书" pitchFamily="49" charset="-122"/>
              </a:rPr>
              <a:t>—</a:t>
            </a:r>
            <a:r>
              <a:rPr lang="zh-CN" altLang="en-US" sz="4000" b="1" dirty="0">
                <a:solidFill>
                  <a:srgbClr val="9900CC"/>
                </a:solidFill>
                <a:ea typeface="隶书" pitchFamily="49" charset="-122"/>
              </a:rPr>
              <a:t>莱布尼茨公式</a:t>
            </a:r>
          </a:p>
        </p:txBody>
      </p:sp>
      <p:sp>
        <p:nvSpPr>
          <p:cNvPr id="28677" name="Rectangle 1029"/>
          <p:cNvSpPr>
            <a:spLocks noChangeArrowheads="1"/>
          </p:cNvSpPr>
          <p:nvPr/>
        </p:nvSpPr>
        <p:spPr bwMode="auto">
          <a:xfrm>
            <a:off x="1790672" y="335757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4000" b="1" dirty="0" smtClean="0">
                <a:solidFill>
                  <a:srgbClr val="9900CC"/>
                </a:solidFill>
                <a:ea typeface="隶书" pitchFamily="49" charset="-122"/>
              </a:rPr>
              <a:t>四、换元公式</a:t>
            </a:r>
            <a:endParaRPr lang="zh-CN" altLang="en-US" sz="4000" b="1" dirty="0">
              <a:solidFill>
                <a:srgbClr val="9900CC"/>
              </a:solidFill>
              <a:ea typeface="隶书" pitchFamily="49" charset="-122"/>
            </a:endParaRPr>
          </a:p>
        </p:txBody>
      </p:sp>
      <p:sp>
        <p:nvSpPr>
          <p:cNvPr id="28679" name="Rectangle 1031"/>
          <p:cNvSpPr>
            <a:spLocks noChangeArrowheads="1"/>
          </p:cNvSpPr>
          <p:nvPr/>
        </p:nvSpPr>
        <p:spPr bwMode="auto">
          <a:xfrm>
            <a:off x="1286102" y="4838380"/>
            <a:ext cx="6891108" cy="1162388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2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重点</a:t>
            </a:r>
            <a:r>
              <a:rPr lang="zh-CN" altLang="en-US" sz="3200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：变</a:t>
            </a:r>
            <a:r>
              <a:rPr lang="zh-CN" altLang="en-US" sz="32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限积分</a:t>
            </a:r>
            <a:r>
              <a:rPr lang="zh-CN" altLang="en-US" sz="3200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与各种公式</a:t>
            </a:r>
            <a:r>
              <a:rPr lang="zh-CN" altLang="en-US" sz="32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/>
            </a:r>
            <a:br>
              <a:rPr lang="zh-CN" altLang="en-US" sz="32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32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难点</a:t>
            </a:r>
            <a:r>
              <a:rPr lang="en-US" altLang="zh-CN" sz="32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3200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变</a:t>
            </a:r>
            <a:r>
              <a:rPr lang="zh-CN" altLang="en-US" sz="32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限</a:t>
            </a:r>
            <a:r>
              <a:rPr lang="zh-CN" altLang="en-US" sz="3200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积分、换元与性质的</a:t>
            </a:r>
            <a:r>
              <a:rPr lang="zh-CN" altLang="en-US" sz="32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应用</a:t>
            </a:r>
          </a:p>
        </p:txBody>
      </p:sp>
      <p:sp>
        <p:nvSpPr>
          <p:cNvPr id="8" name="Rectangle 1029"/>
          <p:cNvSpPr>
            <a:spLocks noChangeArrowheads="1"/>
          </p:cNvSpPr>
          <p:nvPr/>
        </p:nvSpPr>
        <p:spPr bwMode="auto">
          <a:xfrm>
            <a:off x="1809672" y="2718626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4000" b="1" dirty="0" smtClean="0">
                <a:solidFill>
                  <a:srgbClr val="9900CC"/>
                </a:solidFill>
                <a:ea typeface="隶书" pitchFamily="49" charset="-122"/>
              </a:rPr>
              <a:t>三、分部积分公式</a:t>
            </a:r>
            <a:endParaRPr lang="zh-CN" altLang="en-US" sz="4000" b="1" dirty="0">
              <a:solidFill>
                <a:srgbClr val="9900CC"/>
              </a:solidFill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83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838200" y="381000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（原函数存在定理）</a:t>
            </a:r>
          </a:p>
        </p:txBody>
      </p:sp>
      <p:graphicFrame>
        <p:nvGraphicFramePr>
          <p:cNvPr id="67584" name="Object 1024"/>
          <p:cNvGraphicFramePr>
            <a:graphicFrameLocks noChangeAspect="1"/>
          </p:cNvGraphicFramePr>
          <p:nvPr/>
        </p:nvGraphicFramePr>
        <p:xfrm>
          <a:off x="1074738" y="844550"/>
          <a:ext cx="7213600" cy="2027238"/>
        </p:xfrm>
        <a:graphic>
          <a:graphicData uri="http://schemas.openxmlformats.org/presentationml/2006/ole">
            <p:oleObj spid="_x0000_s1000499" name="文档" r:id="rId3" imgW="7233920" imgH="2026920" progId="Word.Document.8">
              <p:embed/>
            </p:oleObj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838200" y="2895600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ea typeface="黑体" pitchFamily="2" charset="-122"/>
              </a:rPr>
              <a:t>定理的重要意义：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838200" y="3657600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）肯定了连续函数的原函数的存在性</a:t>
            </a:r>
            <a:r>
              <a:rPr lang="en-US" altLang="zh-CN" sz="2800" b="1"/>
              <a:t>.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838200" y="4325938"/>
            <a:ext cx="7620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）初步揭示了积分学中的定积分与原函数之间的联系</a:t>
            </a:r>
            <a:r>
              <a:rPr lang="en-US" altLang="zh-CN" sz="2800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88433296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  <p:bldP spid="13317" grpId="0" autoUpdateAnimBg="0"/>
      <p:bldP spid="1331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72616"/>
            <a:ext cx="4390256" cy="75212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、牛顿</a:t>
            </a:r>
            <a:r>
              <a:rPr lang="en-US" altLang="zh-CN" sz="2800" b="1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2800" b="1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莱布尼茨公式</a:t>
            </a:r>
          </a:p>
        </p:txBody>
      </p:sp>
      <p:graphicFrame>
        <p:nvGraphicFramePr>
          <p:cNvPr id="14353" name="Object 17"/>
          <p:cNvGraphicFramePr>
            <a:graphicFrameLocks noChangeAspect="1"/>
          </p:cNvGraphicFramePr>
          <p:nvPr/>
        </p:nvGraphicFramePr>
        <p:xfrm>
          <a:off x="5113338" y="1143000"/>
          <a:ext cx="3148012" cy="4267200"/>
        </p:xfrm>
        <a:graphic>
          <a:graphicData uri="http://schemas.openxmlformats.org/presentationml/2006/ole">
            <p:oleObj spid="_x0000_s1001523" name="BMP 图象" r:id="rId3" imgW="1135478" imgH="1539373" progId="PBrush">
              <p:embed/>
            </p:oleObj>
          </a:graphicData>
        </a:graphic>
      </p:graphicFrame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5257800" y="5257800"/>
            <a:ext cx="320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2800" b="1">
                <a:solidFill>
                  <a:srgbClr val="9900CC"/>
                </a:solidFill>
              </a:rPr>
              <a:t>        莱布尼茨</a:t>
            </a:r>
            <a:br>
              <a:rPr lang="zh-CN" altLang="en-US" sz="2800" b="1">
                <a:solidFill>
                  <a:srgbClr val="9900CC"/>
                </a:solidFill>
              </a:rPr>
            </a:br>
            <a:r>
              <a:rPr lang="en-US" altLang="zh-CN" sz="2800" b="1">
                <a:solidFill>
                  <a:srgbClr val="9900CC"/>
                </a:solidFill>
              </a:rPr>
              <a:t>(Leibniz,1646-1716)</a:t>
            </a: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838200" y="5257800"/>
            <a:ext cx="3429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2800" b="1">
                <a:solidFill>
                  <a:srgbClr val="9900CC"/>
                </a:solidFill>
              </a:rPr>
              <a:t>             牛顿</a:t>
            </a:r>
            <a:br>
              <a:rPr lang="zh-CN" altLang="en-US" sz="2800" b="1">
                <a:solidFill>
                  <a:srgbClr val="9900CC"/>
                </a:solidFill>
              </a:rPr>
            </a:br>
            <a:r>
              <a:rPr lang="en-US" altLang="zh-CN" sz="2800" b="1">
                <a:solidFill>
                  <a:srgbClr val="9900CC"/>
                </a:solidFill>
              </a:rPr>
              <a:t>(Newton,1642-1727)</a:t>
            </a:r>
          </a:p>
        </p:txBody>
      </p:sp>
      <p:pic>
        <p:nvPicPr>
          <p:cNvPr id="11270" name="Picture 20" descr="牛顿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96975"/>
            <a:ext cx="3098800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7537707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57200" y="260648"/>
            <a:ext cx="502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定理 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微积分基本定理）</a:t>
            </a:r>
            <a:endParaRPr lang="zh-CN" altLang="en-US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93616818"/>
              </p:ext>
            </p:extLst>
          </p:nvPr>
        </p:nvGraphicFramePr>
        <p:xfrm>
          <a:off x="762000" y="779760"/>
          <a:ext cx="7696200" cy="1985963"/>
        </p:xfrm>
        <a:graphic>
          <a:graphicData uri="http://schemas.openxmlformats.org/presentationml/2006/ole">
            <p:oleObj spid="_x0000_s1002939" name="Document" r:id="rId3" imgW="7284769" imgH="1963003" progId="Word.Document.8">
              <p:embed/>
            </p:oleObj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43802689"/>
              </p:ext>
            </p:extLst>
          </p:nvPr>
        </p:nvGraphicFramePr>
        <p:xfrm>
          <a:off x="1384300" y="2532360"/>
          <a:ext cx="7454900" cy="1012825"/>
        </p:xfrm>
        <a:graphic>
          <a:graphicData uri="http://schemas.openxmlformats.org/presentationml/2006/ole">
            <p:oleObj spid="_x0000_s1002940" name="文档" r:id="rId4" imgW="7533640" imgH="1056640" progId="Word.Document.8">
              <p:embed/>
            </p:oleObj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61333217"/>
              </p:ext>
            </p:extLst>
          </p:nvPr>
        </p:nvGraphicFramePr>
        <p:xfrm>
          <a:off x="1457325" y="2186285"/>
          <a:ext cx="5876925" cy="446088"/>
        </p:xfrm>
        <a:graphic>
          <a:graphicData uri="http://schemas.openxmlformats.org/presentationml/2006/ole">
            <p:oleObj spid="_x0000_s1002941" name="文档" r:id="rId5" imgW="5877560" imgH="447040" progId="Word.Document.8">
              <p:embed/>
            </p:oleObj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27924216"/>
              </p:ext>
            </p:extLst>
          </p:nvPr>
        </p:nvGraphicFramePr>
        <p:xfrm>
          <a:off x="1447800" y="3180060"/>
          <a:ext cx="3146425" cy="463550"/>
        </p:xfrm>
        <a:graphic>
          <a:graphicData uri="http://schemas.openxmlformats.org/presentationml/2006/ole">
            <p:oleObj spid="_x0000_s1002942" name="公式" r:id="rId6" imgW="1619266" imgH="228698" progId="Equation.3">
              <p:embed/>
            </p:oleObj>
          </a:graphicData>
        </a:graphic>
      </p:graphicFrame>
      <p:graphicFrame>
        <p:nvGraphicFramePr>
          <p:cNvPr id="501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41734730"/>
              </p:ext>
            </p:extLst>
          </p:nvPr>
        </p:nvGraphicFramePr>
        <p:xfrm>
          <a:off x="4800600" y="3194348"/>
          <a:ext cx="1384300" cy="404812"/>
        </p:xfrm>
        <a:graphic>
          <a:graphicData uri="http://schemas.openxmlformats.org/presentationml/2006/ole">
            <p:oleObj spid="_x0000_s1002943" name="公式" r:id="rId7" imgW="1383699" imgH="406224" progId="Equation.3">
              <p:embed/>
            </p:oleObj>
          </a:graphicData>
        </a:graphic>
      </p:graphicFrame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685800" y="2075160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</a:t>
            </a:r>
          </a:p>
        </p:txBody>
      </p:sp>
      <p:graphicFrame>
        <p:nvGraphicFramePr>
          <p:cNvPr id="501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09188371"/>
              </p:ext>
            </p:extLst>
          </p:nvPr>
        </p:nvGraphicFramePr>
        <p:xfrm>
          <a:off x="1485900" y="3719810"/>
          <a:ext cx="4864100" cy="427038"/>
        </p:xfrm>
        <a:graphic>
          <a:graphicData uri="http://schemas.openxmlformats.org/presentationml/2006/ole">
            <p:oleObj spid="_x0000_s1002944" name="公式" r:id="rId8" imgW="2730500" imgH="241300" progId="Equation.3">
              <p:embed/>
            </p:oleObj>
          </a:graphicData>
        </a:graphic>
      </p:graphicFrame>
      <p:graphicFrame>
        <p:nvGraphicFramePr>
          <p:cNvPr id="501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28599741"/>
              </p:ext>
            </p:extLst>
          </p:nvPr>
        </p:nvGraphicFramePr>
        <p:xfrm>
          <a:off x="1524000" y="4081760"/>
          <a:ext cx="3810000" cy="685800"/>
        </p:xfrm>
        <a:graphic>
          <a:graphicData uri="http://schemas.openxmlformats.org/presentationml/2006/ole">
            <p:oleObj spid="_x0000_s1002945" name="公式" r:id="rId9" imgW="1968500" imgH="355600" progId="Equation.3">
              <p:embed/>
            </p:oleObj>
          </a:graphicData>
        </a:graphic>
      </p:graphicFrame>
      <p:graphicFrame>
        <p:nvGraphicFramePr>
          <p:cNvPr id="501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22345494"/>
              </p:ext>
            </p:extLst>
          </p:nvPr>
        </p:nvGraphicFramePr>
        <p:xfrm>
          <a:off x="1219200" y="4680248"/>
          <a:ext cx="4953000" cy="693737"/>
        </p:xfrm>
        <a:graphic>
          <a:graphicData uri="http://schemas.openxmlformats.org/presentationml/2006/ole">
            <p:oleObj spid="_x0000_s1002946" name="公式" r:id="rId10" imgW="2527300" imgH="355600" progId="Equation.3">
              <p:embed/>
            </p:oleObj>
          </a:graphicData>
        </a:graphic>
      </p:graphicFrame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3962400" y="5366048"/>
            <a:ext cx="3397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牛顿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—</a:t>
            </a: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莱布尼茨公式</a:t>
            </a:r>
          </a:p>
        </p:txBody>
      </p:sp>
      <p:graphicFrame>
        <p:nvGraphicFramePr>
          <p:cNvPr id="501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79048098"/>
              </p:ext>
            </p:extLst>
          </p:nvPr>
        </p:nvGraphicFramePr>
        <p:xfrm>
          <a:off x="5486400" y="4092873"/>
          <a:ext cx="2743200" cy="647700"/>
        </p:xfrm>
        <a:graphic>
          <a:graphicData uri="http://schemas.openxmlformats.org/presentationml/2006/ole">
            <p:oleObj spid="_x0000_s1002947" name="公式" r:id="rId11" imgW="1345616" imgH="355446" progId="Equation.3">
              <p:embed/>
            </p:oleObj>
          </a:graphicData>
        </a:graphic>
      </p:graphicFrame>
      <p:sp>
        <p:nvSpPr>
          <p:cNvPr id="50192" name="Line 16"/>
          <p:cNvSpPr>
            <a:spLocks noChangeShapeType="1"/>
          </p:cNvSpPr>
          <p:nvPr/>
        </p:nvSpPr>
        <p:spPr bwMode="auto">
          <a:xfrm>
            <a:off x="3810000" y="5199360"/>
            <a:ext cx="228600" cy="38100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6651559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4" grpId="0" autoUpdateAnimBg="0"/>
      <p:bldP spid="50189" grpId="0" autoUpdateAnimBg="0"/>
      <p:bldP spid="5019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838200" y="381000"/>
          <a:ext cx="3810000" cy="660400"/>
        </p:xfrm>
        <a:graphic>
          <a:graphicData uri="http://schemas.openxmlformats.org/presentationml/2006/ole">
            <p:oleObj spid="_x0000_s1003767" name="公式" r:id="rId3" imgW="3762513" imgH="647863" progId="Equation.3">
              <p:embed/>
            </p:oleObj>
          </a:graphicData>
        </a:graphic>
      </p:graphicFrame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914400" y="1143000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9900CC"/>
                </a:solidFill>
                <a:ea typeface="黑体" pitchFamily="2" charset="-122"/>
              </a:rPr>
              <a:t>微积分基本公式表明：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4724400" y="466725"/>
          <a:ext cx="1604963" cy="530225"/>
        </p:xfrm>
        <a:graphic>
          <a:graphicData uri="http://schemas.openxmlformats.org/presentationml/2006/ole">
            <p:oleObj spid="_x0000_s1003768" name="公式" r:id="rId4" imgW="819166" imgH="295259" progId="Equation.3">
              <p:embed/>
            </p:oleObj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914400" y="1962150"/>
          <a:ext cx="7467600" cy="933450"/>
        </p:xfrm>
        <a:graphic>
          <a:graphicData uri="http://schemas.openxmlformats.org/presentationml/2006/ole">
            <p:oleObj spid="_x0000_s1003769" name="文档" r:id="rId5" imgW="6852920" imgH="894080" progId="Word.Document.8">
              <p:embed/>
            </p:oleObj>
          </a:graphicData>
        </a:graphic>
      </p:graphicFrame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762000" y="4024313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ea typeface="黑体" pitchFamily="2" charset="-122"/>
              </a:rPr>
              <a:t>注意</a:t>
            </a:r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1828800" y="3916363"/>
          <a:ext cx="6858000" cy="793750"/>
        </p:xfrm>
        <a:graphic>
          <a:graphicData uri="http://schemas.openxmlformats.org/presentationml/2006/ole">
            <p:oleObj spid="_x0000_s1003770" name="文档" r:id="rId6" imgW="6818943" imgH="790336" progId="Word.Document.8">
              <p:embed/>
            </p:oleObj>
          </a:graphicData>
        </a:graphic>
      </p:graphicFrame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838200" y="3048000"/>
            <a:ext cx="693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求定积分问题转化为求原函数的问题</a:t>
            </a:r>
            <a:r>
              <a:rPr lang="en-US" altLang="zh-CN" sz="2800" b="1"/>
              <a:t>.</a:t>
            </a:r>
          </a:p>
        </p:txBody>
      </p:sp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6400800" y="447675"/>
          <a:ext cx="1676400" cy="619125"/>
        </p:xfrm>
        <a:graphic>
          <a:graphicData uri="http://schemas.openxmlformats.org/presentationml/2006/ole">
            <p:oleObj spid="_x0000_s1003771" name="公式" r:id="rId7" imgW="857299" imgH="343046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5615712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utoUpdateAnimBg="0"/>
      <p:bldP spid="16390" grpId="0" autoUpdateAnimBg="0"/>
      <p:bldP spid="1639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900113" y="4008438"/>
            <a:ext cx="5543550" cy="647700"/>
          </a:xfrm>
          <a:prstGeom prst="rect">
            <a:avLst/>
          </a:prstGeom>
          <a:solidFill>
            <a:srgbClr val="00FFFF"/>
          </a:solidFill>
          <a:ln w="9525" algn="ctr">
            <a:solidFill>
              <a:srgbClr val="9900CC"/>
            </a:solidFill>
            <a:round/>
            <a:headEnd/>
            <a:tailEnd type="triangle" w="med" len="med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4353" name="Text Box 2"/>
          <p:cNvSpPr txBox="1">
            <a:spLocks noChangeArrowheads="1"/>
          </p:cNvSpPr>
          <p:nvPr/>
        </p:nvSpPr>
        <p:spPr bwMode="auto">
          <a:xfrm>
            <a:off x="762000" y="24606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  </a:t>
            </a:r>
            <a:r>
              <a:rPr lang="zh-CN" altLang="en-US" sz="2800" b="1" dirty="0">
                <a:latin typeface="宋体" charset="-122"/>
              </a:rPr>
              <a:t>求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2268538" y="196850"/>
          <a:ext cx="4191000" cy="711200"/>
        </p:xfrm>
        <a:graphic>
          <a:graphicData uri="http://schemas.openxmlformats.org/presentationml/2006/ole">
            <p:oleObj spid="_x0000_s1005232" name="公式" r:id="rId3" imgW="3721100" imgH="711200" progId="Equation.3">
              <p:embed/>
            </p:oleObj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663700" y="1103313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原式</a:t>
            </a: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2578100" y="1103313"/>
          <a:ext cx="3594100" cy="558800"/>
        </p:xfrm>
        <a:graphic>
          <a:graphicData uri="http://schemas.openxmlformats.org/presentationml/2006/ole">
            <p:oleObj spid="_x0000_s1005233" name="公式" r:id="rId4" imgW="3378200" imgH="558800" progId="Equation.3">
              <p:embed/>
            </p:oleObj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6299200" y="969963"/>
          <a:ext cx="1244600" cy="889000"/>
        </p:xfrm>
        <a:graphic>
          <a:graphicData uri="http://schemas.openxmlformats.org/presentationml/2006/ole">
            <p:oleObj spid="_x0000_s1005234" name="公式" r:id="rId5" imgW="1244600" imgH="889000" progId="Equation.3">
              <p:embed/>
            </p:oleObj>
          </a:graphicData>
        </a:graphic>
      </p:graphicFrame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762000" y="1947863"/>
            <a:ext cx="7620000" cy="1041400"/>
            <a:chOff x="576" y="1584"/>
            <a:chExt cx="4800" cy="656"/>
          </a:xfrm>
        </p:grpSpPr>
        <p:sp>
          <p:nvSpPr>
            <p:cNvPr id="14367" name="Text Box 7"/>
            <p:cNvSpPr txBox="1">
              <a:spLocks noChangeArrowheads="1"/>
            </p:cNvSpPr>
            <p:nvPr/>
          </p:nvSpPr>
          <p:spPr bwMode="auto">
            <a:xfrm>
              <a:off x="576" y="1728"/>
              <a:ext cx="48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 smtClean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 sz="2800" b="1" dirty="0" smtClean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4  </a:t>
              </a:r>
              <a:r>
                <a:rPr lang="zh-CN" altLang="en-US" sz="2800" b="1" dirty="0">
                  <a:latin typeface="宋体" charset="-122"/>
                </a:rPr>
                <a:t>设</a:t>
              </a:r>
              <a:r>
                <a:rPr lang="zh-CN" altLang="en-US" sz="2800" b="1" dirty="0">
                  <a:solidFill>
                    <a:srgbClr val="FF3399"/>
                  </a:solidFill>
                </a:rPr>
                <a:t>                                         </a:t>
              </a:r>
              <a:r>
                <a:rPr lang="en-US" altLang="zh-CN" sz="2800" b="1" dirty="0"/>
                <a:t>, </a:t>
              </a:r>
              <a:r>
                <a:rPr lang="zh-CN" altLang="en-US" sz="2800" b="1" dirty="0"/>
                <a:t>求</a:t>
              </a:r>
              <a:r>
                <a:rPr lang="zh-CN" altLang="en-US" sz="2800" b="1" dirty="0">
                  <a:solidFill>
                    <a:srgbClr val="FF3399"/>
                  </a:solidFill>
                </a:rPr>
                <a:t>                  </a:t>
              </a:r>
              <a:r>
                <a:rPr lang="en-US" altLang="zh-CN" sz="2800" b="1" dirty="0"/>
                <a:t>.</a:t>
              </a:r>
              <a:r>
                <a:rPr lang="en-US" altLang="zh-CN" sz="2800" b="1" dirty="0">
                  <a:solidFill>
                    <a:srgbClr val="FF3399"/>
                  </a:solidFill>
                </a:rPr>
                <a:t>    </a:t>
              </a:r>
            </a:p>
          </p:txBody>
        </p:sp>
        <p:graphicFrame>
          <p:nvGraphicFramePr>
            <p:cNvPr id="14350" name="Object 8"/>
            <p:cNvGraphicFramePr>
              <a:graphicFrameLocks noChangeAspect="1"/>
            </p:cNvGraphicFramePr>
            <p:nvPr/>
          </p:nvGraphicFramePr>
          <p:xfrm>
            <a:off x="1440" y="1584"/>
            <a:ext cx="2256" cy="656"/>
          </p:xfrm>
          <a:graphic>
            <a:graphicData uri="http://schemas.openxmlformats.org/presentationml/2006/ole">
              <p:oleObj spid="_x0000_s1005235" name="公式" r:id="rId6" imgW="3581400" imgH="1041400" progId="Equation.3">
                <p:embed/>
              </p:oleObj>
            </a:graphicData>
          </a:graphic>
        </p:graphicFrame>
        <p:graphicFrame>
          <p:nvGraphicFramePr>
            <p:cNvPr id="14351" name="Object 9"/>
            <p:cNvGraphicFramePr>
              <a:graphicFrameLocks noChangeAspect="1"/>
            </p:cNvGraphicFramePr>
            <p:nvPr/>
          </p:nvGraphicFramePr>
          <p:xfrm>
            <a:off x="4080" y="1674"/>
            <a:ext cx="984" cy="416"/>
          </p:xfrm>
          <a:graphic>
            <a:graphicData uri="http://schemas.openxmlformats.org/presentationml/2006/ole">
              <p:oleObj spid="_x0000_s1005236" name="公式" r:id="rId7" imgW="1562100" imgH="660400" progId="Equation.3">
                <p:embed/>
              </p:oleObj>
            </a:graphicData>
          </a:graphic>
        </p:graphicFrame>
      </p:grp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777875" y="108426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838200" y="325755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1676400" y="3167063"/>
          <a:ext cx="5259388" cy="660400"/>
        </p:xfrm>
        <a:graphic>
          <a:graphicData uri="http://schemas.openxmlformats.org/presentationml/2006/ole">
            <p:oleObj spid="_x0000_s1005237" name="公式" r:id="rId8" imgW="5257800" imgH="660400" progId="Equation.3">
              <p:embed/>
            </p:oleObj>
          </a:graphicData>
        </a:graphic>
      </p:graphicFrame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993775" y="4067175"/>
          <a:ext cx="5810250" cy="579438"/>
        </p:xfrm>
        <a:graphic>
          <a:graphicData uri="http://schemas.openxmlformats.org/presentationml/2006/ole">
            <p:oleObj spid="_x0000_s1005238" name="Document" r:id="rId9" imgW="5743497" imgH="599876" progId="Word.Document.8">
              <p:embed/>
            </p:oleObj>
          </a:graphicData>
        </a:graphic>
      </p:graphicFrame>
      <p:graphicFrame>
        <p:nvGraphicFramePr>
          <p:cNvPr id="18448" name="Object 16"/>
          <p:cNvGraphicFramePr>
            <a:graphicFrameLocks noChangeAspect="1"/>
          </p:cNvGraphicFramePr>
          <p:nvPr/>
        </p:nvGraphicFramePr>
        <p:xfrm>
          <a:off x="1054100" y="4818063"/>
          <a:ext cx="3289300" cy="698500"/>
        </p:xfrm>
        <a:graphic>
          <a:graphicData uri="http://schemas.openxmlformats.org/presentationml/2006/ole">
            <p:oleObj spid="_x0000_s1005239" name="公式" r:id="rId10" imgW="3289300" imgH="698500" progId="Equation.3">
              <p:embed/>
            </p:oleObj>
          </a:graphicData>
        </a:graphic>
      </p:graphicFrame>
      <p:graphicFrame>
        <p:nvGraphicFramePr>
          <p:cNvPr id="18449" name="Object 17"/>
          <p:cNvGraphicFramePr>
            <a:graphicFrameLocks noChangeAspect="1"/>
          </p:cNvGraphicFramePr>
          <p:nvPr/>
        </p:nvGraphicFramePr>
        <p:xfrm>
          <a:off x="4389438" y="5011738"/>
          <a:ext cx="609600" cy="330200"/>
        </p:xfrm>
        <a:graphic>
          <a:graphicData uri="http://schemas.openxmlformats.org/presentationml/2006/ole">
            <p:oleObj spid="_x0000_s1005240" name="公式" r:id="rId11" imgW="609600" imgH="330200" progId="Equation.3">
              <p:embed/>
            </p:oleObj>
          </a:graphicData>
        </a:graphic>
      </p:graphicFrame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6972300" y="3130550"/>
            <a:ext cx="1714500" cy="2297113"/>
            <a:chOff x="4344" y="2400"/>
            <a:chExt cx="1080" cy="1447"/>
          </a:xfrm>
        </p:grpSpPr>
        <p:sp>
          <p:nvSpPr>
            <p:cNvPr id="14360" name="Line 18"/>
            <p:cNvSpPr>
              <a:spLocks noChangeShapeType="1"/>
            </p:cNvSpPr>
            <p:nvPr/>
          </p:nvSpPr>
          <p:spPr bwMode="auto">
            <a:xfrm>
              <a:off x="4368" y="3696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1" name="Line 19"/>
            <p:cNvSpPr>
              <a:spLocks noChangeShapeType="1"/>
            </p:cNvSpPr>
            <p:nvPr/>
          </p:nvSpPr>
          <p:spPr bwMode="auto">
            <a:xfrm flipV="1">
              <a:off x="4464" y="2400"/>
              <a:ext cx="0" cy="1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2" name="Line 22"/>
            <p:cNvSpPr>
              <a:spLocks noChangeShapeType="1"/>
            </p:cNvSpPr>
            <p:nvPr/>
          </p:nvSpPr>
          <p:spPr bwMode="auto">
            <a:xfrm flipV="1">
              <a:off x="5058" y="2640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" name="Line 23"/>
            <p:cNvSpPr>
              <a:spLocks noChangeShapeType="1"/>
            </p:cNvSpPr>
            <p:nvPr/>
          </p:nvSpPr>
          <p:spPr bwMode="auto">
            <a:xfrm flipV="1">
              <a:off x="4464" y="3216"/>
              <a:ext cx="278" cy="48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4" name="Line 24"/>
            <p:cNvSpPr>
              <a:spLocks noChangeShapeType="1"/>
            </p:cNvSpPr>
            <p:nvPr/>
          </p:nvSpPr>
          <p:spPr bwMode="auto">
            <a:xfrm>
              <a:off x="4770" y="2634"/>
              <a:ext cx="3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5" name="Oval 25"/>
            <p:cNvSpPr>
              <a:spLocks noChangeArrowheads="1"/>
            </p:cNvSpPr>
            <p:nvPr/>
          </p:nvSpPr>
          <p:spPr bwMode="auto">
            <a:xfrm>
              <a:off x="4734" y="2611"/>
              <a:ext cx="34" cy="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45" name="Object 26"/>
            <p:cNvGraphicFramePr>
              <a:graphicFrameLocks noChangeAspect="1"/>
            </p:cNvGraphicFramePr>
            <p:nvPr/>
          </p:nvGraphicFramePr>
          <p:xfrm>
            <a:off x="5309" y="3738"/>
            <a:ext cx="115" cy="109"/>
          </p:xfrm>
          <a:graphic>
            <a:graphicData uri="http://schemas.openxmlformats.org/presentationml/2006/ole">
              <p:oleObj spid="_x0000_s1005241" name="公式" r:id="rId12" imgW="253890" imgH="241195" progId="Equation.3">
                <p:embed/>
              </p:oleObj>
            </a:graphicData>
          </a:graphic>
        </p:graphicFrame>
        <p:graphicFrame>
          <p:nvGraphicFramePr>
            <p:cNvPr id="14346" name="Object 27"/>
            <p:cNvGraphicFramePr>
              <a:graphicFrameLocks noChangeAspect="1"/>
            </p:cNvGraphicFramePr>
            <p:nvPr/>
          </p:nvGraphicFramePr>
          <p:xfrm>
            <a:off x="4493" y="2400"/>
            <a:ext cx="115" cy="144"/>
          </p:xfrm>
          <a:graphic>
            <a:graphicData uri="http://schemas.openxmlformats.org/presentationml/2006/ole">
              <p:oleObj spid="_x0000_s1005242" name="公式" r:id="rId13" imgW="253780" imgH="317225" progId="Equation.3">
                <p:embed/>
              </p:oleObj>
            </a:graphicData>
          </a:graphic>
        </p:graphicFrame>
        <p:graphicFrame>
          <p:nvGraphicFramePr>
            <p:cNvPr id="14347" name="Object 28"/>
            <p:cNvGraphicFramePr>
              <a:graphicFrameLocks noChangeAspect="1"/>
            </p:cNvGraphicFramePr>
            <p:nvPr/>
          </p:nvGraphicFramePr>
          <p:xfrm>
            <a:off x="4344" y="3718"/>
            <a:ext cx="98" cy="110"/>
          </p:xfrm>
          <a:graphic>
            <a:graphicData uri="http://schemas.openxmlformats.org/presentationml/2006/ole">
              <p:oleObj spid="_x0000_s1005243" name="公式" r:id="rId14" imgW="215713" imgH="241091" progId="Equation.3">
                <p:embed/>
              </p:oleObj>
            </a:graphicData>
          </a:graphic>
        </p:graphicFrame>
        <p:sp>
          <p:nvSpPr>
            <p:cNvPr id="14366" name="Line 29"/>
            <p:cNvSpPr>
              <a:spLocks noChangeShapeType="1"/>
            </p:cNvSpPr>
            <p:nvPr/>
          </p:nvSpPr>
          <p:spPr bwMode="auto">
            <a:xfrm flipV="1">
              <a:off x="4752" y="2634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48" name="Object 30"/>
            <p:cNvGraphicFramePr>
              <a:graphicFrameLocks noChangeAspect="1"/>
            </p:cNvGraphicFramePr>
            <p:nvPr/>
          </p:nvGraphicFramePr>
          <p:xfrm>
            <a:off x="4727" y="3717"/>
            <a:ext cx="59" cy="102"/>
          </p:xfrm>
          <a:graphic>
            <a:graphicData uri="http://schemas.openxmlformats.org/presentationml/2006/ole">
              <p:oleObj spid="_x0000_s1005244" name="公式" r:id="rId15" imgW="177569" imgH="304404" progId="Equation.3">
                <p:embed/>
              </p:oleObj>
            </a:graphicData>
          </a:graphic>
        </p:graphicFrame>
        <p:graphicFrame>
          <p:nvGraphicFramePr>
            <p:cNvPr id="14349" name="Object 31"/>
            <p:cNvGraphicFramePr>
              <a:graphicFrameLocks noChangeAspect="1"/>
            </p:cNvGraphicFramePr>
            <p:nvPr/>
          </p:nvGraphicFramePr>
          <p:xfrm>
            <a:off x="5026" y="3720"/>
            <a:ext cx="72" cy="102"/>
          </p:xfrm>
          <a:graphic>
            <a:graphicData uri="http://schemas.openxmlformats.org/presentationml/2006/ole">
              <p:oleObj spid="_x0000_s1005245" name="公式" r:id="rId16" imgW="215713" imgH="304536" progId="Equation.3">
                <p:embed/>
              </p:oleObj>
            </a:graphicData>
          </a:graphic>
        </p:graphicFrame>
      </p:grp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684213" y="5661025"/>
            <a:ext cx="7416800" cy="519113"/>
          </a:xfrm>
          <a:prstGeom prst="rect">
            <a:avLst/>
          </a:prstGeom>
          <a:solidFill>
            <a:srgbClr val="FFFF99"/>
          </a:solidFill>
          <a:ln w="9525">
            <a:solidFill>
              <a:srgbClr val="9900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33FF"/>
                </a:solidFill>
                <a:ea typeface="黑体" pitchFamily="2" charset="-122"/>
              </a:rPr>
              <a:t>注记：定积分的被积函数可以有第一类间断点</a:t>
            </a:r>
          </a:p>
        </p:txBody>
      </p:sp>
    </p:spTree>
    <p:extLst>
      <p:ext uri="{BB962C8B-B14F-4D97-AF65-F5344CB8AC3E}">
        <p14:creationId xmlns:p14="http://schemas.microsoft.com/office/powerpoint/2010/main" xmlns="" val="77728345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8436" grpId="0" autoUpdateAnimBg="0"/>
      <p:bldP spid="18443" grpId="0" autoUpdateAnimBg="0"/>
      <p:bldP spid="18444" grpId="0" autoUpdateAnimBg="0"/>
      <p:bldP spid="31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1" name="Text Box 2"/>
          <p:cNvSpPr txBox="1">
            <a:spLocks noChangeArrowheads="1"/>
          </p:cNvSpPr>
          <p:nvPr/>
        </p:nvSpPr>
        <p:spPr bwMode="auto">
          <a:xfrm>
            <a:off x="762000" y="40005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练习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800" b="1" dirty="0">
                <a:latin typeface="宋体" charset="-122"/>
              </a:rPr>
              <a:t>求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838200" y="131445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解</a:t>
            </a: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2286000" y="228600"/>
          <a:ext cx="1530350" cy="919163"/>
        </p:xfrm>
        <a:graphic>
          <a:graphicData uri="http://schemas.openxmlformats.org/presentationml/2006/ole">
            <p:oleObj spid="_x0000_s1007329" name="公式" r:id="rId3" imgW="736280" imgH="444307" progId="Equation.3">
              <p:embed/>
            </p:oleObj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752600" y="1071563"/>
          <a:ext cx="4068763" cy="1006475"/>
        </p:xfrm>
        <a:graphic>
          <a:graphicData uri="http://schemas.openxmlformats.org/presentationml/2006/ole">
            <p:oleObj spid="_x0000_s1007330" name="文档" r:id="rId4" imgW="4072128" imgH="1005840" progId="Word.Document.8">
              <p:embed/>
            </p:oleObj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1676400" y="1985963"/>
          <a:ext cx="1295400" cy="836612"/>
        </p:xfrm>
        <a:graphic>
          <a:graphicData uri="http://schemas.openxmlformats.org/presentationml/2006/ole">
            <p:oleObj spid="_x0000_s1007331" name="公式" r:id="rId5" imgW="685502" imgH="444307" progId="Equation.3">
              <p:embed/>
            </p:oleObj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2978150" y="2084388"/>
          <a:ext cx="1670050" cy="587375"/>
        </p:xfrm>
        <a:graphic>
          <a:graphicData uri="http://schemas.openxmlformats.org/presentationml/2006/ole">
            <p:oleObj spid="_x0000_s1007332" name="公式" r:id="rId6" imgW="939392" imgH="330057" progId="Equation.3">
              <p:embed/>
            </p:oleObj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4692650" y="2168525"/>
          <a:ext cx="641350" cy="427038"/>
        </p:xfrm>
        <a:graphic>
          <a:graphicData uri="http://schemas.openxmlformats.org/presentationml/2006/ole">
            <p:oleObj spid="_x0000_s1007333" name="公式" r:id="rId7" imgW="304536" imgH="203024" progId="Equation.3">
              <p:embed/>
            </p:oleObj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889000" y="2990850"/>
          <a:ext cx="7602538" cy="941388"/>
        </p:xfrm>
        <a:graphic>
          <a:graphicData uri="http://schemas.openxmlformats.org/presentationml/2006/ole">
            <p:oleObj spid="_x0000_s1007334" name="文档" r:id="rId8" imgW="7500065" imgH="934540" progId="Word.Document.8">
              <p:embed/>
            </p:oleObj>
          </a:graphicData>
        </a:graphic>
      </p:graphicFrame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838200" y="411956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解  </a:t>
            </a:r>
            <a:r>
              <a:rPr lang="zh-CN" altLang="en-US" sz="2800" b="1" dirty="0">
                <a:latin typeface="宋体" charset="-122"/>
              </a:rPr>
              <a:t>面积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5664200" y="3987800"/>
            <a:ext cx="2413000" cy="1160463"/>
            <a:chOff x="3568" y="2797"/>
            <a:chExt cx="1520" cy="731"/>
          </a:xfrm>
        </p:grpSpPr>
        <p:graphicFrame>
          <p:nvGraphicFramePr>
            <p:cNvPr id="16396" name="Object 19"/>
            <p:cNvGraphicFramePr>
              <a:graphicFrameLocks noChangeAspect="1"/>
            </p:cNvGraphicFramePr>
            <p:nvPr/>
          </p:nvGraphicFramePr>
          <p:xfrm>
            <a:off x="3708" y="3033"/>
            <a:ext cx="983" cy="359"/>
          </p:xfrm>
          <a:graphic>
            <a:graphicData uri="http://schemas.openxmlformats.org/presentationml/2006/ole">
              <p:oleObj spid="_x0000_s1007335" name="BMP 图象" r:id="rId9" imgW="1371429" imgH="361809" progId="PBrush">
                <p:embed/>
              </p:oleObj>
            </a:graphicData>
          </a:graphic>
        </p:graphicFrame>
        <p:sp>
          <p:nvSpPr>
            <p:cNvPr id="16406" name="Line 13"/>
            <p:cNvSpPr>
              <a:spLocks noChangeShapeType="1"/>
            </p:cNvSpPr>
            <p:nvPr/>
          </p:nvSpPr>
          <p:spPr bwMode="auto">
            <a:xfrm>
              <a:off x="3570" y="3388"/>
              <a:ext cx="15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7" name="Line 14"/>
            <p:cNvSpPr>
              <a:spLocks noChangeShapeType="1"/>
            </p:cNvSpPr>
            <p:nvPr/>
          </p:nvSpPr>
          <p:spPr bwMode="auto">
            <a:xfrm flipV="1">
              <a:off x="3717" y="2797"/>
              <a:ext cx="0" cy="6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7" name="Object 15"/>
            <p:cNvGraphicFramePr>
              <a:graphicFrameLocks noChangeAspect="1"/>
            </p:cNvGraphicFramePr>
            <p:nvPr/>
          </p:nvGraphicFramePr>
          <p:xfrm>
            <a:off x="4960" y="3456"/>
            <a:ext cx="128" cy="72"/>
          </p:xfrm>
          <a:graphic>
            <a:graphicData uri="http://schemas.openxmlformats.org/presentationml/2006/ole">
              <p:oleObj spid="_x0000_s1007336" name="公式" r:id="rId10" imgW="266469" imgH="253780" progId="Equation.3">
                <p:embed/>
              </p:oleObj>
            </a:graphicData>
          </a:graphic>
        </p:graphicFrame>
        <p:graphicFrame>
          <p:nvGraphicFramePr>
            <p:cNvPr id="16398" name="Object 16"/>
            <p:cNvGraphicFramePr>
              <a:graphicFrameLocks noChangeAspect="1"/>
            </p:cNvGraphicFramePr>
            <p:nvPr/>
          </p:nvGraphicFramePr>
          <p:xfrm>
            <a:off x="3568" y="2833"/>
            <a:ext cx="128" cy="95"/>
          </p:xfrm>
          <a:graphic>
            <a:graphicData uri="http://schemas.openxmlformats.org/presentationml/2006/ole">
              <p:oleObj spid="_x0000_s1007337" name="公式" r:id="rId11" imgW="266584" imgH="330057" progId="Equation.3">
                <p:embed/>
              </p:oleObj>
            </a:graphicData>
          </a:graphic>
        </p:graphicFrame>
        <p:graphicFrame>
          <p:nvGraphicFramePr>
            <p:cNvPr id="16399" name="Object 17"/>
            <p:cNvGraphicFramePr>
              <a:graphicFrameLocks noChangeAspect="1"/>
            </p:cNvGraphicFramePr>
            <p:nvPr/>
          </p:nvGraphicFramePr>
          <p:xfrm>
            <a:off x="3585" y="3400"/>
            <a:ext cx="121" cy="80"/>
          </p:xfrm>
          <a:graphic>
            <a:graphicData uri="http://schemas.openxmlformats.org/presentationml/2006/ole">
              <p:oleObj spid="_x0000_s1007338" name="公式" r:id="rId12" imgW="228501" imgH="253890" progId="Equation.3">
                <p:embed/>
              </p:oleObj>
            </a:graphicData>
          </a:graphic>
        </p:graphicFrame>
        <p:graphicFrame>
          <p:nvGraphicFramePr>
            <p:cNvPr id="16400" name="Object 20"/>
            <p:cNvGraphicFramePr>
              <a:graphicFrameLocks noChangeAspect="1"/>
            </p:cNvGraphicFramePr>
            <p:nvPr/>
          </p:nvGraphicFramePr>
          <p:xfrm>
            <a:off x="4590" y="3408"/>
            <a:ext cx="109" cy="96"/>
          </p:xfrm>
          <a:graphic>
            <a:graphicData uri="http://schemas.openxmlformats.org/presentationml/2006/ole">
              <p:oleObj spid="_x0000_s1007339" name="公式" r:id="rId13" imgW="279279" imgH="241195" progId="Equation.3">
                <p:embed/>
              </p:oleObj>
            </a:graphicData>
          </a:graphic>
        </p:graphicFrame>
      </p:grpSp>
      <p:graphicFrame>
        <p:nvGraphicFramePr>
          <p:cNvPr id="23574" name="Object 22"/>
          <p:cNvGraphicFramePr>
            <a:graphicFrameLocks noChangeAspect="1"/>
          </p:cNvGraphicFramePr>
          <p:nvPr/>
        </p:nvGraphicFramePr>
        <p:xfrm>
          <a:off x="2533650" y="4062413"/>
          <a:ext cx="2070100" cy="698500"/>
        </p:xfrm>
        <a:graphic>
          <a:graphicData uri="http://schemas.openxmlformats.org/presentationml/2006/ole">
            <p:oleObj spid="_x0000_s1007340" name="公式" r:id="rId14" imgW="2070100" imgH="698500" progId="Equation.3">
              <p:embed/>
            </p:oleObj>
          </a:graphicData>
        </a:graphic>
      </p:graphicFrame>
      <p:graphicFrame>
        <p:nvGraphicFramePr>
          <p:cNvPr id="23575" name="Object 23"/>
          <p:cNvGraphicFramePr>
            <a:graphicFrameLocks noChangeAspect="1"/>
          </p:cNvGraphicFramePr>
          <p:nvPr/>
        </p:nvGraphicFramePr>
        <p:xfrm>
          <a:off x="2882900" y="5038725"/>
          <a:ext cx="1651000" cy="520700"/>
        </p:xfrm>
        <a:graphic>
          <a:graphicData uri="http://schemas.openxmlformats.org/presentationml/2006/ole">
            <p:oleObj spid="_x0000_s1007341" name="公式" r:id="rId15" imgW="1651000" imgH="520700" progId="Equation.3">
              <p:embed/>
            </p:oleObj>
          </a:graphicData>
        </a:graphic>
      </p:graphicFrame>
      <p:graphicFrame>
        <p:nvGraphicFramePr>
          <p:cNvPr id="23576" name="Object 24"/>
          <p:cNvGraphicFramePr>
            <a:graphicFrameLocks noChangeAspect="1"/>
          </p:cNvGraphicFramePr>
          <p:nvPr/>
        </p:nvGraphicFramePr>
        <p:xfrm>
          <a:off x="4649788" y="5151438"/>
          <a:ext cx="620712" cy="330200"/>
        </p:xfrm>
        <a:graphic>
          <a:graphicData uri="http://schemas.openxmlformats.org/presentationml/2006/ole">
            <p:oleObj spid="_x0000_s1007342" name="公式" r:id="rId16" imgW="622030" imgH="330057" progId="Equation.3">
              <p:embed/>
            </p:oleObj>
          </a:graphicData>
        </a:graphic>
      </p:graphicFrame>
      <p:graphicFrame>
        <p:nvGraphicFramePr>
          <p:cNvPr id="23586" name="Object 34"/>
          <p:cNvGraphicFramePr>
            <a:graphicFrameLocks noChangeAspect="1"/>
          </p:cNvGraphicFramePr>
          <p:nvPr/>
        </p:nvGraphicFramePr>
        <p:xfrm>
          <a:off x="2895600" y="2182813"/>
          <a:ext cx="481013" cy="488950"/>
        </p:xfrm>
        <a:graphic>
          <a:graphicData uri="http://schemas.openxmlformats.org/presentationml/2006/ole">
            <p:oleObj spid="_x0000_s1007343" name="公式" r:id="rId17" imgW="142997" imgH="143021" progId="Equation.3">
              <p:embed/>
            </p:oleObj>
          </a:graphicData>
        </a:graphic>
      </p:graphicFrame>
      <p:sp>
        <p:nvSpPr>
          <p:cNvPr id="23587" name="Text Box 35"/>
          <p:cNvSpPr txBox="1">
            <a:spLocks noChangeArrowheads="1"/>
          </p:cNvSpPr>
          <p:nvPr/>
        </p:nvSpPr>
        <p:spPr bwMode="auto">
          <a:xfrm>
            <a:off x="611188" y="2924175"/>
            <a:ext cx="865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      </a:t>
            </a:r>
            <a:endParaRPr lang="en-US" altLang="zh-CN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869049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utoUpdateAnimBg="0"/>
      <p:bldP spid="23563" grpId="0" autoUpdateAnimBg="0"/>
      <p:bldP spid="2358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2771775" y="476250"/>
          <a:ext cx="5276850" cy="855663"/>
        </p:xfrm>
        <a:graphic>
          <a:graphicData uri="http://schemas.openxmlformats.org/presentationml/2006/ole">
            <p:oleObj spid="_x0000_s1007765" name="公式" r:id="rId3" imgW="5638800" imgH="914400" progId="Equation.3">
              <p:embed/>
            </p:oleObj>
          </a:graphicData>
        </a:graphic>
      </p:graphicFrame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611188" y="620713"/>
            <a:ext cx="25098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6  </a:t>
            </a:r>
            <a:r>
              <a:rPr lang="zh-CN" altLang="en-US" sz="2800" b="1" dirty="0">
                <a:latin typeface="宋体" charset="-122"/>
              </a:rPr>
              <a:t>求极限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  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625475" y="1541463"/>
            <a:ext cx="1354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1281113" y="1533525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原式</a:t>
            </a:r>
          </a:p>
        </p:txBody>
      </p:sp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2255838" y="1412875"/>
          <a:ext cx="2603500" cy="838200"/>
        </p:xfrm>
        <a:graphic>
          <a:graphicData uri="http://schemas.openxmlformats.org/presentationml/2006/ole">
            <p:oleObj spid="_x0000_s1007766" name="公式" r:id="rId4" imgW="2603500" imgH="838200" progId="Equation.3">
              <p:embed/>
            </p:oleObj>
          </a:graphicData>
        </a:graphic>
      </p:graphicFrame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654050" y="27320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800" b="1" dirty="0">
                <a:solidFill>
                  <a:srgbClr val="0000FF"/>
                </a:solidFill>
                <a:latin typeface="宋体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</p:txBody>
      </p:sp>
      <p:graphicFrame>
        <p:nvGraphicFramePr>
          <p:cNvPr id="57355" name="Object 11"/>
          <p:cNvGraphicFramePr>
            <a:graphicFrameLocks noChangeAspect="1"/>
          </p:cNvGraphicFramePr>
          <p:nvPr/>
        </p:nvGraphicFramePr>
        <p:xfrm>
          <a:off x="2455863" y="2565400"/>
          <a:ext cx="4348162" cy="795338"/>
        </p:xfrm>
        <a:graphic>
          <a:graphicData uri="http://schemas.openxmlformats.org/presentationml/2006/ole">
            <p:oleObj spid="_x0000_s1007767" name="公式" r:id="rId5" imgW="4559300" imgH="838200" progId="Equation.3">
              <p:embed/>
            </p:oleObj>
          </a:graphicData>
        </a:graphic>
      </p:graphicFrame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684213" y="3557588"/>
            <a:ext cx="5256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解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  见教材 </a:t>
            </a:r>
            <a:r>
              <a:rPr lang="en-US" altLang="zh-CN" sz="2800" b="1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P299: </a:t>
            </a:r>
            <a:r>
              <a:rPr lang="zh-CN" altLang="en-US" sz="2800" b="1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7.3.5</a:t>
            </a:r>
            <a:endParaRPr lang="en-US" altLang="zh-CN" sz="2800" b="1" dirty="0">
              <a:solidFill>
                <a:srgbClr val="99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730088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1" grpId="0" autoUpdateAnimBg="0"/>
      <p:bldP spid="57352" grpId="0" autoUpdateAnimBg="0"/>
      <p:bldP spid="57354" grpId="0"/>
      <p:bldP spid="573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50789089"/>
              </p:ext>
            </p:extLst>
          </p:nvPr>
        </p:nvGraphicFramePr>
        <p:xfrm>
          <a:off x="693738" y="1560513"/>
          <a:ext cx="6967537" cy="1435100"/>
        </p:xfrm>
        <a:graphic>
          <a:graphicData uri="http://schemas.openxmlformats.org/presentationml/2006/ole">
            <p:oleObj spid="_x0000_s1088699" name="Document" r:id="rId3" imgW="7138598" imgH="1477200" progId="Word.Document.8">
              <p:embed/>
            </p:oleObj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920082" y="2803528"/>
            <a:ext cx="3790950" cy="523876"/>
            <a:chOff x="2112" y="1977"/>
            <a:chExt cx="2388" cy="330"/>
          </a:xfrm>
        </p:grpSpPr>
        <p:sp>
          <p:nvSpPr>
            <p:cNvPr id="17419" name="Rectangle 4"/>
            <p:cNvSpPr>
              <a:spLocks noChangeArrowheads="1"/>
            </p:cNvSpPr>
            <p:nvPr/>
          </p:nvSpPr>
          <p:spPr bwMode="auto">
            <a:xfrm>
              <a:off x="2112" y="1977"/>
              <a:ext cx="238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9900FF"/>
                  </a:solidFill>
                  <a:ea typeface="黑体" pitchFamily="2" charset="-122"/>
                </a:rPr>
                <a:t>定积分的分部积分公式</a:t>
              </a:r>
            </a:p>
          </p:txBody>
        </p:sp>
        <p:sp>
          <p:nvSpPr>
            <p:cNvPr id="17420" name="Line 5"/>
            <p:cNvSpPr>
              <a:spLocks noChangeShapeType="1"/>
            </p:cNvSpPr>
            <p:nvPr/>
          </p:nvSpPr>
          <p:spPr bwMode="auto">
            <a:xfrm>
              <a:off x="2208" y="2016"/>
              <a:ext cx="2160" cy="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9900FF"/>
                </a:solidFill>
              </a:endParaRPr>
            </a:p>
          </p:txBody>
        </p:sp>
      </p:grp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685800" y="34671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ea typeface="黑体" pitchFamily="2" charset="-122"/>
              </a:rPr>
              <a:t>证</a:t>
            </a:r>
            <a:endParaRPr lang="zh-CN" altLang="en-US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1936750" y="3403600"/>
          <a:ext cx="2489200" cy="571500"/>
        </p:xfrm>
        <a:graphic>
          <a:graphicData uri="http://schemas.openxmlformats.org/presentationml/2006/ole">
            <p:oleObj spid="_x0000_s1088700" name="公式" r:id="rId4" imgW="2489200" imgH="571500" progId="Equation.3">
              <p:embed/>
            </p:oleObj>
          </a:graphicData>
        </a:graphic>
      </p:graphicFrame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4864100" y="3308350"/>
          <a:ext cx="2743200" cy="787400"/>
        </p:xfrm>
        <a:graphic>
          <a:graphicData uri="http://schemas.openxmlformats.org/presentationml/2006/ole">
            <p:oleObj spid="_x0000_s1088701" name="公式" r:id="rId5" imgW="2743200" imgH="787400" progId="Equation.3">
              <p:embed/>
            </p:oleObj>
          </a:graphicData>
        </a:graphic>
      </p:graphicFrame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1981200" y="4184650"/>
          <a:ext cx="4311650" cy="836613"/>
        </p:xfrm>
        <a:graphic>
          <a:graphicData uri="http://schemas.openxmlformats.org/presentationml/2006/ole">
            <p:oleObj spid="_x0000_s1088702" name="Equation" r:id="rId6" imgW="1701800" imgH="330200" progId="Equation.3">
              <p:embed/>
            </p:oleObj>
          </a:graphicData>
        </a:graphic>
      </p:graphicFrame>
      <p:graphicFrame>
        <p:nvGraphicFramePr>
          <p:cNvPr id="57354" name="Object 10"/>
          <p:cNvGraphicFramePr>
            <a:graphicFrameLocks noChangeAspect="1"/>
          </p:cNvGraphicFramePr>
          <p:nvPr/>
        </p:nvGraphicFramePr>
        <p:xfrm>
          <a:off x="1778000" y="5072063"/>
          <a:ext cx="3657600" cy="787400"/>
        </p:xfrm>
        <a:graphic>
          <a:graphicData uri="http://schemas.openxmlformats.org/presentationml/2006/ole">
            <p:oleObj spid="_x0000_s1088703" name="公式" r:id="rId7" imgW="3657600" imgH="787400" progId="Equation.3">
              <p:embed/>
            </p:oleObj>
          </a:graphicData>
        </a:graphic>
      </p:graphicFrame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609600" y="981075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回忆不定积分的分部积分公式</a:t>
            </a:r>
          </a:p>
        </p:txBody>
      </p:sp>
      <p:sp>
        <p:nvSpPr>
          <p:cNvPr id="14" name="Rectangle 1029"/>
          <p:cNvSpPr>
            <a:spLocks noChangeArrowheads="1"/>
          </p:cNvSpPr>
          <p:nvPr/>
        </p:nvSpPr>
        <p:spPr bwMode="auto">
          <a:xfrm>
            <a:off x="407640" y="188640"/>
            <a:ext cx="5820544" cy="710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三、分部积分公式</a:t>
            </a:r>
            <a:endParaRPr lang="zh-CN" altLang="en-US" sz="32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353539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 autoUpdateAnimBg="0"/>
      <p:bldP spid="5735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7" name="Text Box 2"/>
          <p:cNvSpPr txBox="1">
            <a:spLocks noChangeArrowheads="1"/>
          </p:cNvSpPr>
          <p:nvPr/>
        </p:nvSpPr>
        <p:spPr bwMode="auto">
          <a:xfrm>
            <a:off x="838200" y="54451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    </a:t>
            </a:r>
            <a:r>
              <a:rPr lang="zh-CN" altLang="en-US" sz="2800" b="1" dirty="0"/>
              <a:t>计算</a:t>
            </a: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2590800" y="304800"/>
          <a:ext cx="2432050" cy="979488"/>
        </p:xfrm>
        <a:graphic>
          <a:graphicData uri="http://schemas.openxmlformats.org/presentationml/2006/ole">
            <p:oleObj spid="_x0000_s1090019" name="Equation" r:id="rId3" imgW="914400" imgH="368300" progId="Equation.3">
              <p:embed/>
            </p:oleObj>
          </a:graphicData>
        </a:graphic>
      </p:graphicFrame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838200" y="123031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1676400" y="126523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令</a:t>
            </a:r>
          </a:p>
        </p:txBody>
      </p:sp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2389188" y="1341438"/>
          <a:ext cx="1993900" cy="392112"/>
        </p:xfrm>
        <a:graphic>
          <a:graphicData uri="http://schemas.openxmlformats.org/presentationml/2006/ole">
            <p:oleObj spid="_x0000_s1090020" name="公式" r:id="rId4" imgW="1993900" imgH="393700" progId="Equation.3">
              <p:embed/>
            </p:oleObj>
          </a:graphicData>
        </a:graphic>
      </p:graphicFrame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4781550" y="1352550"/>
          <a:ext cx="1282700" cy="392113"/>
        </p:xfrm>
        <a:graphic>
          <a:graphicData uri="http://schemas.openxmlformats.org/presentationml/2006/ole">
            <p:oleObj spid="_x0000_s1090021" name="公式" r:id="rId5" imgW="1282700" imgH="393700" progId="Equation.3">
              <p:embed/>
            </p:oleObj>
          </a:graphicData>
        </a:graphic>
      </p:graphicFrame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2465388" y="1849438"/>
          <a:ext cx="2146300" cy="939800"/>
        </p:xfrm>
        <a:graphic>
          <a:graphicData uri="http://schemas.openxmlformats.org/presentationml/2006/ole">
            <p:oleObj spid="_x0000_s1090022" name="公式" r:id="rId6" imgW="2146300" imgH="939800" progId="Equation.3">
              <p:embed/>
            </p:oleObj>
          </a:graphicData>
        </a:graphic>
      </p:graphicFrame>
      <p:graphicFrame>
        <p:nvGraphicFramePr>
          <p:cNvPr id="58377" name="Object 9"/>
          <p:cNvGraphicFramePr>
            <a:graphicFrameLocks noChangeAspect="1"/>
          </p:cNvGraphicFramePr>
          <p:nvPr/>
        </p:nvGraphicFramePr>
        <p:xfrm>
          <a:off x="5054600" y="2174875"/>
          <a:ext cx="939800" cy="315913"/>
        </p:xfrm>
        <a:graphic>
          <a:graphicData uri="http://schemas.openxmlformats.org/presentationml/2006/ole">
            <p:oleObj spid="_x0000_s1090023" name="公式" r:id="rId7" imgW="939392" imgH="317362" progId="Equation.3">
              <p:embed/>
            </p:oleObj>
          </a:graphicData>
        </a:graphic>
      </p:graphicFrame>
      <p:graphicFrame>
        <p:nvGraphicFramePr>
          <p:cNvPr id="58378" name="Object 10"/>
          <p:cNvGraphicFramePr>
            <a:graphicFrameLocks noChangeAspect="1"/>
          </p:cNvGraphicFramePr>
          <p:nvPr/>
        </p:nvGraphicFramePr>
        <p:xfrm>
          <a:off x="3302000" y="2916238"/>
          <a:ext cx="2260600" cy="596900"/>
        </p:xfrm>
        <a:graphic>
          <a:graphicData uri="http://schemas.openxmlformats.org/presentationml/2006/ole">
            <p:oleObj spid="_x0000_s1090024" name="公式" r:id="rId8" imgW="2260600" imgH="596900" progId="Equation.3">
              <p:embed/>
            </p:oleObj>
          </a:graphicData>
        </a:graphic>
      </p:graphicFrame>
      <p:graphicFrame>
        <p:nvGraphicFramePr>
          <p:cNvPr id="58379" name="Object 11"/>
          <p:cNvGraphicFramePr>
            <a:graphicFrameLocks noChangeAspect="1"/>
          </p:cNvGraphicFramePr>
          <p:nvPr/>
        </p:nvGraphicFramePr>
        <p:xfrm>
          <a:off x="5715000" y="2757488"/>
          <a:ext cx="1828800" cy="985837"/>
        </p:xfrm>
        <a:graphic>
          <a:graphicData uri="http://schemas.openxmlformats.org/presentationml/2006/ole">
            <p:oleObj spid="_x0000_s1090025" name="Equation" r:id="rId9" imgW="825142" imgH="444307" progId="Equation.3">
              <p:embed/>
            </p:oleObj>
          </a:graphicData>
        </a:graphic>
      </p:graphicFrame>
      <p:graphicFrame>
        <p:nvGraphicFramePr>
          <p:cNvPr id="58380" name="Object 12"/>
          <p:cNvGraphicFramePr>
            <a:graphicFrameLocks noChangeAspect="1"/>
          </p:cNvGraphicFramePr>
          <p:nvPr/>
        </p:nvGraphicFramePr>
        <p:xfrm>
          <a:off x="1263650" y="3763963"/>
          <a:ext cx="939800" cy="838200"/>
        </p:xfrm>
        <a:graphic>
          <a:graphicData uri="http://schemas.openxmlformats.org/presentationml/2006/ole">
            <p:oleObj spid="_x0000_s1090026" name="公式" r:id="rId10" imgW="939800" imgH="838200" progId="Equation.3">
              <p:embed/>
            </p:oleObj>
          </a:graphicData>
        </a:graphic>
      </p:graphicFrame>
      <p:graphicFrame>
        <p:nvGraphicFramePr>
          <p:cNvPr id="58381" name="Object 13"/>
          <p:cNvGraphicFramePr>
            <a:graphicFrameLocks noChangeAspect="1"/>
          </p:cNvGraphicFramePr>
          <p:nvPr/>
        </p:nvGraphicFramePr>
        <p:xfrm>
          <a:off x="2362200" y="3736975"/>
          <a:ext cx="3479800" cy="939800"/>
        </p:xfrm>
        <a:graphic>
          <a:graphicData uri="http://schemas.openxmlformats.org/presentationml/2006/ole">
            <p:oleObj spid="_x0000_s1090027" name="公式" r:id="rId11" imgW="3479800" imgH="939800" progId="Equation.3">
              <p:embed/>
            </p:oleObj>
          </a:graphicData>
        </a:graphic>
      </p:graphicFrame>
      <p:graphicFrame>
        <p:nvGraphicFramePr>
          <p:cNvPr id="58382" name="Object 14"/>
          <p:cNvGraphicFramePr>
            <a:graphicFrameLocks noChangeAspect="1"/>
          </p:cNvGraphicFramePr>
          <p:nvPr/>
        </p:nvGraphicFramePr>
        <p:xfrm>
          <a:off x="1262063" y="4821238"/>
          <a:ext cx="685800" cy="838200"/>
        </p:xfrm>
        <a:graphic>
          <a:graphicData uri="http://schemas.openxmlformats.org/presentationml/2006/ole">
            <p:oleObj spid="_x0000_s1090028" name="公式" r:id="rId12" imgW="685800" imgH="838200" progId="Equation.3">
              <p:embed/>
            </p:oleObj>
          </a:graphicData>
        </a:graphic>
      </p:graphicFrame>
      <p:graphicFrame>
        <p:nvGraphicFramePr>
          <p:cNvPr id="58383" name="Object 15"/>
          <p:cNvGraphicFramePr>
            <a:graphicFrameLocks noChangeAspect="1"/>
          </p:cNvGraphicFramePr>
          <p:nvPr/>
        </p:nvGraphicFramePr>
        <p:xfrm>
          <a:off x="2057400" y="4875213"/>
          <a:ext cx="1714500" cy="660400"/>
        </p:xfrm>
        <a:graphic>
          <a:graphicData uri="http://schemas.openxmlformats.org/presentationml/2006/ole">
            <p:oleObj spid="_x0000_s1090029" name="公式" r:id="rId13" imgW="1714500" imgH="660400" progId="Equation.3">
              <p:embed/>
            </p:oleObj>
          </a:graphicData>
        </a:graphic>
      </p:graphicFrame>
      <p:graphicFrame>
        <p:nvGraphicFramePr>
          <p:cNvPr id="58384" name="Object 16"/>
          <p:cNvGraphicFramePr>
            <a:graphicFrameLocks noChangeAspect="1"/>
          </p:cNvGraphicFramePr>
          <p:nvPr/>
        </p:nvGraphicFramePr>
        <p:xfrm>
          <a:off x="4038600" y="4802188"/>
          <a:ext cx="2070100" cy="850900"/>
        </p:xfrm>
        <a:graphic>
          <a:graphicData uri="http://schemas.openxmlformats.org/presentationml/2006/ole">
            <p:oleObj spid="_x0000_s1090030" name="公式" r:id="rId14" imgW="2070100" imgH="850900" progId="Equation.3">
              <p:embed/>
            </p:oleObj>
          </a:graphicData>
        </a:graphic>
      </p:graphicFrame>
      <p:sp>
        <p:nvSpPr>
          <p:cNvPr id="58385" name="Rectangle 17"/>
          <p:cNvSpPr>
            <a:spLocks noChangeArrowheads="1"/>
          </p:cNvSpPr>
          <p:nvPr/>
        </p:nvSpPr>
        <p:spPr bwMode="auto">
          <a:xfrm>
            <a:off x="1752600" y="1985963"/>
            <a:ext cx="542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则</a:t>
            </a:r>
          </a:p>
        </p:txBody>
      </p:sp>
      <p:graphicFrame>
        <p:nvGraphicFramePr>
          <p:cNvPr id="58386" name="Object 18"/>
          <p:cNvGraphicFramePr>
            <a:graphicFrameLocks noChangeAspect="1"/>
          </p:cNvGraphicFramePr>
          <p:nvPr/>
        </p:nvGraphicFramePr>
        <p:xfrm>
          <a:off x="947738" y="2678113"/>
          <a:ext cx="2363787" cy="979487"/>
        </p:xfrm>
        <a:graphic>
          <a:graphicData uri="http://schemas.openxmlformats.org/presentationml/2006/ole">
            <p:oleObj spid="_x0000_s1090031" name="Equation" r:id="rId15" imgW="889000" imgH="3683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1018602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utoUpdateAnimBg="0"/>
      <p:bldP spid="58373" grpId="0" autoUpdateAnimBg="0"/>
      <p:bldP spid="5838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914400" y="18430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9458" name="Object 3"/>
          <p:cNvGraphicFramePr>
            <a:graphicFrameLocks noChangeAspect="1"/>
          </p:cNvGraphicFramePr>
          <p:nvPr/>
        </p:nvGraphicFramePr>
        <p:xfrm>
          <a:off x="2673350" y="711200"/>
          <a:ext cx="1866900" cy="838200"/>
        </p:xfrm>
        <a:graphic>
          <a:graphicData uri="http://schemas.openxmlformats.org/presentationml/2006/ole">
            <p:oleObj spid="_x0000_s1090895" name="公式" r:id="rId3" imgW="1866900" imgH="838200" progId="Equation.3">
              <p:embed/>
            </p:oleObj>
          </a:graphicData>
        </a:graphic>
      </p:graphicFrame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1778000" y="1874838"/>
          <a:ext cx="3479800" cy="481012"/>
        </p:xfrm>
        <a:graphic>
          <a:graphicData uri="http://schemas.openxmlformats.org/presentationml/2006/ole">
            <p:oleObj spid="_x0000_s1090896" name="公式" r:id="rId4" imgW="3479800" imgH="482600" progId="Equation.3">
              <p:embed/>
            </p:oleObj>
          </a:graphicData>
        </a:graphic>
      </p:graphicFrame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1676400" y="2616200"/>
          <a:ext cx="2070100" cy="838200"/>
        </p:xfrm>
        <a:graphic>
          <a:graphicData uri="http://schemas.openxmlformats.org/presentationml/2006/ole">
            <p:oleObj spid="_x0000_s1090897" name="公式" r:id="rId5" imgW="2070100" imgH="838200" progId="Equation.3">
              <p:embed/>
            </p:oleObj>
          </a:graphicData>
        </a:graphic>
      </p:graphicFrame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3848100" y="2622550"/>
          <a:ext cx="1790700" cy="850900"/>
        </p:xfrm>
        <a:graphic>
          <a:graphicData uri="http://schemas.openxmlformats.org/presentationml/2006/ole">
            <p:oleObj spid="_x0000_s1090898" name="公式" r:id="rId6" imgW="1790700" imgH="850900" progId="Equation.3">
              <p:embed/>
            </p:oleObj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5740400" y="2641600"/>
          <a:ext cx="2159000" cy="838200"/>
        </p:xfrm>
        <a:graphic>
          <a:graphicData uri="http://schemas.openxmlformats.org/presentationml/2006/ole">
            <p:oleObj spid="_x0000_s1090899" name="公式" r:id="rId7" imgW="2159000" imgH="838200" progId="Equation.3">
              <p:embed/>
            </p:oleObj>
          </a:graphicData>
        </a:graphic>
      </p:graphicFrame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1765300" y="3813175"/>
          <a:ext cx="1943100" cy="838200"/>
        </p:xfrm>
        <a:graphic>
          <a:graphicData uri="http://schemas.openxmlformats.org/presentationml/2006/ole">
            <p:oleObj spid="_x0000_s1090900" name="公式" r:id="rId8" imgW="1943100" imgH="838200" progId="Equation.3">
              <p:embed/>
            </p:oleObj>
          </a:graphicData>
        </a:graphic>
      </p:graphicFrame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3802063" y="3810000"/>
          <a:ext cx="2120900" cy="838200"/>
        </p:xfrm>
        <a:graphic>
          <a:graphicData uri="http://schemas.openxmlformats.org/presentationml/2006/ole">
            <p:oleObj spid="_x0000_s1090901" name="公式" r:id="rId9" imgW="2120900" imgH="838200" progId="Equation.3">
              <p:embed/>
            </p:oleObj>
          </a:graphicData>
        </a:graphic>
      </p:graphicFrame>
      <p:graphicFrame>
        <p:nvGraphicFramePr>
          <p:cNvPr id="59402" name="Object 10"/>
          <p:cNvGraphicFramePr>
            <a:graphicFrameLocks noChangeAspect="1"/>
          </p:cNvGraphicFramePr>
          <p:nvPr/>
        </p:nvGraphicFramePr>
        <p:xfrm>
          <a:off x="1828800" y="4803775"/>
          <a:ext cx="2527300" cy="838200"/>
        </p:xfrm>
        <a:graphic>
          <a:graphicData uri="http://schemas.openxmlformats.org/presentationml/2006/ole">
            <p:oleObj spid="_x0000_s1090902" name="公式" r:id="rId10" imgW="2527300" imgH="838200" progId="Equation.3">
              <p:embed/>
            </p:oleObj>
          </a:graphicData>
        </a:graphic>
      </p:graphicFrame>
      <p:graphicFrame>
        <p:nvGraphicFramePr>
          <p:cNvPr id="59403" name="Object 11"/>
          <p:cNvGraphicFramePr>
            <a:graphicFrameLocks noChangeAspect="1"/>
          </p:cNvGraphicFramePr>
          <p:nvPr/>
        </p:nvGraphicFramePr>
        <p:xfrm>
          <a:off x="4483100" y="4803775"/>
          <a:ext cx="1536700" cy="838200"/>
        </p:xfrm>
        <a:graphic>
          <a:graphicData uri="http://schemas.openxmlformats.org/presentationml/2006/ole">
            <p:oleObj spid="_x0000_s1090903" name="公式" r:id="rId11" imgW="1536700" imgH="838200" progId="Equation.3">
              <p:embed/>
            </p:oleObj>
          </a:graphicData>
        </a:graphic>
      </p:graphicFrame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838200" y="9144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8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    </a:t>
            </a:r>
            <a:r>
              <a:rPr lang="zh-CN" altLang="en-US" sz="2800" b="1" dirty="0"/>
              <a:t>计算</a:t>
            </a:r>
          </a:p>
        </p:txBody>
      </p:sp>
    </p:spTree>
    <p:extLst>
      <p:ext uri="{BB962C8B-B14F-4D97-AF65-F5344CB8AC3E}">
        <p14:creationId xmlns:p14="http://schemas.microsoft.com/office/powerpoint/2010/main" xmlns="" val="200823713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831776" y="908720"/>
            <a:ext cx="708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变速直线运动中位置函数与速度函数的联系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755576" y="3159795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变速直线运动中路程为</a:t>
            </a: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11678374"/>
              </p:ext>
            </p:extLst>
          </p:nvPr>
        </p:nvGraphicFramePr>
        <p:xfrm>
          <a:off x="4565576" y="3083595"/>
          <a:ext cx="1384300" cy="722312"/>
        </p:xfrm>
        <a:graphic>
          <a:graphicData uri="http://schemas.openxmlformats.org/presentationml/2006/ole">
            <p:oleObj spid="_x0000_s991479" name="公式" r:id="rId3" imgW="1384300" imgH="723900" progId="Equation.3">
              <p:embed/>
            </p:oleObj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69223622"/>
              </p:ext>
            </p:extLst>
          </p:nvPr>
        </p:nvGraphicFramePr>
        <p:xfrm>
          <a:off x="831776" y="1580232"/>
          <a:ext cx="7639050" cy="1485900"/>
        </p:xfrm>
        <a:graphic>
          <a:graphicData uri="http://schemas.openxmlformats.org/presentationml/2006/ole">
            <p:oleObj spid="_x0000_s991480" name="Document" r:id="rId4" imgW="7341293" imgH="1431499" progId="Word.Document.8">
              <p:embed/>
            </p:oleObj>
          </a:graphicData>
        </a:graphic>
      </p:graphicFrame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755576" y="3880520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另一方面这段路程可表示为</a:t>
            </a:r>
          </a:p>
        </p:txBody>
      </p:sp>
      <p:graphicFrame>
        <p:nvGraphicFramePr>
          <p:cNvPr id="92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40230815"/>
              </p:ext>
            </p:extLst>
          </p:nvPr>
        </p:nvGraphicFramePr>
        <p:xfrm>
          <a:off x="5251376" y="3956720"/>
          <a:ext cx="1930400" cy="457200"/>
        </p:xfrm>
        <a:graphic>
          <a:graphicData uri="http://schemas.openxmlformats.org/presentationml/2006/ole">
            <p:oleObj spid="_x0000_s991481" name="公式" r:id="rId5" imgW="1930400" imgH="457200" progId="Equation.3">
              <p:embed/>
            </p:oleObj>
          </a:graphicData>
        </a:graphic>
      </p:graphicFrame>
      <p:sp>
        <p:nvSpPr>
          <p:cNvPr id="1034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3568" y="389384"/>
            <a:ext cx="2289448" cy="80736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一、实例</a:t>
            </a:r>
          </a:p>
        </p:txBody>
      </p:sp>
      <p:graphicFrame>
        <p:nvGraphicFramePr>
          <p:cNvPr id="92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93537546"/>
              </p:ext>
            </p:extLst>
          </p:nvPr>
        </p:nvGraphicFramePr>
        <p:xfrm>
          <a:off x="914326" y="4552032"/>
          <a:ext cx="3835400" cy="749300"/>
        </p:xfrm>
        <a:graphic>
          <a:graphicData uri="http://schemas.openxmlformats.org/presentationml/2006/ole">
            <p:oleObj spid="_x0000_s991482" name="公式" r:id="rId6" imgW="3835400" imgH="749300" progId="Equation.3">
              <p:embed/>
            </p:oleObj>
          </a:graphicData>
        </a:graphic>
      </p:graphicFrame>
      <p:graphicFrame>
        <p:nvGraphicFramePr>
          <p:cNvPr id="923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42153120"/>
              </p:ext>
            </p:extLst>
          </p:nvPr>
        </p:nvGraphicFramePr>
        <p:xfrm>
          <a:off x="5054526" y="4704432"/>
          <a:ext cx="2559050" cy="484188"/>
        </p:xfrm>
        <a:graphic>
          <a:graphicData uri="http://schemas.openxmlformats.org/presentationml/2006/ole">
            <p:oleObj spid="_x0000_s991483" name="公式" r:id="rId7" imgW="2685953" imgH="447838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3476830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utoUpdateAnimBg="0"/>
      <p:bldP spid="9220" grpId="0" autoUpdateAnimBg="0"/>
      <p:bldP spid="922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0" y="3784600"/>
            <a:ext cx="2438400" cy="990600"/>
            <a:chOff x="2256" y="2688"/>
            <a:chExt cx="1584" cy="624"/>
          </a:xfrm>
        </p:grpSpPr>
        <p:sp>
          <p:nvSpPr>
            <p:cNvPr id="20495" name="Rectangle 3"/>
            <p:cNvSpPr>
              <a:spLocks noChangeArrowheads="1"/>
            </p:cNvSpPr>
            <p:nvPr/>
          </p:nvSpPr>
          <p:spPr bwMode="auto">
            <a:xfrm>
              <a:off x="2256" y="2688"/>
              <a:ext cx="1104" cy="624"/>
            </a:xfrm>
            <a:prstGeom prst="rect">
              <a:avLst/>
            </a:prstGeom>
            <a:solidFill>
              <a:srgbClr val="9BFFFF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6" name="Line 4"/>
            <p:cNvSpPr>
              <a:spLocks noChangeShapeType="1"/>
            </p:cNvSpPr>
            <p:nvPr/>
          </p:nvSpPr>
          <p:spPr bwMode="auto">
            <a:xfrm>
              <a:off x="3360" y="3190"/>
              <a:ext cx="480" cy="0"/>
            </a:xfrm>
            <a:prstGeom prst="line">
              <a:avLst/>
            </a:prstGeom>
            <a:noFill/>
            <a:ln w="539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457200" y="15128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20482" name="Object 6"/>
          <p:cNvGraphicFramePr>
            <a:graphicFrameLocks noChangeAspect="1"/>
          </p:cNvGraphicFramePr>
          <p:nvPr/>
        </p:nvGraphicFramePr>
        <p:xfrm>
          <a:off x="2298700" y="228600"/>
          <a:ext cx="2425700" cy="914400"/>
        </p:xfrm>
        <a:graphic>
          <a:graphicData uri="http://schemas.openxmlformats.org/presentationml/2006/ole">
            <p:oleObj spid="_x0000_s1091956" name="公式" r:id="rId3" imgW="2171700" imgH="914400" progId="Equation.3">
              <p:embed/>
            </p:oleObj>
          </a:graphicData>
        </a:graphic>
      </p:graphicFrame>
      <p:graphicFrame>
        <p:nvGraphicFramePr>
          <p:cNvPr id="60423" name="Object 7"/>
          <p:cNvGraphicFramePr>
            <a:graphicFrameLocks noChangeAspect="1"/>
          </p:cNvGraphicFramePr>
          <p:nvPr/>
        </p:nvGraphicFramePr>
        <p:xfrm>
          <a:off x="1308100" y="1371600"/>
          <a:ext cx="2197100" cy="965200"/>
        </p:xfrm>
        <a:graphic>
          <a:graphicData uri="http://schemas.openxmlformats.org/presentationml/2006/ole">
            <p:oleObj spid="_x0000_s1091957" name="公式" r:id="rId4" imgW="2197100" imgH="965200" progId="Equation.3">
              <p:embed/>
            </p:oleObj>
          </a:graphicData>
        </a:graphic>
      </p:graphicFrame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3644900" y="1384300"/>
          <a:ext cx="3365500" cy="889000"/>
        </p:xfrm>
        <a:graphic>
          <a:graphicData uri="http://schemas.openxmlformats.org/presentationml/2006/ole">
            <p:oleObj spid="_x0000_s1091958" name="公式" r:id="rId5" imgW="3365500" imgH="889000" progId="Equation.3">
              <p:embed/>
            </p:oleObj>
          </a:graphicData>
        </a:graphic>
      </p:graphicFrame>
      <p:graphicFrame>
        <p:nvGraphicFramePr>
          <p:cNvPr id="60425" name="Object 9"/>
          <p:cNvGraphicFramePr>
            <a:graphicFrameLocks noChangeAspect="1"/>
          </p:cNvGraphicFramePr>
          <p:nvPr/>
        </p:nvGraphicFramePr>
        <p:xfrm>
          <a:off x="1219200" y="2603500"/>
          <a:ext cx="2260600" cy="990600"/>
        </p:xfrm>
        <a:graphic>
          <a:graphicData uri="http://schemas.openxmlformats.org/presentationml/2006/ole">
            <p:oleObj spid="_x0000_s1091959" name="公式" r:id="rId6" imgW="2260600" imgH="990600" progId="Equation.3">
              <p:embed/>
            </p:oleObj>
          </a:graphicData>
        </a:graphic>
      </p:graphicFrame>
      <p:graphicFrame>
        <p:nvGraphicFramePr>
          <p:cNvPr id="60426" name="Object 10"/>
          <p:cNvGraphicFramePr>
            <a:graphicFrameLocks noChangeAspect="1"/>
          </p:cNvGraphicFramePr>
          <p:nvPr/>
        </p:nvGraphicFramePr>
        <p:xfrm>
          <a:off x="3479800" y="2641600"/>
          <a:ext cx="3149600" cy="889000"/>
        </p:xfrm>
        <a:graphic>
          <a:graphicData uri="http://schemas.openxmlformats.org/presentationml/2006/ole">
            <p:oleObj spid="_x0000_s1091960" name="公式" r:id="rId7" imgW="3149600" imgH="889000" progId="Equation.3">
              <p:embed/>
            </p:oleObj>
          </a:graphicData>
        </a:graphic>
      </p:graphicFrame>
      <p:graphicFrame>
        <p:nvGraphicFramePr>
          <p:cNvPr id="60427" name="Object 11"/>
          <p:cNvGraphicFramePr>
            <a:graphicFrameLocks noChangeAspect="1"/>
          </p:cNvGraphicFramePr>
          <p:nvPr/>
        </p:nvGraphicFramePr>
        <p:xfrm>
          <a:off x="1155700" y="3860800"/>
          <a:ext cx="1181100" cy="889000"/>
        </p:xfrm>
        <a:graphic>
          <a:graphicData uri="http://schemas.openxmlformats.org/presentationml/2006/ole">
            <p:oleObj spid="_x0000_s1091961" name="公式" r:id="rId8" imgW="1180588" imgH="888614" progId="Equation.3">
              <p:embed/>
            </p:oleObj>
          </a:graphicData>
        </a:graphic>
      </p:graphicFrame>
      <p:graphicFrame>
        <p:nvGraphicFramePr>
          <p:cNvPr id="60428" name="Object 12"/>
          <p:cNvGraphicFramePr>
            <a:graphicFrameLocks noChangeAspect="1"/>
          </p:cNvGraphicFramePr>
          <p:nvPr/>
        </p:nvGraphicFramePr>
        <p:xfrm>
          <a:off x="2438400" y="3886200"/>
          <a:ext cx="2667000" cy="838200"/>
        </p:xfrm>
        <a:graphic>
          <a:graphicData uri="http://schemas.openxmlformats.org/presentationml/2006/ole">
            <p:oleObj spid="_x0000_s1091962" name="公式" r:id="rId9" imgW="2667000" imgH="838200" progId="Equation.3">
              <p:embed/>
            </p:oleObj>
          </a:graphicData>
        </a:graphic>
      </p:graphicFrame>
      <p:graphicFrame>
        <p:nvGraphicFramePr>
          <p:cNvPr id="60429" name="Object 13"/>
          <p:cNvGraphicFramePr>
            <a:graphicFrameLocks noChangeAspect="1"/>
          </p:cNvGraphicFramePr>
          <p:nvPr/>
        </p:nvGraphicFramePr>
        <p:xfrm>
          <a:off x="5588000" y="3860800"/>
          <a:ext cx="1968500" cy="889000"/>
        </p:xfrm>
        <a:graphic>
          <a:graphicData uri="http://schemas.openxmlformats.org/presentationml/2006/ole">
            <p:oleObj spid="_x0000_s1091963" name="公式" r:id="rId10" imgW="1962118" imgH="876219" progId="Equation.3">
              <p:embed/>
            </p:oleObj>
          </a:graphicData>
        </a:graphic>
      </p:graphicFrame>
      <p:graphicFrame>
        <p:nvGraphicFramePr>
          <p:cNvPr id="60430" name="Object 14"/>
          <p:cNvGraphicFramePr>
            <a:graphicFrameLocks noChangeAspect="1"/>
          </p:cNvGraphicFramePr>
          <p:nvPr/>
        </p:nvGraphicFramePr>
        <p:xfrm>
          <a:off x="1168400" y="4927600"/>
          <a:ext cx="4940300" cy="889000"/>
        </p:xfrm>
        <a:graphic>
          <a:graphicData uri="http://schemas.openxmlformats.org/presentationml/2006/ole">
            <p:oleObj spid="_x0000_s1091964" name="公式" r:id="rId11" imgW="4940300" imgH="889000" progId="Equation.3">
              <p:embed/>
            </p:oleObj>
          </a:graphicData>
        </a:graphic>
      </p:graphicFrame>
      <p:graphicFrame>
        <p:nvGraphicFramePr>
          <p:cNvPr id="60431" name="Object 15"/>
          <p:cNvGraphicFramePr>
            <a:graphicFrameLocks noChangeAspect="1"/>
          </p:cNvGraphicFramePr>
          <p:nvPr/>
        </p:nvGraphicFramePr>
        <p:xfrm>
          <a:off x="6121400" y="4953000"/>
          <a:ext cx="2019300" cy="838200"/>
        </p:xfrm>
        <a:graphic>
          <a:graphicData uri="http://schemas.openxmlformats.org/presentationml/2006/ole">
            <p:oleObj spid="_x0000_s1091965" name="公式" r:id="rId12" imgW="2019300" imgH="838200" progId="Equation.3">
              <p:embed/>
            </p:oleObj>
          </a:graphicData>
        </a:graphic>
      </p:graphicFrame>
      <p:sp>
        <p:nvSpPr>
          <p:cNvPr id="20494" name="Text Box 16"/>
          <p:cNvSpPr txBox="1">
            <a:spLocks noChangeArrowheads="1"/>
          </p:cNvSpPr>
          <p:nvPr/>
        </p:nvSpPr>
        <p:spPr bwMode="auto">
          <a:xfrm>
            <a:off x="457200" y="3810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9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    </a:t>
            </a:r>
            <a:r>
              <a:rPr lang="zh-CN" altLang="en-US" sz="2800" b="1" dirty="0"/>
              <a:t>计算</a:t>
            </a:r>
          </a:p>
        </p:txBody>
      </p:sp>
    </p:spTree>
    <p:extLst>
      <p:ext uri="{BB962C8B-B14F-4D97-AF65-F5344CB8AC3E}">
        <p14:creationId xmlns:p14="http://schemas.microsoft.com/office/powerpoint/2010/main" xmlns="" val="371585049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3" name="Text Box 2"/>
          <p:cNvSpPr txBox="1">
            <a:spLocks noChangeArrowheads="1"/>
          </p:cNvSpPr>
          <p:nvPr/>
        </p:nvSpPr>
        <p:spPr bwMode="auto">
          <a:xfrm>
            <a:off x="179388" y="693738"/>
            <a:ext cx="632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10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    </a:t>
            </a:r>
            <a:r>
              <a:rPr lang="zh-CN" altLang="en-US" sz="2800" b="1" dirty="0">
                <a:solidFill>
                  <a:srgbClr val="0000FF"/>
                </a:solidFill>
              </a:rPr>
              <a:t>证明定积分公式</a:t>
            </a:r>
          </a:p>
        </p:txBody>
      </p:sp>
      <p:graphicFrame>
        <p:nvGraphicFramePr>
          <p:cNvPr id="23554" name="Object 3"/>
          <p:cNvGraphicFramePr>
            <a:graphicFrameLocks noChangeAspect="1"/>
          </p:cNvGraphicFramePr>
          <p:nvPr/>
        </p:nvGraphicFramePr>
        <p:xfrm>
          <a:off x="3930650" y="630238"/>
          <a:ext cx="4457700" cy="711200"/>
        </p:xfrm>
        <a:graphic>
          <a:graphicData uri="http://schemas.openxmlformats.org/presentationml/2006/ole">
            <p:oleObj spid="_x0000_s1094991" name="公式" r:id="rId3" imgW="4457700" imgH="711200" progId="Equation.3">
              <p:embed/>
            </p:oleObj>
          </a:graphicData>
        </a:graphic>
      </p:graphicFrame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50825" y="34290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860425" y="34290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设</a:t>
            </a:r>
          </a:p>
        </p:txBody>
      </p:sp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1470025" y="3460750"/>
          <a:ext cx="1879600" cy="481013"/>
        </p:xfrm>
        <a:graphic>
          <a:graphicData uri="http://schemas.openxmlformats.org/presentationml/2006/ole">
            <p:oleObj spid="_x0000_s1094992" name="公式" r:id="rId4" imgW="1879600" imgH="482600" progId="Equation.3">
              <p:embed/>
            </p:oleObj>
          </a:graphicData>
        </a:graphic>
      </p:graphicFrame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3756025" y="3552825"/>
          <a:ext cx="1892300" cy="368300"/>
        </p:xfrm>
        <a:graphic>
          <a:graphicData uri="http://schemas.openxmlformats.org/presentationml/2006/ole">
            <p:oleObj spid="_x0000_s1094993" name="公式" r:id="rId5" imgW="1892300" imgH="368300" progId="Equation.3">
              <p:embed/>
            </p:oleObj>
          </a:graphicData>
        </a:graphic>
      </p:graphicFrame>
      <p:graphicFrame>
        <p:nvGraphicFramePr>
          <p:cNvPr id="63496" name="Object 8"/>
          <p:cNvGraphicFramePr>
            <a:graphicFrameLocks noChangeAspect="1"/>
          </p:cNvGraphicFramePr>
          <p:nvPr/>
        </p:nvGraphicFramePr>
        <p:xfrm>
          <a:off x="1057275" y="4178300"/>
          <a:ext cx="4038600" cy="469900"/>
        </p:xfrm>
        <a:graphic>
          <a:graphicData uri="http://schemas.openxmlformats.org/presentationml/2006/ole">
            <p:oleObj spid="_x0000_s1094994" name="公式" r:id="rId6" imgW="4038600" imgH="469900" progId="Equation.3">
              <p:embed/>
            </p:oleObj>
          </a:graphicData>
        </a:graphic>
      </p:graphicFrame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5362575" y="4324350"/>
          <a:ext cx="1638300" cy="290513"/>
        </p:xfrm>
        <a:graphic>
          <a:graphicData uri="http://schemas.openxmlformats.org/presentationml/2006/ole">
            <p:oleObj spid="_x0000_s1094995" name="公式" r:id="rId7" imgW="1637589" imgH="291973" progId="Equation.3">
              <p:embed/>
            </p:oleObj>
          </a:graphicData>
        </a:graphic>
      </p:graphicFrame>
      <p:graphicFrame>
        <p:nvGraphicFramePr>
          <p:cNvPr id="23559" name="Object 10"/>
          <p:cNvGraphicFramePr>
            <a:graphicFrameLocks noChangeAspect="1"/>
          </p:cNvGraphicFramePr>
          <p:nvPr/>
        </p:nvGraphicFramePr>
        <p:xfrm>
          <a:off x="244475" y="1484313"/>
          <a:ext cx="8720138" cy="1700212"/>
        </p:xfrm>
        <a:graphic>
          <a:graphicData uri="http://schemas.openxmlformats.org/presentationml/2006/ole">
            <p:oleObj spid="_x0000_s1094996" name="公式" r:id="rId8" imgW="9512300" imgH="1854200" progId="Equation.3">
              <p:embed/>
            </p:oleObj>
          </a:graphicData>
        </a:graphic>
      </p:graphicFrame>
      <p:graphicFrame>
        <p:nvGraphicFramePr>
          <p:cNvPr id="63499" name="Object 11"/>
          <p:cNvGraphicFramePr>
            <a:graphicFrameLocks noChangeAspect="1"/>
          </p:cNvGraphicFramePr>
          <p:nvPr/>
        </p:nvGraphicFramePr>
        <p:xfrm>
          <a:off x="539750" y="4797425"/>
          <a:ext cx="7488238" cy="701675"/>
        </p:xfrm>
        <a:graphic>
          <a:graphicData uri="http://schemas.openxmlformats.org/presentationml/2006/ole">
            <p:oleObj spid="_x0000_s1094997" name="公式" r:id="rId9" imgW="7581900" imgH="711200" progId="Equation.3">
              <p:embed/>
            </p:oleObj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781800" y="5381625"/>
            <a:ext cx="914400" cy="381000"/>
            <a:chOff x="4368" y="1008"/>
            <a:chExt cx="576" cy="240"/>
          </a:xfrm>
        </p:grpSpPr>
        <p:sp>
          <p:nvSpPr>
            <p:cNvPr id="23570" name="Line 13"/>
            <p:cNvSpPr>
              <a:spLocks noChangeShapeType="1"/>
            </p:cNvSpPr>
            <p:nvPr/>
          </p:nvSpPr>
          <p:spPr bwMode="auto">
            <a:xfrm>
              <a:off x="4368" y="1008"/>
              <a:ext cx="576" cy="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1" name="Line 14"/>
            <p:cNvSpPr>
              <a:spLocks noChangeShapeType="1"/>
            </p:cNvSpPr>
            <p:nvPr/>
          </p:nvSpPr>
          <p:spPr bwMode="auto">
            <a:xfrm>
              <a:off x="4656" y="1008"/>
              <a:ext cx="0" cy="24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3503" name="Object 15"/>
          <p:cNvGraphicFramePr>
            <a:graphicFrameLocks noChangeAspect="1"/>
          </p:cNvGraphicFramePr>
          <p:nvPr/>
        </p:nvGraphicFramePr>
        <p:xfrm>
          <a:off x="6477000" y="5718175"/>
          <a:ext cx="1447800" cy="419100"/>
        </p:xfrm>
        <a:graphic>
          <a:graphicData uri="http://schemas.openxmlformats.org/presentationml/2006/ole">
            <p:oleObj spid="_x0000_s1094998" name="公式" r:id="rId10" imgW="1438137" imgH="409608" progId="Equation.3">
              <p:embed/>
            </p:oleObj>
          </a:graphicData>
        </a:graphic>
      </p:graphicFrame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371600" y="5457825"/>
            <a:ext cx="2286000" cy="304800"/>
            <a:chOff x="960" y="1104"/>
            <a:chExt cx="1440" cy="192"/>
          </a:xfrm>
        </p:grpSpPr>
        <p:sp>
          <p:nvSpPr>
            <p:cNvPr id="23568" name="Line 17"/>
            <p:cNvSpPr>
              <a:spLocks noChangeShapeType="1"/>
            </p:cNvSpPr>
            <p:nvPr/>
          </p:nvSpPr>
          <p:spPr bwMode="auto">
            <a:xfrm>
              <a:off x="960" y="1104"/>
              <a:ext cx="1440" cy="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9" name="Line 18"/>
            <p:cNvSpPr>
              <a:spLocks noChangeShapeType="1"/>
            </p:cNvSpPr>
            <p:nvPr/>
          </p:nvSpPr>
          <p:spPr bwMode="auto">
            <a:xfrm>
              <a:off x="1680" y="1104"/>
              <a:ext cx="0" cy="192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3507" name="Object 19"/>
          <p:cNvGraphicFramePr>
            <a:graphicFrameLocks noChangeAspect="1"/>
          </p:cNvGraphicFramePr>
          <p:nvPr/>
        </p:nvGraphicFramePr>
        <p:xfrm>
          <a:off x="2420938" y="5845175"/>
          <a:ext cx="214312" cy="330200"/>
        </p:xfrm>
        <a:graphic>
          <a:graphicData uri="http://schemas.openxmlformats.org/presentationml/2006/ole">
            <p:oleObj spid="_x0000_s1094999" name="公式" r:id="rId11" imgW="209388" imgH="323931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4671935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utoUpdateAnimBg="0"/>
      <p:bldP spid="6349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539750" y="404813"/>
          <a:ext cx="7583488" cy="711200"/>
        </p:xfrm>
        <a:graphic>
          <a:graphicData uri="http://schemas.openxmlformats.org/presentationml/2006/ole">
            <p:oleObj spid="_x0000_s1096015" name="公式" r:id="rId3" imgW="7581900" imgH="711200" progId="Equation.3">
              <p:embed/>
            </p:oleObj>
          </a:graphicData>
        </a:graphic>
      </p:graphicFrame>
      <p:grpSp>
        <p:nvGrpSpPr>
          <p:cNvPr id="24587" name="Group 3"/>
          <p:cNvGrpSpPr>
            <a:grpSpLocks/>
          </p:cNvGrpSpPr>
          <p:nvPr/>
        </p:nvGrpSpPr>
        <p:grpSpPr bwMode="auto">
          <a:xfrm>
            <a:off x="6781800" y="989013"/>
            <a:ext cx="914400" cy="381000"/>
            <a:chOff x="4368" y="1008"/>
            <a:chExt cx="576" cy="240"/>
          </a:xfrm>
        </p:grpSpPr>
        <p:sp>
          <p:nvSpPr>
            <p:cNvPr id="24594" name="Line 4"/>
            <p:cNvSpPr>
              <a:spLocks noChangeShapeType="1"/>
            </p:cNvSpPr>
            <p:nvPr/>
          </p:nvSpPr>
          <p:spPr bwMode="auto">
            <a:xfrm>
              <a:off x="4368" y="1008"/>
              <a:ext cx="576" cy="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5" name="Line 5"/>
            <p:cNvSpPr>
              <a:spLocks noChangeShapeType="1"/>
            </p:cNvSpPr>
            <p:nvPr/>
          </p:nvSpPr>
          <p:spPr bwMode="auto">
            <a:xfrm>
              <a:off x="4656" y="1008"/>
              <a:ext cx="0" cy="24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4579" name="Object 6"/>
          <p:cNvGraphicFramePr>
            <a:graphicFrameLocks noChangeAspect="1"/>
          </p:cNvGraphicFramePr>
          <p:nvPr/>
        </p:nvGraphicFramePr>
        <p:xfrm>
          <a:off x="6477000" y="1325563"/>
          <a:ext cx="1447800" cy="419100"/>
        </p:xfrm>
        <a:graphic>
          <a:graphicData uri="http://schemas.openxmlformats.org/presentationml/2006/ole">
            <p:oleObj spid="_x0000_s1096016" name="公式" r:id="rId4" imgW="1438137" imgH="409608" progId="Equation.3">
              <p:embed/>
            </p:oleObj>
          </a:graphicData>
        </a:graphic>
      </p:graphicFrame>
      <p:grpSp>
        <p:nvGrpSpPr>
          <p:cNvPr id="24588" name="Group 7"/>
          <p:cNvGrpSpPr>
            <a:grpSpLocks/>
          </p:cNvGrpSpPr>
          <p:nvPr/>
        </p:nvGrpSpPr>
        <p:grpSpPr bwMode="auto">
          <a:xfrm>
            <a:off x="1371600" y="1065213"/>
            <a:ext cx="2286000" cy="304800"/>
            <a:chOff x="960" y="1104"/>
            <a:chExt cx="1440" cy="192"/>
          </a:xfrm>
        </p:grpSpPr>
        <p:sp>
          <p:nvSpPr>
            <p:cNvPr id="24592" name="Line 8"/>
            <p:cNvSpPr>
              <a:spLocks noChangeShapeType="1"/>
            </p:cNvSpPr>
            <p:nvPr/>
          </p:nvSpPr>
          <p:spPr bwMode="auto">
            <a:xfrm>
              <a:off x="960" y="1104"/>
              <a:ext cx="1440" cy="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3" name="Line 9"/>
            <p:cNvSpPr>
              <a:spLocks noChangeShapeType="1"/>
            </p:cNvSpPr>
            <p:nvPr/>
          </p:nvSpPr>
          <p:spPr bwMode="auto">
            <a:xfrm>
              <a:off x="1680" y="1104"/>
              <a:ext cx="0" cy="192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4580" name="Object 10"/>
          <p:cNvGraphicFramePr>
            <a:graphicFrameLocks noChangeAspect="1"/>
          </p:cNvGraphicFramePr>
          <p:nvPr/>
        </p:nvGraphicFramePr>
        <p:xfrm>
          <a:off x="2420938" y="1452563"/>
          <a:ext cx="214312" cy="330200"/>
        </p:xfrm>
        <a:graphic>
          <a:graphicData uri="http://schemas.openxmlformats.org/presentationml/2006/ole">
            <p:oleObj spid="_x0000_s1096017" name="公式" r:id="rId5" imgW="209388" imgH="323931" progId="Equation.3">
              <p:embed/>
            </p:oleObj>
          </a:graphicData>
        </a:graphic>
      </p:graphicFrame>
      <p:graphicFrame>
        <p:nvGraphicFramePr>
          <p:cNvPr id="64523" name="Object 11"/>
          <p:cNvGraphicFramePr>
            <a:graphicFrameLocks noChangeAspect="1"/>
          </p:cNvGraphicFramePr>
          <p:nvPr/>
        </p:nvGraphicFramePr>
        <p:xfrm>
          <a:off x="976313" y="1844675"/>
          <a:ext cx="6618287" cy="698500"/>
        </p:xfrm>
        <a:graphic>
          <a:graphicData uri="http://schemas.openxmlformats.org/presentationml/2006/ole">
            <p:oleObj spid="_x0000_s1096018" name="公式" r:id="rId6" imgW="6616700" imgH="698500" progId="Equation.3">
              <p:embed/>
            </p:oleObj>
          </a:graphicData>
        </a:graphic>
      </p:graphicFrame>
      <p:graphicFrame>
        <p:nvGraphicFramePr>
          <p:cNvPr id="64524" name="Object 12"/>
          <p:cNvGraphicFramePr>
            <a:graphicFrameLocks noChangeAspect="1"/>
          </p:cNvGraphicFramePr>
          <p:nvPr/>
        </p:nvGraphicFramePr>
        <p:xfrm>
          <a:off x="1433513" y="2847975"/>
          <a:ext cx="3594100" cy="457200"/>
        </p:xfrm>
        <a:graphic>
          <a:graphicData uri="http://schemas.openxmlformats.org/presentationml/2006/ole">
            <p:oleObj spid="_x0000_s1096019" name="公式" r:id="rId7" imgW="3594100" imgH="457200" progId="Equation.3">
              <p:embed/>
            </p:oleObj>
          </a:graphicData>
        </a:graphic>
      </p:graphicFrame>
      <p:graphicFrame>
        <p:nvGraphicFramePr>
          <p:cNvPr id="64525" name="Object 13"/>
          <p:cNvGraphicFramePr>
            <a:graphicFrameLocks noChangeAspect="1"/>
          </p:cNvGraphicFramePr>
          <p:nvPr/>
        </p:nvGraphicFramePr>
        <p:xfrm>
          <a:off x="1020763" y="3457575"/>
          <a:ext cx="2133600" cy="889000"/>
        </p:xfrm>
        <a:graphic>
          <a:graphicData uri="http://schemas.openxmlformats.org/presentationml/2006/ole">
            <p:oleObj spid="_x0000_s1096020" name="公式" r:id="rId8" imgW="2133600" imgH="889000" progId="Equation.3">
              <p:embed/>
            </p:oleObj>
          </a:graphicData>
        </a:graphic>
      </p:graphicFrame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567113" y="3641725"/>
            <a:ext cx="4419600" cy="519113"/>
            <a:chOff x="2064" y="2756"/>
            <a:chExt cx="2784" cy="327"/>
          </a:xfrm>
        </p:grpSpPr>
        <p:sp>
          <p:nvSpPr>
            <p:cNvPr id="24591" name="Text Box 15"/>
            <p:cNvSpPr txBox="1">
              <a:spLocks noChangeArrowheads="1"/>
            </p:cNvSpPr>
            <p:nvPr/>
          </p:nvSpPr>
          <p:spPr bwMode="auto">
            <a:xfrm>
              <a:off x="2064" y="2756"/>
              <a:ext cx="27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9900FF"/>
                  </a:solidFill>
                </a:rPr>
                <a:t>积分   关于下标的递推公式</a:t>
              </a:r>
            </a:p>
          </p:txBody>
        </p:sp>
        <p:graphicFrame>
          <p:nvGraphicFramePr>
            <p:cNvPr id="24586" name="Object 16"/>
            <p:cNvGraphicFramePr>
              <a:graphicFrameLocks noChangeAspect="1"/>
            </p:cNvGraphicFramePr>
            <p:nvPr/>
          </p:nvGraphicFramePr>
          <p:xfrm>
            <a:off x="2544" y="2784"/>
            <a:ext cx="223" cy="288"/>
          </p:xfrm>
          <a:graphic>
            <a:graphicData uri="http://schemas.openxmlformats.org/presentationml/2006/ole">
              <p:oleObj spid="_x0000_s1096021" name="公式" r:id="rId9" imgW="342851" imgH="447838" progId="Equation.3">
                <p:embed/>
              </p:oleObj>
            </a:graphicData>
          </a:graphic>
        </p:graphicFrame>
      </p:grpSp>
      <p:graphicFrame>
        <p:nvGraphicFramePr>
          <p:cNvPr id="64529" name="Object 17"/>
          <p:cNvGraphicFramePr>
            <a:graphicFrameLocks noChangeAspect="1"/>
          </p:cNvGraphicFramePr>
          <p:nvPr/>
        </p:nvGraphicFramePr>
        <p:xfrm>
          <a:off x="976313" y="4524375"/>
          <a:ext cx="2425700" cy="889000"/>
        </p:xfrm>
        <a:graphic>
          <a:graphicData uri="http://schemas.openxmlformats.org/presentationml/2006/ole">
            <p:oleObj spid="_x0000_s1096022" name="公式" r:id="rId10" imgW="2425700" imgH="889000" progId="Equation.3">
              <p:embed/>
            </p:oleObj>
          </a:graphicData>
        </a:graphic>
      </p:graphicFrame>
      <p:graphicFrame>
        <p:nvGraphicFramePr>
          <p:cNvPr id="64530" name="Object 18"/>
          <p:cNvGraphicFramePr>
            <a:graphicFrameLocks noChangeAspect="1"/>
          </p:cNvGraphicFramePr>
          <p:nvPr/>
        </p:nvGraphicFramePr>
        <p:xfrm>
          <a:off x="3919538" y="4911725"/>
          <a:ext cx="838200" cy="252413"/>
        </p:xfrm>
        <a:graphic>
          <a:graphicData uri="http://schemas.openxmlformats.org/presentationml/2006/ole">
            <p:oleObj spid="_x0000_s1096023" name="公式" r:id="rId11" imgW="837836" imgH="253890" progId="Equation.3">
              <p:embed/>
            </p:oleObj>
          </a:graphicData>
        </a:graphic>
      </p:graphicFrame>
      <p:sp>
        <p:nvSpPr>
          <p:cNvPr id="64531" name="Text Box 19"/>
          <p:cNvSpPr txBox="1">
            <a:spLocks noChangeArrowheads="1"/>
          </p:cNvSpPr>
          <p:nvPr/>
        </p:nvSpPr>
        <p:spPr bwMode="auto">
          <a:xfrm>
            <a:off x="4862513" y="4691063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直到下标减到</a:t>
            </a:r>
            <a:r>
              <a:rPr lang="en-US" altLang="zh-CN" sz="2800" b="1"/>
              <a:t>0</a:t>
            </a:r>
            <a:r>
              <a:rPr lang="zh-CN" altLang="en-US" sz="2800" b="1"/>
              <a:t>或</a:t>
            </a:r>
            <a:r>
              <a:rPr lang="en-US" altLang="zh-CN" sz="2800" b="1"/>
              <a:t>1</a:t>
            </a:r>
            <a:r>
              <a:rPr lang="zh-CN" altLang="en-US" sz="2800" b="1"/>
              <a:t>为止</a:t>
            </a:r>
          </a:p>
        </p:txBody>
      </p:sp>
    </p:spTree>
    <p:extLst>
      <p:ext uri="{BB962C8B-B14F-4D97-AF65-F5344CB8AC3E}">
        <p14:creationId xmlns:p14="http://schemas.microsoft.com/office/powerpoint/2010/main" xmlns="" val="262568910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3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060450" y="260350"/>
          <a:ext cx="5194300" cy="838200"/>
        </p:xfrm>
        <a:graphic>
          <a:graphicData uri="http://schemas.openxmlformats.org/presentationml/2006/ole">
            <p:oleObj spid="_x0000_s1097039" name="公式" r:id="rId3" imgW="5194300" imgH="838200" progId="Equation.3">
              <p:embed/>
            </p:oleObj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995363" y="1268413"/>
          <a:ext cx="5399087" cy="838200"/>
        </p:xfrm>
        <a:graphic>
          <a:graphicData uri="http://schemas.openxmlformats.org/presentationml/2006/ole">
            <p:oleObj spid="_x0000_s1097040" name="公式" r:id="rId4" imgW="5397500" imgH="838200" progId="Equation.3">
              <p:embed/>
            </p:oleObj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6483350" y="1049338"/>
          <a:ext cx="1905000" cy="404812"/>
        </p:xfrm>
        <a:graphic>
          <a:graphicData uri="http://schemas.openxmlformats.org/presentationml/2006/ole">
            <p:oleObj spid="_x0000_s1097041" name="公式" r:id="rId5" imgW="1904174" imgH="406224" progId="Equation.3">
              <p:embed/>
            </p:oleObj>
          </a:graphicData>
        </a:graphic>
      </p:graphicFrame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984250" y="2205038"/>
          <a:ext cx="2159000" cy="838200"/>
        </p:xfrm>
        <a:graphic>
          <a:graphicData uri="http://schemas.openxmlformats.org/presentationml/2006/ole">
            <p:oleObj spid="_x0000_s1097042" name="公式" r:id="rId6" imgW="2159000" imgH="838200" progId="Equation.3">
              <p:embed/>
            </p:oleObj>
          </a:graphicData>
        </a:graphic>
      </p:graphicFrame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3721100" y="2244725"/>
          <a:ext cx="2705100" cy="722313"/>
        </p:xfrm>
        <a:graphic>
          <a:graphicData uri="http://schemas.openxmlformats.org/presentationml/2006/ole">
            <p:oleObj spid="_x0000_s1097043" name="公式" r:id="rId7" imgW="2705100" imgH="723900" progId="Equation.3">
              <p:embed/>
            </p:oleObj>
          </a:graphicData>
        </a:graphic>
      </p:graphicFrame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1871663" y="3213100"/>
          <a:ext cx="5232400" cy="838200"/>
        </p:xfrm>
        <a:graphic>
          <a:graphicData uri="http://schemas.openxmlformats.org/presentationml/2006/ole">
            <p:oleObj spid="_x0000_s1097044" name="公式" r:id="rId8" imgW="5232400" imgH="838200" progId="Equation.3">
              <p:embed/>
            </p:oleObj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1822450" y="4203700"/>
          <a:ext cx="5092700" cy="838200"/>
        </p:xfrm>
        <a:graphic>
          <a:graphicData uri="http://schemas.openxmlformats.org/presentationml/2006/ole">
            <p:oleObj spid="_x0000_s1097045" name="公式" r:id="rId9" imgW="5092700" imgH="838200" progId="Equation.3">
              <p:embed/>
            </p:oleObj>
          </a:graphicData>
        </a:graphic>
      </p:graphicFrame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755650" y="33401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于是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468313" y="5364163"/>
            <a:ext cx="1079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练习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65547" name="Object 11"/>
          <p:cNvGraphicFramePr>
            <a:graphicFrameLocks noChangeAspect="1"/>
          </p:cNvGraphicFramePr>
          <p:nvPr/>
        </p:nvGraphicFramePr>
        <p:xfrm>
          <a:off x="1612900" y="5294313"/>
          <a:ext cx="2743200" cy="723900"/>
        </p:xfrm>
        <a:graphic>
          <a:graphicData uri="http://schemas.openxmlformats.org/presentationml/2006/ole">
            <p:oleObj spid="_x0000_s1097046" name="公式" r:id="rId10" imgW="2743200" imgH="723900" progId="Equation.3">
              <p:embed/>
            </p:oleObj>
          </a:graphicData>
        </a:graphic>
      </p:graphicFrame>
      <p:graphicFrame>
        <p:nvGraphicFramePr>
          <p:cNvPr id="65548" name="Object 12"/>
          <p:cNvGraphicFramePr>
            <a:graphicFrameLocks noChangeAspect="1"/>
          </p:cNvGraphicFramePr>
          <p:nvPr/>
        </p:nvGraphicFramePr>
        <p:xfrm>
          <a:off x="4733925" y="5254625"/>
          <a:ext cx="2070100" cy="838200"/>
        </p:xfrm>
        <a:graphic>
          <a:graphicData uri="http://schemas.openxmlformats.org/presentationml/2006/ole">
            <p:oleObj spid="_x0000_s1097047" name="公式" r:id="rId11" imgW="2057449" imgH="828773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3805210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5" grpId="0" autoUpdateAnimBg="0"/>
      <p:bldP spid="6554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5" name="Text Box 2"/>
          <p:cNvSpPr txBox="1">
            <a:spLocks noChangeArrowheads="1"/>
          </p:cNvSpPr>
          <p:nvPr/>
        </p:nvSpPr>
        <p:spPr bwMode="auto">
          <a:xfrm>
            <a:off x="683568" y="587375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11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    </a:t>
            </a:r>
            <a:r>
              <a:rPr lang="zh-CN" altLang="en-US" sz="2800" b="1" dirty="0"/>
              <a:t>设                                 求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683568" y="1387475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2286000" y="333375"/>
          <a:ext cx="2819400" cy="920750"/>
        </p:xfrm>
        <a:graphic>
          <a:graphicData uri="http://schemas.openxmlformats.org/presentationml/2006/ole">
            <p:oleObj spid="_x0000_s1092943" name="Equation" r:id="rId3" imgW="1244060" imgH="406224" progId="Equation.3">
              <p:embed/>
            </p:oleObj>
          </a:graphicData>
        </a:graphic>
      </p:graphicFrame>
      <p:graphicFrame>
        <p:nvGraphicFramePr>
          <p:cNvPr id="21507" name="Object 5"/>
          <p:cNvGraphicFramePr>
            <a:graphicFrameLocks noChangeAspect="1"/>
          </p:cNvGraphicFramePr>
          <p:nvPr/>
        </p:nvGraphicFramePr>
        <p:xfrm>
          <a:off x="5607050" y="466725"/>
          <a:ext cx="1587500" cy="698500"/>
        </p:xfrm>
        <a:graphic>
          <a:graphicData uri="http://schemas.openxmlformats.org/presentationml/2006/ole">
            <p:oleObj spid="_x0000_s1092944" name="公式" r:id="rId4" imgW="1587500" imgH="698500" progId="Equation.3">
              <p:embed/>
            </p:oleObj>
          </a:graphicData>
        </a:graphic>
      </p:graphicFrame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1739900" y="1239838"/>
          <a:ext cx="6853238" cy="1325562"/>
        </p:xfrm>
        <a:graphic>
          <a:graphicData uri="http://schemas.openxmlformats.org/presentationml/2006/ole">
            <p:oleObj spid="_x0000_s1092945" name="文档" r:id="rId5" imgW="7021122" imgH="1360113" progId="Word.Document.8">
              <p:embed/>
            </p:oleObj>
          </a:graphicData>
        </a:graphic>
      </p:graphicFrame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1828800" y="2771775"/>
          <a:ext cx="1676400" cy="660400"/>
        </p:xfrm>
        <a:graphic>
          <a:graphicData uri="http://schemas.openxmlformats.org/presentationml/2006/ole">
            <p:oleObj spid="_x0000_s1092946" name="公式" r:id="rId6" imgW="1676400" imgH="660400" progId="Equation.3">
              <p:embed/>
            </p:oleObj>
          </a:graphicData>
        </a:graphic>
      </p:graphicFrame>
      <p:graphicFrame>
        <p:nvGraphicFramePr>
          <p:cNvPr id="61448" name="Object 8"/>
          <p:cNvGraphicFramePr>
            <a:graphicFrameLocks noChangeAspect="1"/>
          </p:cNvGraphicFramePr>
          <p:nvPr/>
        </p:nvGraphicFramePr>
        <p:xfrm>
          <a:off x="3644900" y="2695575"/>
          <a:ext cx="2603500" cy="889000"/>
        </p:xfrm>
        <a:graphic>
          <a:graphicData uri="http://schemas.openxmlformats.org/presentationml/2006/ole">
            <p:oleObj spid="_x0000_s1092947" name="公式" r:id="rId7" imgW="2603500" imgH="889000" progId="Equation.3">
              <p:embed/>
            </p:oleObj>
          </a:graphicData>
        </a:graphic>
      </p:graphicFrame>
      <p:graphicFrame>
        <p:nvGraphicFramePr>
          <p:cNvPr id="61449" name="Object 9"/>
          <p:cNvGraphicFramePr>
            <a:graphicFrameLocks noChangeAspect="1"/>
          </p:cNvGraphicFramePr>
          <p:nvPr/>
        </p:nvGraphicFramePr>
        <p:xfrm>
          <a:off x="1778000" y="3762375"/>
          <a:ext cx="2336800" cy="1038225"/>
        </p:xfrm>
        <a:graphic>
          <a:graphicData uri="http://schemas.openxmlformats.org/presentationml/2006/ole">
            <p:oleObj spid="_x0000_s1092948" name="Equation" r:id="rId8" imgW="914003" imgH="406224" progId="Equation.3">
              <p:embed/>
            </p:oleObj>
          </a:graphicData>
        </a:graphic>
      </p:graphicFrame>
      <p:graphicFrame>
        <p:nvGraphicFramePr>
          <p:cNvPr id="61450" name="Object 10"/>
          <p:cNvGraphicFramePr>
            <a:graphicFrameLocks noChangeAspect="1"/>
          </p:cNvGraphicFramePr>
          <p:nvPr/>
        </p:nvGraphicFramePr>
        <p:xfrm>
          <a:off x="4038600" y="3762375"/>
          <a:ext cx="2171700" cy="889000"/>
        </p:xfrm>
        <a:graphic>
          <a:graphicData uri="http://schemas.openxmlformats.org/presentationml/2006/ole">
            <p:oleObj spid="_x0000_s1092949" name="公式" r:id="rId9" imgW="2171700" imgH="889000" progId="Equation.3">
              <p:embed/>
            </p:oleObj>
          </a:graphicData>
        </a:graphic>
      </p:graphicFrame>
      <p:graphicFrame>
        <p:nvGraphicFramePr>
          <p:cNvPr id="61451" name="Object 11"/>
          <p:cNvGraphicFramePr>
            <a:graphicFrameLocks noChangeAspect="1"/>
          </p:cNvGraphicFramePr>
          <p:nvPr/>
        </p:nvGraphicFramePr>
        <p:xfrm>
          <a:off x="1828800" y="4752975"/>
          <a:ext cx="1308100" cy="889000"/>
        </p:xfrm>
        <a:graphic>
          <a:graphicData uri="http://schemas.openxmlformats.org/presentationml/2006/ole">
            <p:oleObj spid="_x0000_s1092950" name="公式" r:id="rId10" imgW="1308100" imgH="889000" progId="Equation.3">
              <p:embed/>
            </p:oleObj>
          </a:graphicData>
        </a:graphic>
      </p:graphicFrame>
      <p:graphicFrame>
        <p:nvGraphicFramePr>
          <p:cNvPr id="61452" name="Object 12"/>
          <p:cNvGraphicFramePr>
            <a:graphicFrameLocks noChangeAspect="1"/>
          </p:cNvGraphicFramePr>
          <p:nvPr/>
        </p:nvGraphicFramePr>
        <p:xfrm>
          <a:off x="3238500" y="4778375"/>
          <a:ext cx="2552700" cy="889000"/>
        </p:xfrm>
        <a:graphic>
          <a:graphicData uri="http://schemas.openxmlformats.org/presentationml/2006/ole">
            <p:oleObj spid="_x0000_s1092951" name="公式" r:id="rId11" imgW="2552700" imgH="8890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205867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990600" y="549275"/>
          <a:ext cx="3111500" cy="889000"/>
        </p:xfrm>
        <a:graphic>
          <a:graphicData uri="http://schemas.openxmlformats.org/presentationml/2006/ole">
            <p:oleObj spid="_x0000_s1094004" name="公式" r:id="rId3" imgW="3111500" imgH="889000" progId="Equation.3">
              <p:embed/>
            </p:oleObj>
          </a:graphicData>
        </a:graphic>
      </p:graphicFrame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1441450" y="1552575"/>
          <a:ext cx="4279900" cy="876300"/>
        </p:xfrm>
        <a:graphic>
          <a:graphicData uri="http://schemas.openxmlformats.org/presentationml/2006/ole">
            <p:oleObj spid="_x0000_s1094005" name="公式" r:id="rId4" imgW="4279900" imgH="876300" progId="Equation.3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2530475"/>
            <a:ext cx="6019800" cy="895350"/>
            <a:chOff x="672" y="1196"/>
            <a:chExt cx="3792" cy="564"/>
          </a:xfrm>
        </p:grpSpPr>
        <p:graphicFrame>
          <p:nvGraphicFramePr>
            <p:cNvPr id="22537" name="Object 5"/>
            <p:cNvGraphicFramePr>
              <a:graphicFrameLocks noChangeAspect="1"/>
            </p:cNvGraphicFramePr>
            <p:nvPr/>
          </p:nvGraphicFramePr>
          <p:xfrm>
            <a:off x="672" y="1248"/>
            <a:ext cx="1256" cy="432"/>
          </p:xfrm>
          <a:graphic>
            <a:graphicData uri="http://schemas.openxmlformats.org/presentationml/2006/ole">
              <p:oleObj spid="_x0000_s1094006" name="公式" r:id="rId5" imgW="1993900" imgH="660400" progId="Equation.3">
                <p:embed/>
              </p:oleObj>
            </a:graphicData>
          </a:graphic>
        </p:graphicFrame>
        <p:graphicFrame>
          <p:nvGraphicFramePr>
            <p:cNvPr id="22538" name="Object 6"/>
            <p:cNvGraphicFramePr>
              <a:graphicFrameLocks noChangeAspect="1"/>
            </p:cNvGraphicFramePr>
            <p:nvPr/>
          </p:nvGraphicFramePr>
          <p:xfrm>
            <a:off x="1968" y="1200"/>
            <a:ext cx="824" cy="560"/>
          </p:xfrm>
          <a:graphic>
            <a:graphicData uri="http://schemas.openxmlformats.org/presentationml/2006/ole">
              <p:oleObj spid="_x0000_s1094007" name="公式" r:id="rId6" imgW="1308100" imgH="889000" progId="Equation.3">
                <p:embed/>
              </p:oleObj>
            </a:graphicData>
          </a:graphic>
        </p:graphicFrame>
        <p:graphicFrame>
          <p:nvGraphicFramePr>
            <p:cNvPr id="22539" name="Object 7"/>
            <p:cNvGraphicFramePr>
              <a:graphicFrameLocks noChangeAspect="1"/>
            </p:cNvGraphicFramePr>
            <p:nvPr/>
          </p:nvGraphicFramePr>
          <p:xfrm>
            <a:off x="2856" y="1196"/>
            <a:ext cx="1608" cy="560"/>
          </p:xfrm>
          <a:graphic>
            <a:graphicData uri="http://schemas.openxmlformats.org/presentationml/2006/ole">
              <p:oleObj spid="_x0000_s1094008" name="公式" r:id="rId7" imgW="2552700" imgH="889000" progId="Equation.3">
                <p:embed/>
              </p:oleObj>
            </a:graphicData>
          </a:graphic>
        </p:graphicFrame>
      </p:grpSp>
      <p:graphicFrame>
        <p:nvGraphicFramePr>
          <p:cNvPr id="62472" name="Object 8"/>
          <p:cNvGraphicFramePr>
            <a:graphicFrameLocks noChangeAspect="1"/>
          </p:cNvGraphicFramePr>
          <p:nvPr/>
        </p:nvGraphicFramePr>
        <p:xfrm>
          <a:off x="1219200" y="3597275"/>
          <a:ext cx="2908300" cy="889000"/>
        </p:xfrm>
        <a:graphic>
          <a:graphicData uri="http://schemas.openxmlformats.org/presentationml/2006/ole">
            <p:oleObj spid="_x0000_s1094009" name="公式" r:id="rId8" imgW="2908300" imgH="889000" progId="Equation.3">
              <p:embed/>
            </p:oleObj>
          </a:graphicData>
        </a:graphic>
      </p:graphicFrame>
      <p:graphicFrame>
        <p:nvGraphicFramePr>
          <p:cNvPr id="62473" name="Object 9"/>
          <p:cNvGraphicFramePr>
            <a:graphicFrameLocks noChangeAspect="1"/>
          </p:cNvGraphicFramePr>
          <p:nvPr/>
        </p:nvGraphicFramePr>
        <p:xfrm>
          <a:off x="4267200" y="3597275"/>
          <a:ext cx="2603500" cy="889000"/>
        </p:xfrm>
        <a:graphic>
          <a:graphicData uri="http://schemas.openxmlformats.org/presentationml/2006/ole">
            <p:oleObj spid="_x0000_s1094010" name="公式" r:id="rId9" imgW="2603500" imgH="889000" progId="Equation.3">
              <p:embed/>
            </p:oleObj>
          </a:graphicData>
        </a:graphic>
      </p:graphicFrame>
      <p:graphicFrame>
        <p:nvGraphicFramePr>
          <p:cNvPr id="62474" name="Object 10"/>
          <p:cNvGraphicFramePr>
            <a:graphicFrameLocks noChangeAspect="1"/>
          </p:cNvGraphicFramePr>
          <p:nvPr/>
        </p:nvGraphicFramePr>
        <p:xfrm>
          <a:off x="1220788" y="4657725"/>
          <a:ext cx="1879600" cy="889000"/>
        </p:xfrm>
        <a:graphic>
          <a:graphicData uri="http://schemas.openxmlformats.org/presentationml/2006/ole">
            <p:oleObj spid="_x0000_s1094011" name="公式" r:id="rId10" imgW="1879600" imgH="889000" progId="Equation.3">
              <p:embed/>
            </p:oleObj>
          </a:graphicData>
        </a:graphic>
      </p:graphicFrame>
      <p:graphicFrame>
        <p:nvGraphicFramePr>
          <p:cNvPr id="62475" name="Object 11"/>
          <p:cNvGraphicFramePr>
            <a:graphicFrameLocks noChangeAspect="1"/>
          </p:cNvGraphicFramePr>
          <p:nvPr/>
        </p:nvGraphicFramePr>
        <p:xfrm>
          <a:off x="3225800" y="4721225"/>
          <a:ext cx="2019300" cy="825500"/>
        </p:xfrm>
        <a:graphic>
          <a:graphicData uri="http://schemas.openxmlformats.org/presentationml/2006/ole">
            <p:oleObj spid="_x0000_s1094012" name="公式" r:id="rId11" imgW="2019300" imgH="825500" progId="Equation.3">
              <p:embed/>
            </p:oleObj>
          </a:graphicData>
        </a:graphic>
      </p:graphicFrame>
      <p:graphicFrame>
        <p:nvGraphicFramePr>
          <p:cNvPr id="62476" name="Object 12"/>
          <p:cNvGraphicFramePr>
            <a:graphicFrameLocks noChangeAspect="1"/>
          </p:cNvGraphicFramePr>
          <p:nvPr/>
        </p:nvGraphicFramePr>
        <p:xfrm>
          <a:off x="4756150" y="549275"/>
          <a:ext cx="3136900" cy="889000"/>
        </p:xfrm>
        <a:graphic>
          <a:graphicData uri="http://schemas.openxmlformats.org/presentationml/2006/ole">
            <p:oleObj spid="_x0000_s1094013" name="公式" r:id="rId12" imgW="3136900" imgH="8890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0395240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55787520"/>
              </p:ext>
            </p:extLst>
          </p:nvPr>
        </p:nvGraphicFramePr>
        <p:xfrm>
          <a:off x="1403350" y="2569492"/>
          <a:ext cx="2908300" cy="546100"/>
        </p:xfrm>
        <a:graphic>
          <a:graphicData uri="http://schemas.openxmlformats.org/presentationml/2006/ole">
            <p:oleObj spid="_x0000_s1018152" name="公式" r:id="rId3" imgW="2895681" imgH="533514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87457813"/>
              </p:ext>
            </p:extLst>
          </p:nvPr>
        </p:nvGraphicFramePr>
        <p:xfrm>
          <a:off x="4521200" y="2556792"/>
          <a:ext cx="2438400" cy="571500"/>
        </p:xfrm>
        <a:graphic>
          <a:graphicData uri="http://schemas.openxmlformats.org/presentationml/2006/ole">
            <p:oleObj spid="_x0000_s1018153" name="公式" r:id="rId4" imgW="2428899" imgH="561845" progId="Equation.3">
              <p:embed/>
            </p:oleObj>
          </a:graphicData>
        </a:graphic>
      </p:graphicFrame>
      <p:sp>
        <p:nvSpPr>
          <p:cNvPr id="1032" name="Text Box 4"/>
          <p:cNvSpPr txBox="1">
            <a:spLocks noChangeArrowheads="1"/>
          </p:cNvSpPr>
          <p:nvPr/>
        </p:nvSpPr>
        <p:spPr bwMode="auto">
          <a:xfrm>
            <a:off x="685800" y="1867817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第一类换元公式</a:t>
            </a:r>
            <a:r>
              <a:rPr lang="zh-CN" altLang="en-US" sz="2800" b="1">
                <a:solidFill>
                  <a:srgbClr val="FF0000"/>
                </a:solidFill>
              </a:rPr>
              <a:t>（</a:t>
            </a: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凑微分法</a:t>
            </a:r>
            <a:r>
              <a:rPr lang="zh-CN" altLang="en-US" sz="2800" b="1">
                <a:solidFill>
                  <a:srgbClr val="FF0000"/>
                </a:solidFill>
              </a:rPr>
              <a:t>）</a:t>
            </a:r>
            <a:endParaRPr lang="zh-CN" altLang="en-US" sz="2800" b="1"/>
          </a:p>
        </p:txBody>
      </p:sp>
      <p:grpSp>
        <p:nvGrpSpPr>
          <p:cNvPr id="1033" name="Group 5"/>
          <p:cNvGrpSpPr>
            <a:grpSpLocks/>
          </p:cNvGrpSpPr>
          <p:nvPr/>
        </p:nvGrpSpPr>
        <p:grpSpPr bwMode="auto">
          <a:xfrm>
            <a:off x="609600" y="4115717"/>
            <a:ext cx="8216900" cy="1833563"/>
            <a:chOff x="536" y="600"/>
            <a:chExt cx="4864" cy="1165"/>
          </a:xfrm>
        </p:grpSpPr>
        <p:graphicFrame>
          <p:nvGraphicFramePr>
            <p:cNvPr id="1028" name="Object 6"/>
            <p:cNvGraphicFramePr>
              <a:graphicFrameLocks noChangeAspect="1"/>
            </p:cNvGraphicFramePr>
            <p:nvPr/>
          </p:nvGraphicFramePr>
          <p:xfrm>
            <a:off x="1343" y="600"/>
            <a:ext cx="4057" cy="443"/>
          </p:xfrm>
          <a:graphic>
            <a:graphicData uri="http://schemas.openxmlformats.org/presentationml/2006/ole">
              <p:oleObj spid="_x0000_s1018154" name="文档" r:id="rId5" imgW="6465130" imgH="703031" progId="Word.Document.8">
                <p:embed/>
              </p:oleObj>
            </a:graphicData>
          </a:graphic>
        </p:graphicFrame>
        <p:graphicFrame>
          <p:nvGraphicFramePr>
            <p:cNvPr id="1029" name="Object 7"/>
            <p:cNvGraphicFramePr>
              <a:graphicFrameLocks noChangeAspect="1"/>
            </p:cNvGraphicFramePr>
            <p:nvPr/>
          </p:nvGraphicFramePr>
          <p:xfrm>
            <a:off x="2048" y="1021"/>
            <a:ext cx="3097" cy="744"/>
          </p:xfrm>
          <a:graphic>
            <a:graphicData uri="http://schemas.openxmlformats.org/presentationml/2006/ole">
              <p:oleObj spid="_x0000_s1018155" name="公式" r:id="rId6" imgW="4914900" imgH="1155700" progId="Equation.3">
                <p:embed/>
              </p:oleObj>
            </a:graphicData>
          </a:graphic>
        </p:graphicFrame>
        <p:sp>
          <p:nvSpPr>
            <p:cNvPr id="1036" name="Text Box 8"/>
            <p:cNvSpPr txBox="1">
              <a:spLocks noChangeArrowheads="1"/>
            </p:cNvSpPr>
            <p:nvPr/>
          </p:nvSpPr>
          <p:spPr bwMode="auto">
            <a:xfrm>
              <a:off x="536" y="1364"/>
              <a:ext cx="158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ea typeface="黑体" pitchFamily="2" charset="-122"/>
                </a:rPr>
                <a:t>则有换元公式</a:t>
              </a:r>
            </a:p>
          </p:txBody>
        </p:sp>
        <p:graphicFrame>
          <p:nvGraphicFramePr>
            <p:cNvPr id="1030" name="Object 9"/>
            <p:cNvGraphicFramePr>
              <a:graphicFrameLocks noChangeAspect="1"/>
            </p:cNvGraphicFramePr>
            <p:nvPr/>
          </p:nvGraphicFramePr>
          <p:xfrm>
            <a:off x="600" y="965"/>
            <a:ext cx="1826" cy="470"/>
          </p:xfrm>
          <a:graphic>
            <a:graphicData uri="http://schemas.openxmlformats.org/presentationml/2006/ole">
              <p:oleObj spid="_x0000_s1018156" name="文档" r:id="rId7" imgW="2890239" imgH="744386" progId="Word.Document.8">
                <p:embed/>
              </p:oleObj>
            </a:graphicData>
          </a:graphic>
        </p:graphicFrame>
        <p:graphicFrame>
          <p:nvGraphicFramePr>
            <p:cNvPr id="1031" name="Object 10"/>
            <p:cNvGraphicFramePr>
              <a:graphicFrameLocks noChangeAspect="1"/>
            </p:cNvGraphicFramePr>
            <p:nvPr/>
          </p:nvGraphicFramePr>
          <p:xfrm>
            <a:off x="2126" y="939"/>
            <a:ext cx="3183" cy="418"/>
          </p:xfrm>
          <a:graphic>
            <a:graphicData uri="http://schemas.openxmlformats.org/presentationml/2006/ole">
              <p:oleObj spid="_x0000_s1018157" name="文档" r:id="rId8" imgW="5054472" imgH="666271" progId="Word.Document.8">
                <p:embed/>
              </p:oleObj>
            </a:graphicData>
          </a:graphic>
        </p:graphicFrame>
        <p:sp>
          <p:nvSpPr>
            <p:cNvPr id="1037" name="Text Box 11"/>
            <p:cNvSpPr txBox="1">
              <a:spLocks noChangeArrowheads="1"/>
            </p:cNvSpPr>
            <p:nvPr/>
          </p:nvSpPr>
          <p:spPr bwMode="auto">
            <a:xfrm>
              <a:off x="550" y="624"/>
              <a:ext cx="100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1034" name="Text Box 12"/>
          <p:cNvSpPr txBox="1">
            <a:spLocks noChangeArrowheads="1"/>
          </p:cNvSpPr>
          <p:nvPr/>
        </p:nvSpPr>
        <p:spPr bwMode="auto">
          <a:xfrm>
            <a:off x="685800" y="1059780"/>
            <a:ext cx="3810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9900CC"/>
                </a:solidFill>
              </a:rPr>
              <a:t>复习不定积分</a:t>
            </a:r>
            <a:r>
              <a:rPr lang="en-US" altLang="zh-CN" sz="3200" b="1">
                <a:solidFill>
                  <a:srgbClr val="9900CC"/>
                </a:solidFill>
              </a:rPr>
              <a:t>:</a:t>
            </a:r>
          </a:p>
        </p:txBody>
      </p:sp>
      <p:sp>
        <p:nvSpPr>
          <p:cNvPr id="1035" name="Text Box 13"/>
          <p:cNvSpPr txBox="1">
            <a:spLocks noChangeArrowheads="1"/>
          </p:cNvSpPr>
          <p:nvPr/>
        </p:nvSpPr>
        <p:spPr bwMode="auto">
          <a:xfrm>
            <a:off x="762000" y="3482305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第二类换元公式</a:t>
            </a:r>
          </a:p>
        </p:txBody>
      </p:sp>
      <p:sp>
        <p:nvSpPr>
          <p:cNvPr id="14" name="Rectangle 1032"/>
          <p:cNvSpPr txBox="1">
            <a:spLocks noChangeArrowheads="1"/>
          </p:cNvSpPr>
          <p:nvPr/>
        </p:nvSpPr>
        <p:spPr bwMode="auto">
          <a:xfrm>
            <a:off x="611560" y="304800"/>
            <a:ext cx="3949824" cy="74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3200" b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四、换元公式</a:t>
            </a:r>
            <a:endParaRPr lang="zh-CN" altLang="en-US" sz="3200" b="1" dirty="0" smtClean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836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1027"/>
          <p:cNvSpPr txBox="1">
            <a:spLocks noChangeArrowheads="1"/>
          </p:cNvSpPr>
          <p:nvPr/>
        </p:nvSpPr>
        <p:spPr bwMode="auto">
          <a:xfrm>
            <a:off x="908720" y="1154113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ea typeface="黑体" pitchFamily="2" charset="-122"/>
              </a:rPr>
              <a:t>定理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5</a:t>
            </a:r>
            <a:endParaRPr lang="zh-CN" altLang="en-US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26628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02686290"/>
              </p:ext>
            </p:extLst>
          </p:nvPr>
        </p:nvGraphicFramePr>
        <p:xfrm>
          <a:off x="914400" y="1143000"/>
          <a:ext cx="5268913" cy="1174750"/>
        </p:xfrm>
        <a:graphic>
          <a:graphicData uri="http://schemas.openxmlformats.org/presentationml/2006/ole">
            <p:oleObj spid="_x0000_s1019078" name="Document" r:id="rId3" imgW="5274743" imgH="1188597" progId="Word.Document.8">
              <p:embed/>
            </p:oleObj>
          </a:graphicData>
        </a:graphic>
      </p:graphicFrame>
      <p:graphicFrame>
        <p:nvGraphicFramePr>
          <p:cNvPr id="26629" name="Object 1029"/>
          <p:cNvGraphicFramePr>
            <a:graphicFrameLocks noChangeAspect="1"/>
          </p:cNvGraphicFramePr>
          <p:nvPr/>
        </p:nvGraphicFramePr>
        <p:xfrm>
          <a:off x="930275" y="2492375"/>
          <a:ext cx="7375525" cy="1165225"/>
        </p:xfrm>
        <a:graphic>
          <a:graphicData uri="http://schemas.openxmlformats.org/presentationml/2006/ole">
            <p:oleObj spid="_x0000_s1019079" name="文档" r:id="rId4" imgW="7368540" imgH="1165860" progId="Word.Document.8">
              <p:embed/>
            </p:oleObj>
          </a:graphicData>
        </a:graphic>
      </p:graphicFrame>
      <p:graphicFrame>
        <p:nvGraphicFramePr>
          <p:cNvPr id="26630" name="Object 1030"/>
          <p:cNvGraphicFramePr>
            <a:graphicFrameLocks noChangeAspect="1"/>
          </p:cNvGraphicFramePr>
          <p:nvPr/>
        </p:nvGraphicFramePr>
        <p:xfrm>
          <a:off x="1000125" y="3200400"/>
          <a:ext cx="7458075" cy="1479550"/>
        </p:xfrm>
        <a:graphic>
          <a:graphicData uri="http://schemas.openxmlformats.org/presentationml/2006/ole">
            <p:oleObj spid="_x0000_s1019080" name="文档" r:id="rId5" imgW="7462520" imgH="1478280" progId="Word.Document.8">
              <p:embed/>
            </p:oleObj>
          </a:graphicData>
        </a:graphic>
      </p:graphicFrame>
      <p:graphicFrame>
        <p:nvGraphicFramePr>
          <p:cNvPr id="26631" name="Object 1031"/>
          <p:cNvGraphicFramePr>
            <a:graphicFrameLocks noChangeAspect="1"/>
          </p:cNvGraphicFramePr>
          <p:nvPr/>
        </p:nvGraphicFramePr>
        <p:xfrm>
          <a:off x="930275" y="4414838"/>
          <a:ext cx="6416675" cy="882650"/>
        </p:xfrm>
        <a:graphic>
          <a:graphicData uri="http://schemas.openxmlformats.org/presentationml/2006/ole">
            <p:oleObj spid="_x0000_s1019081" name="Document" r:id="rId6" imgW="5822794" imgH="795619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7749491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Text Box 2"/>
          <p:cNvSpPr txBox="1">
            <a:spLocks noChangeArrowheads="1"/>
          </p:cNvSpPr>
          <p:nvPr/>
        </p:nvSpPr>
        <p:spPr bwMode="auto">
          <a:xfrm>
            <a:off x="838200" y="258763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595438" y="330200"/>
          <a:ext cx="6096000" cy="446088"/>
        </p:xfrm>
        <a:graphic>
          <a:graphicData uri="http://schemas.openxmlformats.org/presentationml/2006/ole">
            <p:oleObj spid="_x0000_s1020690" name="文档" r:id="rId3" imgW="5874258" imgH="447294" progId="Word.Document.8">
              <p:embed/>
            </p:oleObj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990600" y="792163"/>
          <a:ext cx="3873500" cy="685800"/>
        </p:xfrm>
        <a:graphic>
          <a:graphicData uri="http://schemas.openxmlformats.org/presentationml/2006/ole">
            <p:oleObj spid="_x0000_s1020691" name="公式" r:id="rId4" imgW="3873500" imgH="685800" progId="Equation.3">
              <p:embed/>
            </p:oleObj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4951413" y="944563"/>
          <a:ext cx="3005137" cy="468312"/>
        </p:xfrm>
        <a:graphic>
          <a:graphicData uri="http://schemas.openxmlformats.org/presentationml/2006/ole">
            <p:oleObj spid="_x0000_s1020692" name="公式" r:id="rId5" imgW="2657353" imgH="409608" progId="Equation.3">
              <p:embed/>
            </p:oleObj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1028700" y="1371600"/>
          <a:ext cx="2857500" cy="860425"/>
        </p:xfrm>
        <a:graphic>
          <a:graphicData uri="http://schemas.openxmlformats.org/presentationml/2006/ole">
            <p:oleObj spid="_x0000_s1020693" name="公式" r:id="rId6" imgW="1689100" imgH="508000" progId="Equation.3">
              <p:embed/>
            </p:oleObj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3962400" y="1627188"/>
          <a:ext cx="1892300" cy="430212"/>
        </p:xfrm>
        <a:graphic>
          <a:graphicData uri="http://schemas.openxmlformats.org/presentationml/2006/ole">
            <p:oleObj spid="_x0000_s1020694" name="公式" r:id="rId7" imgW="1892300" imgH="431800" progId="Equation.3">
              <p:embed/>
            </p:oleObj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5892800" y="1639888"/>
          <a:ext cx="2260600" cy="404812"/>
        </p:xfrm>
        <a:graphic>
          <a:graphicData uri="http://schemas.openxmlformats.org/presentationml/2006/ole">
            <p:oleObj spid="_x0000_s1020695" name="公式" r:id="rId8" imgW="2260600" imgH="406400" progId="Equation.3">
              <p:embed/>
            </p:oleObj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1084263" y="2708275"/>
          <a:ext cx="5143500" cy="630238"/>
        </p:xfrm>
        <a:graphic>
          <a:graphicData uri="http://schemas.openxmlformats.org/presentationml/2006/ole">
            <p:oleObj spid="_x0000_s1020696" name="公式" r:id="rId9" imgW="5245100" imgH="647700" progId="Equation.3">
              <p:embed/>
            </p:oleObj>
          </a:graphicData>
        </a:graphic>
      </p:graphicFrame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1062038" y="2232025"/>
          <a:ext cx="6683375" cy="498475"/>
        </p:xfrm>
        <a:graphic>
          <a:graphicData uri="http://schemas.openxmlformats.org/presentationml/2006/ole">
            <p:oleObj spid="_x0000_s1020697" name="文档" r:id="rId10" imgW="6312698" imgH="474287" progId="Word.Document.8">
              <p:embed/>
            </p:oleObj>
          </a:graphicData>
        </a:graphic>
      </p:graphicFrame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1219200" y="3375025"/>
          <a:ext cx="4154488" cy="474663"/>
        </p:xfrm>
        <a:graphic>
          <a:graphicData uri="http://schemas.openxmlformats.org/presentationml/2006/ole">
            <p:oleObj spid="_x0000_s1020698" name="文档" r:id="rId11" imgW="4165854" imgH="488442" progId="Word.Document.8">
              <p:embed/>
            </p:oleObj>
          </a:graphicData>
        </a:graphic>
      </p:graphicFrame>
      <p:graphicFrame>
        <p:nvGraphicFramePr>
          <p:cNvPr id="9230" name="Object 14"/>
          <p:cNvGraphicFramePr>
            <a:graphicFrameLocks noChangeAspect="1"/>
          </p:cNvGraphicFramePr>
          <p:nvPr/>
        </p:nvGraphicFramePr>
        <p:xfrm>
          <a:off x="1066800" y="3910013"/>
          <a:ext cx="2184400" cy="379412"/>
        </p:xfrm>
        <a:graphic>
          <a:graphicData uri="http://schemas.openxmlformats.org/presentationml/2006/ole">
            <p:oleObj spid="_x0000_s1020699" name="公式" r:id="rId12" imgW="1930400" imgH="393700" progId="Equation.3">
              <p:embed/>
            </p:oleObj>
          </a:graphicData>
        </a:graphic>
      </p:graphicFrame>
      <p:graphicFrame>
        <p:nvGraphicFramePr>
          <p:cNvPr id="9231" name="Object 15"/>
          <p:cNvGraphicFramePr>
            <a:graphicFrameLocks noChangeAspect="1"/>
          </p:cNvGraphicFramePr>
          <p:nvPr/>
        </p:nvGraphicFramePr>
        <p:xfrm>
          <a:off x="3282950" y="3910013"/>
          <a:ext cx="3225800" cy="379412"/>
        </p:xfrm>
        <a:graphic>
          <a:graphicData uri="http://schemas.openxmlformats.org/presentationml/2006/ole">
            <p:oleObj spid="_x0000_s1020700" name="公式" r:id="rId13" imgW="3225800" imgH="393700" progId="Equation.3">
              <p:embed/>
            </p:oleObj>
          </a:graphicData>
        </a:graphic>
      </p:graphicFrame>
      <p:graphicFrame>
        <p:nvGraphicFramePr>
          <p:cNvPr id="9232" name="Object 16"/>
          <p:cNvGraphicFramePr>
            <a:graphicFrameLocks noChangeAspect="1"/>
          </p:cNvGraphicFramePr>
          <p:nvPr/>
        </p:nvGraphicFramePr>
        <p:xfrm>
          <a:off x="6540500" y="3908425"/>
          <a:ext cx="2197100" cy="428625"/>
        </p:xfrm>
        <a:graphic>
          <a:graphicData uri="http://schemas.openxmlformats.org/presentationml/2006/ole">
            <p:oleObj spid="_x0000_s1020701" name="公式" r:id="rId14" imgW="2197100" imgH="393700" progId="Equation.3">
              <p:embed/>
            </p:oleObj>
          </a:graphicData>
        </a:graphic>
      </p:graphicFrame>
      <p:graphicFrame>
        <p:nvGraphicFramePr>
          <p:cNvPr id="9233" name="Object 17"/>
          <p:cNvGraphicFramePr>
            <a:graphicFrameLocks noChangeAspect="1"/>
          </p:cNvGraphicFramePr>
          <p:nvPr/>
        </p:nvGraphicFramePr>
        <p:xfrm>
          <a:off x="1066800" y="4386263"/>
          <a:ext cx="4572000" cy="588962"/>
        </p:xfrm>
        <a:graphic>
          <a:graphicData uri="http://schemas.openxmlformats.org/presentationml/2006/ole">
            <p:oleObj spid="_x0000_s1020702" name="公式" r:id="rId15" imgW="2654300" imgH="342900" progId="Equation.3">
              <p:embed/>
            </p:oleObj>
          </a:graphicData>
        </a:graphic>
      </p:graphicFrame>
      <p:graphicFrame>
        <p:nvGraphicFramePr>
          <p:cNvPr id="9234" name="Object 18"/>
          <p:cNvGraphicFramePr>
            <a:graphicFrameLocks noChangeAspect="1"/>
          </p:cNvGraphicFramePr>
          <p:nvPr/>
        </p:nvGraphicFramePr>
        <p:xfrm>
          <a:off x="5695950" y="4518025"/>
          <a:ext cx="2457450" cy="422275"/>
        </p:xfrm>
        <a:graphic>
          <a:graphicData uri="http://schemas.openxmlformats.org/presentationml/2006/ole">
            <p:oleObj spid="_x0000_s1020703" name="公式" r:id="rId16" imgW="1257300" imgH="241300" progId="Equation.3">
              <p:embed/>
            </p:oleObj>
          </a:graphicData>
        </a:graphic>
      </p:graphicFrame>
      <p:graphicFrame>
        <p:nvGraphicFramePr>
          <p:cNvPr id="9235" name="Object 19"/>
          <p:cNvGraphicFramePr>
            <a:graphicFrameLocks noChangeAspect="1"/>
          </p:cNvGraphicFramePr>
          <p:nvPr/>
        </p:nvGraphicFramePr>
        <p:xfrm>
          <a:off x="2190750" y="4924425"/>
          <a:ext cx="2895600" cy="647700"/>
        </p:xfrm>
        <a:graphic>
          <a:graphicData uri="http://schemas.openxmlformats.org/presentationml/2006/ole">
            <p:oleObj spid="_x0000_s1020704" name="公式" r:id="rId17" imgW="2895600" imgH="647700" progId="Equation.3">
              <p:embed/>
            </p:oleObj>
          </a:graphicData>
        </a:graphic>
      </p:graphicFrame>
      <p:graphicFrame>
        <p:nvGraphicFramePr>
          <p:cNvPr id="9236" name="Object 20"/>
          <p:cNvGraphicFramePr>
            <a:graphicFrameLocks noChangeAspect="1"/>
          </p:cNvGraphicFramePr>
          <p:nvPr/>
        </p:nvGraphicFramePr>
        <p:xfrm>
          <a:off x="1076325" y="5584825"/>
          <a:ext cx="5529263" cy="455613"/>
        </p:xfrm>
        <a:graphic>
          <a:graphicData uri="http://schemas.openxmlformats.org/presentationml/2006/ole">
            <p:oleObj spid="_x0000_s1020705" name="文档" r:id="rId18" imgW="5533968" imgH="466611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1173312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990600" y="914400"/>
            <a:ext cx="609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应用换元公式时应注意</a:t>
            </a: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</a:rPr>
              <a:t>:</a:t>
            </a: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1600200" y="1935163"/>
            <a:ext cx="6324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9900CC"/>
                </a:solidFill>
              </a:rPr>
              <a:t>（</a:t>
            </a:r>
            <a:r>
              <a:rPr lang="en-US" altLang="zh-CN" sz="3200" b="1">
                <a:solidFill>
                  <a:srgbClr val="9900CC"/>
                </a:solidFill>
              </a:rPr>
              <a:t>1</a:t>
            </a:r>
            <a:r>
              <a:rPr lang="zh-CN" altLang="en-US" sz="3200" b="1">
                <a:solidFill>
                  <a:srgbClr val="9900CC"/>
                </a:solidFill>
              </a:rPr>
              <a:t>）换元时上、下限同换</a:t>
            </a:r>
            <a:r>
              <a:rPr lang="en-US" altLang="zh-CN" sz="3200" b="1">
                <a:solidFill>
                  <a:srgbClr val="9900CC"/>
                </a:solidFill>
              </a:rPr>
              <a:t>.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1600200" y="2987675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9900CC"/>
                </a:solidFill>
              </a:rPr>
              <a:t>（</a:t>
            </a:r>
            <a:r>
              <a:rPr lang="en-US" altLang="zh-CN" sz="3200" b="1">
                <a:solidFill>
                  <a:srgbClr val="9900CC"/>
                </a:solidFill>
              </a:rPr>
              <a:t>2</a:t>
            </a:r>
            <a:r>
              <a:rPr lang="zh-CN" altLang="en-US" sz="3200" b="1">
                <a:solidFill>
                  <a:srgbClr val="9900CC"/>
                </a:solidFill>
              </a:rPr>
              <a:t>）</a:t>
            </a:r>
            <a:endParaRPr lang="zh-CN" altLang="en-US" sz="3200" b="1"/>
          </a:p>
        </p:txBody>
      </p:sp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2686050" y="3046413"/>
          <a:ext cx="2800350" cy="534987"/>
        </p:xfrm>
        <a:graphic>
          <a:graphicData uri="http://schemas.openxmlformats.org/presentationml/2006/ole">
            <p:oleObj spid="_x0000_s1020979" name="公式" r:id="rId3" imgW="1447670" imgH="266586" progId="Equation.3">
              <p:embed/>
            </p:oleObj>
          </a:graphicData>
        </a:graphic>
      </p:graphicFrame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1619250" y="4052888"/>
            <a:ext cx="4324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9900CC"/>
                </a:solidFill>
              </a:rPr>
              <a:t>（</a:t>
            </a:r>
            <a:r>
              <a:rPr lang="en-US" altLang="zh-CN" sz="3200" b="1">
                <a:solidFill>
                  <a:srgbClr val="9900CC"/>
                </a:solidFill>
              </a:rPr>
              <a:t>3</a:t>
            </a:r>
            <a:r>
              <a:rPr lang="zh-CN" altLang="en-US" sz="3200" b="1">
                <a:solidFill>
                  <a:srgbClr val="9900CC"/>
                </a:solidFill>
              </a:rPr>
              <a:t>）开方时</a:t>
            </a:r>
            <a:r>
              <a:rPr lang="zh-CN" altLang="en-US" sz="3200" b="1">
                <a:solidFill>
                  <a:srgbClr val="FF3300"/>
                </a:solidFill>
              </a:rPr>
              <a:t>注意符号</a:t>
            </a:r>
            <a:r>
              <a:rPr lang="en-US" altLang="zh-CN" sz="3200" b="1">
                <a:solidFill>
                  <a:srgbClr val="9900CC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16054501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5" grpId="0" autoUpdateAnimBg="0"/>
      <p:bldP spid="1127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3" name="Object 30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45957207"/>
              </p:ext>
            </p:extLst>
          </p:nvPr>
        </p:nvGraphicFramePr>
        <p:xfrm>
          <a:off x="990600" y="1428736"/>
          <a:ext cx="7467600" cy="1238250"/>
        </p:xfrm>
        <a:graphic>
          <a:graphicData uri="http://schemas.openxmlformats.org/presentationml/2006/ole">
            <p:oleObj spid="_x0000_s992503" name="Document" r:id="rId3" imgW="7013309" imgH="1188597" progId="Word.Document.8">
              <p:embed/>
            </p:oleObj>
          </a:graphicData>
        </a:graphic>
      </p:graphicFrame>
      <p:graphicFrame>
        <p:nvGraphicFramePr>
          <p:cNvPr id="10244" name="Object 30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26409596"/>
              </p:ext>
            </p:extLst>
          </p:nvPr>
        </p:nvGraphicFramePr>
        <p:xfrm>
          <a:off x="2160562" y="2643182"/>
          <a:ext cx="1587500" cy="660400"/>
        </p:xfrm>
        <a:graphic>
          <a:graphicData uri="http://schemas.openxmlformats.org/presentationml/2006/ole">
            <p:oleObj spid="_x0000_s992504" name="公式" r:id="rId4" imgW="1587500" imgH="660400" progId="Equation.3">
              <p:embed/>
            </p:oleObj>
          </a:graphicData>
        </a:graphic>
      </p:graphicFrame>
      <p:sp>
        <p:nvSpPr>
          <p:cNvPr id="10245" name="Text Box 3077"/>
          <p:cNvSpPr txBox="1">
            <a:spLocks noChangeArrowheads="1"/>
          </p:cNvSpPr>
          <p:nvPr/>
        </p:nvSpPr>
        <p:spPr bwMode="auto">
          <a:xfrm>
            <a:off x="3357554" y="2103210"/>
            <a:ext cx="2203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考察定积分</a:t>
            </a:r>
          </a:p>
        </p:txBody>
      </p:sp>
      <p:graphicFrame>
        <p:nvGraphicFramePr>
          <p:cNvPr id="10246" name="Object 30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55691173"/>
              </p:ext>
            </p:extLst>
          </p:nvPr>
        </p:nvGraphicFramePr>
        <p:xfrm>
          <a:off x="3748062" y="2643182"/>
          <a:ext cx="1727200" cy="660400"/>
        </p:xfrm>
        <a:graphic>
          <a:graphicData uri="http://schemas.openxmlformats.org/presentationml/2006/ole">
            <p:oleObj spid="_x0000_s992505" name="公式" r:id="rId5" imgW="1727200" imgH="660400" progId="Equation.3">
              <p:embed/>
            </p:oleObj>
          </a:graphicData>
        </a:graphic>
      </p:graphicFrame>
      <p:sp>
        <p:nvSpPr>
          <p:cNvPr id="10247" name="Text Box 3079"/>
          <p:cNvSpPr txBox="1">
            <a:spLocks noChangeArrowheads="1"/>
          </p:cNvSpPr>
          <p:nvPr/>
        </p:nvSpPr>
        <p:spPr bwMode="auto">
          <a:xfrm>
            <a:off x="1081062" y="4930770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记</a:t>
            </a:r>
          </a:p>
        </p:txBody>
      </p:sp>
      <p:graphicFrame>
        <p:nvGraphicFramePr>
          <p:cNvPr id="10248" name="Object 30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04022006"/>
              </p:ext>
            </p:extLst>
          </p:nvPr>
        </p:nvGraphicFramePr>
        <p:xfrm>
          <a:off x="1639862" y="4859332"/>
          <a:ext cx="2870200" cy="685800"/>
        </p:xfrm>
        <a:graphic>
          <a:graphicData uri="http://schemas.openxmlformats.org/presentationml/2006/ole">
            <p:oleObj spid="_x0000_s992506" name="公式" r:id="rId6" imgW="2705100" imgH="685800" progId="Equation.3">
              <p:embed/>
            </p:oleObj>
          </a:graphicData>
        </a:graphic>
      </p:graphicFrame>
      <p:sp>
        <p:nvSpPr>
          <p:cNvPr id="10249" name="Text Box 3081"/>
          <p:cNvSpPr txBox="1">
            <a:spLocks noChangeArrowheads="1"/>
          </p:cNvSpPr>
          <p:nvPr/>
        </p:nvSpPr>
        <p:spPr bwMode="auto">
          <a:xfrm>
            <a:off x="4868863" y="4851301"/>
            <a:ext cx="2798762" cy="1169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9900FF"/>
                </a:solidFill>
                <a:ea typeface="黑体" pitchFamily="2" charset="-122"/>
              </a:rPr>
              <a:t>上限</a:t>
            </a:r>
            <a:r>
              <a:rPr lang="zh-CN" altLang="en-US" sz="2800" b="1" dirty="0">
                <a:solidFill>
                  <a:srgbClr val="9900FF"/>
                </a:solidFill>
                <a:ea typeface="黑体" pitchFamily="2" charset="-122"/>
              </a:rPr>
              <a:t>积分</a:t>
            </a:r>
            <a:endParaRPr lang="en-US" altLang="zh-CN" sz="2800" b="1" dirty="0">
              <a:solidFill>
                <a:srgbClr val="9900FF"/>
              </a:solidFill>
              <a:ea typeface="黑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ea typeface="黑体" pitchFamily="2" charset="-122"/>
              </a:rPr>
              <a:t>或积分上限函数</a:t>
            </a:r>
          </a:p>
        </p:txBody>
      </p:sp>
      <p:graphicFrame>
        <p:nvGraphicFramePr>
          <p:cNvPr id="10250" name="Object 30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37204192"/>
              </p:ext>
            </p:extLst>
          </p:nvPr>
        </p:nvGraphicFramePr>
        <p:xfrm>
          <a:off x="928662" y="3398832"/>
          <a:ext cx="7315200" cy="1371600"/>
        </p:xfrm>
        <a:graphic>
          <a:graphicData uri="http://schemas.openxmlformats.org/presentationml/2006/ole">
            <p:oleObj spid="_x0000_s992507" name="文档" r:id="rId7" imgW="6893560" imgH="1325880" progId="Word.Document.8">
              <p:embed/>
            </p:oleObj>
          </a:graphicData>
        </a:graphic>
      </p:graphicFrame>
      <p:sp>
        <p:nvSpPr>
          <p:cNvPr id="2058" name="Rectangle 3083"/>
          <p:cNvSpPr>
            <a:spLocks noGrp="1" noChangeArrowheads="1"/>
          </p:cNvSpPr>
          <p:nvPr>
            <p:ph type="title"/>
          </p:nvPr>
        </p:nvSpPr>
        <p:spPr bwMode="auto">
          <a:xfrm>
            <a:off x="755576" y="908720"/>
            <a:ext cx="2433464" cy="671736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、变限积分</a:t>
            </a:r>
          </a:p>
        </p:txBody>
      </p:sp>
      <p:sp>
        <p:nvSpPr>
          <p:cNvPr id="11" name="Rectangle 1028"/>
          <p:cNvSpPr>
            <a:spLocks noChangeArrowheads="1"/>
          </p:cNvSpPr>
          <p:nvPr/>
        </p:nvSpPr>
        <p:spPr bwMode="auto">
          <a:xfrm>
            <a:off x="539552" y="44624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二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牛顿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莱布尼茨公式</a:t>
            </a:r>
          </a:p>
        </p:txBody>
      </p:sp>
    </p:spTree>
    <p:extLst>
      <p:ext uri="{BB962C8B-B14F-4D97-AF65-F5344CB8AC3E}">
        <p14:creationId xmlns:p14="http://schemas.microsoft.com/office/powerpoint/2010/main" xmlns="" val="114259977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utoUpdateAnimBg="0"/>
      <p:bldP spid="10247" grpId="0" autoUpdateAnimBg="0"/>
      <p:bldP spid="10249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3" name="Text Box 2"/>
          <p:cNvSpPr txBox="1">
            <a:spLocks noChangeArrowheads="1"/>
          </p:cNvSpPr>
          <p:nvPr/>
        </p:nvSpPr>
        <p:spPr bwMode="auto">
          <a:xfrm>
            <a:off x="914400" y="990600"/>
            <a:ext cx="213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12  </a:t>
            </a:r>
            <a:r>
              <a:rPr lang="zh-CN" altLang="en-US" sz="2800" b="1" dirty="0">
                <a:latin typeface="宋体" charset="-122"/>
              </a:rPr>
              <a:t>计算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70138185"/>
              </p:ext>
            </p:extLst>
          </p:nvPr>
        </p:nvGraphicFramePr>
        <p:xfrm>
          <a:off x="2968104" y="890588"/>
          <a:ext cx="2540000" cy="722312"/>
        </p:xfrm>
        <a:graphic>
          <a:graphicData uri="http://schemas.openxmlformats.org/presentationml/2006/ole">
            <p:oleObj spid="_x0000_s1022493" name="公式" r:id="rId3" imgW="2540000" imgH="723900" progId="Equation.3">
              <p:embed/>
            </p:oleObj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914400" y="19050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676400" y="19050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</a:rPr>
              <a:t>令</a:t>
            </a:r>
          </a:p>
        </p:txBody>
      </p:sp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2279650" y="2038350"/>
          <a:ext cx="1346200" cy="330200"/>
        </p:xfrm>
        <a:graphic>
          <a:graphicData uri="http://schemas.openxmlformats.org/presentationml/2006/ole">
            <p:oleObj spid="_x0000_s1022494" name="公式" r:id="rId4" imgW="1346200" imgH="330200" progId="Equation.3">
              <p:embed/>
            </p:oleObj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1797050" y="2616200"/>
          <a:ext cx="850900" cy="838200"/>
        </p:xfrm>
        <a:graphic>
          <a:graphicData uri="http://schemas.openxmlformats.org/presentationml/2006/ole">
            <p:oleObj spid="_x0000_s1022495" name="公式" r:id="rId5" imgW="850900" imgH="838200" progId="Equation.3">
              <p:embed/>
            </p:oleObj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2698750" y="2886075"/>
          <a:ext cx="1295400" cy="392113"/>
        </p:xfrm>
        <a:graphic>
          <a:graphicData uri="http://schemas.openxmlformats.org/presentationml/2006/ole">
            <p:oleObj spid="_x0000_s1022496" name="公式" r:id="rId6" imgW="1295400" imgH="393700" progId="Equation.3">
              <p:embed/>
            </p:oleObj>
          </a:graphicData>
        </a:graphic>
      </p:graphicFrame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4533900" y="2870200"/>
          <a:ext cx="838200" cy="330200"/>
        </p:xfrm>
        <a:graphic>
          <a:graphicData uri="http://schemas.openxmlformats.org/presentationml/2006/ole">
            <p:oleObj spid="_x0000_s1022497" name="公式" r:id="rId7" imgW="838200" imgH="330200" progId="Equation.3">
              <p:embed/>
            </p:oleObj>
          </a:graphicData>
        </a:graphic>
      </p:graphicFrame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5403850" y="2886075"/>
          <a:ext cx="1270000" cy="392113"/>
        </p:xfrm>
        <a:graphic>
          <a:graphicData uri="http://schemas.openxmlformats.org/presentationml/2006/ole">
            <p:oleObj spid="_x0000_s1022498" name="公式" r:id="rId8" imgW="1269449" imgH="393529" progId="Equation.3">
              <p:embed/>
            </p:oleObj>
          </a:graphicData>
        </a:graphic>
      </p:graphicFrame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1739900" y="3494088"/>
          <a:ext cx="2451100" cy="722312"/>
        </p:xfrm>
        <a:graphic>
          <a:graphicData uri="http://schemas.openxmlformats.org/presentationml/2006/ole">
            <p:oleObj spid="_x0000_s1022499" name="公式" r:id="rId9" imgW="2451100" imgH="723900" progId="Equation.3">
              <p:embed/>
            </p:oleObj>
          </a:graphicData>
        </a:graphic>
      </p:graphicFrame>
      <p:graphicFrame>
        <p:nvGraphicFramePr>
          <p:cNvPr id="54281" name="Object 9"/>
          <p:cNvGraphicFramePr>
            <a:graphicFrameLocks noChangeAspect="1"/>
          </p:cNvGraphicFramePr>
          <p:nvPr/>
        </p:nvGraphicFramePr>
        <p:xfrm>
          <a:off x="1728788" y="4648200"/>
          <a:ext cx="1498600" cy="660400"/>
        </p:xfrm>
        <a:graphic>
          <a:graphicData uri="http://schemas.openxmlformats.org/presentationml/2006/ole">
            <p:oleObj spid="_x0000_s1022500" name="公式" r:id="rId10" imgW="1498600" imgH="660400" progId="Equation.3">
              <p:embed/>
            </p:oleObj>
          </a:graphicData>
        </a:graphic>
      </p:graphicFrame>
      <p:graphicFrame>
        <p:nvGraphicFramePr>
          <p:cNvPr id="54282" name="Object 10"/>
          <p:cNvGraphicFramePr>
            <a:graphicFrameLocks noChangeAspect="1"/>
          </p:cNvGraphicFramePr>
          <p:nvPr/>
        </p:nvGraphicFramePr>
        <p:xfrm>
          <a:off x="3405188" y="4419600"/>
          <a:ext cx="825500" cy="1155700"/>
        </p:xfrm>
        <a:graphic>
          <a:graphicData uri="http://schemas.openxmlformats.org/presentationml/2006/ole">
            <p:oleObj spid="_x0000_s1022501" name="公式" r:id="rId11" imgW="825500" imgH="1155700" progId="Equation.3">
              <p:embed/>
            </p:oleObj>
          </a:graphicData>
        </a:graphic>
      </p:graphicFrame>
      <p:graphicFrame>
        <p:nvGraphicFramePr>
          <p:cNvPr id="54283" name="Object 11"/>
          <p:cNvGraphicFramePr>
            <a:graphicFrameLocks noChangeAspect="1"/>
          </p:cNvGraphicFramePr>
          <p:nvPr/>
        </p:nvGraphicFramePr>
        <p:xfrm>
          <a:off x="4267200" y="4584700"/>
          <a:ext cx="633413" cy="838200"/>
        </p:xfrm>
        <a:graphic>
          <a:graphicData uri="http://schemas.openxmlformats.org/presentationml/2006/ole">
            <p:oleObj spid="_x0000_s1022502" name="公式" r:id="rId12" imgW="634725" imgH="837836" progId="Equation.3">
              <p:embed/>
            </p:oleObj>
          </a:graphicData>
        </a:graphic>
      </p:graphicFrame>
      <p:graphicFrame>
        <p:nvGraphicFramePr>
          <p:cNvPr id="54284" name="Object 12"/>
          <p:cNvGraphicFramePr>
            <a:graphicFrameLocks noChangeAspect="1"/>
          </p:cNvGraphicFramePr>
          <p:nvPr/>
        </p:nvGraphicFramePr>
        <p:xfrm>
          <a:off x="4127500" y="2000250"/>
          <a:ext cx="2222500" cy="392113"/>
        </p:xfrm>
        <a:graphic>
          <a:graphicData uri="http://schemas.openxmlformats.org/presentationml/2006/ole">
            <p:oleObj spid="_x0000_s1022503" name="公式" r:id="rId13" imgW="2222500" imgH="3937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6519645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29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Text Box 2"/>
          <p:cNvSpPr txBox="1">
            <a:spLocks noChangeArrowheads="1"/>
          </p:cNvSpPr>
          <p:nvPr/>
        </p:nvSpPr>
        <p:spPr bwMode="auto">
          <a:xfrm>
            <a:off x="685800" y="37465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13  </a:t>
            </a:r>
            <a:r>
              <a:rPr lang="zh-CN" altLang="en-US" sz="2800" b="1" dirty="0">
                <a:latin typeface="宋体" charset="-122"/>
              </a:rPr>
              <a:t>计算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774700" y="1212850"/>
            <a:ext cx="977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2514600" y="152400"/>
          <a:ext cx="4495800" cy="927100"/>
        </p:xfrm>
        <a:graphic>
          <a:graphicData uri="http://schemas.openxmlformats.org/presentationml/2006/ole">
            <p:oleObj spid="_x0000_s1023566" name="公式" r:id="rId3" imgW="4495800" imgH="927100" progId="Equation.3">
              <p:embed/>
            </p:oleObj>
          </a:graphicData>
        </a:graphic>
      </p:graphicFrame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841500" y="121285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</a:rPr>
              <a:t>令</a:t>
            </a:r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2298700" y="1316038"/>
          <a:ext cx="1638300" cy="392112"/>
        </p:xfrm>
        <a:graphic>
          <a:graphicData uri="http://schemas.openxmlformats.org/presentationml/2006/ole">
            <p:oleObj spid="_x0000_s1023567" name="公式" r:id="rId4" imgW="1637589" imgH="393529" progId="Equation.3">
              <p:embed/>
            </p:oleObj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1790700" y="2089150"/>
          <a:ext cx="862013" cy="252413"/>
        </p:xfrm>
        <a:graphic>
          <a:graphicData uri="http://schemas.openxmlformats.org/presentationml/2006/ole">
            <p:oleObj spid="_x0000_s1023568" name="公式" r:id="rId5" imgW="863225" imgH="253890" progId="Equation.3">
              <p:embed/>
            </p:oleObj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2668588" y="1736725"/>
          <a:ext cx="1397000" cy="889000"/>
        </p:xfrm>
        <a:graphic>
          <a:graphicData uri="http://schemas.openxmlformats.org/presentationml/2006/ole">
            <p:oleObj spid="_x0000_s1023569" name="公式" r:id="rId6" imgW="1397000" imgH="889000" progId="Equation.3">
              <p:embed/>
            </p:oleObj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4533900" y="2011363"/>
          <a:ext cx="838200" cy="330200"/>
        </p:xfrm>
        <a:graphic>
          <a:graphicData uri="http://schemas.openxmlformats.org/presentationml/2006/ole">
            <p:oleObj spid="_x0000_s1023570" name="公式" r:id="rId7" imgW="838200" imgH="330200" progId="Equation.3">
              <p:embed/>
            </p:oleObj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5454650" y="2006600"/>
          <a:ext cx="1295400" cy="392113"/>
        </p:xfrm>
        <a:graphic>
          <a:graphicData uri="http://schemas.openxmlformats.org/presentationml/2006/ole">
            <p:oleObj spid="_x0000_s1023571" name="公式" r:id="rId8" imgW="1295400" imgH="393700" progId="Equation.3">
              <p:embed/>
            </p:oleObj>
          </a:graphicData>
        </a:graphic>
      </p:graphicFrame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4533900" y="1309688"/>
          <a:ext cx="2120900" cy="392112"/>
        </p:xfrm>
        <a:graphic>
          <a:graphicData uri="http://schemas.openxmlformats.org/presentationml/2006/ole">
            <p:oleObj spid="_x0000_s1023572" name="公式" r:id="rId9" imgW="2120900" imgH="393700" progId="Equation.3">
              <p:embed/>
            </p:oleObj>
          </a:graphicData>
        </a:graphic>
      </p:graphicFrame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1676400" y="2773363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原式</a:t>
            </a:r>
          </a:p>
        </p:txBody>
      </p:sp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2635250" y="2570163"/>
          <a:ext cx="4394200" cy="1041400"/>
        </p:xfrm>
        <a:graphic>
          <a:graphicData uri="http://schemas.openxmlformats.org/presentationml/2006/ole">
            <p:oleObj spid="_x0000_s1023573" name="公式" r:id="rId10" imgW="4394200" imgH="1041400" progId="Equation.3">
              <p:embed/>
            </p:oleObj>
          </a:graphicData>
        </a:graphic>
      </p:graphicFrame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1333500" y="3762384"/>
          <a:ext cx="2946400" cy="952500"/>
        </p:xfrm>
        <a:graphic>
          <a:graphicData uri="http://schemas.openxmlformats.org/presentationml/2006/ole">
            <p:oleObj spid="_x0000_s1023574" name="公式" r:id="rId11" imgW="2946240" imgH="952200" progId="Equation.3">
              <p:embed/>
            </p:oleObj>
          </a:graphicData>
        </a:graphic>
      </p:graphicFrame>
      <p:graphicFrame>
        <p:nvGraphicFramePr>
          <p:cNvPr id="15375" name="Object 15"/>
          <p:cNvGraphicFramePr>
            <a:graphicFrameLocks noChangeAspect="1"/>
          </p:cNvGraphicFramePr>
          <p:nvPr/>
        </p:nvGraphicFramePr>
        <p:xfrm>
          <a:off x="4343400" y="3725863"/>
          <a:ext cx="3746500" cy="977900"/>
        </p:xfrm>
        <a:graphic>
          <a:graphicData uri="http://schemas.openxmlformats.org/presentationml/2006/ole">
            <p:oleObj spid="_x0000_s1023575" name="公式" r:id="rId12" imgW="3746500" imgH="977900" progId="Equation.3">
              <p:embed/>
            </p:oleObj>
          </a:graphicData>
        </a:graphic>
      </p:graphicFrame>
      <p:graphicFrame>
        <p:nvGraphicFramePr>
          <p:cNvPr id="15376" name="Object 16"/>
          <p:cNvGraphicFramePr>
            <a:graphicFrameLocks noChangeAspect="1"/>
          </p:cNvGraphicFramePr>
          <p:nvPr/>
        </p:nvGraphicFramePr>
        <p:xfrm>
          <a:off x="1465263" y="4786313"/>
          <a:ext cx="4114800" cy="927100"/>
        </p:xfrm>
        <a:graphic>
          <a:graphicData uri="http://schemas.openxmlformats.org/presentationml/2006/ole">
            <p:oleObj spid="_x0000_s1023576" name="公式" r:id="rId13" imgW="4114800" imgH="927100" progId="Equation.3">
              <p:embed/>
            </p:oleObj>
          </a:graphicData>
        </a:graphic>
      </p:graphicFrame>
      <p:graphicFrame>
        <p:nvGraphicFramePr>
          <p:cNvPr id="15377" name="Object 17"/>
          <p:cNvGraphicFramePr>
            <a:graphicFrameLocks noChangeAspect="1"/>
          </p:cNvGraphicFramePr>
          <p:nvPr/>
        </p:nvGraphicFramePr>
        <p:xfrm>
          <a:off x="5772150" y="4830763"/>
          <a:ext cx="671513" cy="838200"/>
        </p:xfrm>
        <a:graphic>
          <a:graphicData uri="http://schemas.openxmlformats.org/presentationml/2006/ole">
            <p:oleObj spid="_x0000_s1023577" name="公式" r:id="rId14" imgW="672808" imgH="837836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2528773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utoUpdateAnimBg="0"/>
      <p:bldP spid="15365" grpId="0" autoUpdateAnimBg="0"/>
      <p:bldP spid="1537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2" name="Text Box 2"/>
          <p:cNvSpPr txBox="1">
            <a:spLocks noChangeArrowheads="1"/>
          </p:cNvSpPr>
          <p:nvPr/>
        </p:nvSpPr>
        <p:spPr bwMode="auto">
          <a:xfrm>
            <a:off x="863600" y="70961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14  </a:t>
            </a:r>
            <a:r>
              <a:rPr lang="zh-CN" altLang="en-US" sz="2800" b="1" dirty="0">
                <a:latin typeface="宋体" charset="-122"/>
              </a:rPr>
              <a:t>计算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863600" y="1547813"/>
            <a:ext cx="119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90030276"/>
              </p:ext>
            </p:extLst>
          </p:nvPr>
        </p:nvGraphicFramePr>
        <p:xfrm>
          <a:off x="2997641" y="626269"/>
          <a:ext cx="3263900" cy="685800"/>
        </p:xfrm>
        <a:graphic>
          <a:graphicData uri="http://schemas.openxmlformats.org/presentationml/2006/ole">
            <p:oleObj spid="_x0000_s1024590" name="公式" r:id="rId3" imgW="3263900" imgH="685800" progId="Equation.3">
              <p:embed/>
            </p:oleObj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1733550" y="1547813"/>
          <a:ext cx="3949700" cy="520700"/>
        </p:xfrm>
        <a:graphic>
          <a:graphicData uri="http://schemas.openxmlformats.org/presentationml/2006/ole">
            <p:oleObj spid="_x0000_s1024591" name="公式" r:id="rId4" imgW="3949700" imgH="520700" progId="Equation.3">
              <p:embed/>
            </p:oleObj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5791200" y="1319213"/>
          <a:ext cx="2590800" cy="760412"/>
        </p:xfrm>
        <a:graphic>
          <a:graphicData uri="http://schemas.openxmlformats.org/presentationml/2006/ole">
            <p:oleObj spid="_x0000_s1024592" name="公式" r:id="rId5" imgW="2324035" imgH="676194" progId="Equation.3">
              <p:embed/>
            </p:oleObj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1733550" y="2290763"/>
          <a:ext cx="3302000" cy="698500"/>
        </p:xfrm>
        <a:graphic>
          <a:graphicData uri="http://schemas.openxmlformats.org/presentationml/2006/ole">
            <p:oleObj spid="_x0000_s1024593" name="公式" r:id="rId6" imgW="3302000" imgH="698500" progId="Equation.3">
              <p:embed/>
            </p:oleObj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5060950" y="2233613"/>
          <a:ext cx="2959100" cy="749300"/>
        </p:xfrm>
        <a:graphic>
          <a:graphicData uri="http://schemas.openxmlformats.org/presentationml/2006/ole">
            <p:oleObj spid="_x0000_s1024594" name="公式" r:id="rId7" imgW="2959100" imgH="749300" progId="Equation.3">
              <p:embed/>
            </p:oleObj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1714500" y="3128963"/>
          <a:ext cx="2971800" cy="838200"/>
        </p:xfrm>
        <a:graphic>
          <a:graphicData uri="http://schemas.openxmlformats.org/presentationml/2006/ole">
            <p:oleObj spid="_x0000_s1024595" name="公式" r:id="rId8" imgW="2971800" imgH="838200" progId="Equation.3">
              <p:embed/>
            </p:oleObj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4756150" y="3211513"/>
          <a:ext cx="2882900" cy="914400"/>
        </p:xfrm>
        <a:graphic>
          <a:graphicData uri="http://schemas.openxmlformats.org/presentationml/2006/ole">
            <p:oleObj spid="_x0000_s1024596" name="公式" r:id="rId9" imgW="2882900" imgH="914400" progId="Equation.3">
              <p:embed/>
            </p:oleObj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1676400" y="4005263"/>
          <a:ext cx="2806700" cy="838200"/>
        </p:xfrm>
        <a:graphic>
          <a:graphicData uri="http://schemas.openxmlformats.org/presentationml/2006/ole">
            <p:oleObj spid="_x0000_s1024597" name="公式" r:id="rId10" imgW="2806700" imgH="838200" progId="Equation.3">
              <p:embed/>
            </p:oleObj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4603750" y="4100513"/>
          <a:ext cx="2717800" cy="914400"/>
        </p:xfrm>
        <a:graphic>
          <a:graphicData uri="http://schemas.openxmlformats.org/presentationml/2006/ole">
            <p:oleObj spid="_x0000_s1024598" name="公式" r:id="rId11" imgW="2717800" imgH="914400" progId="Equation.3">
              <p:embed/>
            </p:oleObj>
          </a:graphicData>
        </a:graphic>
      </p:graphicFrame>
      <p:graphicFrame>
        <p:nvGraphicFramePr>
          <p:cNvPr id="13325" name="Object 13"/>
          <p:cNvGraphicFramePr>
            <a:graphicFrameLocks noChangeAspect="1"/>
          </p:cNvGraphicFramePr>
          <p:nvPr/>
        </p:nvGraphicFramePr>
        <p:xfrm>
          <a:off x="1676400" y="4906963"/>
          <a:ext cx="1828800" cy="1028700"/>
        </p:xfrm>
        <a:graphic>
          <a:graphicData uri="http://schemas.openxmlformats.org/presentationml/2006/ole">
            <p:oleObj spid="_x0000_s1024599" name="公式" r:id="rId12" imgW="1828800" imgH="1028700" progId="Equation.3">
              <p:embed/>
            </p:oleObj>
          </a:graphicData>
        </a:graphic>
      </p:graphicFrame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3683000" y="4932363"/>
          <a:ext cx="1816100" cy="1092200"/>
        </p:xfrm>
        <a:graphic>
          <a:graphicData uri="http://schemas.openxmlformats.org/presentationml/2006/ole">
            <p:oleObj spid="_x0000_s1024600" name="公式" r:id="rId13" imgW="1816100" imgH="1092200" progId="Equation.3">
              <p:embed/>
            </p:oleObj>
          </a:graphicData>
        </a:graphic>
      </p:graphicFrame>
      <p:graphicFrame>
        <p:nvGraphicFramePr>
          <p:cNvPr id="13327" name="Object 15"/>
          <p:cNvGraphicFramePr>
            <a:graphicFrameLocks noChangeAspect="1"/>
          </p:cNvGraphicFramePr>
          <p:nvPr/>
        </p:nvGraphicFramePr>
        <p:xfrm>
          <a:off x="5594350" y="5002213"/>
          <a:ext cx="633413" cy="838200"/>
        </p:xfrm>
        <a:graphic>
          <a:graphicData uri="http://schemas.openxmlformats.org/presentationml/2006/ole">
            <p:oleObj spid="_x0000_s1024601" name="公式" r:id="rId14" imgW="634725" imgH="837836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3203287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"/>
          <p:cNvSpPr>
            <a:spLocks noChangeArrowheads="1"/>
          </p:cNvSpPr>
          <p:nvPr/>
        </p:nvSpPr>
        <p:spPr bwMode="auto">
          <a:xfrm>
            <a:off x="1712942" y="1470025"/>
            <a:ext cx="6073768" cy="2556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40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 </a:t>
            </a:r>
            <a:r>
              <a:rPr lang="en-US" altLang="zh-CN" sz="4000" b="1" dirty="0" smtClean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</a:t>
            </a:r>
            <a:r>
              <a:rPr lang="zh-CN" altLang="en-US" sz="4000" b="1" dirty="0" smtClean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作    </a:t>
            </a:r>
            <a:r>
              <a:rPr lang="zh-CN" altLang="en-US" sz="40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业</a:t>
            </a:r>
            <a:br>
              <a:rPr lang="zh-CN" altLang="en-US" sz="40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</a:br>
            <a:r>
              <a:rPr lang="en-US" altLang="zh-CN" sz="4000" b="1" dirty="0" smtClean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P310: 1, </a:t>
            </a:r>
            <a:r>
              <a:rPr lang="en-US" altLang="zh-CN" sz="40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2, </a:t>
            </a:r>
            <a:r>
              <a:rPr lang="en-US" altLang="zh-CN" sz="4000" b="1" dirty="0" smtClean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3, </a:t>
            </a:r>
          </a:p>
          <a:p>
            <a:r>
              <a:rPr lang="en-US" altLang="zh-CN" sz="40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 6(3,5,7,9,10,11,13),</a:t>
            </a:r>
          </a:p>
          <a:p>
            <a:r>
              <a:rPr lang="en-US" altLang="zh-CN" sz="4000" b="1" dirty="0" smtClean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  8(1,6). </a:t>
            </a:r>
            <a:endParaRPr lang="en-US" altLang="zh-CN" sz="4000" b="1" dirty="0">
              <a:solidFill>
                <a:srgbClr val="0000CC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144308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2"/>
          <p:cNvSpPr txBox="1">
            <a:spLocks noChangeArrowheads="1"/>
          </p:cNvSpPr>
          <p:nvPr/>
        </p:nvSpPr>
        <p:spPr bwMode="auto">
          <a:xfrm>
            <a:off x="107950" y="498475"/>
            <a:ext cx="77041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练习 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计算 </a:t>
            </a:r>
            <a:r>
              <a:rPr lang="en-US" altLang="zh-CN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(1)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                    </a:t>
            </a:r>
            <a:r>
              <a:rPr lang="en-US" altLang="zh-CN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(2)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322263" y="1196975"/>
            <a:ext cx="1677969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 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(1)</a:t>
            </a: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 </a:t>
            </a:r>
            <a:endParaRPr lang="en-US" altLang="zh-CN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2787650" y="260350"/>
          <a:ext cx="2071688" cy="973138"/>
        </p:xfrm>
        <a:graphic>
          <a:graphicData uri="http://schemas.openxmlformats.org/presentationml/2006/ole">
            <p:oleObj spid="_x0000_s1025810" name="公式" r:id="rId3" imgW="1917700" imgH="901700" progId="Equation.3">
              <p:embed/>
            </p:oleObj>
          </a:graphicData>
        </a:graphic>
      </p:graphicFrame>
      <p:graphicFrame>
        <p:nvGraphicFramePr>
          <p:cNvPr id="737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38575536"/>
              </p:ext>
            </p:extLst>
          </p:nvPr>
        </p:nvGraphicFramePr>
        <p:xfrm>
          <a:off x="1352550" y="1177925"/>
          <a:ext cx="6072187" cy="1082675"/>
        </p:xfrm>
        <a:graphic>
          <a:graphicData uri="http://schemas.openxmlformats.org/presentationml/2006/ole">
            <p:oleObj spid="_x0000_s1025811" name="Equation" r:id="rId4" imgW="5689600" imgH="1016000" progId="Equation.3">
              <p:embed/>
            </p:oleObj>
          </a:graphicData>
        </a:graphic>
      </p:graphicFrame>
      <p:graphicFrame>
        <p:nvGraphicFramePr>
          <p:cNvPr id="737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19156518"/>
              </p:ext>
            </p:extLst>
          </p:nvPr>
        </p:nvGraphicFramePr>
        <p:xfrm>
          <a:off x="1043608" y="2060848"/>
          <a:ext cx="7088187" cy="1123950"/>
        </p:xfrm>
        <a:graphic>
          <a:graphicData uri="http://schemas.openxmlformats.org/presentationml/2006/ole">
            <p:oleObj spid="_x0000_s1025812" name="公式" r:id="rId5" imgW="6642100" imgH="1054100" progId="Equation.3">
              <p:embed/>
            </p:oleObj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5630863" y="369888"/>
          <a:ext cx="2541587" cy="719137"/>
        </p:xfrm>
        <a:graphic>
          <a:graphicData uri="http://schemas.openxmlformats.org/presentationml/2006/ole">
            <p:oleObj spid="_x0000_s1025813" name="Equation" r:id="rId6" imgW="2286000" imgH="647700" progId="Equation.3">
              <p:embed/>
            </p:oleObj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61950" y="3157860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(2)</a:t>
            </a:r>
            <a:endParaRPr lang="zh-CN" altLang="en-US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26276255"/>
              </p:ext>
            </p:extLst>
          </p:nvPr>
        </p:nvGraphicFramePr>
        <p:xfrm>
          <a:off x="1276350" y="3221360"/>
          <a:ext cx="1993900" cy="469900"/>
        </p:xfrm>
        <a:graphic>
          <a:graphicData uri="http://schemas.openxmlformats.org/presentationml/2006/ole">
            <p:oleObj spid="_x0000_s1025814" name="公式" r:id="rId7" imgW="1993900" imgH="469900" progId="Equation.3">
              <p:embed/>
            </p:oleObj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48642886"/>
              </p:ext>
            </p:extLst>
          </p:nvPr>
        </p:nvGraphicFramePr>
        <p:xfrm>
          <a:off x="3314700" y="3068960"/>
          <a:ext cx="4457700" cy="838200"/>
        </p:xfrm>
        <a:graphic>
          <a:graphicData uri="http://schemas.openxmlformats.org/presentationml/2006/ole">
            <p:oleObj spid="_x0000_s1025815" name="公式" r:id="rId8" imgW="4457700" imgH="838200" progId="Equation.3">
              <p:embed/>
            </p:oleObj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44163751"/>
              </p:ext>
            </p:extLst>
          </p:nvPr>
        </p:nvGraphicFramePr>
        <p:xfrm>
          <a:off x="506413" y="3803972"/>
          <a:ext cx="3543300" cy="1041400"/>
        </p:xfrm>
        <a:graphic>
          <a:graphicData uri="http://schemas.openxmlformats.org/presentationml/2006/ole">
            <p:oleObj spid="_x0000_s1025816" name="公式" r:id="rId9" imgW="3543300" imgH="1041400" progId="Equation.3">
              <p:embed/>
            </p:oleObj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16947117"/>
              </p:ext>
            </p:extLst>
          </p:nvPr>
        </p:nvGraphicFramePr>
        <p:xfrm>
          <a:off x="4087813" y="3797622"/>
          <a:ext cx="1803400" cy="1041400"/>
        </p:xfrm>
        <a:graphic>
          <a:graphicData uri="http://schemas.openxmlformats.org/presentationml/2006/ole">
            <p:oleObj spid="_x0000_s1025817" name="公式" r:id="rId10" imgW="1803400" imgH="1041400" progId="Equation.3">
              <p:embed/>
            </p:oleObj>
          </a:graphicData>
        </a:graphic>
      </p:graphicFrame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699250" y="3978597"/>
            <a:ext cx="1905000" cy="1365250"/>
            <a:chOff x="3648" y="960"/>
            <a:chExt cx="1200" cy="860"/>
          </a:xfrm>
        </p:grpSpPr>
        <p:sp>
          <p:nvSpPr>
            <p:cNvPr id="8214" name="Line 9"/>
            <p:cNvSpPr>
              <a:spLocks noChangeShapeType="1"/>
            </p:cNvSpPr>
            <p:nvPr/>
          </p:nvSpPr>
          <p:spPr bwMode="auto">
            <a:xfrm>
              <a:off x="3648" y="124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5" name="Line 10"/>
            <p:cNvSpPr>
              <a:spLocks noChangeShapeType="1"/>
            </p:cNvSpPr>
            <p:nvPr/>
          </p:nvSpPr>
          <p:spPr bwMode="auto">
            <a:xfrm>
              <a:off x="3984" y="960"/>
              <a:ext cx="0" cy="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04" name="Object 11"/>
            <p:cNvGraphicFramePr>
              <a:graphicFrameLocks noChangeAspect="1"/>
            </p:cNvGraphicFramePr>
            <p:nvPr/>
          </p:nvGraphicFramePr>
          <p:xfrm>
            <a:off x="3757" y="1039"/>
            <a:ext cx="159" cy="151"/>
          </p:xfrm>
          <a:graphic>
            <a:graphicData uri="http://schemas.openxmlformats.org/presentationml/2006/ole">
              <p:oleObj spid="_x0000_s1025818" name="公式" r:id="rId11" imgW="253890" imgH="241195" progId="Equation.3">
                <p:embed/>
              </p:oleObj>
            </a:graphicData>
          </a:graphic>
        </p:graphicFrame>
        <p:graphicFrame>
          <p:nvGraphicFramePr>
            <p:cNvPr id="8205" name="Object 12"/>
            <p:cNvGraphicFramePr>
              <a:graphicFrameLocks noChangeAspect="1"/>
            </p:cNvGraphicFramePr>
            <p:nvPr/>
          </p:nvGraphicFramePr>
          <p:xfrm>
            <a:off x="3792" y="1452"/>
            <a:ext cx="103" cy="176"/>
          </p:xfrm>
          <a:graphic>
            <a:graphicData uri="http://schemas.openxmlformats.org/presentationml/2006/ole">
              <p:oleObj spid="_x0000_s1025819" name="公式" r:id="rId12" imgW="165028" imgH="279279" progId="Equation.3">
                <p:embed/>
              </p:oleObj>
            </a:graphicData>
          </a:graphic>
        </p:graphicFrame>
        <p:graphicFrame>
          <p:nvGraphicFramePr>
            <p:cNvPr id="8206" name="Object 13"/>
            <p:cNvGraphicFramePr>
              <a:graphicFrameLocks noChangeAspect="1"/>
            </p:cNvGraphicFramePr>
            <p:nvPr/>
          </p:nvGraphicFramePr>
          <p:xfrm>
            <a:off x="4093" y="1004"/>
            <a:ext cx="127" cy="199"/>
          </p:xfrm>
          <a:graphic>
            <a:graphicData uri="http://schemas.openxmlformats.org/presentationml/2006/ole">
              <p:oleObj spid="_x0000_s1025820" name="公式" r:id="rId13" imgW="203024" imgH="317225" progId="Equation.3">
                <p:embed/>
              </p:oleObj>
            </a:graphicData>
          </a:graphic>
        </p:graphicFrame>
        <p:graphicFrame>
          <p:nvGraphicFramePr>
            <p:cNvPr id="8207" name="Object 14"/>
            <p:cNvGraphicFramePr>
              <a:graphicFrameLocks noChangeAspect="1"/>
            </p:cNvGraphicFramePr>
            <p:nvPr/>
          </p:nvGraphicFramePr>
          <p:xfrm>
            <a:off x="4464" y="1004"/>
            <a:ext cx="343" cy="191"/>
          </p:xfrm>
          <a:graphic>
            <a:graphicData uri="http://schemas.openxmlformats.org/presentationml/2006/ole">
              <p:oleObj spid="_x0000_s1025821" name="公式" r:id="rId14" imgW="545626" imgH="304536" progId="Equation.3">
                <p:embed/>
              </p:oleObj>
            </a:graphicData>
          </a:graphic>
        </p:graphicFrame>
        <p:graphicFrame>
          <p:nvGraphicFramePr>
            <p:cNvPr id="8208" name="Object 15"/>
            <p:cNvGraphicFramePr>
              <a:graphicFrameLocks noChangeAspect="1"/>
            </p:cNvGraphicFramePr>
            <p:nvPr/>
          </p:nvGraphicFramePr>
          <p:xfrm>
            <a:off x="4092" y="1236"/>
            <a:ext cx="159" cy="528"/>
          </p:xfrm>
          <a:graphic>
            <a:graphicData uri="http://schemas.openxmlformats.org/presentationml/2006/ole">
              <p:oleObj spid="_x0000_s1025822" name="公式" r:id="rId15" imgW="253890" imgH="837836" progId="Equation.3">
                <p:embed/>
              </p:oleObj>
            </a:graphicData>
          </a:graphic>
        </p:graphicFrame>
        <p:graphicFrame>
          <p:nvGraphicFramePr>
            <p:cNvPr id="8209" name="Object 16"/>
            <p:cNvGraphicFramePr>
              <a:graphicFrameLocks noChangeAspect="1"/>
            </p:cNvGraphicFramePr>
            <p:nvPr/>
          </p:nvGraphicFramePr>
          <p:xfrm>
            <a:off x="4572" y="1249"/>
            <a:ext cx="159" cy="528"/>
          </p:xfrm>
          <a:graphic>
            <a:graphicData uri="http://schemas.openxmlformats.org/presentationml/2006/ole">
              <p:oleObj spid="_x0000_s1025823" name="公式" r:id="rId16" imgW="253890" imgH="837836" progId="Equation.3">
                <p:embed/>
              </p:oleObj>
            </a:graphicData>
          </a:graphic>
        </p:graphicFrame>
      </p:grpSp>
      <p:graphicFrame>
        <p:nvGraphicFramePr>
          <p:cNvPr id="2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95382755"/>
              </p:ext>
            </p:extLst>
          </p:nvPr>
        </p:nvGraphicFramePr>
        <p:xfrm>
          <a:off x="1287463" y="4953322"/>
          <a:ext cx="2781300" cy="1041400"/>
        </p:xfrm>
        <a:graphic>
          <a:graphicData uri="http://schemas.openxmlformats.org/presentationml/2006/ole">
            <p:oleObj spid="_x0000_s1025824" name="公式" r:id="rId17" imgW="2781300" imgH="1041400" progId="Equation.3">
              <p:embed/>
            </p:oleObj>
          </a:graphicData>
        </a:graphic>
      </p:graphicFrame>
      <p:graphicFrame>
        <p:nvGraphicFramePr>
          <p:cNvPr id="2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02370898"/>
              </p:ext>
            </p:extLst>
          </p:nvPr>
        </p:nvGraphicFramePr>
        <p:xfrm>
          <a:off x="4176713" y="5048572"/>
          <a:ext cx="2743200" cy="850900"/>
        </p:xfrm>
        <a:graphic>
          <a:graphicData uri="http://schemas.openxmlformats.org/presentationml/2006/ole">
            <p:oleObj spid="_x0000_s1025825" name="公式" r:id="rId18" imgW="2743200" imgH="8509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1111642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utoUpdateAnimBg="0"/>
      <p:bldP spid="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03291900"/>
              </p:ext>
            </p:extLst>
          </p:nvPr>
        </p:nvGraphicFramePr>
        <p:xfrm>
          <a:off x="1291020" y="282575"/>
          <a:ext cx="7056438" cy="2143125"/>
        </p:xfrm>
        <a:graphic>
          <a:graphicData uri="http://schemas.openxmlformats.org/presentationml/2006/ole">
            <p:oleObj spid="_x0000_s1027711" name="文档" r:id="rId3" imgW="7358786" imgH="2230222" progId="Word.Document.8">
              <p:embed/>
            </p:oleObj>
          </a:graphicData>
        </a:graphic>
      </p:graphicFrame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88938" y="24257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</a:t>
            </a:r>
          </a:p>
        </p:txBody>
      </p:sp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1347788" y="2349500"/>
          <a:ext cx="5651500" cy="685800"/>
        </p:xfrm>
        <a:graphic>
          <a:graphicData uri="http://schemas.openxmlformats.org/presentationml/2006/ole">
            <p:oleObj spid="_x0000_s1027712" name="公式" r:id="rId4" imgW="5651500" imgH="685800" progId="Equation.3">
              <p:embed/>
            </p:oleObj>
          </a:graphicData>
        </a:graphic>
      </p:graphicFrame>
      <p:graphicFrame>
        <p:nvGraphicFramePr>
          <p:cNvPr id="45065" name="Object 9"/>
          <p:cNvGraphicFramePr>
            <a:graphicFrameLocks noChangeAspect="1"/>
          </p:cNvGraphicFramePr>
          <p:nvPr/>
        </p:nvGraphicFramePr>
        <p:xfrm>
          <a:off x="1162050" y="3121025"/>
          <a:ext cx="1574800" cy="698500"/>
        </p:xfrm>
        <a:graphic>
          <a:graphicData uri="http://schemas.openxmlformats.org/presentationml/2006/ole">
            <p:oleObj spid="_x0000_s1027713" name="公式" r:id="rId5" imgW="1574800" imgH="698500" progId="Equation.3">
              <p:embed/>
            </p:oleObj>
          </a:graphicData>
        </a:graphic>
      </p:graphicFrame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2843213" y="3068638"/>
          <a:ext cx="3181350" cy="762000"/>
        </p:xfrm>
        <a:graphic>
          <a:graphicData uri="http://schemas.openxmlformats.org/presentationml/2006/ole">
            <p:oleObj spid="_x0000_s1027714" name="公式" r:id="rId6" imgW="2800350" imgH="685751" progId="Equation.3">
              <p:embed/>
            </p:oleObj>
          </a:graphicData>
        </a:graphic>
      </p:graphicFrame>
      <p:graphicFrame>
        <p:nvGraphicFramePr>
          <p:cNvPr id="45067" name="Object 11"/>
          <p:cNvGraphicFramePr>
            <a:graphicFrameLocks noChangeAspect="1"/>
          </p:cNvGraphicFramePr>
          <p:nvPr/>
        </p:nvGraphicFramePr>
        <p:xfrm>
          <a:off x="6072198" y="3159128"/>
          <a:ext cx="1943100" cy="698500"/>
        </p:xfrm>
        <a:graphic>
          <a:graphicData uri="http://schemas.openxmlformats.org/presentationml/2006/ole">
            <p:oleObj spid="_x0000_s1027715" name="公式" r:id="rId7" imgW="1943100" imgH="698500" progId="Equation.3">
              <p:embed/>
            </p:oleObj>
          </a:graphicData>
        </a:graphic>
      </p:graphicFrame>
      <p:graphicFrame>
        <p:nvGraphicFramePr>
          <p:cNvPr id="45068" name="Object 12"/>
          <p:cNvGraphicFramePr>
            <a:graphicFrameLocks noChangeAspect="1"/>
          </p:cNvGraphicFramePr>
          <p:nvPr/>
        </p:nvGraphicFramePr>
        <p:xfrm>
          <a:off x="838200" y="3894138"/>
          <a:ext cx="3562350" cy="474662"/>
        </p:xfrm>
        <a:graphic>
          <a:graphicData uri="http://schemas.openxmlformats.org/presentationml/2006/ole">
            <p:oleObj spid="_x0000_s1027716" name="文档" r:id="rId8" imgW="3419321" imgH="447838" progId="Word.Document.8">
              <p:embed/>
            </p:oleObj>
          </a:graphicData>
        </a:graphic>
      </p:graphicFrame>
      <p:graphicFrame>
        <p:nvGraphicFramePr>
          <p:cNvPr id="45069" name="Object 13"/>
          <p:cNvGraphicFramePr>
            <a:graphicFrameLocks noChangeAspect="1"/>
          </p:cNvGraphicFramePr>
          <p:nvPr/>
        </p:nvGraphicFramePr>
        <p:xfrm>
          <a:off x="4140200" y="3932238"/>
          <a:ext cx="2146300" cy="404812"/>
        </p:xfrm>
        <a:graphic>
          <a:graphicData uri="http://schemas.openxmlformats.org/presentationml/2006/ole">
            <p:oleObj spid="_x0000_s1027717" name="公式" r:id="rId9" imgW="2145369" imgH="406224" progId="Equation.3">
              <p:embed/>
            </p:oleObj>
          </a:graphicData>
        </a:graphic>
      </p:graphicFrame>
      <p:graphicFrame>
        <p:nvGraphicFramePr>
          <p:cNvPr id="45070" name="Object 14"/>
          <p:cNvGraphicFramePr>
            <a:graphicFrameLocks noChangeAspect="1"/>
          </p:cNvGraphicFramePr>
          <p:nvPr/>
        </p:nvGraphicFramePr>
        <p:xfrm>
          <a:off x="838200" y="4437063"/>
          <a:ext cx="5551488" cy="660400"/>
        </p:xfrm>
        <a:graphic>
          <a:graphicData uri="http://schemas.openxmlformats.org/presentationml/2006/ole">
            <p:oleObj spid="_x0000_s1027718" name="公式" r:id="rId10" imgW="5549900" imgH="660400" progId="Equation.3">
              <p:embed/>
            </p:oleObj>
          </a:graphicData>
        </a:graphic>
      </p:graphicFrame>
      <p:graphicFrame>
        <p:nvGraphicFramePr>
          <p:cNvPr id="45071" name="Object 15"/>
          <p:cNvGraphicFramePr>
            <a:graphicFrameLocks noChangeAspect="1"/>
          </p:cNvGraphicFramePr>
          <p:nvPr/>
        </p:nvGraphicFramePr>
        <p:xfrm>
          <a:off x="6464300" y="4437063"/>
          <a:ext cx="1993900" cy="685800"/>
        </p:xfrm>
        <a:graphic>
          <a:graphicData uri="http://schemas.openxmlformats.org/presentationml/2006/ole">
            <p:oleObj spid="_x0000_s1027719" name="公式" r:id="rId11" imgW="1993900" imgH="685800" progId="Equation.3">
              <p:embed/>
            </p:oleObj>
          </a:graphicData>
        </a:graphic>
      </p:graphicFrame>
      <p:graphicFrame>
        <p:nvGraphicFramePr>
          <p:cNvPr id="45072" name="Object 16"/>
          <p:cNvGraphicFramePr>
            <a:graphicFrameLocks noChangeAspect="1"/>
          </p:cNvGraphicFramePr>
          <p:nvPr/>
        </p:nvGraphicFramePr>
        <p:xfrm>
          <a:off x="838200" y="5153025"/>
          <a:ext cx="3492500" cy="474663"/>
        </p:xfrm>
        <a:graphic>
          <a:graphicData uri="http://schemas.openxmlformats.org/presentationml/2006/ole">
            <p:oleObj spid="_x0000_s1027720" name="文档" r:id="rId12" imgW="3257837" imgH="445713" progId="Word.Document.8">
              <p:embed/>
            </p:oleObj>
          </a:graphicData>
        </a:graphic>
      </p:graphicFrame>
      <p:graphicFrame>
        <p:nvGraphicFramePr>
          <p:cNvPr id="45073" name="Object 17"/>
          <p:cNvGraphicFramePr>
            <a:graphicFrameLocks noChangeAspect="1"/>
          </p:cNvGraphicFramePr>
          <p:nvPr/>
        </p:nvGraphicFramePr>
        <p:xfrm>
          <a:off x="4229100" y="5205413"/>
          <a:ext cx="2374900" cy="404812"/>
        </p:xfrm>
        <a:graphic>
          <a:graphicData uri="http://schemas.openxmlformats.org/presentationml/2006/ole">
            <p:oleObj spid="_x0000_s1027721" name="公式" r:id="rId13" imgW="2373870" imgH="406224" progId="Equation.3">
              <p:embed/>
            </p:oleObj>
          </a:graphicData>
        </a:graphic>
      </p:graphicFrame>
      <p:graphicFrame>
        <p:nvGraphicFramePr>
          <p:cNvPr id="45074" name="Object 18"/>
          <p:cNvGraphicFramePr>
            <a:graphicFrameLocks noChangeAspect="1"/>
          </p:cNvGraphicFramePr>
          <p:nvPr/>
        </p:nvGraphicFramePr>
        <p:xfrm>
          <a:off x="838200" y="5614988"/>
          <a:ext cx="5551488" cy="660400"/>
        </p:xfrm>
        <a:graphic>
          <a:graphicData uri="http://schemas.openxmlformats.org/presentationml/2006/ole">
            <p:oleObj spid="_x0000_s1027722" name="公式" r:id="rId14" imgW="5549900" imgH="660400" progId="Equation.3">
              <p:embed/>
            </p:oleObj>
          </a:graphicData>
        </a:graphic>
      </p:graphicFrame>
      <p:graphicFrame>
        <p:nvGraphicFramePr>
          <p:cNvPr id="45075" name="Object 19"/>
          <p:cNvGraphicFramePr>
            <a:graphicFrameLocks noChangeAspect="1"/>
          </p:cNvGraphicFramePr>
          <p:nvPr/>
        </p:nvGraphicFramePr>
        <p:xfrm>
          <a:off x="6516688" y="5770563"/>
          <a:ext cx="609600" cy="330200"/>
        </p:xfrm>
        <a:graphic>
          <a:graphicData uri="http://schemas.openxmlformats.org/presentationml/2006/ole">
            <p:oleObj spid="_x0000_s1027723" name="公式" r:id="rId15" imgW="609600" imgH="330200" progId="Equation.3">
              <p:embed/>
            </p:oleObj>
          </a:graphicData>
        </a:graphic>
      </p:graphicFrame>
      <p:sp>
        <p:nvSpPr>
          <p:cNvPr id="10256" name="Text Box 18"/>
          <p:cNvSpPr txBox="1">
            <a:spLocks noChangeArrowheads="1"/>
          </p:cNvSpPr>
          <p:nvPr/>
        </p:nvSpPr>
        <p:spPr bwMode="auto">
          <a:xfrm>
            <a:off x="610840" y="332656"/>
            <a:ext cx="15128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ea typeface="黑体" pitchFamily="2" charset="-122"/>
              </a:rPr>
              <a:t>定理</a:t>
            </a:r>
            <a:r>
              <a:rPr lang="en-US" altLang="zh-CN" sz="2800" b="1" dirty="0" smtClean="0">
                <a:solidFill>
                  <a:srgbClr val="0000FF"/>
                </a:solidFill>
                <a:ea typeface="黑体" pitchFamily="2" charset="-122"/>
              </a:rPr>
              <a:t>6</a:t>
            </a:r>
            <a:endParaRPr lang="en-US" altLang="zh-CN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1618952" y="317600"/>
            <a:ext cx="1512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900CC"/>
                </a:solidFill>
                <a:ea typeface="黑体" pitchFamily="2" charset="-122"/>
              </a:rPr>
              <a:t>(</a:t>
            </a:r>
            <a:r>
              <a:rPr lang="zh-CN" altLang="en-US" sz="2800" b="1" dirty="0">
                <a:solidFill>
                  <a:srgbClr val="9900CC"/>
                </a:solidFill>
                <a:ea typeface="黑体" pitchFamily="2" charset="-122"/>
              </a:rPr>
              <a:t>性质 </a:t>
            </a:r>
            <a:r>
              <a:rPr lang="en-US" altLang="zh-CN" sz="2800" b="1" dirty="0" smtClean="0">
                <a:solidFill>
                  <a:srgbClr val="9900CC"/>
                </a:solidFill>
                <a:ea typeface="黑体" pitchFamily="2" charset="-122"/>
              </a:rPr>
              <a:t>1)</a:t>
            </a:r>
            <a:endParaRPr lang="en-US" altLang="zh-CN" sz="2800" b="1" dirty="0">
              <a:solidFill>
                <a:srgbClr val="9900CC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599300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1026"/>
          <p:cNvSpPr txBox="1">
            <a:spLocks noChangeArrowheads="1"/>
          </p:cNvSpPr>
          <p:nvPr/>
        </p:nvSpPr>
        <p:spPr bwMode="auto">
          <a:xfrm>
            <a:off x="990600" y="685800"/>
            <a:ext cx="480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/>
              <a:t>联想导函数的性质</a:t>
            </a:r>
          </a:p>
        </p:txBody>
      </p:sp>
      <p:graphicFrame>
        <p:nvGraphicFramePr>
          <p:cNvPr id="18451" name="Object 19"/>
          <p:cNvGraphicFramePr>
            <a:graphicFrameLocks noChangeAspect="1"/>
          </p:cNvGraphicFramePr>
          <p:nvPr/>
        </p:nvGraphicFramePr>
        <p:xfrm>
          <a:off x="1066800" y="1524000"/>
          <a:ext cx="7315200" cy="1111250"/>
        </p:xfrm>
        <a:graphic>
          <a:graphicData uri="http://schemas.openxmlformats.org/presentationml/2006/ole">
            <p:oleObj spid="_x0000_s1028147" name="Equation" r:id="rId3" imgW="3009900" imgH="4572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3364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5430838" y="4195763"/>
            <a:ext cx="2286000" cy="762000"/>
          </a:xfrm>
          <a:prstGeom prst="rect">
            <a:avLst/>
          </a:prstGeom>
          <a:solidFill>
            <a:srgbClr val="93FFD3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6161088" y="1484313"/>
            <a:ext cx="1752600" cy="1066800"/>
          </a:xfrm>
          <a:prstGeom prst="rect">
            <a:avLst/>
          </a:prstGeom>
          <a:solidFill>
            <a:srgbClr val="93FFD3"/>
          </a:solidFill>
          <a:ln w="9525">
            <a:solidFill>
              <a:srgbClr val="FF99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6389688" y="2474913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9900FF"/>
                </a:solidFill>
              </a:rPr>
              <a:t>奇函数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3113088" y="1484313"/>
            <a:ext cx="1752600" cy="1066800"/>
          </a:xfrm>
          <a:prstGeom prst="rect">
            <a:avLst/>
          </a:prstGeom>
          <a:solidFill>
            <a:srgbClr val="97FFFF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2" name="Text Box 2"/>
          <p:cNvSpPr txBox="1">
            <a:spLocks noChangeArrowheads="1"/>
          </p:cNvSpPr>
          <p:nvPr/>
        </p:nvSpPr>
        <p:spPr bwMode="auto">
          <a:xfrm>
            <a:off x="762000" y="51435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15  </a:t>
            </a:r>
            <a:r>
              <a:rPr lang="zh-CN" altLang="en-US" sz="2800" b="1" dirty="0">
                <a:latin typeface="宋体" charset="-122"/>
              </a:rPr>
              <a:t>计算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827088" y="1727200"/>
            <a:ext cx="96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33292238"/>
              </p:ext>
            </p:extLst>
          </p:nvPr>
        </p:nvGraphicFramePr>
        <p:xfrm>
          <a:off x="2740025" y="291306"/>
          <a:ext cx="3086100" cy="965200"/>
        </p:xfrm>
        <a:graphic>
          <a:graphicData uri="http://schemas.openxmlformats.org/presentationml/2006/ole">
            <p:oleObj spid="_x0000_s1029514" name="公式" r:id="rId3" imgW="3086100" imgH="965200" progId="Equation.3">
              <p:embed/>
            </p:oleObj>
          </a:graphicData>
        </a:graphic>
      </p:graphicFrame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512888" y="1712913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原式</a:t>
            </a:r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2357438" y="1497013"/>
          <a:ext cx="2984500" cy="977900"/>
        </p:xfrm>
        <a:graphic>
          <a:graphicData uri="http://schemas.openxmlformats.org/presentationml/2006/ole">
            <p:oleObj spid="_x0000_s1029515" name="公式" r:id="rId4" imgW="2984500" imgH="977900" progId="Equation.3">
              <p:embed/>
            </p:oleObj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5399088" y="1528763"/>
          <a:ext cx="2971800" cy="939800"/>
        </p:xfrm>
        <a:graphic>
          <a:graphicData uri="http://schemas.openxmlformats.org/presentationml/2006/ole">
            <p:oleObj spid="_x0000_s1029516" name="公式" r:id="rId5" imgW="2971800" imgH="939800" progId="Equation.3">
              <p:embed/>
            </p:oleObj>
          </a:graphicData>
        </a:graphic>
      </p:graphicFrame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3341688" y="2487613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9900FF"/>
                </a:solidFill>
              </a:rPr>
              <a:t>偶函数</a:t>
            </a:r>
          </a:p>
        </p:txBody>
      </p:sp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1284288" y="3008313"/>
          <a:ext cx="3086100" cy="977900"/>
        </p:xfrm>
        <a:graphic>
          <a:graphicData uri="http://schemas.openxmlformats.org/presentationml/2006/ole">
            <p:oleObj spid="_x0000_s1029517" name="公式" r:id="rId6" imgW="3086100" imgH="977900" progId="Equation.3">
              <p:embed/>
            </p:oleObj>
          </a:graphicData>
        </a:graphic>
      </p:graphicFrame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4376738" y="3008313"/>
          <a:ext cx="3759200" cy="1041400"/>
        </p:xfrm>
        <a:graphic>
          <a:graphicData uri="http://schemas.openxmlformats.org/presentationml/2006/ole">
            <p:oleObj spid="_x0000_s1029518" name="公式" r:id="rId7" imgW="3759200" imgH="1041400" progId="Equation.3">
              <p:embed/>
            </p:oleObj>
          </a:graphicData>
        </a:graphic>
      </p:graphicFrame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1284288" y="4265613"/>
          <a:ext cx="3289300" cy="660400"/>
        </p:xfrm>
        <a:graphic>
          <a:graphicData uri="http://schemas.openxmlformats.org/presentationml/2006/ole">
            <p:oleObj spid="_x0000_s1029519" name="公式" r:id="rId8" imgW="3289300" imgH="660400" progId="Equation.3">
              <p:embed/>
            </p:oleObj>
          </a:graphicData>
        </a:graphic>
      </p:graphicFrame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4637088" y="4271963"/>
          <a:ext cx="3022600" cy="660400"/>
        </p:xfrm>
        <a:graphic>
          <a:graphicData uri="http://schemas.openxmlformats.org/presentationml/2006/ole">
            <p:oleObj spid="_x0000_s1029520" name="公式" r:id="rId9" imgW="3022600" imgH="660400" progId="Equation.3">
              <p:embed/>
            </p:oleObj>
          </a:graphicData>
        </a:graphic>
      </p:graphicFrame>
      <p:graphicFrame>
        <p:nvGraphicFramePr>
          <p:cNvPr id="53258" name="Object 10"/>
          <p:cNvGraphicFramePr>
            <a:graphicFrameLocks noChangeAspect="1"/>
          </p:cNvGraphicFramePr>
          <p:nvPr/>
        </p:nvGraphicFramePr>
        <p:xfrm>
          <a:off x="1335088" y="5281613"/>
          <a:ext cx="1104900" cy="303212"/>
        </p:xfrm>
        <a:graphic>
          <a:graphicData uri="http://schemas.openxmlformats.org/presentationml/2006/ole">
            <p:oleObj spid="_x0000_s1029521" name="公式" r:id="rId10" imgW="1104900" imgH="304800" progId="Equation.3">
              <p:embed/>
            </p:oleObj>
          </a:graphicData>
        </a:graphic>
      </p:graphicFrame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5564188" y="49276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9900CC"/>
                </a:solidFill>
              </a:rPr>
              <a:t>单位圆的面积</a:t>
            </a: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214414" y="5686445"/>
            <a:ext cx="5905500" cy="528637"/>
          </a:xfrm>
          <a:prstGeom prst="rect">
            <a:avLst/>
          </a:prstGeom>
          <a:solidFill>
            <a:srgbClr val="FFE7E7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注意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灵活利用几何意义计算定积分</a:t>
            </a:r>
          </a:p>
        </p:txBody>
      </p:sp>
    </p:spTree>
    <p:extLst>
      <p:ext uri="{BB962C8B-B14F-4D97-AF65-F5344CB8AC3E}">
        <p14:creationId xmlns:p14="http://schemas.microsoft.com/office/powerpoint/2010/main" xmlns="" val="13063114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9" grpId="0" animBg="1"/>
      <p:bldP spid="18442" grpId="0" animBg="1"/>
      <p:bldP spid="18443" grpId="0" autoUpdateAnimBg="0"/>
      <p:bldP spid="18440" grpId="0" animBg="1"/>
      <p:bldP spid="18435" grpId="0" autoUpdateAnimBg="0"/>
      <p:bldP spid="18437" grpId="0" autoUpdateAnimBg="0"/>
      <p:bldP spid="18441" grpId="0" autoUpdateAnimBg="0"/>
      <p:bldP spid="18450" grpId="0" autoUpdateAnimBg="0"/>
      <p:bldP spid="53250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55331340"/>
              </p:ext>
            </p:extLst>
          </p:nvPr>
        </p:nvGraphicFramePr>
        <p:xfrm>
          <a:off x="331788" y="457200"/>
          <a:ext cx="8623300" cy="2222500"/>
        </p:xfrm>
        <a:graphic>
          <a:graphicData uri="http://schemas.openxmlformats.org/presentationml/2006/ole">
            <p:oleObj spid="_x0000_s1103874" name="Document" r:id="rId3" imgW="10033568" imgH="2586629" progId="Word.Document.8">
              <p:embed/>
            </p:oleObj>
          </a:graphicData>
        </a:graphic>
      </p:graphicFrame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95288" y="29337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23888" y="29845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）设</a:t>
            </a:r>
          </a:p>
        </p:txBody>
      </p:sp>
      <p:graphicFrame>
        <p:nvGraphicFramePr>
          <p:cNvPr id="20514" name="Object 34"/>
          <p:cNvGraphicFramePr>
            <a:graphicFrameLocks noChangeAspect="1"/>
          </p:cNvGraphicFramePr>
          <p:nvPr/>
        </p:nvGraphicFramePr>
        <p:xfrm>
          <a:off x="2071688" y="2781300"/>
          <a:ext cx="1295400" cy="838200"/>
        </p:xfrm>
        <a:graphic>
          <a:graphicData uri="http://schemas.openxmlformats.org/presentationml/2006/ole">
            <p:oleObj spid="_x0000_s1103875" name="公式" r:id="rId4" imgW="1295400" imgH="838200" progId="Equation.3">
              <p:embed/>
            </p:oleObj>
          </a:graphicData>
        </a:graphic>
      </p:graphicFrame>
      <p:graphicFrame>
        <p:nvGraphicFramePr>
          <p:cNvPr id="20515" name="Object 35"/>
          <p:cNvGraphicFramePr>
            <a:graphicFrameLocks noChangeAspect="1"/>
          </p:cNvGraphicFramePr>
          <p:nvPr/>
        </p:nvGraphicFramePr>
        <p:xfrm>
          <a:off x="3367088" y="3086100"/>
          <a:ext cx="1816100" cy="368300"/>
        </p:xfrm>
        <a:graphic>
          <a:graphicData uri="http://schemas.openxmlformats.org/presentationml/2006/ole">
            <p:oleObj spid="_x0000_s1103876" name="公式" r:id="rId5" imgW="1816100" imgH="368300" progId="Equation.3">
              <p:embed/>
            </p:oleObj>
          </a:graphicData>
        </a:graphic>
      </p:graphicFrame>
      <p:graphicFrame>
        <p:nvGraphicFramePr>
          <p:cNvPr id="20516" name="Object 36"/>
          <p:cNvGraphicFramePr>
            <a:graphicFrameLocks noChangeAspect="1"/>
          </p:cNvGraphicFramePr>
          <p:nvPr/>
        </p:nvGraphicFramePr>
        <p:xfrm>
          <a:off x="763588" y="3771900"/>
          <a:ext cx="838200" cy="330200"/>
        </p:xfrm>
        <a:graphic>
          <a:graphicData uri="http://schemas.openxmlformats.org/presentationml/2006/ole">
            <p:oleObj spid="_x0000_s1103877" name="公式" r:id="rId6" imgW="838200" imgH="330200" progId="Equation.3">
              <p:embed/>
            </p:oleObj>
          </a:graphicData>
        </a:graphic>
      </p:graphicFrame>
      <p:graphicFrame>
        <p:nvGraphicFramePr>
          <p:cNvPr id="20517" name="Object 37"/>
          <p:cNvGraphicFramePr>
            <a:graphicFrameLocks noChangeAspect="1"/>
          </p:cNvGraphicFramePr>
          <p:nvPr/>
        </p:nvGraphicFramePr>
        <p:xfrm>
          <a:off x="1601788" y="3543300"/>
          <a:ext cx="1320800" cy="838200"/>
        </p:xfrm>
        <a:graphic>
          <a:graphicData uri="http://schemas.openxmlformats.org/presentationml/2006/ole">
            <p:oleObj spid="_x0000_s1103878" name="公式" r:id="rId7" imgW="1320800" imgH="838200" progId="Equation.3">
              <p:embed/>
            </p:oleObj>
          </a:graphicData>
        </a:graphic>
      </p:graphicFrame>
      <p:graphicFrame>
        <p:nvGraphicFramePr>
          <p:cNvPr id="20518" name="Object 38"/>
          <p:cNvGraphicFramePr>
            <a:graphicFrameLocks noChangeAspect="1"/>
          </p:cNvGraphicFramePr>
          <p:nvPr/>
        </p:nvGraphicFramePr>
        <p:xfrm>
          <a:off x="2897188" y="3543300"/>
          <a:ext cx="850900" cy="838200"/>
        </p:xfrm>
        <a:graphic>
          <a:graphicData uri="http://schemas.openxmlformats.org/presentationml/2006/ole">
            <p:oleObj spid="_x0000_s1103879" name="公式" r:id="rId8" imgW="850900" imgH="838200" progId="Equation.3">
              <p:embed/>
            </p:oleObj>
          </a:graphicData>
        </a:graphic>
      </p:graphicFrame>
      <p:graphicFrame>
        <p:nvGraphicFramePr>
          <p:cNvPr id="20519" name="Object 39"/>
          <p:cNvGraphicFramePr>
            <a:graphicFrameLocks noChangeAspect="1"/>
          </p:cNvGraphicFramePr>
          <p:nvPr/>
        </p:nvGraphicFramePr>
        <p:xfrm>
          <a:off x="3735388" y="3784600"/>
          <a:ext cx="1244600" cy="368300"/>
        </p:xfrm>
        <a:graphic>
          <a:graphicData uri="http://schemas.openxmlformats.org/presentationml/2006/ole">
            <p:oleObj spid="_x0000_s1103880" name="公式" r:id="rId9" imgW="1244600" imgH="368300" progId="Equation.3">
              <p:embed/>
            </p:oleObj>
          </a:graphicData>
        </a:graphic>
      </p:graphicFrame>
      <p:graphicFrame>
        <p:nvGraphicFramePr>
          <p:cNvPr id="20520" name="Object 40"/>
          <p:cNvGraphicFramePr>
            <a:graphicFrameLocks noChangeAspect="1"/>
          </p:cNvGraphicFramePr>
          <p:nvPr/>
        </p:nvGraphicFramePr>
        <p:xfrm>
          <a:off x="471488" y="4344988"/>
          <a:ext cx="1955800" cy="722312"/>
        </p:xfrm>
        <a:graphic>
          <a:graphicData uri="http://schemas.openxmlformats.org/presentationml/2006/ole">
            <p:oleObj spid="_x0000_s1103881" name="公式" r:id="rId10" imgW="1955800" imgH="723900" progId="Equation.3">
              <p:embed/>
            </p:oleObj>
          </a:graphicData>
        </a:graphic>
      </p:graphicFrame>
      <p:graphicFrame>
        <p:nvGraphicFramePr>
          <p:cNvPr id="20521" name="Object 41"/>
          <p:cNvGraphicFramePr>
            <a:graphicFrameLocks noChangeAspect="1"/>
          </p:cNvGraphicFramePr>
          <p:nvPr/>
        </p:nvGraphicFramePr>
        <p:xfrm>
          <a:off x="2528888" y="4356100"/>
          <a:ext cx="3213100" cy="863600"/>
        </p:xfrm>
        <a:graphic>
          <a:graphicData uri="http://schemas.openxmlformats.org/presentationml/2006/ole">
            <p:oleObj spid="_x0000_s1103882" name="公式" r:id="rId11" imgW="3213100" imgH="939800" progId="Equation.3">
              <p:embed/>
            </p:oleObj>
          </a:graphicData>
        </a:graphic>
      </p:graphicFrame>
      <p:graphicFrame>
        <p:nvGraphicFramePr>
          <p:cNvPr id="20522" name="Object 42"/>
          <p:cNvGraphicFramePr>
            <a:graphicFrameLocks noChangeAspect="1"/>
          </p:cNvGraphicFramePr>
          <p:nvPr/>
        </p:nvGraphicFramePr>
        <p:xfrm>
          <a:off x="5881688" y="4421188"/>
          <a:ext cx="2120900" cy="722312"/>
        </p:xfrm>
        <a:graphic>
          <a:graphicData uri="http://schemas.openxmlformats.org/presentationml/2006/ole">
            <p:oleObj spid="_x0000_s1103883" name="公式" r:id="rId12" imgW="2120900" imgH="723900" progId="Equation.3">
              <p:embed/>
            </p:oleObj>
          </a:graphicData>
        </a:graphic>
      </p:graphicFrame>
      <p:graphicFrame>
        <p:nvGraphicFramePr>
          <p:cNvPr id="20523" name="Object 43"/>
          <p:cNvGraphicFramePr>
            <a:graphicFrameLocks noChangeAspect="1"/>
          </p:cNvGraphicFramePr>
          <p:nvPr/>
        </p:nvGraphicFramePr>
        <p:xfrm>
          <a:off x="598488" y="5219700"/>
          <a:ext cx="2374900" cy="722313"/>
        </p:xfrm>
        <a:graphic>
          <a:graphicData uri="http://schemas.openxmlformats.org/presentationml/2006/ole">
            <p:oleObj spid="_x0000_s1103884" name="公式" r:id="rId13" imgW="2374900" imgH="723900" progId="Equation.3">
              <p:embed/>
            </p:oleObj>
          </a:graphicData>
        </a:graphic>
      </p:graphicFrame>
      <p:sp>
        <p:nvSpPr>
          <p:cNvPr id="14351" name="Text Box 30"/>
          <p:cNvSpPr txBox="1">
            <a:spLocks noChangeArrowheads="1"/>
          </p:cNvSpPr>
          <p:nvPr/>
        </p:nvSpPr>
        <p:spPr bwMode="auto">
          <a:xfrm>
            <a:off x="1145699" y="468721"/>
            <a:ext cx="1512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900CC"/>
                </a:solidFill>
                <a:ea typeface="黑体" pitchFamily="2" charset="-122"/>
              </a:rPr>
              <a:t>(</a:t>
            </a:r>
            <a:r>
              <a:rPr lang="zh-CN" altLang="en-US" sz="2800" b="1" dirty="0">
                <a:solidFill>
                  <a:srgbClr val="9900CC"/>
                </a:solidFill>
                <a:ea typeface="黑体" pitchFamily="2" charset="-122"/>
              </a:rPr>
              <a:t>性质 </a:t>
            </a:r>
            <a:r>
              <a:rPr lang="en-US" altLang="zh-CN" sz="2800" b="1" dirty="0">
                <a:solidFill>
                  <a:srgbClr val="9900CC"/>
                </a:solidFill>
                <a:ea typeface="黑体" pitchFamily="2" charset="-122"/>
              </a:rPr>
              <a:t>4)</a:t>
            </a:r>
          </a:p>
        </p:txBody>
      </p:sp>
      <p:sp>
        <p:nvSpPr>
          <p:cNvPr id="14352" name="Rectangle 31"/>
          <p:cNvSpPr>
            <a:spLocks noChangeArrowheads="1"/>
          </p:cNvSpPr>
          <p:nvPr/>
        </p:nvSpPr>
        <p:spPr bwMode="auto">
          <a:xfrm>
            <a:off x="323850" y="458819"/>
            <a:ext cx="989671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r>
              <a:rPr lang="zh-CN" altLang="en-US" sz="2800" b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16</a:t>
            </a:r>
            <a:r>
              <a:rPr lang="en-US" altLang="zh-CN" sz="2800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 </a:t>
            </a:r>
            <a:endParaRPr lang="en-US" altLang="zh-CN" sz="2800" dirty="0">
              <a:solidFill>
                <a:srgbClr val="0000FF"/>
              </a:solidFill>
              <a:ea typeface="黑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534885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utoUpdateAnimBg="0"/>
      <p:bldP spid="1946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704850" y="23495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）设</a:t>
            </a:r>
          </a:p>
        </p:txBody>
      </p:sp>
      <p:graphicFrame>
        <p:nvGraphicFramePr>
          <p:cNvPr id="21527" name="Object 23"/>
          <p:cNvGraphicFramePr>
            <a:graphicFrameLocks noChangeAspect="1"/>
          </p:cNvGraphicFramePr>
          <p:nvPr/>
        </p:nvGraphicFramePr>
        <p:xfrm>
          <a:off x="2101850" y="2487613"/>
          <a:ext cx="1270000" cy="279400"/>
        </p:xfrm>
        <a:graphic>
          <a:graphicData uri="http://schemas.openxmlformats.org/presentationml/2006/ole">
            <p:oleObj spid="_x0000_s1104898" name="公式" r:id="rId3" imgW="1270000" imgH="279400" progId="Equation.3">
              <p:embed/>
            </p:oleObj>
          </a:graphicData>
        </a:graphic>
      </p:graphicFrame>
      <p:graphicFrame>
        <p:nvGraphicFramePr>
          <p:cNvPr id="21528" name="Object 24"/>
          <p:cNvGraphicFramePr>
            <a:graphicFrameLocks noChangeAspect="1"/>
          </p:cNvGraphicFramePr>
          <p:nvPr/>
        </p:nvGraphicFramePr>
        <p:xfrm>
          <a:off x="3575050" y="2465388"/>
          <a:ext cx="1930400" cy="404812"/>
        </p:xfrm>
        <a:graphic>
          <a:graphicData uri="http://schemas.openxmlformats.org/presentationml/2006/ole">
            <p:oleObj spid="_x0000_s1104899" name="公式" r:id="rId4" imgW="1930400" imgH="406400" progId="Equation.3">
              <p:embed/>
            </p:oleObj>
          </a:graphicData>
        </a:graphic>
      </p:graphicFrame>
      <p:graphicFrame>
        <p:nvGraphicFramePr>
          <p:cNvPr id="21529" name="Object 25"/>
          <p:cNvGraphicFramePr>
            <a:graphicFrameLocks noChangeAspect="1"/>
          </p:cNvGraphicFramePr>
          <p:nvPr/>
        </p:nvGraphicFramePr>
        <p:xfrm>
          <a:off x="1009650" y="2882900"/>
          <a:ext cx="838200" cy="330200"/>
        </p:xfrm>
        <a:graphic>
          <a:graphicData uri="http://schemas.openxmlformats.org/presentationml/2006/ole">
            <p:oleObj spid="_x0000_s1104900" name="公式" r:id="rId5" imgW="838200" imgH="330200" progId="Equation.3">
              <p:embed/>
            </p:oleObj>
          </a:graphicData>
        </a:graphic>
      </p:graphicFrame>
      <p:graphicFrame>
        <p:nvGraphicFramePr>
          <p:cNvPr id="21530" name="Object 26"/>
          <p:cNvGraphicFramePr>
            <a:graphicFrameLocks noChangeAspect="1"/>
          </p:cNvGraphicFramePr>
          <p:nvPr/>
        </p:nvGraphicFramePr>
        <p:xfrm>
          <a:off x="1982788" y="2906713"/>
          <a:ext cx="1257300" cy="330200"/>
        </p:xfrm>
        <a:graphic>
          <a:graphicData uri="http://schemas.openxmlformats.org/presentationml/2006/ole">
            <p:oleObj spid="_x0000_s1104901" name="公式" r:id="rId6" imgW="1257300" imgH="330200" progId="Equation.3">
              <p:embed/>
            </p:oleObj>
          </a:graphicData>
        </a:graphic>
      </p:graphicFrame>
      <p:graphicFrame>
        <p:nvGraphicFramePr>
          <p:cNvPr id="21531" name="Object 27"/>
          <p:cNvGraphicFramePr>
            <a:graphicFrameLocks noChangeAspect="1"/>
          </p:cNvGraphicFramePr>
          <p:nvPr/>
        </p:nvGraphicFramePr>
        <p:xfrm>
          <a:off x="3752850" y="2959100"/>
          <a:ext cx="825500" cy="228600"/>
        </p:xfrm>
        <a:graphic>
          <a:graphicData uri="http://schemas.openxmlformats.org/presentationml/2006/ole">
            <p:oleObj spid="_x0000_s1104902" name="公式" r:id="rId7" imgW="825500" imgH="228600" progId="Equation.3">
              <p:embed/>
            </p:oleObj>
          </a:graphicData>
        </a:graphic>
      </p:graphicFrame>
      <p:graphicFrame>
        <p:nvGraphicFramePr>
          <p:cNvPr id="21532" name="Object 28"/>
          <p:cNvGraphicFramePr>
            <a:graphicFrameLocks noChangeAspect="1"/>
          </p:cNvGraphicFramePr>
          <p:nvPr/>
        </p:nvGraphicFramePr>
        <p:xfrm>
          <a:off x="4667250" y="2882900"/>
          <a:ext cx="1295400" cy="392113"/>
        </p:xfrm>
        <a:graphic>
          <a:graphicData uri="http://schemas.openxmlformats.org/presentationml/2006/ole">
            <p:oleObj spid="_x0000_s1104903" name="公式" r:id="rId8" imgW="1295400" imgH="393700" progId="Equation.3">
              <p:embed/>
            </p:oleObj>
          </a:graphicData>
        </a:graphic>
      </p:graphicFrame>
      <p:graphicFrame>
        <p:nvGraphicFramePr>
          <p:cNvPr id="21533" name="Object 29"/>
          <p:cNvGraphicFramePr>
            <a:graphicFrameLocks noChangeAspect="1"/>
          </p:cNvGraphicFramePr>
          <p:nvPr/>
        </p:nvGraphicFramePr>
        <p:xfrm>
          <a:off x="958850" y="3187700"/>
          <a:ext cx="2095500" cy="698500"/>
        </p:xfrm>
        <a:graphic>
          <a:graphicData uri="http://schemas.openxmlformats.org/presentationml/2006/ole">
            <p:oleObj spid="_x0000_s1104904" name="公式" r:id="rId9" imgW="2086048" imgH="685751" progId="Equation.3">
              <p:embed/>
            </p:oleObj>
          </a:graphicData>
        </a:graphic>
      </p:graphicFrame>
      <p:graphicFrame>
        <p:nvGraphicFramePr>
          <p:cNvPr id="21534" name="Object 30"/>
          <p:cNvGraphicFramePr>
            <a:graphicFrameLocks noChangeAspect="1"/>
          </p:cNvGraphicFramePr>
          <p:nvPr/>
        </p:nvGraphicFramePr>
        <p:xfrm>
          <a:off x="3016250" y="3187700"/>
          <a:ext cx="3860800" cy="698500"/>
        </p:xfrm>
        <a:graphic>
          <a:graphicData uri="http://schemas.openxmlformats.org/presentationml/2006/ole">
            <p:oleObj spid="_x0000_s1104905" name="公式" r:id="rId10" imgW="3860800" imgH="698500" progId="Equation.3">
              <p:embed/>
            </p:oleObj>
          </a:graphicData>
        </a:graphic>
      </p:graphicFrame>
      <p:graphicFrame>
        <p:nvGraphicFramePr>
          <p:cNvPr id="21535" name="Object 31"/>
          <p:cNvGraphicFramePr>
            <a:graphicFrameLocks noChangeAspect="1"/>
          </p:cNvGraphicFramePr>
          <p:nvPr/>
        </p:nvGraphicFramePr>
        <p:xfrm>
          <a:off x="1028700" y="3824288"/>
          <a:ext cx="2876550" cy="582612"/>
        </p:xfrm>
        <a:graphic>
          <a:graphicData uri="http://schemas.openxmlformats.org/presentationml/2006/ole">
            <p:oleObj spid="_x0000_s1104906" name="公式" r:id="rId11" imgW="1688367" imgH="342751" progId="Equation.3">
              <p:embed/>
            </p:oleObj>
          </a:graphicData>
        </a:graphic>
      </p:graphicFrame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323850" y="23622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</a:t>
            </a:r>
          </a:p>
        </p:txBody>
      </p:sp>
      <p:graphicFrame>
        <p:nvGraphicFramePr>
          <p:cNvPr id="21536" name="Object 32"/>
          <p:cNvGraphicFramePr>
            <a:graphicFrameLocks noChangeAspect="1"/>
          </p:cNvGraphicFramePr>
          <p:nvPr/>
        </p:nvGraphicFramePr>
        <p:xfrm>
          <a:off x="3905250" y="3797300"/>
          <a:ext cx="2222500" cy="674688"/>
        </p:xfrm>
        <a:graphic>
          <a:graphicData uri="http://schemas.openxmlformats.org/presentationml/2006/ole">
            <p:oleObj spid="_x0000_s1104907" name="公式" r:id="rId12" imgW="2298700" imgH="698500" progId="Equation.3">
              <p:embed/>
            </p:oleObj>
          </a:graphicData>
        </a:graphic>
      </p:graphicFrame>
      <p:graphicFrame>
        <p:nvGraphicFramePr>
          <p:cNvPr id="21537" name="Object 33"/>
          <p:cNvGraphicFramePr>
            <a:graphicFrameLocks noChangeAspect="1"/>
          </p:cNvGraphicFramePr>
          <p:nvPr/>
        </p:nvGraphicFramePr>
        <p:xfrm>
          <a:off x="6267450" y="3797300"/>
          <a:ext cx="1981200" cy="660400"/>
        </p:xfrm>
        <a:graphic>
          <a:graphicData uri="http://schemas.openxmlformats.org/presentationml/2006/ole">
            <p:oleObj spid="_x0000_s1104908" name="公式" r:id="rId13" imgW="2095500" imgH="698500" progId="Equation.3">
              <p:embed/>
            </p:oleObj>
          </a:graphicData>
        </a:graphic>
      </p:graphicFrame>
      <p:graphicFrame>
        <p:nvGraphicFramePr>
          <p:cNvPr id="21538" name="Object 34"/>
          <p:cNvGraphicFramePr>
            <a:graphicFrameLocks noChangeAspect="1"/>
          </p:cNvGraphicFramePr>
          <p:nvPr/>
        </p:nvGraphicFramePr>
        <p:xfrm>
          <a:off x="1060450" y="4406900"/>
          <a:ext cx="2463800" cy="698500"/>
        </p:xfrm>
        <a:graphic>
          <a:graphicData uri="http://schemas.openxmlformats.org/presentationml/2006/ole">
            <p:oleObj spid="_x0000_s1104909" name="公式" r:id="rId14" imgW="2463800" imgH="698500" progId="Equation.3">
              <p:embed/>
            </p:oleObj>
          </a:graphicData>
        </a:graphic>
      </p:graphicFrame>
      <p:graphicFrame>
        <p:nvGraphicFramePr>
          <p:cNvPr id="21539" name="Object 35"/>
          <p:cNvGraphicFramePr>
            <a:graphicFrameLocks noChangeAspect="1"/>
          </p:cNvGraphicFramePr>
          <p:nvPr/>
        </p:nvGraphicFramePr>
        <p:xfrm>
          <a:off x="3575050" y="4406900"/>
          <a:ext cx="2463800" cy="698500"/>
        </p:xfrm>
        <a:graphic>
          <a:graphicData uri="http://schemas.openxmlformats.org/presentationml/2006/ole">
            <p:oleObj spid="_x0000_s1104910" name="公式" r:id="rId15" imgW="2457499" imgH="685751" progId="Equation.3">
              <p:embed/>
            </p:oleObj>
          </a:graphicData>
        </a:graphic>
      </p:graphicFrame>
      <p:graphicFrame>
        <p:nvGraphicFramePr>
          <p:cNvPr id="21540" name="Object 36"/>
          <p:cNvGraphicFramePr>
            <a:graphicFrameLocks noChangeAspect="1"/>
          </p:cNvGraphicFramePr>
          <p:nvPr/>
        </p:nvGraphicFramePr>
        <p:xfrm>
          <a:off x="933450" y="5092700"/>
          <a:ext cx="5118100" cy="838200"/>
        </p:xfrm>
        <a:graphic>
          <a:graphicData uri="http://schemas.openxmlformats.org/presentationml/2006/ole">
            <p:oleObj spid="_x0000_s1104911" name="公式" r:id="rId16" imgW="5118100" imgH="838200" progId="Equation.3">
              <p:embed/>
            </p:oleObj>
          </a:graphicData>
        </a:graphic>
      </p:graphicFrame>
      <p:graphicFrame>
        <p:nvGraphicFramePr>
          <p:cNvPr id="15376" name="Object 20"/>
          <p:cNvGraphicFramePr>
            <a:graphicFrameLocks noChangeAspect="1"/>
          </p:cNvGraphicFramePr>
          <p:nvPr/>
        </p:nvGraphicFramePr>
        <p:xfrm>
          <a:off x="328613" y="46038"/>
          <a:ext cx="8640762" cy="2389187"/>
        </p:xfrm>
        <a:graphic>
          <a:graphicData uri="http://schemas.openxmlformats.org/presentationml/2006/ole">
            <p:oleObj spid="_x0000_s1104912" name="Document" r:id="rId17" imgW="10033568" imgH="2586629" progId="Word.Document.8">
              <p:embed/>
            </p:oleObj>
          </a:graphicData>
        </a:graphic>
      </p:graphicFrame>
      <p:sp>
        <p:nvSpPr>
          <p:cNvPr id="15379" name="Text Box 21"/>
          <p:cNvSpPr txBox="1">
            <a:spLocks noChangeArrowheads="1"/>
          </p:cNvSpPr>
          <p:nvPr/>
        </p:nvSpPr>
        <p:spPr bwMode="auto">
          <a:xfrm>
            <a:off x="903288" y="44450"/>
            <a:ext cx="1512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9900CC"/>
                </a:solidFill>
                <a:ea typeface="黑体" pitchFamily="2" charset="-122"/>
              </a:rPr>
              <a:t>(</a:t>
            </a:r>
            <a:r>
              <a:rPr lang="zh-CN" altLang="en-US" sz="2800" b="1">
                <a:solidFill>
                  <a:srgbClr val="9900CC"/>
                </a:solidFill>
                <a:ea typeface="黑体" pitchFamily="2" charset="-122"/>
              </a:rPr>
              <a:t>性质 </a:t>
            </a:r>
            <a:r>
              <a:rPr lang="en-US" altLang="zh-CN" sz="2800" b="1">
                <a:solidFill>
                  <a:srgbClr val="9900CC"/>
                </a:solidFill>
                <a:ea typeface="黑体" pitchFamily="2" charset="-122"/>
              </a:rPr>
              <a:t>4)</a:t>
            </a:r>
          </a:p>
        </p:txBody>
      </p:sp>
      <p:sp>
        <p:nvSpPr>
          <p:cNvPr id="15380" name="Rectangle 22"/>
          <p:cNvSpPr>
            <a:spLocks noChangeArrowheads="1"/>
          </p:cNvSpPr>
          <p:nvPr/>
        </p:nvSpPr>
        <p:spPr bwMode="auto">
          <a:xfrm>
            <a:off x="107504" y="41306"/>
            <a:ext cx="989671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r>
              <a:rPr lang="zh-CN" altLang="en-US" sz="2800" b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16</a:t>
            </a:r>
            <a:r>
              <a:rPr lang="en-US" altLang="zh-CN" sz="2800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 </a:t>
            </a:r>
            <a:endParaRPr lang="en-US" altLang="zh-CN" sz="2800" dirty="0">
              <a:solidFill>
                <a:srgbClr val="0000FF"/>
              </a:solidFill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1116013" y="6002338"/>
            <a:ext cx="6119812" cy="522287"/>
          </a:xfrm>
          <a:prstGeom prst="rect">
            <a:avLst/>
          </a:prstGeom>
          <a:solidFill>
            <a:srgbClr val="FFE7E7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注记：</a:t>
            </a:r>
            <a:r>
              <a:rPr lang="zh-CN" altLang="en-US" sz="2800" b="1" dirty="0">
                <a:solidFill>
                  <a:srgbClr val="0000FF"/>
                </a:solidFill>
                <a:latin typeface="+mj-ea"/>
                <a:ea typeface="+mj-ea"/>
              </a:rPr>
              <a:t>定积分换元时也会出现</a:t>
            </a:r>
            <a:r>
              <a:rPr lang="zh-CN" altLang="en-US" sz="2800" b="1" dirty="0">
                <a:solidFill>
                  <a:srgbClr val="9900FF"/>
                </a:solidFill>
                <a:latin typeface="+mj-ea"/>
                <a:ea typeface="+mj-ea"/>
              </a:rPr>
              <a:t>递推式</a:t>
            </a:r>
          </a:p>
        </p:txBody>
      </p:sp>
    </p:spTree>
    <p:extLst>
      <p:ext uri="{BB962C8B-B14F-4D97-AF65-F5344CB8AC3E}">
        <p14:creationId xmlns="" xmlns:p14="http://schemas.microsoft.com/office/powerpoint/2010/main" val="63840913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5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4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utoUpdateAnimBg="0"/>
      <p:bldP spid="20498" grpId="0" autoUpdateAnimBg="0"/>
      <p:bldP spid="21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14283" y="250829"/>
          <a:ext cx="7643866" cy="3392485"/>
        </p:xfrm>
        <a:graphic>
          <a:graphicData uri="http://schemas.openxmlformats.org/presentationml/2006/ole">
            <p:oleObj spid="_x0000_s1107970" name="Document" r:id="rId3" imgW="7623450" imgH="3414683" progId="Word.Document.8">
              <p:embed/>
            </p:oleObj>
          </a:graphicData>
        </a:graphic>
      </p:graphicFrame>
      <p:sp>
        <p:nvSpPr>
          <p:cNvPr id="4" name="Rectangle 3083"/>
          <p:cNvSpPr txBox="1">
            <a:spLocks noChangeArrowheads="1"/>
          </p:cNvSpPr>
          <p:nvPr/>
        </p:nvSpPr>
        <p:spPr bwMode="auto">
          <a:xfrm>
            <a:off x="255510" y="214290"/>
            <a:ext cx="1387532" cy="67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+mj-cs"/>
              </a:rPr>
              <a:t>定理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+mj-cs"/>
              </a:rPr>
              <a:t>1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3083"/>
          <p:cNvSpPr txBox="1">
            <a:spLocks noChangeArrowheads="1"/>
          </p:cNvSpPr>
          <p:nvPr/>
        </p:nvSpPr>
        <p:spPr bwMode="auto">
          <a:xfrm>
            <a:off x="285720" y="3971710"/>
            <a:ext cx="642942" cy="67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证</a:t>
            </a:r>
          </a:p>
        </p:txBody>
      </p:sp>
      <p:graphicFrame>
        <p:nvGraphicFramePr>
          <p:cNvPr id="1107972" name="Object 4"/>
          <p:cNvGraphicFramePr>
            <a:graphicFrameLocks noChangeAspect="1"/>
          </p:cNvGraphicFramePr>
          <p:nvPr/>
        </p:nvGraphicFramePr>
        <p:xfrm>
          <a:off x="428596" y="4000504"/>
          <a:ext cx="8323263" cy="1119188"/>
        </p:xfrm>
        <a:graphic>
          <a:graphicData uri="http://schemas.openxmlformats.org/presentationml/2006/ole">
            <p:oleObj spid="_x0000_s1107972" name="Document" r:id="rId4" imgW="8477700" imgH="1145908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07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00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23945834"/>
              </p:ext>
            </p:extLst>
          </p:nvPr>
        </p:nvGraphicFramePr>
        <p:xfrm>
          <a:off x="1403648" y="2759583"/>
          <a:ext cx="2794000" cy="850900"/>
        </p:xfrm>
        <a:graphic>
          <a:graphicData uri="http://schemas.openxmlformats.org/presentationml/2006/ole">
            <p:oleObj spid="_x0000_s1105922" name="公式" r:id="rId3" imgW="2794000" imgH="850900" progId="Equation.3">
              <p:embed/>
            </p:oleObj>
          </a:graphicData>
        </a:graphic>
      </p:graphicFrame>
      <p:graphicFrame>
        <p:nvGraphicFramePr>
          <p:cNvPr id="4200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45095533"/>
              </p:ext>
            </p:extLst>
          </p:nvPr>
        </p:nvGraphicFramePr>
        <p:xfrm>
          <a:off x="4355976" y="2702277"/>
          <a:ext cx="2743200" cy="850900"/>
        </p:xfrm>
        <a:graphic>
          <a:graphicData uri="http://schemas.openxmlformats.org/presentationml/2006/ole">
            <p:oleObj spid="_x0000_s1105923" name="公式" r:id="rId4" imgW="2743200" imgH="850900" progId="Equation.3">
              <p:embed/>
            </p:oleObj>
          </a:graphicData>
        </a:graphic>
      </p:graphicFrame>
      <p:graphicFrame>
        <p:nvGraphicFramePr>
          <p:cNvPr id="4200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59636877"/>
              </p:ext>
            </p:extLst>
          </p:nvPr>
        </p:nvGraphicFramePr>
        <p:xfrm>
          <a:off x="1284089" y="3788792"/>
          <a:ext cx="3810000" cy="850900"/>
        </p:xfrm>
        <a:graphic>
          <a:graphicData uri="http://schemas.openxmlformats.org/presentationml/2006/ole">
            <p:oleObj spid="_x0000_s1105924" name="公式" r:id="rId5" imgW="3810000" imgH="850900" progId="Equation.3">
              <p:embed/>
            </p:oleObj>
          </a:graphicData>
        </a:graphic>
      </p:graphicFrame>
      <p:graphicFrame>
        <p:nvGraphicFramePr>
          <p:cNvPr id="4200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48617158"/>
              </p:ext>
            </p:extLst>
          </p:nvPr>
        </p:nvGraphicFramePr>
        <p:xfrm>
          <a:off x="5251524" y="3710062"/>
          <a:ext cx="3136900" cy="838200"/>
        </p:xfrm>
        <a:graphic>
          <a:graphicData uri="http://schemas.openxmlformats.org/presentationml/2006/ole">
            <p:oleObj spid="_x0000_s1105925" name="公式" r:id="rId6" imgW="3136900" imgH="838200" progId="Equation.3">
              <p:embed/>
            </p:oleObj>
          </a:graphicData>
        </a:graphic>
      </p:graphicFrame>
      <p:graphicFrame>
        <p:nvGraphicFramePr>
          <p:cNvPr id="4200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85492475"/>
              </p:ext>
            </p:extLst>
          </p:nvPr>
        </p:nvGraphicFramePr>
        <p:xfrm>
          <a:off x="3448124" y="4624462"/>
          <a:ext cx="825500" cy="889000"/>
        </p:xfrm>
        <a:graphic>
          <a:graphicData uri="http://schemas.openxmlformats.org/presentationml/2006/ole">
            <p:oleObj spid="_x0000_s1105926" name="公式" r:id="rId7" imgW="825500" imgH="889000" progId="Equation.3">
              <p:embed/>
            </p:oleObj>
          </a:graphicData>
        </a:graphic>
      </p:graphicFrame>
      <p:graphicFrame>
        <p:nvGraphicFramePr>
          <p:cNvPr id="4200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46756413"/>
              </p:ext>
            </p:extLst>
          </p:nvPr>
        </p:nvGraphicFramePr>
        <p:xfrm>
          <a:off x="1119261" y="4700662"/>
          <a:ext cx="2120900" cy="838200"/>
        </p:xfrm>
        <a:graphic>
          <a:graphicData uri="http://schemas.openxmlformats.org/presentationml/2006/ole">
            <p:oleObj spid="_x0000_s1105927" name="公式" r:id="rId8" imgW="2120900" imgH="838200" progId="Equation.3">
              <p:embed/>
            </p:oleObj>
          </a:graphicData>
        </a:graphic>
      </p:graphicFrame>
      <p:graphicFrame>
        <p:nvGraphicFramePr>
          <p:cNvPr id="1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11951739"/>
              </p:ext>
            </p:extLst>
          </p:nvPr>
        </p:nvGraphicFramePr>
        <p:xfrm>
          <a:off x="328613" y="103709"/>
          <a:ext cx="8640762" cy="2389187"/>
        </p:xfrm>
        <a:graphic>
          <a:graphicData uri="http://schemas.openxmlformats.org/presentationml/2006/ole">
            <p:oleObj spid="_x0000_s1105928" name="Document" r:id="rId9" imgW="10033568" imgH="2586629" progId="Word.Document.8">
              <p:embed/>
            </p:oleObj>
          </a:graphicData>
        </a:graphic>
      </p:graphicFrame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903288" y="102121"/>
            <a:ext cx="1512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9900CC"/>
                </a:solidFill>
                <a:ea typeface="黑体" pitchFamily="2" charset="-122"/>
              </a:rPr>
              <a:t>(</a:t>
            </a:r>
            <a:r>
              <a:rPr lang="zh-CN" altLang="en-US" sz="2800" b="1">
                <a:solidFill>
                  <a:srgbClr val="9900CC"/>
                </a:solidFill>
                <a:ea typeface="黑体" pitchFamily="2" charset="-122"/>
              </a:rPr>
              <a:t>性质 </a:t>
            </a:r>
            <a:r>
              <a:rPr lang="en-US" altLang="zh-CN" sz="2800" b="1">
                <a:solidFill>
                  <a:srgbClr val="9900CC"/>
                </a:solidFill>
                <a:ea typeface="黑体" pitchFamily="2" charset="-122"/>
              </a:rPr>
              <a:t>4)</a:t>
            </a: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107504" y="98977"/>
            <a:ext cx="989671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r>
              <a:rPr lang="zh-CN" altLang="en-US" sz="2800" b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16</a:t>
            </a:r>
            <a:r>
              <a:rPr lang="en-US" altLang="zh-CN" sz="2800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 </a:t>
            </a:r>
            <a:endParaRPr lang="en-US" altLang="zh-CN" sz="2800" dirty="0">
              <a:solidFill>
                <a:srgbClr val="0000FF"/>
              </a:solidFill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539552" y="2852936"/>
            <a:ext cx="54083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r>
              <a:rPr lang="zh-CN" altLang="en-US" sz="2800" b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解</a:t>
            </a:r>
            <a:endParaRPr lang="en-US" altLang="zh-CN" sz="2800" b="1" dirty="0">
              <a:solidFill>
                <a:srgbClr val="0000FF"/>
              </a:solidFill>
              <a:ea typeface="黑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20056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395288" y="260350"/>
            <a:ext cx="187325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9900FF"/>
                </a:solidFill>
                <a:ea typeface="黑体" pitchFamily="2" charset="-122"/>
              </a:rPr>
              <a:t>练习</a:t>
            </a:r>
            <a:endParaRPr lang="en-US" altLang="zh-CN" sz="2800" b="1" dirty="0">
              <a:solidFill>
                <a:srgbClr val="9900FF"/>
              </a:solidFill>
              <a:ea typeface="黑体" pitchFamily="2" charset="-122"/>
            </a:endParaRPr>
          </a:p>
        </p:txBody>
      </p:sp>
      <p:graphicFrame>
        <p:nvGraphicFramePr>
          <p:cNvPr id="23554" name="Object 4"/>
          <p:cNvGraphicFramePr>
            <a:graphicFrameLocks noChangeAspect="1"/>
          </p:cNvGraphicFramePr>
          <p:nvPr/>
        </p:nvGraphicFramePr>
        <p:xfrm>
          <a:off x="1187450" y="403225"/>
          <a:ext cx="6310313" cy="1217613"/>
        </p:xfrm>
        <a:graphic>
          <a:graphicData uri="http://schemas.openxmlformats.org/presentationml/2006/ole">
            <p:oleObj spid="_x0000_s1097781" name="公式" r:id="rId3" imgW="6781800" imgH="1358900" progId="Equation.3">
              <p:embed/>
            </p:oleObj>
          </a:graphicData>
        </a:graphic>
      </p:graphicFrame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323850" y="2859088"/>
            <a:ext cx="1079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34925" y="1771650"/>
            <a:ext cx="9036050" cy="955675"/>
          </a:xfrm>
          <a:prstGeom prst="rect">
            <a:avLst/>
          </a:prstGeom>
          <a:solidFill>
            <a:srgbClr val="FFFF99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黑体" pitchFamily="2" charset="-122"/>
              </a:rPr>
              <a:t>分析</a:t>
            </a:r>
            <a:r>
              <a:rPr lang="en-US" altLang="zh-CN" sz="2800" b="1">
                <a:solidFill>
                  <a:schemeClr val="accent2"/>
                </a:solidFill>
                <a:ea typeface="黑体" pitchFamily="2" charset="-122"/>
              </a:rPr>
              <a:t>: </a:t>
            </a:r>
            <a:r>
              <a:rPr lang="zh-CN" altLang="en-US" sz="2800" b="1">
                <a:solidFill>
                  <a:schemeClr val="accent2"/>
                </a:solidFill>
                <a:ea typeface="黑体" pitchFamily="2" charset="-122"/>
              </a:rPr>
              <a:t>定积分求和式极限三要素</a:t>
            </a:r>
            <a:r>
              <a:rPr lang="en-US" altLang="zh-CN" sz="2800" b="1">
                <a:solidFill>
                  <a:schemeClr val="accent2"/>
                </a:solidFill>
                <a:ea typeface="黑体" pitchFamily="2" charset="-122"/>
              </a:rPr>
              <a:t>:(1)</a:t>
            </a:r>
            <a:r>
              <a:rPr lang="zh-CN" altLang="en-US" sz="2800" b="1">
                <a:solidFill>
                  <a:schemeClr val="accent2"/>
                </a:solidFill>
                <a:ea typeface="黑体" pitchFamily="2" charset="-122"/>
              </a:rPr>
              <a:t>分点</a:t>
            </a:r>
            <a:r>
              <a:rPr lang="en-US" altLang="zh-CN" sz="2800" b="1">
                <a:solidFill>
                  <a:schemeClr val="accent2"/>
                </a:solidFill>
                <a:ea typeface="黑体" pitchFamily="2" charset="-122"/>
              </a:rPr>
              <a:t>: </a:t>
            </a:r>
            <a:r>
              <a:rPr lang="zh-CN" altLang="en-US" sz="2800" b="1">
                <a:solidFill>
                  <a:srgbClr val="9900CC"/>
                </a:solidFill>
                <a:ea typeface="黑体" pitchFamily="2" charset="-122"/>
              </a:rPr>
              <a:t>左端点或右端点</a:t>
            </a:r>
            <a:r>
              <a:rPr lang="en-US" altLang="zh-CN" sz="2800" b="1">
                <a:solidFill>
                  <a:schemeClr val="accent2"/>
                </a:solidFill>
                <a:ea typeface="黑体" pitchFamily="2" charset="-122"/>
              </a:rPr>
              <a:t>; (2) </a:t>
            </a:r>
            <a:r>
              <a:rPr lang="zh-CN" altLang="en-US" sz="2800" b="1">
                <a:solidFill>
                  <a:schemeClr val="accent2"/>
                </a:solidFill>
                <a:ea typeface="黑体" pitchFamily="2" charset="-122"/>
              </a:rPr>
              <a:t>分法</a:t>
            </a:r>
            <a:r>
              <a:rPr lang="en-US" altLang="zh-CN" sz="2800" b="1">
                <a:solidFill>
                  <a:schemeClr val="accent2"/>
                </a:solidFill>
                <a:ea typeface="黑体" pitchFamily="2" charset="-122"/>
              </a:rPr>
              <a:t>: </a:t>
            </a:r>
            <a:r>
              <a:rPr lang="zh-CN" altLang="en-US" sz="2800" b="1">
                <a:solidFill>
                  <a:srgbClr val="9900CC"/>
                </a:solidFill>
                <a:ea typeface="黑体" pitchFamily="2" charset="-122"/>
              </a:rPr>
              <a:t>等分</a:t>
            </a:r>
            <a:r>
              <a:rPr lang="en-US" altLang="zh-CN" sz="2800" b="1">
                <a:solidFill>
                  <a:schemeClr val="accent2"/>
                </a:solidFill>
                <a:ea typeface="黑体" pitchFamily="2" charset="-122"/>
              </a:rPr>
              <a:t>; (3) </a:t>
            </a:r>
            <a:r>
              <a:rPr lang="zh-CN" altLang="en-US" sz="2800" b="1">
                <a:solidFill>
                  <a:schemeClr val="accent2"/>
                </a:solidFill>
                <a:ea typeface="黑体" pitchFamily="2" charset="-122"/>
              </a:rPr>
              <a:t>函数                        </a:t>
            </a:r>
            <a:r>
              <a:rPr lang="en-US" altLang="zh-CN" sz="2800" b="1">
                <a:solidFill>
                  <a:schemeClr val="accent2"/>
                </a:solidFill>
                <a:ea typeface="黑体" pitchFamily="2" charset="-122"/>
              </a:rPr>
              <a:t>.  </a:t>
            </a:r>
          </a:p>
        </p:txBody>
      </p:sp>
      <p:graphicFrame>
        <p:nvGraphicFramePr>
          <p:cNvPr id="23555" name="Object 8"/>
          <p:cNvGraphicFramePr>
            <a:graphicFrameLocks noChangeAspect="1"/>
          </p:cNvGraphicFramePr>
          <p:nvPr/>
        </p:nvGraphicFramePr>
        <p:xfrm>
          <a:off x="3727450" y="2276475"/>
          <a:ext cx="1997075" cy="387350"/>
        </p:xfrm>
        <a:graphic>
          <a:graphicData uri="http://schemas.openxmlformats.org/presentationml/2006/ole">
            <p:oleObj spid="_x0000_s1097782" name="公式" r:id="rId4" imgW="2133713" imgH="419165" progId="Equation.3">
              <p:embed/>
            </p:oleObj>
          </a:graphicData>
        </a:graphic>
      </p:graphicFrame>
      <p:graphicFrame>
        <p:nvGraphicFramePr>
          <p:cNvPr id="23556" name="Object 9"/>
          <p:cNvGraphicFramePr>
            <a:graphicFrameLocks noChangeAspect="1"/>
          </p:cNvGraphicFramePr>
          <p:nvPr/>
        </p:nvGraphicFramePr>
        <p:xfrm>
          <a:off x="1042988" y="2781300"/>
          <a:ext cx="6226175" cy="2755900"/>
        </p:xfrm>
        <a:graphic>
          <a:graphicData uri="http://schemas.openxmlformats.org/presentationml/2006/ole">
            <p:oleObj spid="_x0000_s1097783" name="公式" r:id="rId5" imgW="6692900" imgH="3073400" progId="Equation.3">
              <p:embed/>
            </p:oleObj>
          </a:graphicData>
        </a:graphic>
      </p:graphicFrame>
      <p:sp>
        <p:nvSpPr>
          <p:cNvPr id="23560" name="Text Box 10"/>
          <p:cNvSpPr txBox="1">
            <a:spLocks noChangeArrowheads="1"/>
          </p:cNvSpPr>
          <p:nvPr/>
        </p:nvSpPr>
        <p:spPr bwMode="auto">
          <a:xfrm>
            <a:off x="754063" y="5589588"/>
            <a:ext cx="6049962" cy="528637"/>
          </a:xfrm>
          <a:prstGeom prst="rect">
            <a:avLst/>
          </a:prstGeom>
          <a:solidFill>
            <a:srgbClr val="FFFF99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ea typeface="黑体" pitchFamily="2" charset="-122"/>
              </a:rPr>
              <a:t>(1)</a:t>
            </a:r>
            <a:r>
              <a:rPr lang="zh-CN" altLang="en-US" sz="2800" b="1">
                <a:solidFill>
                  <a:schemeClr val="accent2"/>
                </a:solidFill>
                <a:ea typeface="黑体" pitchFamily="2" charset="-122"/>
              </a:rPr>
              <a:t>分点</a:t>
            </a:r>
            <a:r>
              <a:rPr lang="en-US" altLang="zh-CN" sz="2800" b="1">
                <a:solidFill>
                  <a:schemeClr val="accent2"/>
                </a:solidFill>
                <a:ea typeface="黑体" pitchFamily="2" charset="-122"/>
              </a:rPr>
              <a:t>: </a:t>
            </a:r>
            <a:r>
              <a:rPr lang="zh-CN" altLang="en-US" sz="2800" b="1">
                <a:solidFill>
                  <a:srgbClr val="9900CC"/>
                </a:solidFill>
                <a:ea typeface="黑体" pitchFamily="2" charset="-122"/>
              </a:rPr>
              <a:t>右端点</a:t>
            </a:r>
            <a:r>
              <a:rPr lang="en-US" altLang="zh-CN" sz="2800" b="1">
                <a:solidFill>
                  <a:schemeClr val="accent2"/>
                </a:solidFill>
                <a:ea typeface="黑体" pitchFamily="2" charset="-122"/>
              </a:rPr>
              <a:t>; (2) </a:t>
            </a:r>
            <a:r>
              <a:rPr lang="zh-CN" altLang="en-US" sz="2800" b="1">
                <a:solidFill>
                  <a:schemeClr val="accent2"/>
                </a:solidFill>
                <a:ea typeface="黑体" pitchFamily="2" charset="-122"/>
              </a:rPr>
              <a:t>分法</a:t>
            </a:r>
            <a:r>
              <a:rPr lang="en-US" altLang="zh-CN" sz="2800" b="1">
                <a:solidFill>
                  <a:schemeClr val="accent2"/>
                </a:solidFill>
                <a:ea typeface="黑体" pitchFamily="2" charset="-122"/>
              </a:rPr>
              <a:t>: [0,1]</a:t>
            </a:r>
            <a:r>
              <a:rPr lang="zh-CN" altLang="en-US" sz="2800" b="1">
                <a:solidFill>
                  <a:srgbClr val="9900CC"/>
                </a:solidFill>
                <a:ea typeface="黑体" pitchFamily="2" charset="-122"/>
              </a:rPr>
              <a:t>等分</a:t>
            </a:r>
            <a:r>
              <a:rPr lang="zh-CN" altLang="en-US" sz="2800" b="1">
                <a:solidFill>
                  <a:schemeClr val="accent2"/>
                </a:solidFill>
                <a:ea typeface="黑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25885140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683568" y="2159794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/>
              <a:t>2.</a:t>
            </a:r>
            <a:r>
              <a:rPr lang="zh-CN" altLang="en-US" sz="2800" b="1" dirty="0"/>
              <a:t>微积分基本公式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611560" y="798017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积分上限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函数</a:t>
            </a: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2629767"/>
              </p:ext>
            </p:extLst>
          </p:nvPr>
        </p:nvGraphicFramePr>
        <p:xfrm>
          <a:off x="3342060" y="775792"/>
          <a:ext cx="2603500" cy="660400"/>
        </p:xfrm>
        <a:graphic>
          <a:graphicData uri="http://schemas.openxmlformats.org/presentationml/2006/ole">
            <p:oleObj spid="_x0000_s1080523" name="公式" r:id="rId3" imgW="2603500" imgH="660400" progId="Equation.3">
              <p:embed/>
            </p:oleObj>
          </a:graphicData>
        </a:graphic>
      </p:graphicFrame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971600" y="1567880"/>
            <a:ext cx="1885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导数公式</a:t>
            </a:r>
            <a:endParaRPr lang="zh-CN" altLang="en-US" sz="2800" b="1" dirty="0"/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36459309"/>
              </p:ext>
            </p:extLst>
          </p:nvPr>
        </p:nvGraphicFramePr>
        <p:xfrm>
          <a:off x="2872020" y="1614383"/>
          <a:ext cx="2120900" cy="430213"/>
        </p:xfrm>
        <a:graphic>
          <a:graphicData uri="http://schemas.openxmlformats.org/presentationml/2006/ole">
            <p:oleObj spid="_x0000_s1080524" name="公式" r:id="rId4" imgW="2120900" imgH="431800" progId="Equation.3">
              <p:embed/>
            </p:oleObj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40454336"/>
              </p:ext>
            </p:extLst>
          </p:nvPr>
        </p:nvGraphicFramePr>
        <p:xfrm>
          <a:off x="3784426" y="2108994"/>
          <a:ext cx="3771900" cy="660400"/>
        </p:xfrm>
        <a:graphic>
          <a:graphicData uri="http://schemas.openxmlformats.org/presentationml/2006/ole">
            <p:oleObj spid="_x0000_s1080525" name="公式" r:id="rId5" imgW="3771900" imgH="660400" progId="Equation.3">
              <p:embed/>
            </p:oleObj>
          </a:graphicData>
        </a:graphic>
      </p:graphicFrame>
      <p:sp>
        <p:nvSpPr>
          <p:cNvPr id="1844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624"/>
            <a:ext cx="3310136" cy="94719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小结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785192" y="2720008"/>
            <a:ext cx="7315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CC"/>
                </a:solidFill>
                <a:ea typeface="黑体" pitchFamily="2" charset="-122"/>
              </a:rPr>
              <a:t>牛顿－莱布尼茨公式沟通了微分学与积分学之间的关系．</a:t>
            </a:r>
          </a:p>
        </p:txBody>
      </p:sp>
      <p:sp>
        <p:nvSpPr>
          <p:cNvPr id="12" name="Rectangle 1028"/>
          <p:cNvSpPr>
            <a:spLocks noChangeArrowheads="1"/>
          </p:cNvSpPr>
          <p:nvPr/>
        </p:nvSpPr>
        <p:spPr bwMode="auto">
          <a:xfrm>
            <a:off x="755576" y="4640808"/>
            <a:ext cx="29787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定积分的换元法</a:t>
            </a:r>
          </a:p>
        </p:txBody>
      </p:sp>
      <p:grpSp>
        <p:nvGrpSpPr>
          <p:cNvPr id="13" name="Group 1031"/>
          <p:cNvGrpSpPr>
            <a:grpSpLocks/>
          </p:cNvGrpSpPr>
          <p:nvPr/>
        </p:nvGrpSpPr>
        <p:grpSpPr bwMode="auto">
          <a:xfrm>
            <a:off x="4069431" y="4581128"/>
            <a:ext cx="4318000" cy="660400"/>
            <a:chOff x="1704" y="1728"/>
            <a:chExt cx="2720" cy="416"/>
          </a:xfrm>
        </p:grpSpPr>
        <p:graphicFrame>
          <p:nvGraphicFramePr>
            <p:cNvPr id="14" name="Object 1029"/>
            <p:cNvGraphicFramePr>
              <a:graphicFrameLocks noChangeAspect="1"/>
            </p:cNvGraphicFramePr>
            <p:nvPr/>
          </p:nvGraphicFramePr>
          <p:xfrm>
            <a:off x="1704" y="1728"/>
            <a:ext cx="936" cy="416"/>
          </p:xfrm>
          <a:graphic>
            <a:graphicData uri="http://schemas.openxmlformats.org/presentationml/2006/ole">
              <p:oleObj spid="_x0000_s1080526" name="公式" r:id="rId6" imgW="1485900" imgH="660400" progId="Equation.3">
                <p:embed/>
              </p:oleObj>
            </a:graphicData>
          </a:graphic>
        </p:graphicFrame>
        <p:graphicFrame>
          <p:nvGraphicFramePr>
            <p:cNvPr id="15" name="Object 1030"/>
            <p:cNvGraphicFramePr>
              <a:graphicFrameLocks noChangeAspect="1"/>
            </p:cNvGraphicFramePr>
            <p:nvPr/>
          </p:nvGraphicFramePr>
          <p:xfrm>
            <a:off x="2712" y="1732"/>
            <a:ext cx="1712" cy="408"/>
          </p:xfrm>
          <a:graphic>
            <a:graphicData uri="http://schemas.openxmlformats.org/presentationml/2006/ole">
              <p:oleObj spid="_x0000_s1080527" name="公式" r:id="rId7" imgW="2717800" imgH="647700" progId="Equation.3">
                <p:embed/>
              </p:oleObj>
            </a:graphicData>
          </a:graphic>
        </p:graphicFrame>
      </p:grpSp>
      <p:sp>
        <p:nvSpPr>
          <p:cNvPr id="16" name="Text Box 1035"/>
          <p:cNvSpPr txBox="1">
            <a:spLocks noChangeArrowheads="1"/>
          </p:cNvSpPr>
          <p:nvPr/>
        </p:nvSpPr>
        <p:spPr bwMode="auto">
          <a:xfrm>
            <a:off x="755576" y="3709794"/>
            <a:ext cx="52847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3. </a:t>
            </a:r>
            <a:r>
              <a:rPr lang="zh-CN" altLang="en-US" sz="2800" b="1" dirty="0"/>
              <a:t>定积分的分部积分公式</a:t>
            </a:r>
          </a:p>
        </p:txBody>
      </p:sp>
      <p:graphicFrame>
        <p:nvGraphicFramePr>
          <p:cNvPr id="17" name="Object 10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20167654"/>
              </p:ext>
            </p:extLst>
          </p:nvPr>
        </p:nvGraphicFramePr>
        <p:xfrm>
          <a:off x="4716016" y="3577704"/>
          <a:ext cx="3740150" cy="787400"/>
        </p:xfrm>
        <a:graphic>
          <a:graphicData uri="http://schemas.openxmlformats.org/presentationml/2006/ole">
            <p:oleObj spid="_x0000_s1080528" name="公式" r:id="rId8" imgW="3352800" imgH="787400" progId="Equation.3">
              <p:embed/>
            </p:oleObj>
          </a:graphicData>
        </a:graphic>
      </p:graphicFrame>
      <p:sp>
        <p:nvSpPr>
          <p:cNvPr id="19" name="Rectangle 1028"/>
          <p:cNvSpPr>
            <a:spLocks noChangeArrowheads="1"/>
          </p:cNvSpPr>
          <p:nvPr/>
        </p:nvSpPr>
        <p:spPr bwMode="auto">
          <a:xfrm>
            <a:off x="827584" y="5498068"/>
            <a:ext cx="25703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各种性质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814323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utoUpdateAnimBg="0"/>
      <p:bldP spid="25604" grpId="0" autoUpdateAnimBg="0"/>
      <p:bldP spid="25606" grpId="0" autoUpdateAnimBg="0"/>
      <p:bldP spid="25611" grpId="0" autoUpdateAnimBg="0"/>
      <p:bldP spid="12" grpId="0" autoUpdateAnimBg="0"/>
      <p:bldP spid="16" grpId="0" autoUpdateAnimBg="0"/>
      <p:bldP spid="19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1295400" y="1600200"/>
            <a:ext cx="1565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0000CC"/>
                </a:solidFill>
                <a:ea typeface="黑体" pitchFamily="2" charset="-122"/>
              </a:rPr>
              <a:t>思考题</a:t>
            </a:r>
          </a:p>
        </p:txBody>
      </p:sp>
      <p:graphicFrame>
        <p:nvGraphicFramePr>
          <p:cNvPr id="19458" name="Object 0"/>
          <p:cNvGraphicFramePr>
            <a:graphicFrameLocks noChangeAspect="1"/>
          </p:cNvGraphicFramePr>
          <p:nvPr/>
        </p:nvGraphicFramePr>
        <p:xfrm>
          <a:off x="904875" y="2209800"/>
          <a:ext cx="7554913" cy="2187575"/>
        </p:xfrm>
        <a:graphic>
          <a:graphicData uri="http://schemas.openxmlformats.org/presentationml/2006/ole">
            <p:oleObj spid="_x0000_s1081387" name="文档" r:id="rId3" imgW="6691274" imgH="2158594" progId="Word.Document.8">
              <p:embed/>
            </p:oleObj>
          </a:graphicData>
        </a:graphic>
      </p:graphicFrame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1124744" y="2211586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endParaRPr lang="zh-CN" altLang="en-US" sz="28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028163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1676400" y="1096963"/>
            <a:ext cx="3657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ea typeface="黑体" pitchFamily="2" charset="-122"/>
              </a:rPr>
              <a:t>思考题解答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1524000" y="2082800"/>
          <a:ext cx="6172200" cy="684213"/>
        </p:xfrm>
        <a:graphic>
          <a:graphicData uri="http://schemas.openxmlformats.org/presentationml/2006/ole">
            <p:oleObj spid="_x0000_s1082493" name="Document" r:id="rId3" imgW="5513427" imgH="639630" progId="Word.Document.8">
              <p:embed/>
            </p:oleObj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1676400" y="2997200"/>
          <a:ext cx="3022600" cy="889000"/>
        </p:xfrm>
        <a:graphic>
          <a:graphicData uri="http://schemas.openxmlformats.org/presentationml/2006/ole">
            <p:oleObj spid="_x0000_s1082494" name="公式" r:id="rId4" imgW="3022600" imgH="889000" progId="Equation.3">
              <p:embed/>
            </p:oleObj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1663700" y="4140200"/>
          <a:ext cx="3365500" cy="889000"/>
        </p:xfrm>
        <a:graphic>
          <a:graphicData uri="http://schemas.openxmlformats.org/presentationml/2006/ole">
            <p:oleObj spid="_x0000_s1082495" name="公式" r:id="rId5" imgW="3365500" imgH="8890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6154742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80471750"/>
              </p:ext>
            </p:extLst>
          </p:nvPr>
        </p:nvGraphicFramePr>
        <p:xfrm>
          <a:off x="840631" y="764704"/>
          <a:ext cx="7335838" cy="1419225"/>
        </p:xfrm>
        <a:graphic>
          <a:graphicData uri="http://schemas.openxmlformats.org/presentationml/2006/ole">
            <p:oleObj spid="_x0000_s1044874" name="文档" r:id="rId3" imgW="7528560" imgH="1447800" progId="Word.Document.8">
              <p:embed/>
            </p:oleObj>
          </a:graphicData>
        </a:graphic>
      </p:graphicFrame>
      <p:sp>
        <p:nvSpPr>
          <p:cNvPr id="27659" name="Text Box 4"/>
          <p:cNvSpPr txBox="1">
            <a:spLocks noChangeArrowheads="1"/>
          </p:cNvSpPr>
          <p:nvPr/>
        </p:nvSpPr>
        <p:spPr bwMode="auto">
          <a:xfrm>
            <a:off x="761256" y="2339504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解</a:t>
            </a:r>
            <a:endParaRPr lang="zh-CN" altLang="en-US" sz="2800" b="1"/>
          </a:p>
        </p:txBody>
      </p:sp>
      <p:sp>
        <p:nvSpPr>
          <p:cNvPr id="27660" name="Text Box 5"/>
          <p:cNvSpPr txBox="1">
            <a:spLocks noChangeArrowheads="1"/>
          </p:cNvSpPr>
          <p:nvPr/>
        </p:nvSpPr>
        <p:spPr bwMode="auto">
          <a:xfrm>
            <a:off x="1294656" y="2353792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令</a:t>
            </a:r>
          </a:p>
        </p:txBody>
      </p:sp>
      <p:graphicFrame>
        <p:nvGraphicFramePr>
          <p:cNvPr id="2765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27607512"/>
              </p:ext>
            </p:extLst>
          </p:nvPr>
        </p:nvGraphicFramePr>
        <p:xfrm>
          <a:off x="1764556" y="2460154"/>
          <a:ext cx="1409700" cy="354013"/>
        </p:xfrm>
        <a:graphic>
          <a:graphicData uri="http://schemas.openxmlformats.org/presentationml/2006/ole">
            <p:oleObj spid="_x0000_s1044875" name="公式" r:id="rId4" imgW="1409088" imgH="355446" progId="Equation.3">
              <p:embed/>
            </p:oleObj>
          </a:graphicData>
        </a:graphic>
      </p:graphicFrame>
      <p:graphicFrame>
        <p:nvGraphicFramePr>
          <p:cNvPr id="2765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67109463"/>
              </p:ext>
            </p:extLst>
          </p:nvPr>
        </p:nvGraphicFramePr>
        <p:xfrm>
          <a:off x="3536206" y="2237904"/>
          <a:ext cx="1866900" cy="838200"/>
        </p:xfrm>
        <a:graphic>
          <a:graphicData uri="http://schemas.openxmlformats.org/presentationml/2006/ole">
            <p:oleObj spid="_x0000_s1044876" name="公式" r:id="rId5" imgW="1866900" imgH="838200" progId="Equation.3">
              <p:embed/>
            </p:oleObj>
          </a:graphicData>
        </a:graphic>
      </p:graphicFrame>
      <p:graphicFrame>
        <p:nvGraphicFramePr>
          <p:cNvPr id="2765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98048653"/>
              </p:ext>
            </p:extLst>
          </p:nvPr>
        </p:nvGraphicFramePr>
        <p:xfrm>
          <a:off x="5606306" y="2474442"/>
          <a:ext cx="2603500" cy="392112"/>
        </p:xfrm>
        <a:graphic>
          <a:graphicData uri="http://schemas.openxmlformats.org/presentationml/2006/ole">
            <p:oleObj spid="_x0000_s1044877" name="公式" r:id="rId6" imgW="2603500" imgH="393700" progId="Equation.3">
              <p:embed/>
            </p:oleObj>
          </a:graphicData>
        </a:graphic>
      </p:graphicFrame>
      <p:graphicFrame>
        <p:nvGraphicFramePr>
          <p:cNvPr id="2765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71608256"/>
              </p:ext>
            </p:extLst>
          </p:nvPr>
        </p:nvGraphicFramePr>
        <p:xfrm>
          <a:off x="1154956" y="3152304"/>
          <a:ext cx="2120900" cy="939800"/>
        </p:xfrm>
        <a:graphic>
          <a:graphicData uri="http://schemas.openxmlformats.org/presentationml/2006/ole">
            <p:oleObj spid="_x0000_s1044878" name="公式" r:id="rId7" imgW="2120900" imgH="939800" progId="Equation.3">
              <p:embed/>
            </p:oleObj>
          </a:graphicData>
        </a:graphic>
      </p:graphicFrame>
      <p:graphicFrame>
        <p:nvGraphicFramePr>
          <p:cNvPr id="2765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01957434"/>
              </p:ext>
            </p:extLst>
          </p:nvPr>
        </p:nvGraphicFramePr>
        <p:xfrm>
          <a:off x="3421906" y="3241204"/>
          <a:ext cx="4064000" cy="850900"/>
        </p:xfrm>
        <a:graphic>
          <a:graphicData uri="http://schemas.openxmlformats.org/presentationml/2006/ole">
            <p:oleObj spid="_x0000_s1044879" name="公式" r:id="rId8" imgW="4064000" imgH="850900" progId="Equation.3">
              <p:embed/>
            </p:oleObj>
          </a:graphicData>
        </a:graphic>
      </p:graphicFrame>
      <p:graphicFrame>
        <p:nvGraphicFramePr>
          <p:cNvPr id="2765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66731803"/>
              </p:ext>
            </p:extLst>
          </p:nvPr>
        </p:nvGraphicFramePr>
        <p:xfrm>
          <a:off x="3453656" y="4354042"/>
          <a:ext cx="1066800" cy="811212"/>
        </p:xfrm>
        <a:graphic>
          <a:graphicData uri="http://schemas.openxmlformats.org/presentationml/2006/ole">
            <p:oleObj spid="_x0000_s1044880" name="公式" r:id="rId9" imgW="1066800" imgH="812800" progId="Equation.3">
              <p:embed/>
            </p:oleObj>
          </a:graphicData>
        </a:graphic>
      </p:graphicFrame>
      <p:graphicFrame>
        <p:nvGraphicFramePr>
          <p:cNvPr id="2765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37364620"/>
              </p:ext>
            </p:extLst>
          </p:nvPr>
        </p:nvGraphicFramePr>
        <p:xfrm>
          <a:off x="4649044" y="4314354"/>
          <a:ext cx="800100" cy="838200"/>
        </p:xfrm>
        <a:graphic>
          <a:graphicData uri="http://schemas.openxmlformats.org/presentationml/2006/ole">
            <p:oleObj spid="_x0000_s1044881" name="公式" r:id="rId10" imgW="800100" imgH="838200" progId="Equation.3">
              <p:embed/>
            </p:oleObj>
          </a:graphicData>
        </a:graphic>
      </p:graphicFrame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323528" y="966798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endParaRPr lang="zh-CN" altLang="en-US" sz="28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36445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3" name="Rectangle 2"/>
          <p:cNvSpPr>
            <a:spLocks noChangeArrowheads="1"/>
          </p:cNvSpPr>
          <p:nvPr/>
        </p:nvSpPr>
        <p:spPr bwMode="auto">
          <a:xfrm>
            <a:off x="914400" y="762000"/>
            <a:ext cx="2224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ea typeface="黑体" pitchFamily="2" charset="-122"/>
              </a:rPr>
              <a:t>思考题解答</a:t>
            </a:r>
          </a:p>
        </p:txBody>
      </p:sp>
      <p:sp>
        <p:nvSpPr>
          <p:cNvPr id="28684" name="Text Box 3"/>
          <p:cNvSpPr txBox="1">
            <a:spLocks noChangeArrowheads="1"/>
          </p:cNvSpPr>
          <p:nvPr/>
        </p:nvSpPr>
        <p:spPr bwMode="auto">
          <a:xfrm>
            <a:off x="914400" y="1524000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</a:rPr>
              <a:t>计算中第二步是错误的</a:t>
            </a:r>
            <a:r>
              <a:rPr lang="en-US" altLang="zh-CN" sz="2800" b="1" dirty="0">
                <a:solidFill>
                  <a:srgbClr val="9900FF"/>
                </a:solidFill>
              </a:rPr>
              <a:t>.</a:t>
            </a: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5334000" y="1649413"/>
          <a:ext cx="1612900" cy="290512"/>
        </p:xfrm>
        <a:graphic>
          <a:graphicData uri="http://schemas.openxmlformats.org/presentationml/2006/ole">
            <p:oleObj spid="_x0000_s1045947" name="公式" r:id="rId3" imgW="1612900" imgH="292100" progId="Equation.3">
              <p:embed/>
            </p:oleObj>
          </a:graphicData>
        </a:graphic>
      </p:graphicFrame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1174750" y="2159000"/>
          <a:ext cx="1905000" cy="914400"/>
        </p:xfrm>
        <a:graphic>
          <a:graphicData uri="http://schemas.openxmlformats.org/presentationml/2006/ole">
            <p:oleObj spid="_x0000_s1045948" name="公式" r:id="rId4" imgW="1905000" imgH="914400" progId="Equation.3">
              <p:embed/>
            </p:oleObj>
          </a:graphicData>
        </a:graphic>
      </p:graphicFrame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3352800" y="2489200"/>
          <a:ext cx="1320800" cy="368300"/>
        </p:xfrm>
        <a:graphic>
          <a:graphicData uri="http://schemas.openxmlformats.org/presentationml/2006/ole">
            <p:oleObj spid="_x0000_s1045949" name="公式" r:id="rId5" imgW="1320800" imgH="368300" progId="Equation.3">
              <p:embed/>
            </p:oleObj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4965700" y="2424113"/>
          <a:ext cx="3365500" cy="508000"/>
        </p:xfrm>
        <a:graphic>
          <a:graphicData uri="http://schemas.openxmlformats.org/presentationml/2006/ole">
            <p:oleObj spid="_x0000_s1045950" name="公式" r:id="rId6" imgW="3365500" imgH="508000" progId="Equation.3">
              <p:embed/>
            </p:oleObj>
          </a:graphicData>
        </a:graphic>
      </p:graphicFrame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990600" y="32766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正确解法是</a:t>
            </a:r>
          </a:p>
        </p:txBody>
      </p:sp>
      <p:graphicFrame>
        <p:nvGraphicFramePr>
          <p:cNvPr id="71689" name="Object 9"/>
          <p:cNvGraphicFramePr>
            <a:graphicFrameLocks noChangeAspect="1"/>
          </p:cNvGraphicFramePr>
          <p:nvPr/>
        </p:nvGraphicFramePr>
        <p:xfrm>
          <a:off x="990600" y="3886200"/>
          <a:ext cx="2120900" cy="939800"/>
        </p:xfrm>
        <a:graphic>
          <a:graphicData uri="http://schemas.openxmlformats.org/presentationml/2006/ole">
            <p:oleObj spid="_x0000_s1045951" name="公式" r:id="rId7" imgW="2120900" imgH="939800" progId="Equation.3">
              <p:embed/>
            </p:oleObj>
          </a:graphicData>
        </a:graphic>
      </p:graphicFrame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3200400" y="3840163"/>
          <a:ext cx="1447800" cy="560387"/>
        </p:xfrm>
        <a:graphic>
          <a:graphicData uri="http://schemas.openxmlformats.org/presentationml/2006/ole">
            <p:oleObj spid="_x0000_s1045952" name="公式" r:id="rId8" imgW="1435100" imgH="508000" progId="Equation.3">
              <p:embed/>
            </p:oleObj>
          </a:graphicData>
        </a:graphic>
      </p:graphicFrame>
      <p:graphicFrame>
        <p:nvGraphicFramePr>
          <p:cNvPr id="71691" name="Object 11"/>
          <p:cNvGraphicFramePr>
            <a:graphicFrameLocks noChangeAspect="1"/>
          </p:cNvGraphicFramePr>
          <p:nvPr/>
        </p:nvGraphicFramePr>
        <p:xfrm>
          <a:off x="4699000" y="3873500"/>
          <a:ext cx="3848100" cy="952500"/>
        </p:xfrm>
        <a:graphic>
          <a:graphicData uri="http://schemas.openxmlformats.org/presentationml/2006/ole">
            <p:oleObj spid="_x0000_s1045953" name="公式" r:id="rId9" imgW="3848100" imgH="952500" progId="Equation.3">
              <p:embed/>
            </p:oleObj>
          </a:graphicData>
        </a:graphic>
      </p:graphicFrame>
      <p:graphicFrame>
        <p:nvGraphicFramePr>
          <p:cNvPr id="71692" name="Object 12"/>
          <p:cNvGraphicFramePr>
            <a:graphicFrameLocks noChangeAspect="1"/>
          </p:cNvGraphicFramePr>
          <p:nvPr/>
        </p:nvGraphicFramePr>
        <p:xfrm>
          <a:off x="1098550" y="5018088"/>
          <a:ext cx="1282700" cy="811212"/>
        </p:xfrm>
        <a:graphic>
          <a:graphicData uri="http://schemas.openxmlformats.org/presentationml/2006/ole">
            <p:oleObj spid="_x0000_s1045954" name="公式" r:id="rId10" imgW="1282700" imgH="812800" progId="Equation.3">
              <p:embed/>
            </p:oleObj>
          </a:graphicData>
        </a:graphic>
      </p:graphicFrame>
      <p:graphicFrame>
        <p:nvGraphicFramePr>
          <p:cNvPr id="71693" name="Object 13"/>
          <p:cNvGraphicFramePr>
            <a:graphicFrameLocks noChangeAspect="1"/>
          </p:cNvGraphicFramePr>
          <p:nvPr/>
        </p:nvGraphicFramePr>
        <p:xfrm>
          <a:off x="2463800" y="4978400"/>
          <a:ext cx="1054100" cy="838200"/>
        </p:xfrm>
        <a:graphic>
          <a:graphicData uri="http://schemas.openxmlformats.org/presentationml/2006/ole">
            <p:oleObj spid="_x0000_s1045955" name="公式" r:id="rId11" imgW="1054100" imgH="8382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3924425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212876" y="1571612"/>
            <a:ext cx="7073900" cy="2556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40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 </a:t>
            </a:r>
            <a:r>
              <a:rPr lang="en-US" altLang="zh-CN" sz="4000" b="1" dirty="0" smtClean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</a:t>
            </a:r>
            <a:r>
              <a:rPr lang="zh-CN" altLang="en-US" sz="4000" b="1" dirty="0" smtClean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作    </a:t>
            </a:r>
            <a:r>
              <a:rPr lang="zh-CN" altLang="en-US" sz="40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业</a:t>
            </a:r>
            <a:br>
              <a:rPr lang="zh-CN" altLang="en-US" sz="40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</a:br>
            <a:r>
              <a:rPr lang="en-US" altLang="zh-CN" sz="4000" b="1" dirty="0" smtClean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P310: 4, 5, </a:t>
            </a:r>
          </a:p>
          <a:p>
            <a:r>
              <a:rPr lang="en-US" altLang="zh-CN" sz="40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 6(8,12,15,16,19,20),</a:t>
            </a:r>
          </a:p>
          <a:p>
            <a:r>
              <a:rPr lang="en-US" altLang="zh-CN" sz="4000" b="1" dirty="0" smtClean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  7, 10(3), 11(3), 13, 14, 22. </a:t>
            </a:r>
            <a:endParaRPr lang="en-US" altLang="zh-CN" sz="4000" b="1" dirty="0">
              <a:solidFill>
                <a:srgbClr val="0000CC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144308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336580" y="1397002"/>
          <a:ext cx="8450262" cy="2317750"/>
        </p:xfrm>
        <a:graphic>
          <a:graphicData uri="http://schemas.openxmlformats.org/presentationml/2006/ole">
            <p:oleObj spid="_x0000_s1108994" name="Document" r:id="rId3" imgW="8597498" imgH="2376162" progId="Word.Document.8">
              <p:embed/>
            </p:oleObj>
          </a:graphicData>
        </a:graphic>
      </p:graphicFrame>
      <p:graphicFrame>
        <p:nvGraphicFramePr>
          <p:cNvPr id="1108995" name="Object 3"/>
          <p:cNvGraphicFramePr>
            <a:graphicFrameLocks noChangeAspect="1"/>
          </p:cNvGraphicFramePr>
          <p:nvPr/>
        </p:nvGraphicFramePr>
        <p:xfrm>
          <a:off x="285720" y="3690947"/>
          <a:ext cx="8118475" cy="1166813"/>
        </p:xfrm>
        <a:graphic>
          <a:graphicData uri="http://schemas.openxmlformats.org/presentationml/2006/ole">
            <p:oleObj spid="_x0000_s1108995" name="Document" r:id="rId4" imgW="8268188" imgH="1194149" progId="Word.Document.8">
              <p:embed/>
            </p:oleObj>
          </a:graphicData>
        </a:graphic>
      </p:graphicFrame>
      <p:graphicFrame>
        <p:nvGraphicFramePr>
          <p:cNvPr id="1108996" name="Object 4"/>
          <p:cNvGraphicFramePr>
            <a:graphicFrameLocks noChangeAspect="1"/>
          </p:cNvGraphicFramePr>
          <p:nvPr/>
        </p:nvGraphicFramePr>
        <p:xfrm>
          <a:off x="177828" y="238111"/>
          <a:ext cx="8323262" cy="1119187"/>
        </p:xfrm>
        <a:graphic>
          <a:graphicData uri="http://schemas.openxmlformats.org/presentationml/2006/ole">
            <p:oleObj spid="_x0000_s1108996" name="Document" r:id="rId5" imgW="8477700" imgH="1145908" progId="Word.Document.8">
              <p:embed/>
            </p:oleObj>
          </a:graphicData>
        </a:graphic>
      </p:graphicFrame>
      <p:graphicFrame>
        <p:nvGraphicFramePr>
          <p:cNvPr id="1108997" name="Object 5"/>
          <p:cNvGraphicFramePr>
            <a:graphicFrameLocks noChangeAspect="1"/>
          </p:cNvGraphicFramePr>
          <p:nvPr/>
        </p:nvGraphicFramePr>
        <p:xfrm>
          <a:off x="0" y="4643446"/>
          <a:ext cx="8245475" cy="1924050"/>
        </p:xfrm>
        <a:graphic>
          <a:graphicData uri="http://schemas.openxmlformats.org/presentationml/2006/ole">
            <p:oleObj spid="_x0000_s1108997" name="Document" r:id="rId6" imgW="8396343" imgH="1968888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8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1024"/>
          <p:cNvGraphicFramePr>
            <a:graphicFrameLocks noChangeAspect="1"/>
          </p:cNvGraphicFramePr>
          <p:nvPr/>
        </p:nvGraphicFramePr>
        <p:xfrm>
          <a:off x="668338" y="515938"/>
          <a:ext cx="7599362" cy="1201737"/>
        </p:xfrm>
        <a:graphic>
          <a:graphicData uri="http://schemas.openxmlformats.org/presentationml/2006/ole">
            <p:oleObj spid="_x0000_s995673" name="Document" r:id="rId3" imgW="7607611" imgH="1217549" progId="Word.Document.8">
              <p:embed/>
            </p:oleObj>
          </a:graphicData>
        </a:graphic>
      </p:graphicFrame>
      <p:sp>
        <p:nvSpPr>
          <p:cNvPr id="5129" name="Text Box 1026"/>
          <p:cNvSpPr txBox="1">
            <a:spLocks noChangeArrowheads="1"/>
          </p:cNvSpPr>
          <p:nvPr/>
        </p:nvSpPr>
        <p:spPr bwMode="auto">
          <a:xfrm>
            <a:off x="638175" y="4572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补充</a:t>
            </a:r>
          </a:p>
        </p:txBody>
      </p:sp>
      <p:graphicFrame>
        <p:nvGraphicFramePr>
          <p:cNvPr id="64513" name="Object 1025"/>
          <p:cNvGraphicFramePr>
            <a:graphicFrameLocks noChangeAspect="1"/>
          </p:cNvGraphicFramePr>
          <p:nvPr/>
        </p:nvGraphicFramePr>
        <p:xfrm>
          <a:off x="3810000" y="1884363"/>
          <a:ext cx="4800600" cy="457200"/>
        </p:xfrm>
        <a:graphic>
          <a:graphicData uri="http://schemas.openxmlformats.org/presentationml/2006/ole">
            <p:oleObj spid="_x0000_s995674" name="公式" r:id="rId4" imgW="4724400" imgH="444500" progId="Equation.3">
              <p:embed/>
            </p:oleObj>
          </a:graphicData>
        </a:graphic>
      </p:graphicFrame>
      <p:sp>
        <p:nvSpPr>
          <p:cNvPr id="17415" name="Text Box 1031"/>
          <p:cNvSpPr txBox="1">
            <a:spLocks noChangeArrowheads="1"/>
          </p:cNvSpPr>
          <p:nvPr/>
        </p:nvSpPr>
        <p:spPr bwMode="auto">
          <a:xfrm>
            <a:off x="609600" y="27432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证</a:t>
            </a:r>
          </a:p>
        </p:txBody>
      </p:sp>
      <p:graphicFrame>
        <p:nvGraphicFramePr>
          <p:cNvPr id="64514" name="Object 1026"/>
          <p:cNvGraphicFramePr>
            <a:graphicFrameLocks noChangeAspect="1"/>
          </p:cNvGraphicFramePr>
          <p:nvPr/>
        </p:nvGraphicFramePr>
        <p:xfrm>
          <a:off x="1524000" y="2667000"/>
          <a:ext cx="5670550" cy="776288"/>
        </p:xfrm>
        <a:graphic>
          <a:graphicData uri="http://schemas.openxmlformats.org/presentationml/2006/ole">
            <p:oleObj spid="_x0000_s995675" name="公式" r:id="rId5" imgW="2387600" imgH="381000" progId="Equation.3">
              <p:embed/>
            </p:oleObj>
          </a:graphicData>
        </a:graphic>
      </p:graphicFrame>
      <p:graphicFrame>
        <p:nvGraphicFramePr>
          <p:cNvPr id="64515" name="Object 1027"/>
          <p:cNvGraphicFramePr>
            <a:graphicFrameLocks noChangeAspect="1"/>
          </p:cNvGraphicFramePr>
          <p:nvPr/>
        </p:nvGraphicFramePr>
        <p:xfrm>
          <a:off x="2743200" y="3513138"/>
          <a:ext cx="2184400" cy="660400"/>
        </p:xfrm>
        <a:graphic>
          <a:graphicData uri="http://schemas.openxmlformats.org/presentationml/2006/ole">
            <p:oleObj spid="_x0000_s995676" name="公式" r:id="rId6" imgW="1993900" imgH="660400" progId="Equation.3">
              <p:embed/>
            </p:oleObj>
          </a:graphicData>
        </a:graphic>
      </p:graphicFrame>
      <p:graphicFrame>
        <p:nvGraphicFramePr>
          <p:cNvPr id="64516" name="Object 1028"/>
          <p:cNvGraphicFramePr>
            <a:graphicFrameLocks noChangeAspect="1"/>
          </p:cNvGraphicFramePr>
          <p:nvPr/>
        </p:nvGraphicFramePr>
        <p:xfrm>
          <a:off x="4973638" y="3505200"/>
          <a:ext cx="2341562" cy="685800"/>
        </p:xfrm>
        <a:graphic>
          <a:graphicData uri="http://schemas.openxmlformats.org/presentationml/2006/ole">
            <p:oleObj spid="_x0000_s995677" name="公式" r:id="rId7" imgW="2082800" imgH="685800" progId="Equation.3">
              <p:embed/>
            </p:oleObj>
          </a:graphicData>
        </a:graphic>
      </p:graphicFrame>
      <p:graphicFrame>
        <p:nvGraphicFramePr>
          <p:cNvPr id="64517" name="Object 1029"/>
          <p:cNvGraphicFramePr>
            <a:graphicFrameLocks noChangeAspect="1"/>
          </p:cNvGraphicFramePr>
          <p:nvPr/>
        </p:nvGraphicFramePr>
        <p:xfrm>
          <a:off x="1522413" y="4419600"/>
          <a:ext cx="6630987" cy="474663"/>
        </p:xfrm>
        <a:graphic>
          <a:graphicData uri="http://schemas.openxmlformats.org/presentationml/2006/ole">
            <p:oleObj spid="_x0000_s995678" name="公式" r:id="rId8" imgW="5715000" imgH="444500" progId="Equation.3">
              <p:embed/>
            </p:oleObj>
          </a:graphicData>
        </a:graphic>
      </p:graphicFrame>
      <p:graphicFrame>
        <p:nvGraphicFramePr>
          <p:cNvPr id="64518" name="Object 1030"/>
          <p:cNvGraphicFramePr>
            <a:graphicFrameLocks noChangeAspect="1"/>
          </p:cNvGraphicFramePr>
          <p:nvPr/>
        </p:nvGraphicFramePr>
        <p:xfrm>
          <a:off x="457200" y="1655763"/>
          <a:ext cx="3225800" cy="838200"/>
        </p:xfrm>
        <a:graphic>
          <a:graphicData uri="http://schemas.openxmlformats.org/presentationml/2006/ole">
            <p:oleObj spid="_x0000_s995679" name="公式" r:id="rId9" imgW="3225800" imgH="8382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1881018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ext Box 2"/>
          <p:cNvSpPr txBox="1">
            <a:spLocks noChangeArrowheads="1"/>
          </p:cNvSpPr>
          <p:nvPr/>
        </p:nvSpPr>
        <p:spPr bwMode="auto">
          <a:xfrm>
            <a:off x="838200" y="6985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  </a:t>
            </a:r>
            <a:r>
              <a:rPr lang="zh-CN" altLang="en-US" sz="2800" b="1" dirty="0">
                <a:latin typeface="+mn-ea"/>
                <a:ea typeface="+mn-ea"/>
              </a:rPr>
              <a:t>求</a:t>
            </a:r>
          </a:p>
        </p:txBody>
      </p:sp>
      <p:graphicFrame>
        <p:nvGraphicFramePr>
          <p:cNvPr id="6146" name="Object 0"/>
          <p:cNvGraphicFramePr>
            <a:graphicFrameLocks noChangeAspect="1"/>
          </p:cNvGraphicFramePr>
          <p:nvPr/>
        </p:nvGraphicFramePr>
        <p:xfrm>
          <a:off x="2286000" y="304800"/>
          <a:ext cx="1917700" cy="1117600"/>
        </p:xfrm>
        <a:graphic>
          <a:graphicData uri="http://schemas.openxmlformats.org/presentationml/2006/ole">
            <p:oleObj spid="_x0000_s996795" name="公式" r:id="rId3" imgW="1917700" imgH="1117600" progId="Equation.3">
              <p:embed/>
            </p:oleObj>
          </a:graphicData>
        </a:graphic>
      </p:graphicFrame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914400" y="24511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65537" name="Object 1"/>
          <p:cNvGraphicFramePr>
            <a:graphicFrameLocks noChangeAspect="1"/>
          </p:cNvGraphicFramePr>
          <p:nvPr/>
        </p:nvGraphicFramePr>
        <p:xfrm>
          <a:off x="1752600" y="2298700"/>
          <a:ext cx="1968500" cy="889000"/>
        </p:xfrm>
        <a:graphic>
          <a:graphicData uri="http://schemas.openxmlformats.org/presentationml/2006/ole">
            <p:oleObj spid="_x0000_s996796" name="公式" r:id="rId4" imgW="1968500" imgH="889000" progId="Equation.3">
              <p:embed/>
            </p:oleObj>
          </a:graphicData>
        </a:graphic>
      </p:graphicFrame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3771900" y="2298700"/>
          <a:ext cx="2667000" cy="889000"/>
        </p:xfrm>
        <a:graphic>
          <a:graphicData uri="http://schemas.openxmlformats.org/presentationml/2006/ole">
            <p:oleObj spid="_x0000_s996797" name="公式" r:id="rId5" imgW="2667000" imgH="889000" progId="Equation.3">
              <p:embed/>
            </p:oleObj>
          </a:graphicData>
        </a:graphic>
      </p:graphicFrame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1524000" y="3506788"/>
          <a:ext cx="2832100" cy="544512"/>
        </p:xfrm>
        <a:graphic>
          <a:graphicData uri="http://schemas.openxmlformats.org/presentationml/2006/ole">
            <p:oleObj spid="_x0000_s996798" name="公式" r:id="rId6" imgW="2832100" imgH="546100" progId="Equation.3">
              <p:embed/>
            </p:oleObj>
          </a:graphicData>
        </a:graphic>
      </p:graphicFrame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4597400" y="3448050"/>
          <a:ext cx="2286000" cy="520700"/>
        </p:xfrm>
        <a:graphic>
          <a:graphicData uri="http://schemas.openxmlformats.org/presentationml/2006/ole">
            <p:oleObj spid="_x0000_s996799" name="公式" r:id="rId7" imgW="2286000" imgH="520700" progId="Equation.3">
              <p:embed/>
            </p:oleObj>
          </a:graphicData>
        </a:graphic>
      </p:graphicFrame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1524000" y="4279900"/>
          <a:ext cx="2108200" cy="1092200"/>
        </p:xfrm>
        <a:graphic>
          <a:graphicData uri="http://schemas.openxmlformats.org/presentationml/2006/ole">
            <p:oleObj spid="_x0000_s996800" name="公式" r:id="rId8" imgW="2108200" imgH="1092200" progId="Equation.3">
              <p:embed/>
            </p:oleObj>
          </a:graphicData>
        </a:graphic>
      </p:graphicFrame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3746500" y="4387850"/>
          <a:ext cx="2806700" cy="977900"/>
        </p:xfrm>
        <a:graphic>
          <a:graphicData uri="http://schemas.openxmlformats.org/presentationml/2006/ole">
            <p:oleObj spid="_x0000_s996801" name="公式" r:id="rId9" imgW="2806700" imgH="977900" progId="Equation.3">
              <p:embed/>
            </p:oleObj>
          </a:graphicData>
        </a:graphic>
      </p:graphicFrame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6669088" y="4492625"/>
          <a:ext cx="862012" cy="889000"/>
        </p:xfrm>
        <a:graphic>
          <a:graphicData uri="http://schemas.openxmlformats.org/presentationml/2006/ole">
            <p:oleObj spid="_x0000_s996802" name="公式" r:id="rId10" imgW="863225" imgH="888614" progId="Equation.3">
              <p:embed/>
            </p:oleObj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914400" y="1409700"/>
            <a:ext cx="7010400" cy="889000"/>
            <a:chOff x="624" y="1064"/>
            <a:chExt cx="4416" cy="560"/>
          </a:xfrm>
        </p:grpSpPr>
        <p:graphicFrame>
          <p:nvGraphicFramePr>
            <p:cNvPr id="6154" name="Object 8"/>
            <p:cNvGraphicFramePr>
              <a:graphicFrameLocks noChangeAspect="1"/>
            </p:cNvGraphicFramePr>
            <p:nvPr/>
          </p:nvGraphicFramePr>
          <p:xfrm>
            <a:off x="1844" y="1064"/>
            <a:ext cx="151" cy="560"/>
          </p:xfrm>
          <a:graphic>
            <a:graphicData uri="http://schemas.openxmlformats.org/presentationml/2006/ole">
              <p:oleObj spid="_x0000_s996803" name="公式" r:id="rId11" imgW="228454" imgH="876219" progId="Equation.3">
                <p:embed/>
              </p:oleObj>
            </a:graphicData>
          </a:graphic>
        </p:graphicFrame>
        <p:sp>
          <p:nvSpPr>
            <p:cNvPr id="6158" name="Text Box 13"/>
            <p:cNvSpPr txBox="1">
              <a:spLocks noChangeArrowheads="1"/>
            </p:cNvSpPr>
            <p:nvPr/>
          </p:nvSpPr>
          <p:spPr bwMode="auto">
            <a:xfrm>
              <a:off x="624" y="1200"/>
              <a:ext cx="44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ea typeface="黑体" pitchFamily="2" charset="-122"/>
                </a:rPr>
                <a:t>分析：</a:t>
              </a:r>
              <a:r>
                <a:rPr lang="zh-CN" altLang="en-US" sz="2800" b="1"/>
                <a:t>这是    型不定式，应用洛必达法则</a:t>
              </a:r>
              <a:r>
                <a:rPr lang="en-US" altLang="zh-CN" sz="2800" b="1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77376643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72749876"/>
              </p:ext>
            </p:extLst>
          </p:nvPr>
        </p:nvGraphicFramePr>
        <p:xfrm>
          <a:off x="395536" y="371869"/>
          <a:ext cx="8149977" cy="1898256"/>
        </p:xfrm>
        <a:graphic>
          <a:graphicData uri="http://schemas.openxmlformats.org/presentationml/2006/ole">
            <p:oleObj spid="_x0000_s997721" name="Document" r:id="rId3" imgW="7916975" imgH="1843891" progId="Word.Document.8">
              <p:embed/>
            </p:oleObj>
          </a:graphicData>
        </a:graphic>
      </p:graphicFrame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95536" y="23622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447800" y="2209800"/>
          <a:ext cx="1905000" cy="889000"/>
        </p:xfrm>
        <a:graphic>
          <a:graphicData uri="http://schemas.openxmlformats.org/presentationml/2006/ole">
            <p:oleObj spid="_x0000_s997722" name="公式" r:id="rId4" imgW="1905000" imgH="889000" progId="Equation.3">
              <p:embed/>
            </p:oleObj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3379788" y="2508250"/>
          <a:ext cx="1295400" cy="392113"/>
        </p:xfrm>
        <a:graphic>
          <a:graphicData uri="http://schemas.openxmlformats.org/presentationml/2006/ole">
            <p:oleObj spid="_x0000_s997723" name="公式" r:id="rId5" imgW="1295400" imgH="393700" progId="Equation.3">
              <p:embed/>
            </p:oleObj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5029200" y="2209800"/>
          <a:ext cx="1866900" cy="889000"/>
        </p:xfrm>
        <a:graphic>
          <a:graphicData uri="http://schemas.openxmlformats.org/presentationml/2006/ole">
            <p:oleObj spid="_x0000_s997724" name="公式" r:id="rId6" imgW="1866900" imgH="889000" progId="Equation.3">
              <p:embed/>
            </p:oleObj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6870700" y="2514600"/>
          <a:ext cx="1231900" cy="404813"/>
        </p:xfrm>
        <a:graphic>
          <a:graphicData uri="http://schemas.openxmlformats.org/presentationml/2006/ole">
            <p:oleObj spid="_x0000_s997725" name="公式" r:id="rId7" imgW="1231366" imgH="406224" progId="Equation.3">
              <p:embed/>
            </p:oleObj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823913" y="3121025"/>
          <a:ext cx="7862887" cy="1404938"/>
        </p:xfrm>
        <a:graphic>
          <a:graphicData uri="http://schemas.openxmlformats.org/presentationml/2006/ole">
            <p:oleObj spid="_x0000_s997726" name="公式" r:id="rId8" imgW="3238500" imgH="685800" progId="Equation.3">
              <p:embed/>
            </p:oleObj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2111375" y="4462463"/>
          <a:ext cx="4594225" cy="1358900"/>
        </p:xfrm>
        <a:graphic>
          <a:graphicData uri="http://schemas.openxmlformats.org/presentationml/2006/ole">
            <p:oleObj spid="_x0000_s997727" name="公式" r:id="rId9" imgW="1892300" imgH="685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717875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990600" y="2065338"/>
          <a:ext cx="3225800" cy="404812"/>
        </p:xfrm>
        <a:graphic>
          <a:graphicData uri="http://schemas.openxmlformats.org/presentationml/2006/ole">
            <p:oleObj spid="_x0000_s998745" name="公式" r:id="rId3" imgW="3225800" imgH="406400" progId="Equation.3">
              <p:embed/>
            </p:oleObj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4826000" y="1879600"/>
          <a:ext cx="2400300" cy="685800"/>
        </p:xfrm>
        <a:graphic>
          <a:graphicData uri="http://schemas.openxmlformats.org/presentationml/2006/ole">
            <p:oleObj spid="_x0000_s998746" name="公式" r:id="rId4" imgW="2400300" imgH="685800" progId="Equation.3">
              <p:embed/>
            </p:oleObj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990600" y="2820988"/>
          <a:ext cx="2692400" cy="404812"/>
        </p:xfrm>
        <a:graphic>
          <a:graphicData uri="http://schemas.openxmlformats.org/presentationml/2006/ole">
            <p:oleObj spid="_x0000_s998747" name="公式" r:id="rId5" imgW="2692400" imgH="406400" progId="Equation.3">
              <p:embed/>
            </p:oleObj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4102100" y="2654300"/>
          <a:ext cx="3390900" cy="685800"/>
        </p:xfrm>
        <a:graphic>
          <a:graphicData uri="http://schemas.openxmlformats.org/presentationml/2006/ole">
            <p:oleObj spid="_x0000_s998748" name="公式" r:id="rId6" imgW="3390900" imgH="685800" progId="Equation.3">
              <p:embed/>
            </p:oleObj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1003300" y="3492500"/>
          <a:ext cx="3340100" cy="430213"/>
        </p:xfrm>
        <a:graphic>
          <a:graphicData uri="http://schemas.openxmlformats.org/presentationml/2006/ole">
            <p:oleObj spid="_x0000_s998749" name="公式" r:id="rId7" imgW="3340100" imgH="431800" progId="Equation.3">
              <p:embed/>
            </p:oleObj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957263" y="4025900"/>
          <a:ext cx="6586537" cy="627063"/>
        </p:xfrm>
        <a:graphic>
          <a:graphicData uri="http://schemas.openxmlformats.org/presentationml/2006/ole">
            <p:oleObj spid="_x0000_s998750" name="文档" r:id="rId8" imgW="6588760" imgH="629920" progId="Word.Document.8">
              <p:embed/>
            </p:oleObj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1023938" y="520700"/>
          <a:ext cx="5857875" cy="1358900"/>
        </p:xfrm>
        <a:graphic>
          <a:graphicData uri="http://schemas.openxmlformats.org/presentationml/2006/ole">
            <p:oleObj spid="_x0000_s998751" name="公式" r:id="rId9" imgW="2413000" imgH="685800" progId="Equation.3">
              <p:embed/>
            </p:oleObj>
          </a:graphicData>
        </a:graphic>
      </p:graphicFrame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1179513" y="4733925"/>
            <a:ext cx="6705600" cy="998538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扩展：可用三种方法</a:t>
            </a:r>
            <a:r>
              <a:rPr lang="en-US" altLang="zh-CN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:  (1)</a:t>
            </a:r>
            <a:r>
              <a:rPr lang="zh-CN" altLang="en-US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构造新函数</a:t>
            </a:r>
            <a:r>
              <a:rPr lang="en-US" altLang="zh-CN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      (2)</a:t>
            </a:r>
            <a:r>
              <a:rPr lang="zh-CN" altLang="en-US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积分单调性</a:t>
            </a:r>
            <a:r>
              <a:rPr lang="en-US" altLang="zh-CN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;(3)</a:t>
            </a:r>
            <a:r>
              <a:rPr lang="zh-CN" altLang="en-US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积分中值定理</a:t>
            </a:r>
            <a:r>
              <a:rPr lang="en-US" altLang="zh-CN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.</a:t>
            </a:r>
            <a:endParaRPr lang="en-US" altLang="zh-CN" sz="2800" b="1" dirty="0">
              <a:solidFill>
                <a:srgbClr val="99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991181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5" grpId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4943</TotalTime>
  <Words>588</Words>
  <Application>Microsoft Office PowerPoint</Application>
  <PresentationFormat>全屏显示(4:3)</PresentationFormat>
  <Paragraphs>148</Paragraphs>
  <Slides>47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47</vt:i4>
      </vt:variant>
    </vt:vector>
  </HeadingPairs>
  <TitlesOfParts>
    <vt:vector size="54" baseType="lpstr">
      <vt:lpstr>Office 主题​​</vt:lpstr>
      <vt:lpstr>公式</vt:lpstr>
      <vt:lpstr>Document</vt:lpstr>
      <vt:lpstr>文档</vt:lpstr>
      <vt:lpstr>Microsoft Office Word 97 - 2003 文档</vt:lpstr>
      <vt:lpstr>BMP 图象</vt:lpstr>
      <vt:lpstr>Equation</vt:lpstr>
      <vt:lpstr>第三节   微积分基本定理</vt:lpstr>
      <vt:lpstr>一、实例</vt:lpstr>
      <vt:lpstr>1、变限积分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2、牛顿—莱布尼茨公式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小结</vt:lpstr>
      <vt:lpstr>幻灯片 43</vt:lpstr>
      <vt:lpstr>幻灯片 44</vt:lpstr>
      <vt:lpstr>幻灯片 45</vt:lpstr>
      <vt:lpstr>幻灯片 46</vt:lpstr>
      <vt:lpstr>幻灯片 47</vt:lpstr>
    </vt:vector>
  </TitlesOfParts>
  <Company>Lenovo (Beijing)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Lenovo User</cp:lastModifiedBy>
  <cp:revision>956</cp:revision>
  <dcterms:created xsi:type="dcterms:W3CDTF">2011-08-03T11:31:34Z</dcterms:created>
  <dcterms:modified xsi:type="dcterms:W3CDTF">2017-12-14T04:05:30Z</dcterms:modified>
</cp:coreProperties>
</file>