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1317" r:id="rId2"/>
    <p:sldId id="1318" r:id="rId3"/>
    <p:sldId id="1319" r:id="rId4"/>
    <p:sldId id="1274" r:id="rId5"/>
    <p:sldId id="1320" r:id="rId6"/>
    <p:sldId id="1321" r:id="rId7"/>
    <p:sldId id="1323" r:id="rId8"/>
    <p:sldId id="1360" r:id="rId9"/>
    <p:sldId id="1361" r:id="rId10"/>
    <p:sldId id="1324" r:id="rId11"/>
    <p:sldId id="1440" r:id="rId12"/>
    <p:sldId id="1325" r:id="rId13"/>
    <p:sldId id="1363" r:id="rId14"/>
    <p:sldId id="1364" r:id="rId15"/>
    <p:sldId id="1327" r:id="rId16"/>
    <p:sldId id="1328" r:id="rId17"/>
    <p:sldId id="1365" r:id="rId18"/>
    <p:sldId id="1366" r:id="rId19"/>
    <p:sldId id="1329" r:id="rId20"/>
    <p:sldId id="1330" r:id="rId21"/>
    <p:sldId id="1331" r:id="rId22"/>
    <p:sldId id="1347" r:id="rId23"/>
    <p:sldId id="1367" r:id="rId24"/>
    <p:sldId id="1368" r:id="rId25"/>
    <p:sldId id="1369" r:id="rId26"/>
    <p:sldId id="1370" r:id="rId27"/>
    <p:sldId id="1371" r:id="rId28"/>
    <p:sldId id="1372" r:id="rId29"/>
    <p:sldId id="1373" r:id="rId30"/>
    <p:sldId id="1349" r:id="rId31"/>
    <p:sldId id="1374" r:id="rId32"/>
    <p:sldId id="1350" r:id="rId33"/>
    <p:sldId id="1352" r:id="rId34"/>
    <p:sldId id="1354" r:id="rId35"/>
    <p:sldId id="1355" r:id="rId36"/>
    <p:sldId id="1375" r:id="rId37"/>
    <p:sldId id="1376" r:id="rId38"/>
    <p:sldId id="1435" r:id="rId39"/>
    <p:sldId id="1436" r:id="rId40"/>
    <p:sldId id="1432" r:id="rId41"/>
    <p:sldId id="1377" r:id="rId42"/>
    <p:sldId id="1402" r:id="rId43"/>
    <p:sldId id="1403" r:id="rId44"/>
    <p:sldId id="1405" r:id="rId45"/>
    <p:sldId id="1406" r:id="rId46"/>
    <p:sldId id="1391" r:id="rId47"/>
    <p:sldId id="1407" r:id="rId48"/>
    <p:sldId id="1408" r:id="rId49"/>
    <p:sldId id="1409" r:id="rId50"/>
    <p:sldId id="1410" r:id="rId51"/>
    <p:sldId id="1411" r:id="rId52"/>
    <p:sldId id="1412" r:id="rId53"/>
    <p:sldId id="1422" r:id="rId54"/>
    <p:sldId id="1414" r:id="rId55"/>
    <p:sldId id="1423" r:id="rId56"/>
    <p:sldId id="1424" r:id="rId57"/>
    <p:sldId id="1425" r:id="rId58"/>
    <p:sldId id="1426" r:id="rId59"/>
    <p:sldId id="1427" r:id="rId60"/>
    <p:sldId id="1429" r:id="rId61"/>
    <p:sldId id="1431" r:id="rId62"/>
    <p:sldId id="1418" r:id="rId63"/>
    <p:sldId id="1421" r:id="rId64"/>
    <p:sldId id="1438" r:id="rId65"/>
    <p:sldId id="1437" r:id="rId66"/>
    <p:sldId id="1357" r:id="rId67"/>
    <p:sldId id="1434" r:id="rId6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0000FF"/>
    <a:srgbClr val="0000CC"/>
    <a:srgbClr val="FFFFCC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33469" autoAdjust="0"/>
  </p:normalViewPr>
  <p:slideViewPr>
    <p:cSldViewPr>
      <p:cViewPr varScale="1">
        <p:scale>
          <a:sx n="69" d="100"/>
          <a:sy n="69" d="100"/>
        </p:scale>
        <p:origin x="76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71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wmf"/><Relationship Id="rId7" Type="http://schemas.openxmlformats.org/officeDocument/2006/relationships/image" Target="../media/image60.png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wmf"/><Relationship Id="rId1" Type="http://schemas.openxmlformats.org/officeDocument/2006/relationships/image" Target="../media/image64.emf"/><Relationship Id="rId6" Type="http://schemas.openxmlformats.org/officeDocument/2006/relationships/image" Target="../media/image69.png"/><Relationship Id="rId11" Type="http://schemas.openxmlformats.org/officeDocument/2006/relationships/image" Target="../media/image74.emf"/><Relationship Id="rId5" Type="http://schemas.openxmlformats.org/officeDocument/2006/relationships/image" Target="../media/image68.png"/><Relationship Id="rId10" Type="http://schemas.openxmlformats.org/officeDocument/2006/relationships/image" Target="../media/image73.wmf"/><Relationship Id="rId4" Type="http://schemas.openxmlformats.org/officeDocument/2006/relationships/image" Target="../media/image67.wmf"/><Relationship Id="rId9" Type="http://schemas.openxmlformats.org/officeDocument/2006/relationships/image" Target="../media/image72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12" Type="http://schemas.openxmlformats.org/officeDocument/2006/relationships/image" Target="../media/image84.emf"/><Relationship Id="rId2" Type="http://schemas.openxmlformats.org/officeDocument/2006/relationships/image" Target="../media/image76.png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11" Type="http://schemas.openxmlformats.org/officeDocument/2006/relationships/image" Target="../media/image73.wmf"/><Relationship Id="rId5" Type="http://schemas.openxmlformats.org/officeDocument/2006/relationships/image" Target="../media/image79.wmf"/><Relationship Id="rId10" Type="http://schemas.openxmlformats.org/officeDocument/2006/relationships/image" Target="../media/image64.emf"/><Relationship Id="rId4" Type="http://schemas.openxmlformats.org/officeDocument/2006/relationships/image" Target="../media/image78.wmf"/><Relationship Id="rId9" Type="http://schemas.openxmlformats.org/officeDocument/2006/relationships/image" Target="../media/image8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64.emf"/><Relationship Id="rId1" Type="http://schemas.openxmlformats.org/officeDocument/2006/relationships/image" Target="../media/image85.emf"/><Relationship Id="rId4" Type="http://schemas.openxmlformats.org/officeDocument/2006/relationships/image" Target="../media/image84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emf"/><Relationship Id="rId1" Type="http://schemas.openxmlformats.org/officeDocument/2006/relationships/image" Target="../media/image8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2" Type="http://schemas.openxmlformats.org/officeDocument/2006/relationships/image" Target="../media/image93.wmf"/><Relationship Id="rId1" Type="http://schemas.openxmlformats.org/officeDocument/2006/relationships/image" Target="../media/image92.png"/><Relationship Id="rId6" Type="http://schemas.openxmlformats.org/officeDocument/2006/relationships/image" Target="../media/image97.wmf"/><Relationship Id="rId11" Type="http://schemas.openxmlformats.org/officeDocument/2006/relationships/image" Target="../media/image10.wmf"/><Relationship Id="rId5" Type="http://schemas.openxmlformats.org/officeDocument/2006/relationships/image" Target="../media/image96.wmf"/><Relationship Id="rId10" Type="http://schemas.openxmlformats.org/officeDocument/2006/relationships/image" Target="../media/image101.wmf"/><Relationship Id="rId4" Type="http://schemas.openxmlformats.org/officeDocument/2006/relationships/image" Target="../media/image95.wmf"/><Relationship Id="rId9" Type="http://schemas.openxmlformats.org/officeDocument/2006/relationships/image" Target="../media/image100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emf"/><Relationship Id="rId1" Type="http://schemas.openxmlformats.org/officeDocument/2006/relationships/image" Target="../media/image110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emf"/><Relationship Id="rId1" Type="http://schemas.openxmlformats.org/officeDocument/2006/relationships/image" Target="../media/image112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emf"/><Relationship Id="rId1" Type="http://schemas.openxmlformats.org/officeDocument/2006/relationships/image" Target="../media/image11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emf"/><Relationship Id="rId1" Type="http://schemas.openxmlformats.org/officeDocument/2006/relationships/image" Target="../media/image117.emf"/><Relationship Id="rId4" Type="http://schemas.openxmlformats.org/officeDocument/2006/relationships/image" Target="../media/image120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image" Target="../media/image122.emf"/><Relationship Id="rId1" Type="http://schemas.openxmlformats.org/officeDocument/2006/relationships/image" Target="../media/image121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emf"/><Relationship Id="rId2" Type="http://schemas.openxmlformats.org/officeDocument/2006/relationships/image" Target="../media/image125.emf"/><Relationship Id="rId1" Type="http://schemas.openxmlformats.org/officeDocument/2006/relationships/image" Target="../media/image124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emf"/><Relationship Id="rId2" Type="http://schemas.openxmlformats.org/officeDocument/2006/relationships/image" Target="../media/image128.emf"/><Relationship Id="rId1" Type="http://schemas.openxmlformats.org/officeDocument/2006/relationships/image" Target="../media/image127.emf"/><Relationship Id="rId6" Type="http://schemas.openxmlformats.org/officeDocument/2006/relationships/image" Target="../media/image132.emf"/><Relationship Id="rId5" Type="http://schemas.openxmlformats.org/officeDocument/2006/relationships/image" Target="../media/image131.emf"/><Relationship Id="rId4" Type="http://schemas.openxmlformats.org/officeDocument/2006/relationships/image" Target="../media/image130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image" Target="../media/image135.wmf"/><Relationship Id="rId7" Type="http://schemas.openxmlformats.org/officeDocument/2006/relationships/image" Target="../media/image139.png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Relationship Id="rId9" Type="http://schemas.openxmlformats.org/officeDocument/2006/relationships/image" Target="../media/image14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emf"/><Relationship Id="rId2" Type="http://schemas.openxmlformats.org/officeDocument/2006/relationships/image" Target="../media/image143.emf"/><Relationship Id="rId1" Type="http://schemas.openxmlformats.org/officeDocument/2006/relationships/image" Target="../media/image142.emf"/><Relationship Id="rId4" Type="http://schemas.openxmlformats.org/officeDocument/2006/relationships/image" Target="../media/image145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10" Type="http://schemas.openxmlformats.org/officeDocument/2006/relationships/image" Target="../media/image17.emf"/><Relationship Id="rId4" Type="http://schemas.openxmlformats.org/officeDocument/2006/relationships/image" Target="../media/image11.wmf"/><Relationship Id="rId9" Type="http://schemas.openxmlformats.org/officeDocument/2006/relationships/image" Target="../media/image16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3" Type="http://schemas.openxmlformats.org/officeDocument/2006/relationships/image" Target="../media/image148.wmf"/><Relationship Id="rId7" Type="http://schemas.openxmlformats.org/officeDocument/2006/relationships/image" Target="../media/image152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6" Type="http://schemas.openxmlformats.org/officeDocument/2006/relationships/image" Target="../media/image151.wmf"/><Relationship Id="rId5" Type="http://schemas.openxmlformats.org/officeDocument/2006/relationships/image" Target="../media/image150.wmf"/><Relationship Id="rId10" Type="http://schemas.openxmlformats.org/officeDocument/2006/relationships/image" Target="../media/image155.wmf"/><Relationship Id="rId4" Type="http://schemas.openxmlformats.org/officeDocument/2006/relationships/image" Target="../media/image149.wmf"/><Relationship Id="rId9" Type="http://schemas.openxmlformats.org/officeDocument/2006/relationships/image" Target="../media/image154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emf"/><Relationship Id="rId3" Type="http://schemas.openxmlformats.org/officeDocument/2006/relationships/image" Target="../media/image158.wmf"/><Relationship Id="rId7" Type="http://schemas.openxmlformats.org/officeDocument/2006/relationships/image" Target="../media/image162.wmf"/><Relationship Id="rId12" Type="http://schemas.openxmlformats.org/officeDocument/2006/relationships/image" Target="../media/image167.emf"/><Relationship Id="rId2" Type="http://schemas.openxmlformats.org/officeDocument/2006/relationships/image" Target="../media/image157.wmf"/><Relationship Id="rId1" Type="http://schemas.openxmlformats.org/officeDocument/2006/relationships/image" Target="../media/image156.emf"/><Relationship Id="rId6" Type="http://schemas.openxmlformats.org/officeDocument/2006/relationships/image" Target="../media/image161.wmf"/><Relationship Id="rId11" Type="http://schemas.openxmlformats.org/officeDocument/2006/relationships/image" Target="../media/image166.wmf"/><Relationship Id="rId5" Type="http://schemas.openxmlformats.org/officeDocument/2006/relationships/image" Target="../media/image160.wmf"/><Relationship Id="rId10" Type="http://schemas.openxmlformats.org/officeDocument/2006/relationships/image" Target="../media/image165.wmf"/><Relationship Id="rId4" Type="http://schemas.openxmlformats.org/officeDocument/2006/relationships/image" Target="../media/image159.wmf"/><Relationship Id="rId9" Type="http://schemas.openxmlformats.org/officeDocument/2006/relationships/image" Target="../media/image164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13" Type="http://schemas.openxmlformats.org/officeDocument/2006/relationships/image" Target="../media/image166.wmf"/><Relationship Id="rId3" Type="http://schemas.openxmlformats.org/officeDocument/2006/relationships/image" Target="../media/image170.wmf"/><Relationship Id="rId7" Type="http://schemas.openxmlformats.org/officeDocument/2006/relationships/image" Target="../media/image174.wmf"/><Relationship Id="rId12" Type="http://schemas.openxmlformats.org/officeDocument/2006/relationships/image" Target="../media/image165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6" Type="http://schemas.openxmlformats.org/officeDocument/2006/relationships/image" Target="../media/image173.wmf"/><Relationship Id="rId11" Type="http://schemas.openxmlformats.org/officeDocument/2006/relationships/image" Target="../media/image164.wmf"/><Relationship Id="rId5" Type="http://schemas.openxmlformats.org/officeDocument/2006/relationships/image" Target="../media/image172.wmf"/><Relationship Id="rId10" Type="http://schemas.openxmlformats.org/officeDocument/2006/relationships/image" Target="../media/image163.emf"/><Relationship Id="rId4" Type="http://schemas.openxmlformats.org/officeDocument/2006/relationships/image" Target="../media/image171.wmf"/><Relationship Id="rId9" Type="http://schemas.openxmlformats.org/officeDocument/2006/relationships/image" Target="../media/image156.emf"/><Relationship Id="rId14" Type="http://schemas.openxmlformats.org/officeDocument/2006/relationships/image" Target="../media/image167.e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13" Type="http://schemas.openxmlformats.org/officeDocument/2006/relationships/image" Target="../media/image167.emf"/><Relationship Id="rId3" Type="http://schemas.openxmlformats.org/officeDocument/2006/relationships/image" Target="../media/image177.wmf"/><Relationship Id="rId7" Type="http://schemas.openxmlformats.org/officeDocument/2006/relationships/image" Target="../media/image181.wmf"/><Relationship Id="rId12" Type="http://schemas.openxmlformats.org/officeDocument/2006/relationships/image" Target="../media/image166.wmf"/><Relationship Id="rId2" Type="http://schemas.openxmlformats.org/officeDocument/2006/relationships/image" Target="../media/image168.wmf"/><Relationship Id="rId1" Type="http://schemas.openxmlformats.org/officeDocument/2006/relationships/image" Target="../media/image176.wmf"/><Relationship Id="rId6" Type="http://schemas.openxmlformats.org/officeDocument/2006/relationships/image" Target="../media/image180.wmf"/><Relationship Id="rId11" Type="http://schemas.openxmlformats.org/officeDocument/2006/relationships/image" Target="../media/image165.wmf"/><Relationship Id="rId5" Type="http://schemas.openxmlformats.org/officeDocument/2006/relationships/image" Target="../media/image179.wmf"/><Relationship Id="rId10" Type="http://schemas.openxmlformats.org/officeDocument/2006/relationships/image" Target="../media/image164.wmf"/><Relationship Id="rId4" Type="http://schemas.openxmlformats.org/officeDocument/2006/relationships/image" Target="../media/image178.wmf"/><Relationship Id="rId9" Type="http://schemas.openxmlformats.org/officeDocument/2006/relationships/image" Target="../media/image163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emf"/><Relationship Id="rId2" Type="http://schemas.openxmlformats.org/officeDocument/2006/relationships/image" Target="../media/image184.emf"/><Relationship Id="rId1" Type="http://schemas.openxmlformats.org/officeDocument/2006/relationships/image" Target="../media/image183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wmf"/><Relationship Id="rId2" Type="http://schemas.openxmlformats.org/officeDocument/2006/relationships/image" Target="../media/image187.emf"/><Relationship Id="rId1" Type="http://schemas.openxmlformats.org/officeDocument/2006/relationships/image" Target="../media/image186.emf"/><Relationship Id="rId4" Type="http://schemas.openxmlformats.org/officeDocument/2006/relationships/image" Target="../media/image189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3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6.emf"/><Relationship Id="rId1" Type="http://schemas.openxmlformats.org/officeDocument/2006/relationships/image" Target="../media/image195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emf"/><Relationship Id="rId2" Type="http://schemas.openxmlformats.org/officeDocument/2006/relationships/image" Target="../media/image199.emf"/><Relationship Id="rId1" Type="http://schemas.openxmlformats.org/officeDocument/2006/relationships/image" Target="../media/image198.emf"/><Relationship Id="rId4" Type="http://schemas.openxmlformats.org/officeDocument/2006/relationships/image" Target="../media/image201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wmf"/><Relationship Id="rId2" Type="http://schemas.openxmlformats.org/officeDocument/2006/relationships/image" Target="../media/image204.emf"/><Relationship Id="rId1" Type="http://schemas.openxmlformats.org/officeDocument/2006/relationships/image" Target="../media/image203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30.wmf"/><Relationship Id="rId3" Type="http://schemas.openxmlformats.org/officeDocument/2006/relationships/image" Target="../media/image20.wmf"/><Relationship Id="rId7" Type="http://schemas.openxmlformats.org/officeDocument/2006/relationships/image" Target="../media/image24.emf"/><Relationship Id="rId12" Type="http://schemas.openxmlformats.org/officeDocument/2006/relationships/image" Target="../media/image29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png"/><Relationship Id="rId11" Type="http://schemas.openxmlformats.org/officeDocument/2006/relationships/image" Target="../media/image28.wmf"/><Relationship Id="rId5" Type="http://schemas.openxmlformats.org/officeDocument/2006/relationships/image" Target="../media/image22.png"/><Relationship Id="rId10" Type="http://schemas.openxmlformats.org/officeDocument/2006/relationships/image" Target="../media/image27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2" Type="http://schemas.openxmlformats.org/officeDocument/2006/relationships/image" Target="../media/image207.png"/><Relationship Id="rId1" Type="http://schemas.openxmlformats.org/officeDocument/2006/relationships/image" Target="../media/image206.png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9.e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emf"/><Relationship Id="rId1" Type="http://schemas.openxmlformats.org/officeDocument/2006/relationships/image" Target="../media/image211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emf"/><Relationship Id="rId2" Type="http://schemas.openxmlformats.org/officeDocument/2006/relationships/image" Target="../media/image214.emf"/><Relationship Id="rId1" Type="http://schemas.openxmlformats.org/officeDocument/2006/relationships/image" Target="../media/image213.emf"/><Relationship Id="rId4" Type="http://schemas.openxmlformats.org/officeDocument/2006/relationships/image" Target="../media/image216.e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emf"/><Relationship Id="rId2" Type="http://schemas.openxmlformats.org/officeDocument/2006/relationships/image" Target="../media/image218.emf"/><Relationship Id="rId1" Type="http://schemas.openxmlformats.org/officeDocument/2006/relationships/image" Target="../media/image217.e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2.emf"/><Relationship Id="rId1" Type="http://schemas.openxmlformats.org/officeDocument/2006/relationships/image" Target="../media/image221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3.e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emf"/><Relationship Id="rId2" Type="http://schemas.openxmlformats.org/officeDocument/2006/relationships/image" Target="../media/image225.emf"/><Relationship Id="rId1" Type="http://schemas.openxmlformats.org/officeDocument/2006/relationships/image" Target="../media/image224.emf"/><Relationship Id="rId6" Type="http://schemas.openxmlformats.org/officeDocument/2006/relationships/image" Target="../media/image229.wmf"/><Relationship Id="rId5" Type="http://schemas.openxmlformats.org/officeDocument/2006/relationships/image" Target="../media/image228.wmf"/><Relationship Id="rId4" Type="http://schemas.openxmlformats.org/officeDocument/2006/relationships/image" Target="../media/image227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0.e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wmf"/><Relationship Id="rId13" Type="http://schemas.openxmlformats.org/officeDocument/2006/relationships/image" Target="../media/image243.wmf"/><Relationship Id="rId3" Type="http://schemas.openxmlformats.org/officeDocument/2006/relationships/image" Target="../media/image233.wmf"/><Relationship Id="rId7" Type="http://schemas.openxmlformats.org/officeDocument/2006/relationships/image" Target="../media/image237.wmf"/><Relationship Id="rId12" Type="http://schemas.openxmlformats.org/officeDocument/2006/relationships/image" Target="../media/image242.wmf"/><Relationship Id="rId2" Type="http://schemas.openxmlformats.org/officeDocument/2006/relationships/image" Target="../media/image232.wmf"/><Relationship Id="rId1" Type="http://schemas.openxmlformats.org/officeDocument/2006/relationships/image" Target="../media/image231.wmf"/><Relationship Id="rId6" Type="http://schemas.openxmlformats.org/officeDocument/2006/relationships/image" Target="../media/image236.wmf"/><Relationship Id="rId11" Type="http://schemas.openxmlformats.org/officeDocument/2006/relationships/image" Target="../media/image241.wmf"/><Relationship Id="rId5" Type="http://schemas.openxmlformats.org/officeDocument/2006/relationships/image" Target="../media/image235.wmf"/><Relationship Id="rId10" Type="http://schemas.openxmlformats.org/officeDocument/2006/relationships/image" Target="../media/image240.wmf"/><Relationship Id="rId4" Type="http://schemas.openxmlformats.org/officeDocument/2006/relationships/image" Target="../media/image234.wmf"/><Relationship Id="rId9" Type="http://schemas.openxmlformats.org/officeDocument/2006/relationships/image" Target="../media/image239.wmf"/><Relationship Id="rId14" Type="http://schemas.openxmlformats.org/officeDocument/2006/relationships/image" Target="../media/image24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43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12" Type="http://schemas.openxmlformats.org/officeDocument/2006/relationships/image" Target="../media/image42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11" Type="http://schemas.openxmlformats.org/officeDocument/2006/relationships/image" Target="../media/image41.png"/><Relationship Id="rId5" Type="http://schemas.openxmlformats.org/officeDocument/2006/relationships/image" Target="../media/image35.wmf"/><Relationship Id="rId10" Type="http://schemas.openxmlformats.org/officeDocument/2006/relationships/image" Target="../media/image40.png"/><Relationship Id="rId4" Type="http://schemas.openxmlformats.org/officeDocument/2006/relationships/image" Target="../media/image34.wmf"/><Relationship Id="rId9" Type="http://schemas.openxmlformats.org/officeDocument/2006/relationships/image" Target="../media/image39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emf"/><Relationship Id="rId13" Type="http://schemas.openxmlformats.org/officeDocument/2006/relationships/image" Target="../media/image255.wmf"/><Relationship Id="rId18" Type="http://schemas.openxmlformats.org/officeDocument/2006/relationships/image" Target="../media/image260.wmf"/><Relationship Id="rId3" Type="http://schemas.openxmlformats.org/officeDocument/2006/relationships/image" Target="../media/image246.wmf"/><Relationship Id="rId7" Type="http://schemas.openxmlformats.org/officeDocument/2006/relationships/image" Target="../media/image238.wmf"/><Relationship Id="rId12" Type="http://schemas.openxmlformats.org/officeDocument/2006/relationships/image" Target="../media/image254.wmf"/><Relationship Id="rId17" Type="http://schemas.openxmlformats.org/officeDocument/2006/relationships/image" Target="../media/image259.emf"/><Relationship Id="rId2" Type="http://schemas.openxmlformats.org/officeDocument/2006/relationships/image" Target="../media/image243.wmf"/><Relationship Id="rId16" Type="http://schemas.openxmlformats.org/officeDocument/2006/relationships/image" Target="../media/image258.wmf"/><Relationship Id="rId20" Type="http://schemas.openxmlformats.org/officeDocument/2006/relationships/image" Target="../media/image262.wmf"/><Relationship Id="rId1" Type="http://schemas.openxmlformats.org/officeDocument/2006/relationships/image" Target="../media/image245.wmf"/><Relationship Id="rId6" Type="http://schemas.openxmlformats.org/officeDocument/2006/relationships/image" Target="../media/image249.wmf"/><Relationship Id="rId11" Type="http://schemas.openxmlformats.org/officeDocument/2006/relationships/image" Target="../media/image253.wmf"/><Relationship Id="rId5" Type="http://schemas.openxmlformats.org/officeDocument/2006/relationships/image" Target="../media/image248.wmf"/><Relationship Id="rId15" Type="http://schemas.openxmlformats.org/officeDocument/2006/relationships/image" Target="../media/image257.wmf"/><Relationship Id="rId10" Type="http://schemas.openxmlformats.org/officeDocument/2006/relationships/image" Target="../media/image252.wmf"/><Relationship Id="rId19" Type="http://schemas.openxmlformats.org/officeDocument/2006/relationships/image" Target="../media/image261.wmf"/><Relationship Id="rId4" Type="http://schemas.openxmlformats.org/officeDocument/2006/relationships/image" Target="../media/image247.wmf"/><Relationship Id="rId9" Type="http://schemas.openxmlformats.org/officeDocument/2006/relationships/image" Target="../media/image251.emf"/><Relationship Id="rId14" Type="http://schemas.openxmlformats.org/officeDocument/2006/relationships/image" Target="../media/image256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wmf"/><Relationship Id="rId13" Type="http://schemas.openxmlformats.org/officeDocument/2006/relationships/image" Target="../media/image246.wmf"/><Relationship Id="rId3" Type="http://schemas.openxmlformats.org/officeDocument/2006/relationships/image" Target="../media/image247.wmf"/><Relationship Id="rId7" Type="http://schemas.openxmlformats.org/officeDocument/2006/relationships/image" Target="../media/image261.wmf"/><Relationship Id="rId12" Type="http://schemas.openxmlformats.org/officeDocument/2006/relationships/image" Target="../media/image238.wmf"/><Relationship Id="rId2" Type="http://schemas.openxmlformats.org/officeDocument/2006/relationships/image" Target="../media/image243.wmf"/><Relationship Id="rId1" Type="http://schemas.openxmlformats.org/officeDocument/2006/relationships/image" Target="../media/image245.wmf"/><Relationship Id="rId6" Type="http://schemas.openxmlformats.org/officeDocument/2006/relationships/image" Target="../media/image260.wmf"/><Relationship Id="rId11" Type="http://schemas.openxmlformats.org/officeDocument/2006/relationships/image" Target="../media/image265.wmf"/><Relationship Id="rId5" Type="http://schemas.openxmlformats.org/officeDocument/2006/relationships/image" Target="../media/image249.wmf"/><Relationship Id="rId10" Type="http://schemas.openxmlformats.org/officeDocument/2006/relationships/image" Target="../media/image264.emf"/><Relationship Id="rId4" Type="http://schemas.openxmlformats.org/officeDocument/2006/relationships/image" Target="../media/image248.wmf"/><Relationship Id="rId9" Type="http://schemas.openxmlformats.org/officeDocument/2006/relationships/image" Target="../media/image263.wmf"/><Relationship Id="rId14" Type="http://schemas.openxmlformats.org/officeDocument/2006/relationships/image" Target="../media/image266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wmf"/><Relationship Id="rId2" Type="http://schemas.openxmlformats.org/officeDocument/2006/relationships/image" Target="../media/image268.wmf"/><Relationship Id="rId1" Type="http://schemas.openxmlformats.org/officeDocument/2006/relationships/image" Target="../media/image267.wmf"/><Relationship Id="rId6" Type="http://schemas.openxmlformats.org/officeDocument/2006/relationships/image" Target="../media/image272.wmf"/><Relationship Id="rId5" Type="http://schemas.openxmlformats.org/officeDocument/2006/relationships/image" Target="../media/image271.wmf"/><Relationship Id="rId4" Type="http://schemas.openxmlformats.org/officeDocument/2006/relationships/image" Target="../media/image270.e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5.emf"/><Relationship Id="rId2" Type="http://schemas.openxmlformats.org/officeDocument/2006/relationships/image" Target="../media/image274.emf"/><Relationship Id="rId1" Type="http://schemas.openxmlformats.org/officeDocument/2006/relationships/image" Target="../media/image273.wmf"/><Relationship Id="rId4" Type="http://schemas.openxmlformats.org/officeDocument/2006/relationships/image" Target="../media/image276.e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4.wmf"/><Relationship Id="rId3" Type="http://schemas.openxmlformats.org/officeDocument/2006/relationships/image" Target="../media/image279.wmf"/><Relationship Id="rId7" Type="http://schemas.openxmlformats.org/officeDocument/2006/relationships/image" Target="../media/image283.wmf"/><Relationship Id="rId2" Type="http://schemas.openxmlformats.org/officeDocument/2006/relationships/image" Target="../media/image278.emf"/><Relationship Id="rId1" Type="http://schemas.openxmlformats.org/officeDocument/2006/relationships/image" Target="../media/image277.emf"/><Relationship Id="rId6" Type="http://schemas.openxmlformats.org/officeDocument/2006/relationships/image" Target="../media/image282.wmf"/><Relationship Id="rId5" Type="http://schemas.openxmlformats.org/officeDocument/2006/relationships/image" Target="../media/image281.wmf"/><Relationship Id="rId10" Type="http://schemas.openxmlformats.org/officeDocument/2006/relationships/image" Target="../media/image262.wmf"/><Relationship Id="rId4" Type="http://schemas.openxmlformats.org/officeDocument/2006/relationships/image" Target="../media/image280.emf"/><Relationship Id="rId9" Type="http://schemas.openxmlformats.org/officeDocument/2006/relationships/image" Target="../media/image261.w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5.e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8.emf"/><Relationship Id="rId2" Type="http://schemas.openxmlformats.org/officeDocument/2006/relationships/image" Target="../media/image287.emf"/><Relationship Id="rId1" Type="http://schemas.openxmlformats.org/officeDocument/2006/relationships/image" Target="../media/image286.e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emf"/><Relationship Id="rId2" Type="http://schemas.openxmlformats.org/officeDocument/2006/relationships/image" Target="../media/image290.emf"/><Relationship Id="rId1" Type="http://schemas.openxmlformats.org/officeDocument/2006/relationships/image" Target="../media/image289.e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4.emf"/><Relationship Id="rId2" Type="http://schemas.openxmlformats.org/officeDocument/2006/relationships/image" Target="../media/image293.emf"/><Relationship Id="rId1" Type="http://schemas.openxmlformats.org/officeDocument/2006/relationships/image" Target="../media/image292.e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emf"/><Relationship Id="rId2" Type="http://schemas.openxmlformats.org/officeDocument/2006/relationships/image" Target="../media/image128.emf"/><Relationship Id="rId1" Type="http://schemas.openxmlformats.org/officeDocument/2006/relationships/image" Target="../media/image127.emf"/><Relationship Id="rId6" Type="http://schemas.openxmlformats.org/officeDocument/2006/relationships/image" Target="../media/image132.emf"/><Relationship Id="rId5" Type="http://schemas.openxmlformats.org/officeDocument/2006/relationships/image" Target="../media/image131.emf"/><Relationship Id="rId4" Type="http://schemas.openxmlformats.org/officeDocument/2006/relationships/image" Target="../media/image1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7.emf"/><Relationship Id="rId2" Type="http://schemas.openxmlformats.org/officeDocument/2006/relationships/image" Target="../media/image296.emf"/><Relationship Id="rId1" Type="http://schemas.openxmlformats.org/officeDocument/2006/relationships/image" Target="../media/image29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EA2063-D2F8-45A0-ADD8-5DBE4D6E31FD}" type="datetimeFigureOut">
              <a:rPr lang="zh-CN" altLang="en-US"/>
              <a:pPr>
                <a:defRPr/>
              </a:pPr>
              <a:t>2017/12/19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8B12A27-35E0-4088-9BD5-32DC85D3DD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1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4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8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37E3469-C9F7-4E65-AEE6-9EA263931E6C}" type="datetimeFigureOut">
              <a:rPr lang="zh-CN" altLang="en-US"/>
              <a:pPr>
                <a:defRPr/>
              </a:pPr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7D77E67-6BD2-45B3-9B25-C31754ADFE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1A277AF-1308-4A1F-8C38-0AAB8F47A431}" type="datetimeFigureOut">
              <a:rPr lang="zh-CN" altLang="en-US"/>
              <a:pPr>
                <a:defRPr/>
              </a:pPr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A39BEF3-F2AE-48B8-AB14-18887C7689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2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 algn="l"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995D329-90F5-4CAE-9EBE-43184450826E}" type="datetimeFigureOut">
              <a:rPr lang="zh-CN" altLang="en-US"/>
              <a:pPr>
                <a:defRPr/>
              </a:pPr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E2C8B21-D173-4BE9-B5D3-C5745EE74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5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ECCBEBE-E710-440D-B446-333E2BB128F2}" type="datetimeFigureOut">
              <a:rPr lang="zh-CN" altLang="en-US"/>
              <a:pPr>
                <a:defRPr/>
              </a:pPr>
              <a:t>2017/12/19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E494A05-ECAF-4B02-B91D-6155830D3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9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CDA2205-2F65-4FA4-B0D0-0F98FF35F5F2}" type="datetimeFigureOut">
              <a:rPr lang="zh-CN" altLang="en-US"/>
              <a:pPr>
                <a:defRPr/>
              </a:pPr>
              <a:t>2017/12/19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8A1421-D580-41BD-B50F-155C6F126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0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7D4A50E-C0C3-48FF-96D6-2ABC2CCE7F27}" type="datetimeFigureOut">
              <a:rPr lang="zh-CN" altLang="en-US"/>
              <a:pPr>
                <a:defRPr/>
              </a:pPr>
              <a:t>2017/12/19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305D2B-4C1D-4642-9F68-290A6B6C1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8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BB88D1-2487-4C2B-ABEE-7E2EF677FA7A}" type="datetimeFigureOut">
              <a:rPr lang="zh-CN" altLang="en-US"/>
              <a:pPr>
                <a:defRPr/>
              </a:pPr>
              <a:t>2017/12/19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B116AD0-BD8B-40D9-ACEA-1A23A25294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2EFA301-F3D2-4FA8-BC4B-9D24F490412B}" type="datetimeFigureOut">
              <a:rPr lang="zh-CN" altLang="en-US"/>
              <a:pPr>
                <a:defRPr/>
              </a:pPr>
              <a:t>2017/12/19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5BFA812-AF8E-4B01-B108-E4AC295D4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FAE03D-D561-4DF2-A8D3-530C32A4D0D0}" type="datetimeFigureOut">
              <a:rPr lang="zh-CN" altLang="en-US"/>
              <a:pPr>
                <a:defRPr/>
              </a:pPr>
              <a:t>2017/12/19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B5443F-F8B7-4792-B6AA-799378C178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9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69BB99E-A477-4826-940B-DB3822B446D5}" type="datetimeFigureOut">
              <a:rPr lang="zh-CN" altLang="en-US"/>
              <a:pPr>
                <a:defRPr/>
              </a:pPr>
              <a:t>2017/12/19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A44B02-C823-41DF-B851-233CEA3DAF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1028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5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53.png"/><Relationship Id="rId4" Type="http://schemas.openxmlformats.org/officeDocument/2006/relationships/image" Target="../media/image5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61.png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0.png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7" Type="http://schemas.openxmlformats.org/officeDocument/2006/relationships/image" Target="../media/image6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53.png"/><Relationship Id="rId4" Type="http://schemas.openxmlformats.org/officeDocument/2006/relationships/image" Target="../media/image6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53.png"/><Relationship Id="rId4" Type="http://schemas.openxmlformats.org/officeDocument/2006/relationships/image" Target="../media/image52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71.emf"/><Relationship Id="rId3" Type="http://schemas.openxmlformats.org/officeDocument/2006/relationships/oleObject" Target="../embeddings/oleObject57.bin"/><Relationship Id="rId21" Type="http://schemas.openxmlformats.org/officeDocument/2006/relationships/oleObject" Target="../embeddings/oleObject66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8.png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0.wmf"/><Relationship Id="rId20" Type="http://schemas.openxmlformats.org/officeDocument/2006/relationships/image" Target="../media/image72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1.bin"/><Relationship Id="rId24" Type="http://schemas.openxmlformats.org/officeDocument/2006/relationships/image" Target="../media/image74.emf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23" Type="http://schemas.openxmlformats.org/officeDocument/2006/relationships/oleObject" Target="../embeddings/oleObject67.bin"/><Relationship Id="rId10" Type="http://schemas.openxmlformats.org/officeDocument/2006/relationships/image" Target="../media/image67.wmf"/><Relationship Id="rId19" Type="http://schemas.openxmlformats.org/officeDocument/2006/relationships/oleObject" Target="../embeddings/oleObject65.bin"/><Relationship Id="rId4" Type="http://schemas.openxmlformats.org/officeDocument/2006/relationships/image" Target="../media/image64.e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9.png"/><Relationship Id="rId22" Type="http://schemas.openxmlformats.org/officeDocument/2006/relationships/image" Target="../media/image7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82.wmf"/><Relationship Id="rId26" Type="http://schemas.openxmlformats.org/officeDocument/2006/relationships/image" Target="../media/image84.emf"/><Relationship Id="rId3" Type="http://schemas.openxmlformats.org/officeDocument/2006/relationships/oleObject" Target="../embeddings/oleObject68.bin"/><Relationship Id="rId21" Type="http://schemas.openxmlformats.org/officeDocument/2006/relationships/oleObject" Target="../embeddings/oleObject77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9.wmf"/><Relationship Id="rId17" Type="http://schemas.openxmlformats.org/officeDocument/2006/relationships/oleObject" Target="../embeddings/oleObject75.bin"/><Relationship Id="rId25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1.wmf"/><Relationship Id="rId20" Type="http://schemas.openxmlformats.org/officeDocument/2006/relationships/image" Target="../media/image83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6.png"/><Relationship Id="rId11" Type="http://schemas.openxmlformats.org/officeDocument/2006/relationships/oleObject" Target="../embeddings/oleObject72.bin"/><Relationship Id="rId24" Type="http://schemas.openxmlformats.org/officeDocument/2006/relationships/image" Target="../media/image73.wmf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23" Type="http://schemas.openxmlformats.org/officeDocument/2006/relationships/oleObject" Target="../embeddings/oleObject78.bin"/><Relationship Id="rId10" Type="http://schemas.openxmlformats.org/officeDocument/2006/relationships/image" Target="../media/image78.wmf"/><Relationship Id="rId19" Type="http://schemas.openxmlformats.org/officeDocument/2006/relationships/oleObject" Target="../embeddings/oleObject76.bin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80.wmf"/><Relationship Id="rId22" Type="http://schemas.openxmlformats.org/officeDocument/2006/relationships/image" Target="../media/image64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oleObject" Target="../embeddings/oleObject80.bin"/><Relationship Id="rId7" Type="http://schemas.openxmlformats.org/officeDocument/2006/relationships/image" Target="../media/image6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84.emf"/><Relationship Id="rId5" Type="http://schemas.openxmlformats.org/officeDocument/2006/relationships/image" Target="../media/image86.png"/><Relationship Id="rId10" Type="http://schemas.openxmlformats.org/officeDocument/2006/relationships/oleObject" Target="../embeddings/oleObject83.bin"/><Relationship Id="rId4" Type="http://schemas.openxmlformats.org/officeDocument/2006/relationships/image" Target="../media/image85.emf"/><Relationship Id="rId9" Type="http://schemas.openxmlformats.org/officeDocument/2006/relationships/image" Target="../media/image7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3" Type="http://schemas.openxmlformats.org/officeDocument/2006/relationships/oleObject" Target="../embeddings/oleObject84.bin"/><Relationship Id="rId7" Type="http://schemas.openxmlformats.org/officeDocument/2006/relationships/image" Target="../media/image8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85.bin"/><Relationship Id="rId5" Type="http://schemas.openxmlformats.org/officeDocument/2006/relationships/image" Target="../media/image90.png"/><Relationship Id="rId4" Type="http://schemas.openxmlformats.org/officeDocument/2006/relationships/image" Target="../media/image87.emf"/><Relationship Id="rId9" Type="http://schemas.openxmlformats.org/officeDocument/2006/relationships/image" Target="../media/image8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9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93.bin"/><Relationship Id="rId18" Type="http://schemas.openxmlformats.org/officeDocument/2006/relationships/image" Target="../media/image99.wmf"/><Relationship Id="rId3" Type="http://schemas.openxmlformats.org/officeDocument/2006/relationships/oleObject" Target="../embeddings/oleObject88.bin"/><Relationship Id="rId21" Type="http://schemas.openxmlformats.org/officeDocument/2006/relationships/oleObject" Target="../embeddings/oleObject97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8.wmf"/><Relationship Id="rId20" Type="http://schemas.openxmlformats.org/officeDocument/2006/relationships/image" Target="../media/image100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92.bin"/><Relationship Id="rId24" Type="http://schemas.openxmlformats.org/officeDocument/2006/relationships/image" Target="../media/image10.wmf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23" Type="http://schemas.openxmlformats.org/officeDocument/2006/relationships/oleObject" Target="../embeddings/oleObject98.bin"/><Relationship Id="rId10" Type="http://schemas.openxmlformats.org/officeDocument/2006/relationships/image" Target="../media/image95.wmf"/><Relationship Id="rId19" Type="http://schemas.openxmlformats.org/officeDocument/2006/relationships/oleObject" Target="../embeddings/oleObject96.bin"/><Relationship Id="rId4" Type="http://schemas.openxmlformats.org/officeDocument/2006/relationships/image" Target="../media/image92.png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97.wmf"/><Relationship Id="rId22" Type="http://schemas.openxmlformats.org/officeDocument/2006/relationships/image" Target="../media/image10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104.bin"/><Relationship Id="rId18" Type="http://schemas.openxmlformats.org/officeDocument/2006/relationships/image" Target="../media/image109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06.wmf"/><Relationship Id="rId17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8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0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1.e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1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3.e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1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5.e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1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116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8.emf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120.emf"/><Relationship Id="rId4" Type="http://schemas.openxmlformats.org/officeDocument/2006/relationships/image" Target="../media/image117.emf"/><Relationship Id="rId9" Type="http://schemas.openxmlformats.org/officeDocument/2006/relationships/oleObject" Target="../embeddings/oleObject11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e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22.e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21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e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25.e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24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emf"/><Relationship Id="rId13" Type="http://schemas.openxmlformats.org/officeDocument/2006/relationships/oleObject" Target="../embeddings/oleObject129.bin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3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28.e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130.wmf"/><Relationship Id="rId4" Type="http://schemas.openxmlformats.org/officeDocument/2006/relationships/image" Target="../media/image127.e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3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oleObject" Target="../embeddings/oleObject135.bin"/><Relationship Id="rId18" Type="http://schemas.openxmlformats.org/officeDocument/2006/relationships/image" Target="../media/image140.w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37.wmf"/><Relationship Id="rId17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9.png"/><Relationship Id="rId20" Type="http://schemas.openxmlformats.org/officeDocument/2006/relationships/image" Target="../media/image141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31.bin"/><Relationship Id="rId15" Type="http://schemas.openxmlformats.org/officeDocument/2006/relationships/oleObject" Target="../embeddings/oleObject136.bin"/><Relationship Id="rId10" Type="http://schemas.openxmlformats.org/officeDocument/2006/relationships/image" Target="../media/image136.wmf"/><Relationship Id="rId19" Type="http://schemas.openxmlformats.org/officeDocument/2006/relationships/oleObject" Target="../embeddings/oleObject138.bin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138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emf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43.emf"/><Relationship Id="rId5" Type="http://schemas.openxmlformats.org/officeDocument/2006/relationships/oleObject" Target="../embeddings/oleObject140.bin"/><Relationship Id="rId10" Type="http://schemas.openxmlformats.org/officeDocument/2006/relationships/image" Target="../media/image145.emf"/><Relationship Id="rId4" Type="http://schemas.openxmlformats.org/officeDocument/2006/relationships/image" Target="../media/image142.emf"/><Relationship Id="rId9" Type="http://schemas.openxmlformats.org/officeDocument/2006/relationships/oleObject" Target="../embeddings/oleObject142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13" Type="http://schemas.openxmlformats.org/officeDocument/2006/relationships/oleObject" Target="../embeddings/oleObject148.bin"/><Relationship Id="rId18" Type="http://schemas.openxmlformats.org/officeDocument/2006/relationships/image" Target="../media/image153.wmf"/><Relationship Id="rId3" Type="http://schemas.openxmlformats.org/officeDocument/2006/relationships/oleObject" Target="../embeddings/oleObject143.bin"/><Relationship Id="rId21" Type="http://schemas.openxmlformats.org/officeDocument/2006/relationships/oleObject" Target="../embeddings/oleObject152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50.wmf"/><Relationship Id="rId17" Type="http://schemas.openxmlformats.org/officeDocument/2006/relationships/oleObject" Target="../embeddings/oleObject15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2.wmf"/><Relationship Id="rId20" Type="http://schemas.openxmlformats.org/officeDocument/2006/relationships/image" Target="../media/image154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47.wmf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4.bin"/><Relationship Id="rId15" Type="http://schemas.openxmlformats.org/officeDocument/2006/relationships/oleObject" Target="../embeddings/oleObject149.bin"/><Relationship Id="rId10" Type="http://schemas.openxmlformats.org/officeDocument/2006/relationships/image" Target="../media/image149.wmf"/><Relationship Id="rId19" Type="http://schemas.openxmlformats.org/officeDocument/2006/relationships/oleObject" Target="../embeddings/oleObject151.bin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46.bin"/><Relationship Id="rId14" Type="http://schemas.openxmlformats.org/officeDocument/2006/relationships/image" Target="../media/image151.wmf"/><Relationship Id="rId22" Type="http://schemas.openxmlformats.org/officeDocument/2006/relationships/image" Target="../media/image155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13" Type="http://schemas.openxmlformats.org/officeDocument/2006/relationships/oleObject" Target="../embeddings/oleObject158.bin"/><Relationship Id="rId18" Type="http://schemas.openxmlformats.org/officeDocument/2006/relationships/image" Target="../media/image163.emf"/><Relationship Id="rId26" Type="http://schemas.openxmlformats.org/officeDocument/2006/relationships/image" Target="../media/image167.emf"/><Relationship Id="rId3" Type="http://schemas.openxmlformats.org/officeDocument/2006/relationships/oleObject" Target="../embeddings/oleObject153.bin"/><Relationship Id="rId21" Type="http://schemas.openxmlformats.org/officeDocument/2006/relationships/oleObject" Target="../embeddings/oleObject162.bin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60.wmf"/><Relationship Id="rId17" Type="http://schemas.openxmlformats.org/officeDocument/2006/relationships/oleObject" Target="../embeddings/oleObject160.bin"/><Relationship Id="rId25" Type="http://schemas.openxmlformats.org/officeDocument/2006/relationships/oleObject" Target="../embeddings/oleObject1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2.wmf"/><Relationship Id="rId20" Type="http://schemas.openxmlformats.org/officeDocument/2006/relationships/image" Target="../media/image164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57.wmf"/><Relationship Id="rId11" Type="http://schemas.openxmlformats.org/officeDocument/2006/relationships/oleObject" Target="../embeddings/oleObject157.bin"/><Relationship Id="rId24" Type="http://schemas.openxmlformats.org/officeDocument/2006/relationships/image" Target="../media/image166.wmf"/><Relationship Id="rId5" Type="http://schemas.openxmlformats.org/officeDocument/2006/relationships/oleObject" Target="../embeddings/oleObject154.bin"/><Relationship Id="rId15" Type="http://schemas.openxmlformats.org/officeDocument/2006/relationships/oleObject" Target="../embeddings/oleObject159.bin"/><Relationship Id="rId23" Type="http://schemas.openxmlformats.org/officeDocument/2006/relationships/oleObject" Target="../embeddings/oleObject163.bin"/><Relationship Id="rId10" Type="http://schemas.openxmlformats.org/officeDocument/2006/relationships/image" Target="../media/image159.wmf"/><Relationship Id="rId19" Type="http://schemas.openxmlformats.org/officeDocument/2006/relationships/oleObject" Target="../embeddings/oleObject161.bin"/><Relationship Id="rId4" Type="http://schemas.openxmlformats.org/officeDocument/2006/relationships/image" Target="../media/image156.emf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161.wmf"/><Relationship Id="rId22" Type="http://schemas.openxmlformats.org/officeDocument/2006/relationships/image" Target="../media/image165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13" Type="http://schemas.openxmlformats.org/officeDocument/2006/relationships/oleObject" Target="../embeddings/oleObject170.bin"/><Relationship Id="rId18" Type="http://schemas.openxmlformats.org/officeDocument/2006/relationships/image" Target="../media/image175.wmf"/><Relationship Id="rId26" Type="http://schemas.openxmlformats.org/officeDocument/2006/relationships/image" Target="../media/image165.wmf"/><Relationship Id="rId3" Type="http://schemas.openxmlformats.org/officeDocument/2006/relationships/oleObject" Target="../embeddings/oleObject165.bin"/><Relationship Id="rId21" Type="http://schemas.openxmlformats.org/officeDocument/2006/relationships/oleObject" Target="../embeddings/oleObject174.bin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172.wmf"/><Relationship Id="rId17" Type="http://schemas.openxmlformats.org/officeDocument/2006/relationships/oleObject" Target="../embeddings/oleObject172.bin"/><Relationship Id="rId25" Type="http://schemas.openxmlformats.org/officeDocument/2006/relationships/oleObject" Target="../embeddings/oleObject1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4.wmf"/><Relationship Id="rId20" Type="http://schemas.openxmlformats.org/officeDocument/2006/relationships/image" Target="../media/image156.emf"/><Relationship Id="rId29" Type="http://schemas.openxmlformats.org/officeDocument/2006/relationships/oleObject" Target="../embeddings/oleObject178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69.wmf"/><Relationship Id="rId11" Type="http://schemas.openxmlformats.org/officeDocument/2006/relationships/oleObject" Target="../embeddings/oleObject169.bin"/><Relationship Id="rId24" Type="http://schemas.openxmlformats.org/officeDocument/2006/relationships/image" Target="../media/image164.wmf"/><Relationship Id="rId5" Type="http://schemas.openxmlformats.org/officeDocument/2006/relationships/oleObject" Target="../embeddings/oleObject166.bin"/><Relationship Id="rId15" Type="http://schemas.openxmlformats.org/officeDocument/2006/relationships/oleObject" Target="../embeddings/oleObject171.bin"/><Relationship Id="rId23" Type="http://schemas.openxmlformats.org/officeDocument/2006/relationships/oleObject" Target="../embeddings/oleObject175.bin"/><Relationship Id="rId28" Type="http://schemas.openxmlformats.org/officeDocument/2006/relationships/image" Target="../media/image166.wmf"/><Relationship Id="rId10" Type="http://schemas.openxmlformats.org/officeDocument/2006/relationships/image" Target="../media/image171.wmf"/><Relationship Id="rId19" Type="http://schemas.openxmlformats.org/officeDocument/2006/relationships/oleObject" Target="../embeddings/oleObject173.bin"/><Relationship Id="rId4" Type="http://schemas.openxmlformats.org/officeDocument/2006/relationships/image" Target="../media/image168.wmf"/><Relationship Id="rId9" Type="http://schemas.openxmlformats.org/officeDocument/2006/relationships/oleObject" Target="../embeddings/oleObject168.bin"/><Relationship Id="rId14" Type="http://schemas.openxmlformats.org/officeDocument/2006/relationships/image" Target="../media/image173.wmf"/><Relationship Id="rId22" Type="http://schemas.openxmlformats.org/officeDocument/2006/relationships/image" Target="../media/image163.emf"/><Relationship Id="rId27" Type="http://schemas.openxmlformats.org/officeDocument/2006/relationships/oleObject" Target="../embeddings/oleObject177.bin"/><Relationship Id="rId30" Type="http://schemas.openxmlformats.org/officeDocument/2006/relationships/image" Target="../media/image167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13" Type="http://schemas.openxmlformats.org/officeDocument/2006/relationships/image" Target="../media/image179.wmf"/><Relationship Id="rId18" Type="http://schemas.openxmlformats.org/officeDocument/2006/relationships/oleObject" Target="../embeddings/oleObject186.bin"/><Relationship Id="rId26" Type="http://schemas.openxmlformats.org/officeDocument/2006/relationships/oleObject" Target="../embeddings/oleObject190.bin"/><Relationship Id="rId3" Type="http://schemas.openxmlformats.org/officeDocument/2006/relationships/oleObject" Target="../embeddings/oleObject179.bin"/><Relationship Id="rId21" Type="http://schemas.openxmlformats.org/officeDocument/2006/relationships/image" Target="../media/image163.emf"/><Relationship Id="rId7" Type="http://schemas.openxmlformats.org/officeDocument/2006/relationships/oleObject" Target="../embeddings/oleObject181.bin"/><Relationship Id="rId12" Type="http://schemas.openxmlformats.org/officeDocument/2006/relationships/oleObject" Target="../embeddings/oleObject183.bin"/><Relationship Id="rId17" Type="http://schemas.openxmlformats.org/officeDocument/2006/relationships/image" Target="../media/image181.wmf"/><Relationship Id="rId25" Type="http://schemas.openxmlformats.org/officeDocument/2006/relationships/image" Target="../media/image16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5.bin"/><Relationship Id="rId20" Type="http://schemas.openxmlformats.org/officeDocument/2006/relationships/oleObject" Target="../embeddings/oleObject187.bin"/><Relationship Id="rId29" Type="http://schemas.openxmlformats.org/officeDocument/2006/relationships/image" Target="../media/image167.e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68.wmf"/><Relationship Id="rId11" Type="http://schemas.openxmlformats.org/officeDocument/2006/relationships/image" Target="../media/image178.wmf"/><Relationship Id="rId24" Type="http://schemas.openxmlformats.org/officeDocument/2006/relationships/oleObject" Target="../embeddings/oleObject189.bin"/><Relationship Id="rId5" Type="http://schemas.openxmlformats.org/officeDocument/2006/relationships/oleObject" Target="../embeddings/oleObject180.bin"/><Relationship Id="rId15" Type="http://schemas.openxmlformats.org/officeDocument/2006/relationships/image" Target="../media/image180.wmf"/><Relationship Id="rId23" Type="http://schemas.openxmlformats.org/officeDocument/2006/relationships/image" Target="../media/image164.wmf"/><Relationship Id="rId28" Type="http://schemas.openxmlformats.org/officeDocument/2006/relationships/oleObject" Target="../embeddings/oleObject191.bin"/><Relationship Id="rId10" Type="http://schemas.openxmlformats.org/officeDocument/2006/relationships/oleObject" Target="../embeddings/oleObject182.bin"/><Relationship Id="rId19" Type="http://schemas.openxmlformats.org/officeDocument/2006/relationships/image" Target="../media/image156.emf"/><Relationship Id="rId4" Type="http://schemas.openxmlformats.org/officeDocument/2006/relationships/image" Target="../media/image176.wmf"/><Relationship Id="rId9" Type="http://schemas.openxmlformats.org/officeDocument/2006/relationships/image" Target="../media/image182.png"/><Relationship Id="rId14" Type="http://schemas.openxmlformats.org/officeDocument/2006/relationships/oleObject" Target="../embeddings/oleObject184.bin"/><Relationship Id="rId22" Type="http://schemas.openxmlformats.org/officeDocument/2006/relationships/oleObject" Target="../embeddings/oleObject188.bin"/><Relationship Id="rId27" Type="http://schemas.openxmlformats.org/officeDocument/2006/relationships/image" Target="../media/image166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emf"/><Relationship Id="rId3" Type="http://schemas.openxmlformats.org/officeDocument/2006/relationships/oleObject" Target="../embeddings/oleObject192.bin"/><Relationship Id="rId7" Type="http://schemas.openxmlformats.org/officeDocument/2006/relationships/oleObject" Target="../embeddings/oleObject1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84.emf"/><Relationship Id="rId5" Type="http://schemas.openxmlformats.org/officeDocument/2006/relationships/oleObject" Target="../embeddings/oleObject193.bin"/><Relationship Id="rId4" Type="http://schemas.openxmlformats.org/officeDocument/2006/relationships/image" Target="../media/image183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7.bin"/><Relationship Id="rId3" Type="http://schemas.openxmlformats.org/officeDocument/2006/relationships/image" Target="../media/image190.png"/><Relationship Id="rId7" Type="http://schemas.openxmlformats.org/officeDocument/2006/relationships/image" Target="../media/image18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96.bin"/><Relationship Id="rId11" Type="http://schemas.openxmlformats.org/officeDocument/2006/relationships/image" Target="../media/image189.emf"/><Relationship Id="rId5" Type="http://schemas.openxmlformats.org/officeDocument/2006/relationships/image" Target="../media/image186.emf"/><Relationship Id="rId10" Type="http://schemas.openxmlformats.org/officeDocument/2006/relationships/oleObject" Target="../embeddings/oleObject198.bin"/><Relationship Id="rId4" Type="http://schemas.openxmlformats.org/officeDocument/2006/relationships/oleObject" Target="../embeddings/oleObject195.bin"/><Relationship Id="rId9" Type="http://schemas.openxmlformats.org/officeDocument/2006/relationships/image" Target="../media/image188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83243.htm" TargetMode="External"/><Relationship Id="rId3" Type="http://schemas.openxmlformats.org/officeDocument/2006/relationships/hyperlink" Target="http://baike.baidu.com/view/56164.htm" TargetMode="External"/><Relationship Id="rId7" Type="http://schemas.openxmlformats.org/officeDocument/2006/relationships/hyperlink" Target="http://baike.baidu.com/view/44498.htm" TargetMode="External"/><Relationship Id="rId2" Type="http://schemas.openxmlformats.org/officeDocument/2006/relationships/hyperlink" Target="http://baike.baidu.com/view/454509.ht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aike.baidu.com/view/357930.htm" TargetMode="External"/><Relationship Id="rId11" Type="http://schemas.openxmlformats.org/officeDocument/2006/relationships/hyperlink" Target="http://baike.baidu.com/view/689278.htm" TargetMode="External"/><Relationship Id="rId5" Type="http://schemas.openxmlformats.org/officeDocument/2006/relationships/hyperlink" Target="http://baike.baidu.com/view/5900804.htm" TargetMode="External"/><Relationship Id="rId10" Type="http://schemas.openxmlformats.org/officeDocument/2006/relationships/hyperlink" Target="http://baike.baidu.com/view/599943.htm" TargetMode="External"/><Relationship Id="rId4" Type="http://schemas.openxmlformats.org/officeDocument/2006/relationships/hyperlink" Target="http://baike.baidu.com/view/400.htm" TargetMode="External"/><Relationship Id="rId9" Type="http://schemas.openxmlformats.org/officeDocument/2006/relationships/hyperlink" Target="http://baike.baidu.com/view/114541.htm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gif"/><Relationship Id="rId2" Type="http://schemas.openxmlformats.org/officeDocument/2006/relationships/image" Target="../media/image19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194.png"/><Relationship Id="rId4" Type="http://schemas.openxmlformats.org/officeDocument/2006/relationships/image" Target="../media/image193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0.bin"/><Relationship Id="rId7" Type="http://schemas.openxmlformats.org/officeDocument/2006/relationships/image" Target="../media/image19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96.emf"/><Relationship Id="rId5" Type="http://schemas.openxmlformats.org/officeDocument/2006/relationships/oleObject" Target="../embeddings/oleObject201.bin"/><Relationship Id="rId4" Type="http://schemas.openxmlformats.org/officeDocument/2006/relationships/image" Target="../media/image195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4.bin"/><Relationship Id="rId3" Type="http://schemas.openxmlformats.org/officeDocument/2006/relationships/oleObject" Target="../embeddings/oleObject202.bin"/><Relationship Id="rId7" Type="http://schemas.openxmlformats.org/officeDocument/2006/relationships/image" Target="../media/image20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99.emf"/><Relationship Id="rId11" Type="http://schemas.openxmlformats.org/officeDocument/2006/relationships/image" Target="../media/image201.emf"/><Relationship Id="rId5" Type="http://schemas.openxmlformats.org/officeDocument/2006/relationships/oleObject" Target="../embeddings/oleObject203.bin"/><Relationship Id="rId10" Type="http://schemas.openxmlformats.org/officeDocument/2006/relationships/oleObject" Target="../embeddings/oleObject205.bin"/><Relationship Id="rId4" Type="http://schemas.openxmlformats.org/officeDocument/2006/relationships/image" Target="../media/image198.emf"/><Relationship Id="rId9" Type="http://schemas.openxmlformats.org/officeDocument/2006/relationships/image" Target="../media/image200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3" Type="http://schemas.openxmlformats.org/officeDocument/2006/relationships/oleObject" Target="../embeddings/oleObject206.bin"/><Relationship Id="rId7" Type="http://schemas.openxmlformats.org/officeDocument/2006/relationships/oleObject" Target="../embeddings/oleObject2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04.emf"/><Relationship Id="rId5" Type="http://schemas.openxmlformats.org/officeDocument/2006/relationships/oleObject" Target="../embeddings/oleObject207.bin"/><Relationship Id="rId4" Type="http://schemas.openxmlformats.org/officeDocument/2006/relationships/image" Target="../media/image203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png"/><Relationship Id="rId3" Type="http://schemas.openxmlformats.org/officeDocument/2006/relationships/oleObject" Target="../embeddings/oleObject209.bin"/><Relationship Id="rId7" Type="http://schemas.openxmlformats.org/officeDocument/2006/relationships/oleObject" Target="../embeddings/oleObject2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07.png"/><Relationship Id="rId5" Type="http://schemas.openxmlformats.org/officeDocument/2006/relationships/oleObject" Target="../embeddings/oleObject210.bin"/><Relationship Id="rId4" Type="http://schemas.openxmlformats.org/officeDocument/2006/relationships/image" Target="../media/image20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210.png"/><Relationship Id="rId4" Type="http://schemas.openxmlformats.org/officeDocument/2006/relationships/image" Target="../media/image209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12.emf"/><Relationship Id="rId5" Type="http://schemas.openxmlformats.org/officeDocument/2006/relationships/oleObject" Target="../embeddings/oleObject214.bin"/><Relationship Id="rId4" Type="http://schemas.openxmlformats.org/officeDocument/2006/relationships/image" Target="../media/image211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emf"/><Relationship Id="rId3" Type="http://schemas.openxmlformats.org/officeDocument/2006/relationships/oleObject" Target="../embeddings/oleObject215.bin"/><Relationship Id="rId7" Type="http://schemas.openxmlformats.org/officeDocument/2006/relationships/oleObject" Target="../embeddings/oleObject2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14.emf"/><Relationship Id="rId5" Type="http://schemas.openxmlformats.org/officeDocument/2006/relationships/oleObject" Target="../embeddings/oleObject216.bin"/><Relationship Id="rId10" Type="http://schemas.openxmlformats.org/officeDocument/2006/relationships/image" Target="../media/image216.emf"/><Relationship Id="rId4" Type="http://schemas.openxmlformats.org/officeDocument/2006/relationships/image" Target="../media/image213.emf"/><Relationship Id="rId9" Type="http://schemas.openxmlformats.org/officeDocument/2006/relationships/oleObject" Target="../embeddings/oleObject21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5.png"/><Relationship Id="rId3" Type="http://schemas.openxmlformats.org/officeDocument/2006/relationships/oleObject" Target="../embeddings/oleObject4.bin"/><Relationship Id="rId21" Type="http://schemas.openxmlformats.org/officeDocument/2006/relationships/oleObject" Target="../embeddings/oleObject13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20" Type="http://schemas.openxmlformats.org/officeDocument/2006/relationships/image" Target="../media/image16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3.wmf"/><Relationship Id="rId22" Type="http://schemas.openxmlformats.org/officeDocument/2006/relationships/image" Target="../media/image17.e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1.bin"/><Relationship Id="rId3" Type="http://schemas.openxmlformats.org/officeDocument/2006/relationships/oleObject" Target="../embeddings/oleObject219.bin"/><Relationship Id="rId7" Type="http://schemas.openxmlformats.org/officeDocument/2006/relationships/image" Target="../media/image21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220.bin"/><Relationship Id="rId5" Type="http://schemas.openxmlformats.org/officeDocument/2006/relationships/image" Target="../media/image220.png"/><Relationship Id="rId4" Type="http://schemas.openxmlformats.org/officeDocument/2006/relationships/image" Target="../media/image217.emf"/><Relationship Id="rId9" Type="http://schemas.openxmlformats.org/officeDocument/2006/relationships/image" Target="../media/image219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22.emf"/><Relationship Id="rId5" Type="http://schemas.openxmlformats.org/officeDocument/2006/relationships/oleObject" Target="../embeddings/oleObject223.bin"/><Relationship Id="rId4" Type="http://schemas.openxmlformats.org/officeDocument/2006/relationships/image" Target="../media/image221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223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emf"/><Relationship Id="rId13" Type="http://schemas.openxmlformats.org/officeDocument/2006/relationships/oleObject" Target="../embeddings/oleObject230.bin"/><Relationship Id="rId3" Type="http://schemas.openxmlformats.org/officeDocument/2006/relationships/oleObject" Target="../embeddings/oleObject225.bin"/><Relationship Id="rId7" Type="http://schemas.openxmlformats.org/officeDocument/2006/relationships/oleObject" Target="../embeddings/oleObject227.bin"/><Relationship Id="rId12" Type="http://schemas.openxmlformats.org/officeDocument/2006/relationships/image" Target="../media/image2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25.emf"/><Relationship Id="rId11" Type="http://schemas.openxmlformats.org/officeDocument/2006/relationships/oleObject" Target="../embeddings/oleObject229.bin"/><Relationship Id="rId5" Type="http://schemas.openxmlformats.org/officeDocument/2006/relationships/oleObject" Target="../embeddings/oleObject226.bin"/><Relationship Id="rId10" Type="http://schemas.openxmlformats.org/officeDocument/2006/relationships/image" Target="../media/image227.emf"/><Relationship Id="rId4" Type="http://schemas.openxmlformats.org/officeDocument/2006/relationships/image" Target="../media/image224.emf"/><Relationship Id="rId9" Type="http://schemas.openxmlformats.org/officeDocument/2006/relationships/oleObject" Target="../embeddings/oleObject228.bin"/><Relationship Id="rId14" Type="http://schemas.openxmlformats.org/officeDocument/2006/relationships/image" Target="../media/image229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230.e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wmf"/><Relationship Id="rId13" Type="http://schemas.openxmlformats.org/officeDocument/2006/relationships/oleObject" Target="../embeddings/oleObject237.bin"/><Relationship Id="rId18" Type="http://schemas.openxmlformats.org/officeDocument/2006/relationships/image" Target="../media/image238.wmf"/><Relationship Id="rId26" Type="http://schemas.openxmlformats.org/officeDocument/2006/relationships/image" Target="../media/image242.wmf"/><Relationship Id="rId3" Type="http://schemas.openxmlformats.org/officeDocument/2006/relationships/oleObject" Target="../embeddings/oleObject232.bin"/><Relationship Id="rId21" Type="http://schemas.openxmlformats.org/officeDocument/2006/relationships/oleObject" Target="../embeddings/oleObject241.bin"/><Relationship Id="rId7" Type="http://schemas.openxmlformats.org/officeDocument/2006/relationships/oleObject" Target="../embeddings/oleObject234.bin"/><Relationship Id="rId12" Type="http://schemas.openxmlformats.org/officeDocument/2006/relationships/image" Target="../media/image235.wmf"/><Relationship Id="rId17" Type="http://schemas.openxmlformats.org/officeDocument/2006/relationships/oleObject" Target="../embeddings/oleObject239.bin"/><Relationship Id="rId25" Type="http://schemas.openxmlformats.org/officeDocument/2006/relationships/oleObject" Target="../embeddings/oleObject24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7.wmf"/><Relationship Id="rId20" Type="http://schemas.openxmlformats.org/officeDocument/2006/relationships/image" Target="../media/image239.wmf"/><Relationship Id="rId29" Type="http://schemas.openxmlformats.org/officeDocument/2006/relationships/oleObject" Target="../embeddings/oleObject245.bin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32.wmf"/><Relationship Id="rId11" Type="http://schemas.openxmlformats.org/officeDocument/2006/relationships/oleObject" Target="../embeddings/oleObject236.bin"/><Relationship Id="rId24" Type="http://schemas.openxmlformats.org/officeDocument/2006/relationships/image" Target="../media/image241.wmf"/><Relationship Id="rId5" Type="http://schemas.openxmlformats.org/officeDocument/2006/relationships/oleObject" Target="../embeddings/oleObject233.bin"/><Relationship Id="rId15" Type="http://schemas.openxmlformats.org/officeDocument/2006/relationships/oleObject" Target="../embeddings/oleObject238.bin"/><Relationship Id="rId23" Type="http://schemas.openxmlformats.org/officeDocument/2006/relationships/oleObject" Target="../embeddings/oleObject242.bin"/><Relationship Id="rId28" Type="http://schemas.openxmlformats.org/officeDocument/2006/relationships/image" Target="../media/image243.wmf"/><Relationship Id="rId10" Type="http://schemas.openxmlformats.org/officeDocument/2006/relationships/image" Target="../media/image234.wmf"/><Relationship Id="rId19" Type="http://schemas.openxmlformats.org/officeDocument/2006/relationships/oleObject" Target="../embeddings/oleObject240.bin"/><Relationship Id="rId4" Type="http://schemas.openxmlformats.org/officeDocument/2006/relationships/image" Target="../media/image231.wmf"/><Relationship Id="rId9" Type="http://schemas.openxmlformats.org/officeDocument/2006/relationships/oleObject" Target="../embeddings/oleObject235.bin"/><Relationship Id="rId14" Type="http://schemas.openxmlformats.org/officeDocument/2006/relationships/image" Target="../media/image236.wmf"/><Relationship Id="rId22" Type="http://schemas.openxmlformats.org/officeDocument/2006/relationships/image" Target="../media/image240.wmf"/><Relationship Id="rId27" Type="http://schemas.openxmlformats.org/officeDocument/2006/relationships/oleObject" Target="../embeddings/oleObject244.bin"/><Relationship Id="rId30" Type="http://schemas.openxmlformats.org/officeDocument/2006/relationships/image" Target="../media/image244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wmf"/><Relationship Id="rId13" Type="http://schemas.openxmlformats.org/officeDocument/2006/relationships/oleObject" Target="../embeddings/oleObject251.bin"/><Relationship Id="rId18" Type="http://schemas.openxmlformats.org/officeDocument/2006/relationships/oleObject" Target="../embeddings/oleObject254.bin"/><Relationship Id="rId26" Type="http://schemas.openxmlformats.org/officeDocument/2006/relationships/oleObject" Target="../embeddings/oleObject258.bin"/><Relationship Id="rId39" Type="http://schemas.openxmlformats.org/officeDocument/2006/relationships/image" Target="../media/image260.wmf"/><Relationship Id="rId3" Type="http://schemas.openxmlformats.org/officeDocument/2006/relationships/oleObject" Target="../embeddings/oleObject246.bin"/><Relationship Id="rId21" Type="http://schemas.openxmlformats.org/officeDocument/2006/relationships/image" Target="../media/image251.emf"/><Relationship Id="rId34" Type="http://schemas.openxmlformats.org/officeDocument/2006/relationships/oleObject" Target="../embeddings/oleObject262.bin"/><Relationship Id="rId42" Type="http://schemas.openxmlformats.org/officeDocument/2006/relationships/oleObject" Target="../embeddings/oleObject266.bin"/><Relationship Id="rId7" Type="http://schemas.openxmlformats.org/officeDocument/2006/relationships/oleObject" Target="../embeddings/oleObject248.bin"/><Relationship Id="rId12" Type="http://schemas.openxmlformats.org/officeDocument/2006/relationships/image" Target="../media/image248.wmf"/><Relationship Id="rId17" Type="http://schemas.openxmlformats.org/officeDocument/2006/relationships/oleObject" Target="../embeddings/oleObject253.bin"/><Relationship Id="rId25" Type="http://schemas.openxmlformats.org/officeDocument/2006/relationships/image" Target="../media/image253.wmf"/><Relationship Id="rId33" Type="http://schemas.openxmlformats.org/officeDocument/2006/relationships/image" Target="../media/image257.wmf"/><Relationship Id="rId38" Type="http://schemas.openxmlformats.org/officeDocument/2006/relationships/oleObject" Target="../embeddings/oleObject2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8.wmf"/><Relationship Id="rId20" Type="http://schemas.openxmlformats.org/officeDocument/2006/relationships/oleObject" Target="../embeddings/oleObject255.bin"/><Relationship Id="rId29" Type="http://schemas.openxmlformats.org/officeDocument/2006/relationships/image" Target="../media/image255.wmf"/><Relationship Id="rId41" Type="http://schemas.openxmlformats.org/officeDocument/2006/relationships/image" Target="../media/image261.w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43.wmf"/><Relationship Id="rId11" Type="http://schemas.openxmlformats.org/officeDocument/2006/relationships/oleObject" Target="../embeddings/oleObject250.bin"/><Relationship Id="rId24" Type="http://schemas.openxmlformats.org/officeDocument/2006/relationships/oleObject" Target="../embeddings/oleObject257.bin"/><Relationship Id="rId32" Type="http://schemas.openxmlformats.org/officeDocument/2006/relationships/oleObject" Target="../embeddings/oleObject261.bin"/><Relationship Id="rId37" Type="http://schemas.openxmlformats.org/officeDocument/2006/relationships/image" Target="../media/image259.emf"/><Relationship Id="rId40" Type="http://schemas.openxmlformats.org/officeDocument/2006/relationships/oleObject" Target="../embeddings/oleObject265.bin"/><Relationship Id="rId5" Type="http://schemas.openxmlformats.org/officeDocument/2006/relationships/oleObject" Target="../embeddings/oleObject247.bin"/><Relationship Id="rId15" Type="http://schemas.openxmlformats.org/officeDocument/2006/relationships/oleObject" Target="../embeddings/oleObject252.bin"/><Relationship Id="rId23" Type="http://schemas.openxmlformats.org/officeDocument/2006/relationships/image" Target="../media/image252.wmf"/><Relationship Id="rId28" Type="http://schemas.openxmlformats.org/officeDocument/2006/relationships/oleObject" Target="../embeddings/oleObject259.bin"/><Relationship Id="rId36" Type="http://schemas.openxmlformats.org/officeDocument/2006/relationships/oleObject" Target="../embeddings/oleObject263.bin"/><Relationship Id="rId10" Type="http://schemas.openxmlformats.org/officeDocument/2006/relationships/image" Target="../media/image247.wmf"/><Relationship Id="rId19" Type="http://schemas.openxmlformats.org/officeDocument/2006/relationships/image" Target="../media/image250.emf"/><Relationship Id="rId31" Type="http://schemas.openxmlformats.org/officeDocument/2006/relationships/image" Target="../media/image256.wmf"/><Relationship Id="rId4" Type="http://schemas.openxmlformats.org/officeDocument/2006/relationships/image" Target="../media/image245.wmf"/><Relationship Id="rId9" Type="http://schemas.openxmlformats.org/officeDocument/2006/relationships/oleObject" Target="../embeddings/oleObject249.bin"/><Relationship Id="rId14" Type="http://schemas.openxmlformats.org/officeDocument/2006/relationships/image" Target="../media/image249.wmf"/><Relationship Id="rId22" Type="http://schemas.openxmlformats.org/officeDocument/2006/relationships/oleObject" Target="../embeddings/oleObject256.bin"/><Relationship Id="rId27" Type="http://schemas.openxmlformats.org/officeDocument/2006/relationships/image" Target="../media/image254.wmf"/><Relationship Id="rId30" Type="http://schemas.openxmlformats.org/officeDocument/2006/relationships/oleObject" Target="../embeddings/oleObject260.bin"/><Relationship Id="rId35" Type="http://schemas.openxmlformats.org/officeDocument/2006/relationships/image" Target="../media/image258.wmf"/><Relationship Id="rId43" Type="http://schemas.openxmlformats.org/officeDocument/2006/relationships/image" Target="../media/image262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wmf"/><Relationship Id="rId13" Type="http://schemas.openxmlformats.org/officeDocument/2006/relationships/oleObject" Target="../embeddings/oleObject272.bin"/><Relationship Id="rId18" Type="http://schemas.openxmlformats.org/officeDocument/2006/relationships/image" Target="../media/image262.wmf"/><Relationship Id="rId26" Type="http://schemas.openxmlformats.org/officeDocument/2006/relationships/oleObject" Target="../embeddings/oleObject280.bin"/><Relationship Id="rId3" Type="http://schemas.openxmlformats.org/officeDocument/2006/relationships/oleObject" Target="../embeddings/oleObject267.bin"/><Relationship Id="rId21" Type="http://schemas.openxmlformats.org/officeDocument/2006/relationships/image" Target="../media/image263.wmf"/><Relationship Id="rId34" Type="http://schemas.openxmlformats.org/officeDocument/2006/relationships/oleObject" Target="../embeddings/oleObject285.bin"/><Relationship Id="rId7" Type="http://schemas.openxmlformats.org/officeDocument/2006/relationships/oleObject" Target="../embeddings/oleObject269.bin"/><Relationship Id="rId12" Type="http://schemas.openxmlformats.org/officeDocument/2006/relationships/image" Target="../media/image249.wmf"/><Relationship Id="rId17" Type="http://schemas.openxmlformats.org/officeDocument/2006/relationships/oleObject" Target="../embeddings/oleObject274.bin"/><Relationship Id="rId25" Type="http://schemas.openxmlformats.org/officeDocument/2006/relationships/oleObject" Target="../embeddings/oleObject279.bin"/><Relationship Id="rId33" Type="http://schemas.openxmlformats.org/officeDocument/2006/relationships/image" Target="../media/image24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1.wmf"/><Relationship Id="rId20" Type="http://schemas.openxmlformats.org/officeDocument/2006/relationships/oleObject" Target="../embeddings/oleObject276.bin"/><Relationship Id="rId29" Type="http://schemas.openxmlformats.org/officeDocument/2006/relationships/oleObject" Target="../embeddings/oleObject282.bin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43.wmf"/><Relationship Id="rId11" Type="http://schemas.openxmlformats.org/officeDocument/2006/relationships/oleObject" Target="../embeddings/oleObject271.bin"/><Relationship Id="rId24" Type="http://schemas.openxmlformats.org/officeDocument/2006/relationships/oleObject" Target="../embeddings/oleObject278.bin"/><Relationship Id="rId32" Type="http://schemas.openxmlformats.org/officeDocument/2006/relationships/oleObject" Target="../embeddings/oleObject284.bin"/><Relationship Id="rId5" Type="http://schemas.openxmlformats.org/officeDocument/2006/relationships/oleObject" Target="../embeddings/oleObject268.bin"/><Relationship Id="rId15" Type="http://schemas.openxmlformats.org/officeDocument/2006/relationships/oleObject" Target="../embeddings/oleObject273.bin"/><Relationship Id="rId23" Type="http://schemas.openxmlformats.org/officeDocument/2006/relationships/image" Target="../media/image264.emf"/><Relationship Id="rId28" Type="http://schemas.openxmlformats.org/officeDocument/2006/relationships/image" Target="../media/image265.wmf"/><Relationship Id="rId10" Type="http://schemas.openxmlformats.org/officeDocument/2006/relationships/image" Target="../media/image248.wmf"/><Relationship Id="rId19" Type="http://schemas.openxmlformats.org/officeDocument/2006/relationships/oleObject" Target="../embeddings/oleObject275.bin"/><Relationship Id="rId31" Type="http://schemas.openxmlformats.org/officeDocument/2006/relationships/oleObject" Target="../embeddings/oleObject283.bin"/><Relationship Id="rId4" Type="http://schemas.openxmlformats.org/officeDocument/2006/relationships/image" Target="../media/image245.wmf"/><Relationship Id="rId9" Type="http://schemas.openxmlformats.org/officeDocument/2006/relationships/oleObject" Target="../embeddings/oleObject270.bin"/><Relationship Id="rId14" Type="http://schemas.openxmlformats.org/officeDocument/2006/relationships/image" Target="../media/image260.wmf"/><Relationship Id="rId22" Type="http://schemas.openxmlformats.org/officeDocument/2006/relationships/oleObject" Target="../embeddings/oleObject277.bin"/><Relationship Id="rId27" Type="http://schemas.openxmlformats.org/officeDocument/2006/relationships/oleObject" Target="../embeddings/oleObject281.bin"/><Relationship Id="rId30" Type="http://schemas.openxmlformats.org/officeDocument/2006/relationships/image" Target="../media/image238.wmf"/><Relationship Id="rId35" Type="http://schemas.openxmlformats.org/officeDocument/2006/relationships/image" Target="../media/image266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wmf"/><Relationship Id="rId13" Type="http://schemas.openxmlformats.org/officeDocument/2006/relationships/oleObject" Target="../embeddings/oleObject291.bin"/><Relationship Id="rId3" Type="http://schemas.openxmlformats.org/officeDocument/2006/relationships/oleObject" Target="../embeddings/oleObject286.bin"/><Relationship Id="rId7" Type="http://schemas.openxmlformats.org/officeDocument/2006/relationships/oleObject" Target="../embeddings/oleObject288.bin"/><Relationship Id="rId12" Type="http://schemas.openxmlformats.org/officeDocument/2006/relationships/image" Target="../media/image27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68.wmf"/><Relationship Id="rId11" Type="http://schemas.openxmlformats.org/officeDocument/2006/relationships/oleObject" Target="../embeddings/oleObject290.bin"/><Relationship Id="rId5" Type="http://schemas.openxmlformats.org/officeDocument/2006/relationships/oleObject" Target="../embeddings/oleObject287.bin"/><Relationship Id="rId10" Type="http://schemas.openxmlformats.org/officeDocument/2006/relationships/image" Target="../media/image270.emf"/><Relationship Id="rId4" Type="http://schemas.openxmlformats.org/officeDocument/2006/relationships/image" Target="../media/image267.wmf"/><Relationship Id="rId9" Type="http://schemas.openxmlformats.org/officeDocument/2006/relationships/oleObject" Target="../embeddings/oleObject289.bin"/><Relationship Id="rId14" Type="http://schemas.openxmlformats.org/officeDocument/2006/relationships/image" Target="../media/image272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emf"/><Relationship Id="rId3" Type="http://schemas.openxmlformats.org/officeDocument/2006/relationships/oleObject" Target="../embeddings/oleObject292.bin"/><Relationship Id="rId7" Type="http://schemas.openxmlformats.org/officeDocument/2006/relationships/oleObject" Target="../embeddings/oleObject2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274.emf"/><Relationship Id="rId5" Type="http://schemas.openxmlformats.org/officeDocument/2006/relationships/oleObject" Target="../embeddings/oleObject293.bin"/><Relationship Id="rId10" Type="http://schemas.openxmlformats.org/officeDocument/2006/relationships/image" Target="../media/image276.emf"/><Relationship Id="rId4" Type="http://schemas.openxmlformats.org/officeDocument/2006/relationships/image" Target="../media/image273.wmf"/><Relationship Id="rId9" Type="http://schemas.openxmlformats.org/officeDocument/2006/relationships/oleObject" Target="../embeddings/oleObject29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5.emf"/><Relationship Id="rId26" Type="http://schemas.openxmlformats.org/officeDocument/2006/relationships/image" Target="../media/image29.wmf"/><Relationship Id="rId3" Type="http://schemas.openxmlformats.org/officeDocument/2006/relationships/oleObject" Target="../embeddings/oleObject14.bin"/><Relationship Id="rId21" Type="http://schemas.openxmlformats.org/officeDocument/2006/relationships/oleObject" Target="../embeddings/oleObject23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2.png"/><Relationship Id="rId17" Type="http://schemas.openxmlformats.org/officeDocument/2006/relationships/oleObject" Target="../embeddings/oleObject21.bin"/><Relationship Id="rId25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e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8.bin"/><Relationship Id="rId24" Type="http://schemas.openxmlformats.org/officeDocument/2006/relationships/image" Target="../media/image28.wmf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23" Type="http://schemas.openxmlformats.org/officeDocument/2006/relationships/oleObject" Target="../embeddings/oleObject24.bin"/><Relationship Id="rId28" Type="http://schemas.openxmlformats.org/officeDocument/2006/relationships/image" Target="../media/image30.wmf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3.png"/><Relationship Id="rId22" Type="http://schemas.openxmlformats.org/officeDocument/2006/relationships/image" Target="../media/image27.wmf"/><Relationship Id="rId27" Type="http://schemas.openxmlformats.org/officeDocument/2006/relationships/oleObject" Target="../embeddings/oleObject26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wmf"/><Relationship Id="rId13" Type="http://schemas.openxmlformats.org/officeDocument/2006/relationships/oleObject" Target="../embeddings/oleObject301.bin"/><Relationship Id="rId18" Type="http://schemas.openxmlformats.org/officeDocument/2006/relationships/image" Target="../media/image284.wmf"/><Relationship Id="rId3" Type="http://schemas.openxmlformats.org/officeDocument/2006/relationships/oleObject" Target="../embeddings/oleObject296.bin"/><Relationship Id="rId21" Type="http://schemas.openxmlformats.org/officeDocument/2006/relationships/oleObject" Target="../embeddings/oleObject305.bin"/><Relationship Id="rId7" Type="http://schemas.openxmlformats.org/officeDocument/2006/relationships/oleObject" Target="../embeddings/oleObject298.bin"/><Relationship Id="rId12" Type="http://schemas.openxmlformats.org/officeDocument/2006/relationships/image" Target="../media/image281.wmf"/><Relationship Id="rId17" Type="http://schemas.openxmlformats.org/officeDocument/2006/relationships/oleObject" Target="../embeddings/oleObject30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83.wmf"/><Relationship Id="rId20" Type="http://schemas.openxmlformats.org/officeDocument/2006/relationships/image" Target="../media/image261.wmf"/><Relationship Id="rId1" Type="http://schemas.openxmlformats.org/officeDocument/2006/relationships/vmlDrawing" Target="../drawings/vmlDrawing54.vml"/><Relationship Id="rId6" Type="http://schemas.openxmlformats.org/officeDocument/2006/relationships/image" Target="../media/image278.emf"/><Relationship Id="rId11" Type="http://schemas.openxmlformats.org/officeDocument/2006/relationships/oleObject" Target="../embeddings/oleObject300.bin"/><Relationship Id="rId5" Type="http://schemas.openxmlformats.org/officeDocument/2006/relationships/oleObject" Target="../embeddings/oleObject297.bin"/><Relationship Id="rId15" Type="http://schemas.openxmlformats.org/officeDocument/2006/relationships/oleObject" Target="../embeddings/oleObject302.bin"/><Relationship Id="rId10" Type="http://schemas.openxmlformats.org/officeDocument/2006/relationships/image" Target="../media/image280.emf"/><Relationship Id="rId19" Type="http://schemas.openxmlformats.org/officeDocument/2006/relationships/oleObject" Target="../embeddings/oleObject304.bin"/><Relationship Id="rId4" Type="http://schemas.openxmlformats.org/officeDocument/2006/relationships/image" Target="../media/image277.emf"/><Relationship Id="rId9" Type="http://schemas.openxmlformats.org/officeDocument/2006/relationships/oleObject" Target="../embeddings/oleObject299.bin"/><Relationship Id="rId14" Type="http://schemas.openxmlformats.org/officeDocument/2006/relationships/image" Target="../media/image282.wmf"/><Relationship Id="rId22" Type="http://schemas.openxmlformats.org/officeDocument/2006/relationships/image" Target="../media/image262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4" Type="http://schemas.openxmlformats.org/officeDocument/2006/relationships/image" Target="../media/image285.e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emf"/><Relationship Id="rId3" Type="http://schemas.openxmlformats.org/officeDocument/2006/relationships/oleObject" Target="../embeddings/oleObject307.bin"/><Relationship Id="rId7" Type="http://schemas.openxmlformats.org/officeDocument/2006/relationships/oleObject" Target="../embeddings/oleObject3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287.emf"/><Relationship Id="rId5" Type="http://schemas.openxmlformats.org/officeDocument/2006/relationships/oleObject" Target="../embeddings/oleObject308.bin"/><Relationship Id="rId4" Type="http://schemas.openxmlformats.org/officeDocument/2006/relationships/image" Target="../media/image286.e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emf"/><Relationship Id="rId3" Type="http://schemas.openxmlformats.org/officeDocument/2006/relationships/oleObject" Target="../embeddings/oleObject310.bin"/><Relationship Id="rId7" Type="http://schemas.openxmlformats.org/officeDocument/2006/relationships/oleObject" Target="../embeddings/oleObject3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290.emf"/><Relationship Id="rId5" Type="http://schemas.openxmlformats.org/officeDocument/2006/relationships/oleObject" Target="../embeddings/oleObject311.bin"/><Relationship Id="rId4" Type="http://schemas.openxmlformats.org/officeDocument/2006/relationships/image" Target="../media/image289.e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emf"/><Relationship Id="rId3" Type="http://schemas.openxmlformats.org/officeDocument/2006/relationships/oleObject" Target="../embeddings/oleObject313.bin"/><Relationship Id="rId7" Type="http://schemas.openxmlformats.org/officeDocument/2006/relationships/oleObject" Target="../embeddings/oleObject3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293.emf"/><Relationship Id="rId5" Type="http://schemas.openxmlformats.org/officeDocument/2006/relationships/oleObject" Target="../embeddings/oleObject314.bin"/><Relationship Id="rId4" Type="http://schemas.openxmlformats.org/officeDocument/2006/relationships/image" Target="../media/image292.e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emf"/><Relationship Id="rId13" Type="http://schemas.openxmlformats.org/officeDocument/2006/relationships/oleObject" Target="../embeddings/oleObject129.bin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3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128.e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130.wmf"/><Relationship Id="rId4" Type="http://schemas.openxmlformats.org/officeDocument/2006/relationships/image" Target="../media/image127.e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32.e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7.emf"/><Relationship Id="rId3" Type="http://schemas.openxmlformats.org/officeDocument/2006/relationships/oleObject" Target="../embeddings/oleObject316.bin"/><Relationship Id="rId7" Type="http://schemas.openxmlformats.org/officeDocument/2006/relationships/oleObject" Target="../embeddings/oleObject3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296.emf"/><Relationship Id="rId5" Type="http://schemas.openxmlformats.org/officeDocument/2006/relationships/oleObject" Target="../embeddings/oleObject317.bin"/><Relationship Id="rId4" Type="http://schemas.openxmlformats.org/officeDocument/2006/relationships/image" Target="../media/image295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8.wmf"/><Relationship Id="rId26" Type="http://schemas.openxmlformats.org/officeDocument/2006/relationships/image" Target="../media/image42.wmf"/><Relationship Id="rId3" Type="http://schemas.openxmlformats.org/officeDocument/2006/relationships/oleObject" Target="../embeddings/oleObject27.bin"/><Relationship Id="rId21" Type="http://schemas.openxmlformats.org/officeDocument/2006/relationships/oleObject" Target="../embeddings/oleObject36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34.bin"/><Relationship Id="rId25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.wmf"/><Relationship Id="rId20" Type="http://schemas.openxmlformats.org/officeDocument/2006/relationships/image" Target="../media/image39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1.bin"/><Relationship Id="rId24" Type="http://schemas.openxmlformats.org/officeDocument/2006/relationships/image" Target="../media/image41.png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28" Type="http://schemas.openxmlformats.org/officeDocument/2006/relationships/image" Target="../media/image43.wmf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6.wmf"/><Relationship Id="rId22" Type="http://schemas.openxmlformats.org/officeDocument/2006/relationships/image" Target="../media/image40.png"/><Relationship Id="rId27" Type="http://schemas.openxmlformats.org/officeDocument/2006/relationships/oleObject" Target="../embeddings/oleObject3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oleObject" Target="../embeddings/oleObject40.bin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4.emf"/><Relationship Id="rId9" Type="http://schemas.openxmlformats.org/officeDocument/2006/relationships/image" Target="../media/image4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7" Type="http://schemas.openxmlformats.org/officeDocument/2006/relationships/image" Target="../media/image4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50.png"/><Relationship Id="rId4" Type="http://schemas.openxmlformats.org/officeDocument/2006/relationships/image" Target="../media/image4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1974" y="196280"/>
            <a:ext cx="8568951" cy="1504528"/>
          </a:xfr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第四节 </a:t>
            </a:r>
            <a:br>
              <a:rPr lang="en-US" altLang="zh-CN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</a:br>
            <a:r>
              <a:rPr lang="zh-CN" altLang="en-US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定积分在几何计算中的应用</a:t>
            </a:r>
            <a:br>
              <a:rPr lang="zh-CN" altLang="en-US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b="1" dirty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1981200" y="1484784"/>
            <a:ext cx="5867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zh-CN" altLang="en-US" sz="4000" b="1" dirty="0">
                <a:solidFill>
                  <a:srgbClr val="9900FF"/>
                </a:solidFill>
                <a:ea typeface="隶书" pitchFamily="49" charset="-122"/>
              </a:rPr>
              <a:t>一、平面图形的面积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981200" y="2780928"/>
            <a:ext cx="487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zh-CN" altLang="en-US" sz="4000" b="1" dirty="0">
                <a:solidFill>
                  <a:srgbClr val="9900FF"/>
                </a:solidFill>
                <a:ea typeface="隶书" pitchFamily="49" charset="-122"/>
              </a:rPr>
              <a:t>三、特殊图形的体积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1981200" y="2141984"/>
            <a:ext cx="510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zh-CN" altLang="en-US" sz="4000" b="1" dirty="0">
                <a:solidFill>
                  <a:srgbClr val="9900FF"/>
                </a:solidFill>
                <a:ea typeface="隶书" pitchFamily="49" charset="-122"/>
              </a:rPr>
              <a:t>二、平面曲线的弧长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1785912" y="5013176"/>
            <a:ext cx="5666408" cy="122555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32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重点：求面积、弧长、体积 </a:t>
            </a:r>
            <a:br>
              <a:rPr lang="zh-CN" altLang="en-US" sz="32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32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难点</a:t>
            </a:r>
            <a:r>
              <a:rPr lang="en-US" altLang="zh-CN" sz="32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zh-CN" altLang="en-US" sz="32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极坐标</a:t>
            </a:r>
          </a:p>
        </p:txBody>
      </p:sp>
      <p:sp>
        <p:nvSpPr>
          <p:cNvPr id="7" name="矩形 6"/>
          <p:cNvSpPr/>
          <p:nvPr/>
        </p:nvSpPr>
        <p:spPr>
          <a:xfrm>
            <a:off x="1977999" y="3573016"/>
            <a:ext cx="53303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/>
            <a:r>
              <a:rPr lang="zh-CN" altLang="en-US" sz="4000" b="1" dirty="0">
                <a:solidFill>
                  <a:srgbClr val="9900FF"/>
                </a:solidFill>
                <a:latin typeface="隶书" pitchFamily="49" charset="-122"/>
                <a:ea typeface="隶书" pitchFamily="49" charset="-122"/>
              </a:rPr>
              <a:t>四、</a:t>
            </a:r>
            <a:r>
              <a:rPr lang="zh-CN" altLang="zh-CN" sz="4000" b="1" dirty="0">
                <a:solidFill>
                  <a:srgbClr val="9900FF"/>
                </a:solidFill>
                <a:latin typeface="隶书" pitchFamily="49" charset="-122"/>
                <a:ea typeface="隶书" pitchFamily="49" charset="-122"/>
              </a:rPr>
              <a:t>求旋转曲面的面积</a:t>
            </a:r>
            <a:endParaRPr lang="zh-CN" altLang="zh-CN" sz="4000" dirty="0">
              <a:solidFill>
                <a:srgbClr val="9900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77998" y="4149080"/>
            <a:ext cx="36741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/>
            <a:r>
              <a:rPr lang="zh-CN" altLang="en-US" sz="4000" b="1" dirty="0">
                <a:solidFill>
                  <a:srgbClr val="9900FF"/>
                </a:solidFill>
                <a:latin typeface="隶书" pitchFamily="49" charset="-122"/>
                <a:ea typeface="隶书" pitchFamily="49" charset="-122"/>
              </a:rPr>
              <a:t>五、曲    率</a:t>
            </a:r>
            <a:endParaRPr lang="zh-CN" altLang="zh-CN" sz="4000" dirty="0">
              <a:solidFill>
                <a:srgbClr val="9900FF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6081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251520" y="260350"/>
            <a:ext cx="487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（二）参数情形 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817938"/>
              </p:ext>
            </p:extLst>
          </p:nvPr>
        </p:nvGraphicFramePr>
        <p:xfrm>
          <a:off x="398463" y="1401763"/>
          <a:ext cx="8140700" cy="350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537" name="Document" r:id="rId3" imgW="8489382" imgH="3668839" progId="Word.Document.8">
                  <p:embed/>
                </p:oleObj>
              </mc:Choice>
              <mc:Fallback>
                <p:oleObj name="Document" r:id="rId3" imgW="8489382" imgH="366883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1401763"/>
                        <a:ext cx="8140700" cy="350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3405613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55977" y="1700808"/>
            <a:ext cx="2016223" cy="8640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>
            <p:extLst/>
          </p:nvPr>
        </p:nvGraphicFramePr>
        <p:xfrm>
          <a:off x="339725" y="476672"/>
          <a:ext cx="8553450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245" name="Document" r:id="rId3" imgW="9208705" imgH="2677485" progId="Word.Document.8">
                  <p:embed/>
                </p:oleObj>
              </mc:Choice>
              <mc:Fallback>
                <p:oleObj name="Document" r:id="rId3" imgW="9208705" imgH="2677485" progId="Word.Document.8">
                  <p:embed/>
                  <p:pic>
                    <p:nvPicPr>
                      <p:cNvPr id="1433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476672"/>
                        <a:ext cx="8553450" cy="247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39" name="Picture 3" descr="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170238"/>
            <a:ext cx="3672409" cy="366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93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1676400" y="762000"/>
          <a:ext cx="5638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186" name="Document" r:id="rId3" imgW="5838840" imgH="992160" progId="Word.Document.8">
                  <p:embed/>
                </p:oleObj>
              </mc:Choice>
              <mc:Fallback>
                <p:oleObj name="Document" r:id="rId3" imgW="5838840" imgH="9921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762000"/>
                        <a:ext cx="5638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838200" y="2212975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1524000" y="2212975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椭圆的参数方程</a:t>
            </a:r>
          </a:p>
        </p:txBody>
      </p:sp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4191000" y="2006600"/>
          <a:ext cx="1778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187" name="公式" r:id="rId5" imgW="1777680" imgH="1041120" progId="Equation.3">
                  <p:embed/>
                </p:oleObj>
              </mc:Choice>
              <mc:Fallback>
                <p:oleObj name="公式" r:id="rId5" imgW="177768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006600"/>
                        <a:ext cx="1778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914400" y="3290888"/>
            <a:ext cx="769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由对称性知总面积等于</a:t>
            </a:r>
            <a:r>
              <a:rPr lang="en-US" altLang="zh-CN" sz="2800" b="1"/>
              <a:t>4</a:t>
            </a:r>
            <a:r>
              <a:rPr lang="zh-CN" altLang="en-US" sz="2800" b="1"/>
              <a:t>倍第一象限部分面积．</a:t>
            </a:r>
          </a:p>
        </p:txBody>
      </p:sp>
      <p:graphicFrame>
        <p:nvGraphicFramePr>
          <p:cNvPr id="37906" name="Object 18"/>
          <p:cNvGraphicFramePr>
            <a:graphicFrameLocks noChangeAspect="1"/>
          </p:cNvGraphicFramePr>
          <p:nvPr/>
        </p:nvGraphicFramePr>
        <p:xfrm>
          <a:off x="1428750" y="4038600"/>
          <a:ext cx="1841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188" name="公式" r:id="rId7" imgW="1841400" imgH="660240" progId="Equation.3">
                  <p:embed/>
                </p:oleObj>
              </mc:Choice>
              <mc:Fallback>
                <p:oleObj name="公式" r:id="rId7" imgW="184140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4038600"/>
                        <a:ext cx="18415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7" name="Object 19"/>
          <p:cNvGraphicFramePr>
            <a:graphicFrameLocks noChangeAspect="1"/>
          </p:cNvGraphicFramePr>
          <p:nvPr/>
        </p:nvGraphicFramePr>
        <p:xfrm>
          <a:off x="3378200" y="4032250"/>
          <a:ext cx="2971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189" name="公式" r:id="rId9" imgW="2971800" imgH="787320" progId="Equation.3">
                  <p:embed/>
                </p:oleObj>
              </mc:Choice>
              <mc:Fallback>
                <p:oleObj name="公式" r:id="rId9" imgW="297180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4032250"/>
                        <a:ext cx="29718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8" name="Object 20"/>
          <p:cNvGraphicFramePr>
            <a:graphicFrameLocks noChangeAspect="1"/>
          </p:cNvGraphicFramePr>
          <p:nvPr/>
        </p:nvGraphicFramePr>
        <p:xfrm>
          <a:off x="1816100" y="4941888"/>
          <a:ext cx="22352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190" name="公式" r:id="rId11" imgW="2234880" imgH="723600" progId="Equation.3">
                  <p:embed/>
                </p:oleObj>
              </mc:Choice>
              <mc:Fallback>
                <p:oleObj name="公式" r:id="rId11" imgW="223488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4941888"/>
                        <a:ext cx="2235200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9" name="Object 21"/>
          <p:cNvGraphicFramePr>
            <a:graphicFrameLocks noChangeAspect="1"/>
          </p:cNvGraphicFramePr>
          <p:nvPr/>
        </p:nvGraphicFramePr>
        <p:xfrm>
          <a:off x="4222750" y="5175250"/>
          <a:ext cx="9779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191" name="公式" r:id="rId13" imgW="977760" imgH="304560" progId="Equation.3">
                  <p:embed/>
                </p:oleObj>
              </mc:Choice>
              <mc:Fallback>
                <p:oleObj name="公式" r:id="rId13" imgW="9777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5175250"/>
                        <a:ext cx="97790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24"/>
          <p:cNvGraphicFramePr>
            <a:graphicFrameLocks noChangeAspect="1"/>
          </p:cNvGraphicFramePr>
          <p:nvPr/>
        </p:nvGraphicFramePr>
        <p:xfrm>
          <a:off x="6169025" y="1139825"/>
          <a:ext cx="1908175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192" name="BMP 图象" r:id="rId15" imgW="2647619" imgH="1695687" progId="Paint.Picture">
                  <p:embed/>
                </p:oleObj>
              </mc:Choice>
              <mc:Fallback>
                <p:oleObj name="BMP 图象" r:id="rId15" imgW="2647619" imgH="169568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9025" y="1139825"/>
                        <a:ext cx="1908175" cy="12223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3" name="Object 25"/>
          <p:cNvGraphicFramePr>
            <a:graphicFrameLocks noChangeAspect="1"/>
          </p:cNvGraphicFramePr>
          <p:nvPr/>
        </p:nvGraphicFramePr>
        <p:xfrm>
          <a:off x="6169025" y="1138238"/>
          <a:ext cx="1908175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193" name="BMP 图象" r:id="rId17" imgW="2647619" imgH="1695687" progId="Paint.Picture">
                  <p:embed/>
                </p:oleObj>
              </mc:Choice>
              <mc:Fallback>
                <p:oleObj name="BMP 图象" r:id="rId17" imgW="2647619" imgH="169568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9025" y="1138238"/>
                        <a:ext cx="1908175" cy="12223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7264400" y="1447800"/>
            <a:ext cx="76200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6" name="Text Box 26"/>
          <p:cNvSpPr txBox="1">
            <a:spLocks noChangeArrowheads="1"/>
          </p:cNvSpPr>
          <p:nvPr/>
        </p:nvSpPr>
        <p:spPr bwMode="auto">
          <a:xfrm>
            <a:off x="762000" y="1004888"/>
            <a:ext cx="12192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 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2972947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utoUpdateAnimBg="0"/>
      <p:bldP spid="37893" grpId="0" autoUpdateAnimBg="0"/>
      <p:bldP spid="37895" grpId="0" autoUpdateAnimBg="0"/>
      <p:bldP spid="379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124072"/>
              </p:ext>
            </p:extLst>
          </p:nvPr>
        </p:nvGraphicFramePr>
        <p:xfrm>
          <a:off x="180008" y="1030163"/>
          <a:ext cx="5472112" cy="218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350" name="Document" r:id="rId3" imgW="5854262" imgH="2350997" progId="Word.Document.8">
                  <p:embed/>
                </p:oleObj>
              </mc:Choice>
              <mc:Fallback>
                <p:oleObj name="Document" r:id="rId3" imgW="5854262" imgH="23509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08" y="1030163"/>
                        <a:ext cx="5472112" cy="218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5" name="Picture 3" descr="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92869"/>
            <a:ext cx="3459411" cy="3452155"/>
          </a:xfrm>
          <a:prstGeom prst="rect">
            <a:avLst/>
          </a:prstGeom>
          <a:noFill/>
          <a:extLst/>
        </p:spPr>
      </p:pic>
      <p:graphicFrame>
        <p:nvGraphicFramePr>
          <p:cNvPr id="13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443561"/>
              </p:ext>
            </p:extLst>
          </p:nvPr>
        </p:nvGraphicFramePr>
        <p:xfrm>
          <a:off x="107504" y="3411240"/>
          <a:ext cx="8569325" cy="318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351" name="Document" r:id="rId6" imgW="9083480" imgH="3380550" progId="Word.Document.8">
                  <p:embed/>
                </p:oleObj>
              </mc:Choice>
              <mc:Fallback>
                <p:oleObj name="Document" r:id="rId6" imgW="9083480" imgH="33805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411240"/>
                        <a:ext cx="8569325" cy="318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9"/>
          <p:cNvSpPr>
            <a:spLocks noGrp="1" noChangeArrowheads="1"/>
          </p:cNvSpPr>
          <p:nvPr>
            <p:ph type="title"/>
          </p:nvPr>
        </p:nvSpPr>
        <p:spPr bwMode="auto">
          <a:xfrm>
            <a:off x="107504" y="261268"/>
            <a:ext cx="6192838" cy="1079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（三）极坐标系情形</a:t>
            </a:r>
          </a:p>
        </p:txBody>
      </p:sp>
    </p:spTree>
    <p:extLst>
      <p:ext uri="{BB962C8B-B14F-4D97-AF65-F5344CB8AC3E}">
        <p14:creationId xmlns:p14="http://schemas.microsoft.com/office/powerpoint/2010/main" val="19831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55977" y="1700808"/>
            <a:ext cx="2016223" cy="8640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730277"/>
              </p:ext>
            </p:extLst>
          </p:nvPr>
        </p:nvGraphicFramePr>
        <p:xfrm>
          <a:off x="339725" y="476672"/>
          <a:ext cx="8553450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276" name="Document" r:id="rId3" imgW="9208705" imgH="2677485" progId="Word.Document.8">
                  <p:embed/>
                </p:oleObj>
              </mc:Choice>
              <mc:Fallback>
                <p:oleObj name="Document" r:id="rId3" imgW="9208705" imgH="26774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476672"/>
                        <a:ext cx="8553450" cy="247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39" name="Picture 3" descr="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170238"/>
            <a:ext cx="3672409" cy="366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34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371401"/>
              </p:ext>
            </p:extLst>
          </p:nvPr>
        </p:nvGraphicFramePr>
        <p:xfrm>
          <a:off x="1338892" y="332656"/>
          <a:ext cx="7283385" cy="704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243" name="Document" r:id="rId3" imgW="7306370" imgH="698836" progId="Word.Document.8">
                  <p:embed/>
                </p:oleObj>
              </mc:Choice>
              <mc:Fallback>
                <p:oleObj name="Document" r:id="rId3" imgW="7306370" imgH="6988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892" y="332656"/>
                        <a:ext cx="7283385" cy="7041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739725" y="3286571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(1)</a:t>
            </a:r>
            <a:endParaRPr lang="zh-CN" altLang="en-US" sz="2800" b="1" dirty="0">
              <a:solidFill>
                <a:srgbClr val="0000FF"/>
              </a:solidFill>
              <a:ea typeface="黑体" pitchFamily="2" charset="-122"/>
            </a:endParaRPr>
          </a:p>
        </p:txBody>
      </p:sp>
      <p:sp>
        <p:nvSpPr>
          <p:cNvPr id="39955" name="Text Box 19"/>
          <p:cNvSpPr txBox="1">
            <a:spLocks noChangeArrowheads="1"/>
          </p:cNvSpPr>
          <p:nvPr/>
        </p:nvSpPr>
        <p:spPr bwMode="auto">
          <a:xfrm>
            <a:off x="1600944" y="3284984"/>
            <a:ext cx="4267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由对称性知总面积</a:t>
            </a:r>
            <a:r>
              <a:rPr lang="en-US" altLang="zh-CN" sz="2800" b="1" dirty="0"/>
              <a:t>=4</a:t>
            </a:r>
            <a:r>
              <a:rPr lang="zh-CN" altLang="en-US" sz="2800" b="1" dirty="0"/>
              <a:t>倍第一象限部分面积</a:t>
            </a:r>
          </a:p>
        </p:txBody>
      </p:sp>
      <p:graphicFrame>
        <p:nvGraphicFramePr>
          <p:cNvPr id="118785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03715"/>
              </p:ext>
            </p:extLst>
          </p:nvPr>
        </p:nvGraphicFramePr>
        <p:xfrm>
          <a:off x="991022" y="4441403"/>
          <a:ext cx="1257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244" name="公式" r:id="rId5" imgW="1257120" imgH="457200" progId="Equation.3">
                  <p:embed/>
                </p:oleObj>
              </mc:Choice>
              <mc:Fallback>
                <p:oleObj name="公式" r:id="rId5" imgW="12571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1022" y="4441403"/>
                        <a:ext cx="1257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6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716876"/>
              </p:ext>
            </p:extLst>
          </p:nvPr>
        </p:nvGraphicFramePr>
        <p:xfrm>
          <a:off x="951731" y="4941168"/>
          <a:ext cx="3302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245" name="公式" r:id="rId7" imgW="3301920" imgH="838080" progId="Equation.3">
                  <p:embed/>
                </p:oleObj>
              </mc:Choice>
              <mc:Fallback>
                <p:oleObj name="公式" r:id="rId7" imgW="33019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1731" y="4941168"/>
                        <a:ext cx="3302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7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689306"/>
              </p:ext>
            </p:extLst>
          </p:nvPr>
        </p:nvGraphicFramePr>
        <p:xfrm>
          <a:off x="4326756" y="5131668"/>
          <a:ext cx="7493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246" name="公式" r:id="rId9" imgW="749160" imgH="393480" progId="Equation.3">
                  <p:embed/>
                </p:oleObj>
              </mc:Choice>
              <mc:Fallback>
                <p:oleObj name="公式" r:id="rId9" imgW="749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6756" y="5131668"/>
                        <a:ext cx="7493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5868144" y="3796258"/>
            <a:ext cx="3024336" cy="1536576"/>
            <a:chOff x="5868144" y="3796258"/>
            <a:chExt cx="3024336" cy="1536576"/>
          </a:xfrm>
        </p:grpSpPr>
        <p:graphicFrame>
          <p:nvGraphicFramePr>
            <p:cNvPr id="15366" name="Object 10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9989822"/>
                </p:ext>
              </p:extLst>
            </p:nvPr>
          </p:nvGraphicFramePr>
          <p:xfrm>
            <a:off x="5882580" y="3796258"/>
            <a:ext cx="3009900" cy="1504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6247" name="BMP 图象" r:id="rId11" imgW="3010320" imgH="1504762" progId="Paint.Picture">
                    <p:embed/>
                  </p:oleObj>
                </mc:Choice>
                <mc:Fallback>
                  <p:oleObj name="BMP 图象" r:id="rId11" imgW="3010320" imgH="1504762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82580" y="3796258"/>
                          <a:ext cx="3009900" cy="1504950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99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789" name="Object 10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5059038"/>
                </p:ext>
              </p:extLst>
            </p:nvPr>
          </p:nvGraphicFramePr>
          <p:xfrm>
            <a:off x="5868144" y="3805684"/>
            <a:ext cx="3009900" cy="1504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6248" name="BMP 图象" r:id="rId13" imgW="3010320" imgH="1504762" progId="Paint.Picture">
                    <p:embed/>
                  </p:oleObj>
                </mc:Choice>
                <mc:Fallback>
                  <p:oleObj name="BMP 图象" r:id="rId13" imgW="3010320" imgH="1504762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8144" y="3805684"/>
                          <a:ext cx="3009900" cy="1504950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99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3" name="Line 17"/>
            <p:cNvSpPr>
              <a:spLocks noChangeShapeType="1"/>
            </p:cNvSpPr>
            <p:nvPr/>
          </p:nvSpPr>
          <p:spPr bwMode="auto">
            <a:xfrm flipV="1">
              <a:off x="6668244" y="4149080"/>
              <a:ext cx="1138238" cy="11382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68" name="Object 10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0786959"/>
                </p:ext>
              </p:extLst>
            </p:nvPr>
          </p:nvGraphicFramePr>
          <p:xfrm>
            <a:off x="7292925" y="4276303"/>
            <a:ext cx="533400" cy="196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6249" name="公式" r:id="rId15" imgW="888840" imgH="330120" progId="Equation.3">
                    <p:embed/>
                  </p:oleObj>
                </mc:Choice>
                <mc:Fallback>
                  <p:oleObj name="公式" r:id="rId15" imgW="88884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2925" y="4276303"/>
                          <a:ext cx="533400" cy="196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9" name="Object 10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3369643"/>
                </p:ext>
              </p:extLst>
            </p:nvPr>
          </p:nvGraphicFramePr>
          <p:xfrm>
            <a:off x="7101408" y="5085184"/>
            <a:ext cx="1143000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6250" name="公式" r:id="rId17" imgW="2108160" imgH="457200" progId="Equation.3">
                    <p:embed/>
                  </p:oleObj>
                </mc:Choice>
                <mc:Fallback>
                  <p:oleObj name="公式" r:id="rId17" imgW="210816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01408" y="5085184"/>
                          <a:ext cx="1143000" cy="247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792" name="Object 10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606946"/>
                </p:ext>
              </p:extLst>
            </p:nvPr>
          </p:nvGraphicFramePr>
          <p:xfrm>
            <a:off x="7216725" y="4733503"/>
            <a:ext cx="249238" cy="290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6251" name="公式" r:id="rId19" imgW="368280" imgH="431640" progId="Equation.3">
                    <p:embed/>
                  </p:oleObj>
                </mc:Choice>
                <mc:Fallback>
                  <p:oleObj name="公式" r:id="rId19" imgW="3682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16725" y="4733503"/>
                          <a:ext cx="249238" cy="290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74" name="Text Box 27"/>
          <p:cNvSpPr txBox="1">
            <a:spLocks noChangeArrowheads="1"/>
          </p:cNvSpPr>
          <p:nvPr/>
        </p:nvSpPr>
        <p:spPr bwMode="auto">
          <a:xfrm>
            <a:off x="107504" y="335236"/>
            <a:ext cx="1512168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 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5 (1)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778699"/>
              </p:ext>
            </p:extLst>
          </p:nvPr>
        </p:nvGraphicFramePr>
        <p:xfrm>
          <a:off x="251520" y="950255"/>
          <a:ext cx="7000875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252" name="Document" r:id="rId21" imgW="7044934" imgH="1193675" progId="Word.Document.8">
                  <p:embed/>
                </p:oleObj>
              </mc:Choice>
              <mc:Fallback>
                <p:oleObj name="Document" r:id="rId21" imgW="7044934" imgH="1193675" progId="Word.Documen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950255"/>
                        <a:ext cx="7000875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791580" y="943483"/>
            <a:ext cx="756084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(2)</a:t>
            </a:r>
          </a:p>
        </p:txBody>
      </p:sp>
      <p:sp>
        <p:nvSpPr>
          <p:cNvPr id="17" name="Text Box 27"/>
          <p:cNvSpPr txBox="1">
            <a:spLocks noChangeArrowheads="1"/>
          </p:cNvSpPr>
          <p:nvPr/>
        </p:nvSpPr>
        <p:spPr bwMode="auto">
          <a:xfrm>
            <a:off x="755576" y="1972940"/>
            <a:ext cx="756084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(3)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598323"/>
              </p:ext>
            </p:extLst>
          </p:nvPr>
        </p:nvGraphicFramePr>
        <p:xfrm>
          <a:off x="249238" y="1843088"/>
          <a:ext cx="7827962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253" name="Document" r:id="rId23" imgW="7827688" imgH="1299432" progId="Word.Document.8">
                  <p:embed/>
                </p:oleObj>
              </mc:Choice>
              <mc:Fallback>
                <p:oleObj name="Document" r:id="rId23" imgW="7827688" imgH="129943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8" y="1843088"/>
                        <a:ext cx="7827962" cy="1287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49626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8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autoUpdateAnimBg="0"/>
      <p:bldP spid="3995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395536" y="3284984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(2)</a:t>
            </a:r>
            <a:endParaRPr lang="zh-CN" altLang="en-US" sz="2800" b="1" dirty="0">
              <a:solidFill>
                <a:srgbClr val="0000FF"/>
              </a:solidFill>
              <a:ea typeface="黑体" pitchFamily="2" charset="-122"/>
            </a:endParaRP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1373560" y="3287861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利用对称性知</a:t>
            </a:r>
          </a:p>
        </p:txBody>
      </p:sp>
      <p:graphicFrame>
        <p:nvGraphicFramePr>
          <p:cNvPr id="119810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044088"/>
              </p:ext>
            </p:extLst>
          </p:nvPr>
        </p:nvGraphicFramePr>
        <p:xfrm>
          <a:off x="5717208" y="5344120"/>
          <a:ext cx="1193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295" name="公式" r:id="rId3" imgW="1193760" imgH="838080" progId="Equation.3">
                  <p:embed/>
                </p:oleObj>
              </mc:Choice>
              <mc:Fallback>
                <p:oleObj name="公式" r:id="rId3" imgW="11937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7208" y="5344120"/>
                        <a:ext cx="1193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553643"/>
              </p:ext>
            </p:extLst>
          </p:nvPr>
        </p:nvGraphicFramePr>
        <p:xfrm>
          <a:off x="6588224" y="3359869"/>
          <a:ext cx="1951038" cy="192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296" name="BMP 图象" r:id="rId5" imgW="1950889" imgH="1417443" progId="Paint.Picture">
                  <p:embed/>
                </p:oleObj>
              </mc:Choice>
              <mc:Fallback>
                <p:oleObj name="BMP 图象" r:id="rId5" imgW="1950889" imgH="141744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3359869"/>
                        <a:ext cx="1951038" cy="192881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99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043608" y="3782020"/>
            <a:ext cx="4025900" cy="838200"/>
            <a:chOff x="1016" y="2248"/>
            <a:chExt cx="2536" cy="528"/>
          </a:xfrm>
        </p:grpSpPr>
        <p:graphicFrame>
          <p:nvGraphicFramePr>
            <p:cNvPr id="16397" name="Object 1035"/>
            <p:cNvGraphicFramePr>
              <a:graphicFrameLocks noChangeAspect="1"/>
            </p:cNvGraphicFramePr>
            <p:nvPr/>
          </p:nvGraphicFramePr>
          <p:xfrm>
            <a:off x="2248" y="2352"/>
            <a:ext cx="130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2297" name="公式" r:id="rId7" imgW="2070000" imgH="457200" progId="Equation.3">
                    <p:embed/>
                  </p:oleObj>
                </mc:Choice>
                <mc:Fallback>
                  <p:oleObj name="公式" r:id="rId7" imgW="20700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8" y="2352"/>
                          <a:ext cx="130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8" name="Object 1036"/>
            <p:cNvGraphicFramePr>
              <a:graphicFrameLocks noChangeAspect="1"/>
            </p:cNvGraphicFramePr>
            <p:nvPr/>
          </p:nvGraphicFramePr>
          <p:xfrm>
            <a:off x="1016" y="2248"/>
            <a:ext cx="1344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2298" name="公式" r:id="rId9" imgW="2133360" imgH="838080" progId="Equation.3">
                    <p:embed/>
                  </p:oleObj>
                </mc:Choice>
                <mc:Fallback>
                  <p:oleObj name="公式" r:id="rId9" imgW="2133360" imgH="838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6" y="2248"/>
                          <a:ext cx="1344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1386508" y="4607520"/>
            <a:ext cx="4368800" cy="698500"/>
            <a:chOff x="1232" y="2768"/>
            <a:chExt cx="2752" cy="440"/>
          </a:xfrm>
        </p:grpSpPr>
        <p:graphicFrame>
          <p:nvGraphicFramePr>
            <p:cNvPr id="16395" name="Object 1033"/>
            <p:cNvGraphicFramePr>
              <a:graphicFrameLocks noChangeAspect="1"/>
            </p:cNvGraphicFramePr>
            <p:nvPr/>
          </p:nvGraphicFramePr>
          <p:xfrm>
            <a:off x="1888" y="2864"/>
            <a:ext cx="209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2299" name="公式" r:id="rId11" imgW="3327120" imgH="457200" progId="Equation.3">
                    <p:embed/>
                  </p:oleObj>
                </mc:Choice>
                <mc:Fallback>
                  <p:oleObj name="公式" r:id="rId11" imgW="332712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" y="2864"/>
                          <a:ext cx="209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6" name="Object 1034"/>
            <p:cNvGraphicFramePr>
              <a:graphicFrameLocks noChangeAspect="1"/>
            </p:cNvGraphicFramePr>
            <p:nvPr/>
          </p:nvGraphicFramePr>
          <p:xfrm>
            <a:off x="1232" y="2768"/>
            <a:ext cx="75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2300" name="公式" r:id="rId13" imgW="1193760" imgH="698400" progId="Equation.3">
                    <p:embed/>
                  </p:oleObj>
                </mc:Choice>
                <mc:Fallback>
                  <p:oleObj name="公式" r:id="rId13" imgW="1193760" imgH="698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2" y="2768"/>
                          <a:ext cx="752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405558" y="5369520"/>
            <a:ext cx="4298950" cy="939800"/>
            <a:chOff x="1260" y="3215"/>
            <a:chExt cx="2708" cy="592"/>
          </a:xfrm>
        </p:grpSpPr>
        <p:graphicFrame>
          <p:nvGraphicFramePr>
            <p:cNvPr id="16392" name="Object 1030"/>
            <p:cNvGraphicFramePr>
              <a:graphicFrameLocks noChangeAspect="1"/>
            </p:cNvGraphicFramePr>
            <p:nvPr/>
          </p:nvGraphicFramePr>
          <p:xfrm>
            <a:off x="1260" y="3215"/>
            <a:ext cx="2576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2301" name="公式" r:id="rId15" imgW="4089240" imgH="914400" progId="Equation.3">
                    <p:embed/>
                  </p:oleObj>
                </mc:Choice>
                <mc:Fallback>
                  <p:oleObj name="公式" r:id="rId15" imgW="4089240" imgH="914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0" y="3215"/>
                          <a:ext cx="2576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3" name="Object 1031"/>
            <p:cNvGraphicFramePr>
              <a:graphicFrameLocks noChangeAspect="1"/>
            </p:cNvGraphicFramePr>
            <p:nvPr/>
          </p:nvGraphicFramePr>
          <p:xfrm>
            <a:off x="3820" y="3216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2302" name="公式" r:id="rId17" imgW="228600" imgH="228600" progId="Equation.3">
                    <p:embed/>
                  </p:oleObj>
                </mc:Choice>
                <mc:Fallback>
                  <p:oleObj name="公式" r:id="rId17" imgW="2286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0" y="3216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4" name="Object 1032"/>
            <p:cNvGraphicFramePr>
              <a:graphicFrameLocks noChangeAspect="1"/>
            </p:cNvGraphicFramePr>
            <p:nvPr/>
          </p:nvGraphicFramePr>
          <p:xfrm>
            <a:off x="3841" y="3616"/>
            <a:ext cx="127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2303" name="公式" r:id="rId19" imgW="203040" imgH="304560" progId="Equation.3">
                    <p:embed/>
                  </p:oleObj>
                </mc:Choice>
                <mc:Fallback>
                  <p:oleObj name="公式" r:id="rId19" imgW="20304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1" y="3616"/>
                          <a:ext cx="127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475547"/>
              </p:ext>
            </p:extLst>
          </p:nvPr>
        </p:nvGraphicFramePr>
        <p:xfrm>
          <a:off x="1338892" y="332656"/>
          <a:ext cx="7283385" cy="704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304" name="Document" r:id="rId21" imgW="7306370" imgH="698836" progId="Word.Document.8">
                  <p:embed/>
                </p:oleObj>
              </mc:Choice>
              <mc:Fallback>
                <p:oleObj name="Document" r:id="rId21" imgW="7306370" imgH="6988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892" y="332656"/>
                        <a:ext cx="7283385" cy="7041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107504" y="335236"/>
            <a:ext cx="1512168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 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5 (1)</a:t>
            </a: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03704"/>
              </p:ext>
            </p:extLst>
          </p:nvPr>
        </p:nvGraphicFramePr>
        <p:xfrm>
          <a:off x="251520" y="950255"/>
          <a:ext cx="7000875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305" name="Document" r:id="rId23" imgW="7044934" imgH="1193675" progId="Word.Document.8">
                  <p:embed/>
                </p:oleObj>
              </mc:Choice>
              <mc:Fallback>
                <p:oleObj name="Document" r:id="rId23" imgW="7044934" imgH="11936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950255"/>
                        <a:ext cx="7000875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791580" y="943483"/>
            <a:ext cx="756084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(2)</a:t>
            </a:r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755576" y="1972940"/>
            <a:ext cx="756084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(3)</a:t>
            </a: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78693"/>
              </p:ext>
            </p:extLst>
          </p:nvPr>
        </p:nvGraphicFramePr>
        <p:xfrm>
          <a:off x="249238" y="1843088"/>
          <a:ext cx="7827962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306" name="Document" r:id="rId25" imgW="7827688" imgH="1299432" progId="Word.Document.8">
                  <p:embed/>
                </p:oleObj>
              </mc:Choice>
              <mc:Fallback>
                <p:oleObj name="Document" r:id="rId25" imgW="7827688" imgH="12994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8" y="1843088"/>
                        <a:ext cx="7827962" cy="1287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803719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 autoUpdateAnimBg="0"/>
      <p:bldP spid="4097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573785"/>
              </p:ext>
            </p:extLst>
          </p:nvPr>
        </p:nvGraphicFramePr>
        <p:xfrm>
          <a:off x="755576" y="3366541"/>
          <a:ext cx="5486400" cy="279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571" name="Document" r:id="rId3" imgW="5547643" imgH="2842485" progId="Word.Document.8">
                  <p:embed/>
                </p:oleObj>
              </mc:Choice>
              <mc:Fallback>
                <p:oleObj name="Document" r:id="rId3" imgW="5547643" imgH="28424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366541"/>
                        <a:ext cx="5486400" cy="279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87" name="Picture 3" descr="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288820"/>
            <a:ext cx="3659188" cy="3016250"/>
          </a:xfrm>
          <a:prstGeom prst="rect">
            <a:avLst/>
          </a:prstGeom>
          <a:noFill/>
          <a:extLst/>
        </p:spPr>
      </p:pic>
      <p:graphicFrame>
        <p:nvGraphicFramePr>
          <p:cNvPr id="5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475547"/>
              </p:ext>
            </p:extLst>
          </p:nvPr>
        </p:nvGraphicFramePr>
        <p:xfrm>
          <a:off x="1338892" y="332656"/>
          <a:ext cx="7283385" cy="704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572" name="Document" r:id="rId6" imgW="7306370" imgH="698836" progId="Word.Document.8">
                  <p:embed/>
                </p:oleObj>
              </mc:Choice>
              <mc:Fallback>
                <p:oleObj name="Document" r:id="rId6" imgW="7306370" imgH="6988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892" y="332656"/>
                        <a:ext cx="7283385" cy="7041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7"/>
          <p:cNvSpPr txBox="1">
            <a:spLocks noChangeArrowheads="1"/>
          </p:cNvSpPr>
          <p:nvPr/>
        </p:nvSpPr>
        <p:spPr bwMode="auto">
          <a:xfrm>
            <a:off x="107504" y="335236"/>
            <a:ext cx="1512168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 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5 (1)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03704"/>
              </p:ext>
            </p:extLst>
          </p:nvPr>
        </p:nvGraphicFramePr>
        <p:xfrm>
          <a:off x="251520" y="950255"/>
          <a:ext cx="7000875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573" name="Document" r:id="rId8" imgW="7044934" imgH="1193675" progId="Word.Document.8">
                  <p:embed/>
                </p:oleObj>
              </mc:Choice>
              <mc:Fallback>
                <p:oleObj name="Document" r:id="rId8" imgW="7044934" imgH="11936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950255"/>
                        <a:ext cx="7000875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7"/>
          <p:cNvSpPr txBox="1">
            <a:spLocks noChangeArrowheads="1"/>
          </p:cNvSpPr>
          <p:nvPr/>
        </p:nvSpPr>
        <p:spPr bwMode="auto">
          <a:xfrm>
            <a:off x="791580" y="943483"/>
            <a:ext cx="756084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(2)</a:t>
            </a: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755576" y="1972940"/>
            <a:ext cx="756084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(3)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78693"/>
              </p:ext>
            </p:extLst>
          </p:nvPr>
        </p:nvGraphicFramePr>
        <p:xfrm>
          <a:off x="249238" y="1843088"/>
          <a:ext cx="7827962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574" name="Document" r:id="rId10" imgW="7827688" imgH="1299432" progId="Word.Document.8">
                  <p:embed/>
                </p:oleObj>
              </mc:Choice>
              <mc:Fallback>
                <p:oleObj name="Document" r:id="rId10" imgW="7827688" imgH="12994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8" y="1843088"/>
                        <a:ext cx="7827962" cy="1287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23528" y="3284984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(3)</a:t>
            </a:r>
            <a:endParaRPr lang="zh-CN" altLang="en-US" sz="2800" b="1" dirty="0">
              <a:solidFill>
                <a:srgbClr val="0000FF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433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798268"/>
              </p:ext>
            </p:extLst>
          </p:nvPr>
        </p:nvGraphicFramePr>
        <p:xfrm>
          <a:off x="546100" y="1828800"/>
          <a:ext cx="6842125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456" name="Document" r:id="rId3" imgW="7069807" imgH="1368292" progId="Word.Document.8">
                  <p:embed/>
                </p:oleObj>
              </mc:Choice>
              <mc:Fallback>
                <p:oleObj name="Document" r:id="rId3" imgW="7069807" imgH="13682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1828800"/>
                        <a:ext cx="6842125" cy="131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5" name="Picture 3" descr="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872" y="2420888"/>
            <a:ext cx="3637608" cy="378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344748"/>
              </p:ext>
            </p:extLst>
          </p:nvPr>
        </p:nvGraphicFramePr>
        <p:xfrm>
          <a:off x="546100" y="398463"/>
          <a:ext cx="6961188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457" name="Document" r:id="rId6" imgW="7025546" imgH="1133336" progId="Word.Document.8">
                  <p:embed/>
                </p:oleObj>
              </mc:Choice>
              <mc:Fallback>
                <p:oleObj name="Document" r:id="rId6" imgW="7025546" imgH="11333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398463"/>
                        <a:ext cx="6961188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107504" y="335236"/>
            <a:ext cx="1512168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 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5 (4)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79512" y="1772816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(4)</a:t>
            </a:r>
            <a:endParaRPr lang="zh-CN" altLang="en-US" sz="2800" b="1" dirty="0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52386DBD-DF0B-45E3-A04B-CC9C110F8A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343230"/>
              </p:ext>
            </p:extLst>
          </p:nvPr>
        </p:nvGraphicFramePr>
        <p:xfrm>
          <a:off x="844550" y="3014663"/>
          <a:ext cx="3286125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458" name="Equation" r:id="rId8" imgW="3288960" imgH="2603160" progId="Equation.DSMT4">
                  <p:embed/>
                </p:oleObj>
              </mc:Choice>
              <mc:Fallback>
                <p:oleObj name="Equation" r:id="rId8" imgW="3288960" imgH="2603160" progId="Equation.DSMT4">
                  <p:embed/>
                  <p:pic>
                    <p:nvPicPr>
                      <p:cNvPr id="0" name="Object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3014663"/>
                        <a:ext cx="3286125" cy="2600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528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838200" y="762000"/>
            <a:ext cx="21494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</a:rPr>
              <a:t>练习</a:t>
            </a:r>
          </a:p>
        </p:txBody>
      </p:sp>
      <p:graphicFrame>
        <p:nvGraphicFramePr>
          <p:cNvPr id="17410" name="Object 1024"/>
          <p:cNvGraphicFramePr>
            <a:graphicFrameLocks noChangeAspect="1"/>
          </p:cNvGraphicFramePr>
          <p:nvPr/>
        </p:nvGraphicFramePr>
        <p:xfrm>
          <a:off x="611188" y="1628775"/>
          <a:ext cx="7558087" cy="291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520" name="文档" r:id="rId3" imgW="7257047" imgH="2805061" progId="Word.Document.8">
                  <p:embed/>
                </p:oleObj>
              </mc:Choice>
              <mc:Fallback>
                <p:oleObj name="文档" r:id="rId3" imgW="7257047" imgH="28050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628775"/>
                        <a:ext cx="7558087" cy="291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469319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35696" y="740047"/>
            <a:ext cx="5130080" cy="727869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40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一、平面图形的面积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1776388" y="1467916"/>
            <a:ext cx="5867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zh-CN" altLang="en-US" sz="3600" b="1" dirty="0">
                <a:solidFill>
                  <a:srgbClr val="9900FF"/>
                </a:solidFill>
                <a:ea typeface="隶书" pitchFamily="49" charset="-122"/>
              </a:rPr>
              <a:t>（一）直角坐标系情形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1776388" y="3222104"/>
            <a:ext cx="487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zh-CN" altLang="en-US" sz="3600" b="1" dirty="0">
                <a:solidFill>
                  <a:srgbClr val="9900FF"/>
                </a:solidFill>
                <a:ea typeface="隶书" pitchFamily="49" charset="-122"/>
              </a:rPr>
              <a:t>（三）极坐标系情形</a:t>
            </a:r>
          </a:p>
        </p:txBody>
      </p:sp>
      <p:sp>
        <p:nvSpPr>
          <p:cNvPr id="54277" name="Rectangle 7"/>
          <p:cNvSpPr>
            <a:spLocks noChangeArrowheads="1"/>
          </p:cNvSpPr>
          <p:nvPr/>
        </p:nvSpPr>
        <p:spPr bwMode="auto">
          <a:xfrm>
            <a:off x="1763688" y="2348979"/>
            <a:ext cx="487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zh-CN" altLang="en-US" sz="3600" b="1" dirty="0">
                <a:solidFill>
                  <a:srgbClr val="9900FF"/>
                </a:solidFill>
                <a:ea typeface="隶书" pitchFamily="49" charset="-122"/>
              </a:rPr>
              <a:t>（二）参数情形 </a:t>
            </a:r>
          </a:p>
        </p:txBody>
      </p:sp>
    </p:spTree>
    <p:extLst>
      <p:ext uri="{BB962C8B-B14F-4D97-AF65-F5344CB8AC3E}">
        <p14:creationId xmlns:p14="http://schemas.microsoft.com/office/powerpoint/2010/main" val="3621961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072063" y="1908175"/>
            <a:ext cx="682625" cy="939800"/>
            <a:chOff x="3696" y="960"/>
            <a:chExt cx="430" cy="592"/>
          </a:xfrm>
        </p:grpSpPr>
        <p:sp>
          <p:nvSpPr>
            <p:cNvPr id="18462" name="Line 3"/>
            <p:cNvSpPr>
              <a:spLocks noChangeShapeType="1"/>
            </p:cNvSpPr>
            <p:nvPr/>
          </p:nvSpPr>
          <p:spPr bwMode="auto">
            <a:xfrm>
              <a:off x="3696" y="960"/>
              <a:ext cx="4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3" name="Line 4"/>
            <p:cNvSpPr>
              <a:spLocks noChangeShapeType="1"/>
            </p:cNvSpPr>
            <p:nvPr/>
          </p:nvSpPr>
          <p:spPr bwMode="auto">
            <a:xfrm>
              <a:off x="4126" y="960"/>
              <a:ext cx="0" cy="5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46" name="Rectangle 5"/>
          <p:cNvSpPr>
            <a:spLocks noChangeArrowheads="1"/>
          </p:cNvSpPr>
          <p:nvPr/>
        </p:nvSpPr>
        <p:spPr bwMode="auto">
          <a:xfrm>
            <a:off x="684213" y="944563"/>
            <a:ext cx="10001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</a:rPr>
              <a:t>解答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076825" y="1916113"/>
            <a:ext cx="725488" cy="928687"/>
            <a:chOff x="3671" y="1248"/>
            <a:chExt cx="457" cy="585"/>
          </a:xfrm>
        </p:grpSpPr>
        <p:graphicFrame>
          <p:nvGraphicFramePr>
            <p:cNvPr id="18442" name="Object 7"/>
            <p:cNvGraphicFramePr>
              <a:graphicFrameLocks noChangeAspect="1"/>
            </p:cNvGraphicFramePr>
            <p:nvPr/>
          </p:nvGraphicFramePr>
          <p:xfrm>
            <a:off x="3671" y="1248"/>
            <a:ext cx="457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4236" name="BMP 图象" r:id="rId3" imgW="647619" imgH="828791" progId="Paint.Picture">
                    <p:embed/>
                  </p:oleObj>
                </mc:Choice>
                <mc:Fallback>
                  <p:oleObj name="BMP 图象" r:id="rId3" imgW="647619" imgH="828791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1" y="1248"/>
                          <a:ext cx="457" cy="5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3" name="Object 8"/>
            <p:cNvGraphicFramePr>
              <a:graphicFrameLocks noChangeAspect="1"/>
            </p:cNvGraphicFramePr>
            <p:nvPr/>
          </p:nvGraphicFramePr>
          <p:xfrm>
            <a:off x="3692" y="1273"/>
            <a:ext cx="135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4237" name="公式" r:id="rId5" imgW="380880" imgH="457200" progId="Equation.3">
                    <p:embed/>
                  </p:oleObj>
                </mc:Choice>
                <mc:Fallback>
                  <p:oleObj name="公式" r:id="rId5" imgW="38088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2" y="1273"/>
                          <a:ext cx="135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4" name="Object 9"/>
            <p:cNvGraphicFramePr>
              <a:graphicFrameLocks noChangeAspect="1"/>
            </p:cNvGraphicFramePr>
            <p:nvPr/>
          </p:nvGraphicFramePr>
          <p:xfrm>
            <a:off x="3827" y="1573"/>
            <a:ext cx="139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4238" name="公式" r:id="rId7" imgW="393480" imgH="457200" progId="Equation.3">
                    <p:embed/>
                  </p:oleObj>
                </mc:Choice>
                <mc:Fallback>
                  <p:oleObj name="公式" r:id="rId7" imgW="39348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7" y="1573"/>
                          <a:ext cx="139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8" name="Group 20"/>
          <p:cNvGrpSpPr>
            <a:grpSpLocks/>
          </p:cNvGrpSpPr>
          <p:nvPr/>
        </p:nvGrpSpPr>
        <p:grpSpPr bwMode="auto">
          <a:xfrm>
            <a:off x="5180013" y="1362075"/>
            <a:ext cx="2212975" cy="1554163"/>
            <a:chOff x="3724" y="1056"/>
            <a:chExt cx="1244" cy="873"/>
          </a:xfrm>
        </p:grpSpPr>
        <p:sp>
          <p:nvSpPr>
            <p:cNvPr id="18461" name="Arc 21"/>
            <p:cNvSpPr>
              <a:spLocks/>
            </p:cNvSpPr>
            <p:nvPr/>
          </p:nvSpPr>
          <p:spPr bwMode="auto">
            <a:xfrm rot="-4883702">
              <a:off x="3744" y="1209"/>
              <a:ext cx="700" cy="740"/>
            </a:xfrm>
            <a:custGeom>
              <a:avLst/>
              <a:gdLst>
                <a:gd name="T0" fmla="*/ 0 w 21562"/>
                <a:gd name="T1" fmla="*/ 0 h 21600"/>
                <a:gd name="T2" fmla="*/ 23 w 21562"/>
                <a:gd name="T3" fmla="*/ 24 h 21600"/>
                <a:gd name="T4" fmla="*/ 0 w 21562"/>
                <a:gd name="T5" fmla="*/ 25 h 21600"/>
                <a:gd name="T6" fmla="*/ 0 60000 65536"/>
                <a:gd name="T7" fmla="*/ 0 60000 65536"/>
                <a:gd name="T8" fmla="*/ 0 60000 65536"/>
                <a:gd name="T9" fmla="*/ 0 w 21562"/>
                <a:gd name="T10" fmla="*/ 0 h 21600"/>
                <a:gd name="T11" fmla="*/ 21562 w 2156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62" h="21600" fill="none" extrusionOk="0">
                  <a:moveTo>
                    <a:pt x="-1" y="0"/>
                  </a:moveTo>
                  <a:cubicBezTo>
                    <a:pt x="11433" y="0"/>
                    <a:pt x="20886" y="8910"/>
                    <a:pt x="21562" y="20323"/>
                  </a:cubicBezTo>
                </a:path>
                <a:path w="21562" h="21600" stroke="0" extrusionOk="0">
                  <a:moveTo>
                    <a:pt x="-1" y="0"/>
                  </a:moveTo>
                  <a:cubicBezTo>
                    <a:pt x="11433" y="0"/>
                    <a:pt x="20886" y="8910"/>
                    <a:pt x="21562" y="2032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41" name="Object 22"/>
            <p:cNvGraphicFramePr>
              <a:graphicFrameLocks noChangeAspect="1"/>
            </p:cNvGraphicFramePr>
            <p:nvPr/>
          </p:nvGraphicFramePr>
          <p:xfrm>
            <a:off x="4224" y="1056"/>
            <a:ext cx="7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4239" name="公式" r:id="rId9" imgW="1447560" imgH="406080" progId="Equation.3">
                    <p:embed/>
                  </p:oleObj>
                </mc:Choice>
                <mc:Fallback>
                  <p:oleObj name="公式" r:id="rId9" imgW="144756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056"/>
                          <a:ext cx="74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055" name="Object 23"/>
          <p:cNvGraphicFramePr>
            <a:graphicFrameLocks noChangeAspect="1"/>
          </p:cNvGraphicFramePr>
          <p:nvPr/>
        </p:nvGraphicFramePr>
        <p:xfrm>
          <a:off x="5867400" y="1773238"/>
          <a:ext cx="7556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240" name="公式" r:id="rId11" imgW="901440" imgH="406080" progId="Equation.3">
                  <p:embed/>
                </p:oleObj>
              </mc:Choice>
              <mc:Fallback>
                <p:oleObj name="公式" r:id="rId11" imgW="9014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773238"/>
                        <a:ext cx="7556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6" name="Object 24"/>
          <p:cNvGraphicFramePr>
            <a:graphicFrameLocks noChangeAspect="1"/>
          </p:cNvGraphicFramePr>
          <p:nvPr/>
        </p:nvGraphicFramePr>
        <p:xfrm>
          <a:off x="1600200" y="1752600"/>
          <a:ext cx="1358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241" name="公式" r:id="rId13" imgW="1358640" imgH="457200" progId="Equation.3">
                  <p:embed/>
                </p:oleObj>
              </mc:Choice>
              <mc:Fallback>
                <p:oleObj name="公式" r:id="rId13" imgW="13586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1358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7" name="Object 25"/>
          <p:cNvGraphicFramePr>
            <a:graphicFrameLocks noChangeAspect="1"/>
          </p:cNvGraphicFramePr>
          <p:nvPr/>
        </p:nvGraphicFramePr>
        <p:xfrm>
          <a:off x="1295400" y="2438400"/>
          <a:ext cx="2679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242" name="公式" r:id="rId15" imgW="2679480" imgH="660240" progId="Equation.3">
                  <p:embed/>
                </p:oleObj>
              </mc:Choice>
              <mc:Fallback>
                <p:oleObj name="公式" r:id="rId15" imgW="267948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438400"/>
                        <a:ext cx="26797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8" name="Object 26"/>
          <p:cNvGraphicFramePr>
            <a:graphicFrameLocks noChangeAspect="1"/>
          </p:cNvGraphicFramePr>
          <p:nvPr/>
        </p:nvGraphicFramePr>
        <p:xfrm>
          <a:off x="1600200" y="3200400"/>
          <a:ext cx="4648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243" name="公式" r:id="rId17" imgW="4647960" imgH="660240" progId="Equation.3">
                  <p:embed/>
                </p:oleObj>
              </mc:Choice>
              <mc:Fallback>
                <p:oleObj name="公式" r:id="rId17" imgW="464796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200400"/>
                        <a:ext cx="46482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9" name="Object 27"/>
          <p:cNvGraphicFramePr>
            <a:graphicFrameLocks noChangeAspect="1"/>
          </p:cNvGraphicFramePr>
          <p:nvPr/>
        </p:nvGraphicFramePr>
        <p:xfrm>
          <a:off x="1295400" y="4038600"/>
          <a:ext cx="5016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244" name="公式" r:id="rId19" imgW="5016240" imgH="660240" progId="Equation.3">
                  <p:embed/>
                </p:oleObj>
              </mc:Choice>
              <mc:Fallback>
                <p:oleObj name="公式" r:id="rId19" imgW="501624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038600"/>
                        <a:ext cx="5016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0" name="Object 28"/>
          <p:cNvGraphicFramePr>
            <a:graphicFrameLocks noChangeAspect="1"/>
          </p:cNvGraphicFramePr>
          <p:nvPr/>
        </p:nvGraphicFramePr>
        <p:xfrm>
          <a:off x="1562100" y="4857750"/>
          <a:ext cx="326390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245" name="公式" r:id="rId21" imgW="3263760" imgH="698400" progId="Equation.3">
                  <p:embed/>
                </p:oleObj>
              </mc:Choice>
              <mc:Fallback>
                <p:oleObj name="公式" r:id="rId21" imgW="326376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4857750"/>
                        <a:ext cx="3263900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5181600" y="4967288"/>
            <a:ext cx="3048000" cy="519112"/>
            <a:chOff x="3264" y="3129"/>
            <a:chExt cx="1920" cy="327"/>
          </a:xfrm>
        </p:grpSpPr>
        <p:sp>
          <p:nvSpPr>
            <p:cNvPr id="18460" name="Text Box 30"/>
            <p:cNvSpPr txBox="1">
              <a:spLocks noChangeArrowheads="1"/>
            </p:cNvSpPr>
            <p:nvPr/>
          </p:nvSpPr>
          <p:spPr bwMode="auto">
            <a:xfrm>
              <a:off x="3264" y="3129"/>
              <a:ext cx="19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两边同时对   求导</a:t>
              </a:r>
            </a:p>
          </p:txBody>
        </p:sp>
        <p:graphicFrame>
          <p:nvGraphicFramePr>
            <p:cNvPr id="18440" name="Object 31"/>
            <p:cNvGraphicFramePr>
              <a:graphicFrameLocks noChangeAspect="1"/>
            </p:cNvGraphicFramePr>
            <p:nvPr/>
          </p:nvGraphicFramePr>
          <p:xfrm>
            <a:off x="4444" y="3216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4246" name="公式" r:id="rId23" imgW="266400" imgH="253800" progId="Equation.3">
                    <p:embed/>
                  </p:oleObj>
                </mc:Choice>
                <mc:Fallback>
                  <p:oleObj name="公式" r:id="rId23" imgW="2664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4" y="3216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50" name="Group 32"/>
          <p:cNvGrpSpPr>
            <a:grpSpLocks/>
          </p:cNvGrpSpPr>
          <p:nvPr/>
        </p:nvGrpSpPr>
        <p:grpSpPr bwMode="auto">
          <a:xfrm>
            <a:off x="4845050" y="1125538"/>
            <a:ext cx="2751138" cy="2020887"/>
            <a:chOff x="1989" y="1918"/>
            <a:chExt cx="1733" cy="1273"/>
          </a:xfrm>
        </p:grpSpPr>
        <p:grpSp>
          <p:nvGrpSpPr>
            <p:cNvPr id="18451" name="Group 33"/>
            <p:cNvGrpSpPr>
              <a:grpSpLocks/>
            </p:cNvGrpSpPr>
            <p:nvPr/>
          </p:nvGrpSpPr>
          <p:grpSpPr bwMode="auto">
            <a:xfrm>
              <a:off x="1989" y="2948"/>
              <a:ext cx="1692" cy="72"/>
              <a:chOff x="1989" y="2948"/>
              <a:chExt cx="1692" cy="72"/>
            </a:xfrm>
          </p:grpSpPr>
          <p:sp>
            <p:nvSpPr>
              <p:cNvPr id="18458" name="Rectangle 34"/>
              <p:cNvSpPr>
                <a:spLocks noChangeArrowheads="1"/>
              </p:cNvSpPr>
              <p:nvPr/>
            </p:nvSpPr>
            <p:spPr bwMode="auto">
              <a:xfrm>
                <a:off x="1989" y="2977"/>
                <a:ext cx="1622" cy="14"/>
              </a:xfrm>
              <a:prstGeom prst="rect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9" name="Freeform 35"/>
              <p:cNvSpPr>
                <a:spLocks/>
              </p:cNvSpPr>
              <p:nvPr/>
            </p:nvSpPr>
            <p:spPr bwMode="auto">
              <a:xfrm>
                <a:off x="3610" y="2948"/>
                <a:ext cx="71" cy="72"/>
              </a:xfrm>
              <a:custGeom>
                <a:avLst/>
                <a:gdLst>
                  <a:gd name="T0" fmla="*/ 0 w 143"/>
                  <a:gd name="T1" fmla="*/ 72 h 145"/>
                  <a:gd name="T2" fmla="*/ 71 w 143"/>
                  <a:gd name="T3" fmla="*/ 36 h 145"/>
                  <a:gd name="T4" fmla="*/ 0 w 143"/>
                  <a:gd name="T5" fmla="*/ 0 h 145"/>
                  <a:gd name="T6" fmla="*/ 0 w 143"/>
                  <a:gd name="T7" fmla="*/ 72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3"/>
                  <a:gd name="T13" fmla="*/ 0 h 145"/>
                  <a:gd name="T14" fmla="*/ 143 w 143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3" h="145">
                    <a:moveTo>
                      <a:pt x="0" y="145"/>
                    </a:moveTo>
                    <a:lnTo>
                      <a:pt x="143" y="72"/>
                    </a:lnTo>
                    <a:lnTo>
                      <a:pt x="0" y="0"/>
                    </a:lnTo>
                    <a:lnTo>
                      <a:pt x="0" y="145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452" name="Group 36"/>
            <p:cNvGrpSpPr>
              <a:grpSpLocks/>
            </p:cNvGrpSpPr>
            <p:nvPr/>
          </p:nvGrpSpPr>
          <p:grpSpPr bwMode="auto">
            <a:xfrm>
              <a:off x="2119" y="1977"/>
              <a:ext cx="72" cy="1156"/>
              <a:chOff x="2119" y="1977"/>
              <a:chExt cx="72" cy="1156"/>
            </a:xfrm>
          </p:grpSpPr>
          <p:sp>
            <p:nvSpPr>
              <p:cNvPr id="18456" name="Rectangle 37"/>
              <p:cNvSpPr>
                <a:spLocks noChangeArrowheads="1"/>
              </p:cNvSpPr>
              <p:nvPr/>
            </p:nvSpPr>
            <p:spPr bwMode="auto">
              <a:xfrm>
                <a:off x="2147" y="2047"/>
                <a:ext cx="14" cy="1086"/>
              </a:xfrm>
              <a:prstGeom prst="rect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7" name="Freeform 38"/>
              <p:cNvSpPr>
                <a:spLocks/>
              </p:cNvSpPr>
              <p:nvPr/>
            </p:nvSpPr>
            <p:spPr bwMode="auto">
              <a:xfrm>
                <a:off x="2119" y="1977"/>
                <a:ext cx="72" cy="72"/>
              </a:xfrm>
              <a:custGeom>
                <a:avLst/>
                <a:gdLst>
                  <a:gd name="T0" fmla="*/ 72 w 145"/>
                  <a:gd name="T1" fmla="*/ 72 h 142"/>
                  <a:gd name="T2" fmla="*/ 36 w 145"/>
                  <a:gd name="T3" fmla="*/ 0 h 142"/>
                  <a:gd name="T4" fmla="*/ 0 w 145"/>
                  <a:gd name="T5" fmla="*/ 72 h 142"/>
                  <a:gd name="T6" fmla="*/ 72 w 145"/>
                  <a:gd name="T7" fmla="*/ 72 h 1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5"/>
                  <a:gd name="T13" fmla="*/ 0 h 142"/>
                  <a:gd name="T14" fmla="*/ 145 w 145"/>
                  <a:gd name="T15" fmla="*/ 142 h 1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5" h="142">
                    <a:moveTo>
                      <a:pt x="145" y="142"/>
                    </a:moveTo>
                    <a:lnTo>
                      <a:pt x="72" y="0"/>
                    </a:lnTo>
                    <a:lnTo>
                      <a:pt x="0" y="142"/>
                    </a:lnTo>
                    <a:lnTo>
                      <a:pt x="145" y="142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453" name="Rectangle 39"/>
            <p:cNvSpPr>
              <a:spLocks noChangeArrowheads="1"/>
            </p:cNvSpPr>
            <p:nvPr/>
          </p:nvSpPr>
          <p:spPr bwMode="auto">
            <a:xfrm>
              <a:off x="3630" y="2958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b="1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18454" name="Rectangle 40"/>
            <p:cNvSpPr>
              <a:spLocks noChangeArrowheads="1"/>
            </p:cNvSpPr>
            <p:nvPr/>
          </p:nvSpPr>
          <p:spPr bwMode="auto">
            <a:xfrm>
              <a:off x="2006" y="1918"/>
              <a:ext cx="8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b="1" i="1">
                  <a:solidFill>
                    <a:srgbClr val="000000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18455" name="Rectangle 41"/>
            <p:cNvSpPr>
              <a:spLocks noChangeArrowheads="1"/>
            </p:cNvSpPr>
            <p:nvPr/>
          </p:nvSpPr>
          <p:spPr bwMode="auto">
            <a:xfrm>
              <a:off x="2015" y="2941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 b="1" i="1">
                  <a:solidFill>
                    <a:srgbClr val="000000"/>
                  </a:solidFill>
                </a:rPr>
                <a:t>o</a:t>
              </a:r>
              <a:endParaRPr lang="en-US" altLang="zh-CN"/>
            </a:p>
          </p:txBody>
        </p:sp>
      </p:grpSp>
    </p:spTree>
    <p:extLst>
      <p:ext uri="{BB962C8B-B14F-4D97-AF65-F5344CB8AC3E}">
        <p14:creationId xmlns:p14="http://schemas.microsoft.com/office/powerpoint/2010/main" val="234075489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1024"/>
          <p:cNvGraphicFramePr>
            <a:graphicFrameLocks noChangeAspect="1"/>
          </p:cNvGraphicFramePr>
          <p:nvPr/>
        </p:nvGraphicFramePr>
        <p:xfrm>
          <a:off x="1524000" y="892175"/>
          <a:ext cx="28956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330" name="公式" r:id="rId3" imgW="2895480" imgH="431640" progId="Equation.3">
                  <p:embed/>
                </p:oleObj>
              </mc:Choice>
              <mc:Fallback>
                <p:oleObj name="公式" r:id="rId3" imgW="2895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892175"/>
                        <a:ext cx="28956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57" name="Object 1025"/>
          <p:cNvGraphicFramePr>
            <a:graphicFrameLocks noChangeAspect="1"/>
          </p:cNvGraphicFramePr>
          <p:nvPr/>
        </p:nvGraphicFramePr>
        <p:xfrm>
          <a:off x="4648200" y="904875"/>
          <a:ext cx="1816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331" name="公式" r:id="rId5" imgW="1815840" imgH="431640" progId="Equation.3">
                  <p:embed/>
                </p:oleObj>
              </mc:Choice>
              <mc:Fallback>
                <p:oleObj name="公式" r:id="rId5" imgW="18158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904875"/>
                        <a:ext cx="18161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447800" y="1654175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积分得</a:t>
            </a:r>
          </a:p>
        </p:txBody>
      </p:sp>
      <p:graphicFrame>
        <p:nvGraphicFramePr>
          <p:cNvPr id="121858" name="Object 1026"/>
          <p:cNvGraphicFramePr>
            <a:graphicFrameLocks noChangeAspect="1"/>
          </p:cNvGraphicFramePr>
          <p:nvPr/>
        </p:nvGraphicFramePr>
        <p:xfrm>
          <a:off x="2882900" y="1665288"/>
          <a:ext cx="1206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332" name="公式" r:id="rId7" imgW="1206360" imgH="469800" progId="Equation.3">
                  <p:embed/>
                </p:oleObj>
              </mc:Choice>
              <mc:Fallback>
                <p:oleObj name="公式" r:id="rId7" imgW="12063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1665288"/>
                        <a:ext cx="1206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59" name="Object 1027"/>
          <p:cNvGraphicFramePr>
            <a:graphicFrameLocks noChangeAspect="1"/>
          </p:cNvGraphicFramePr>
          <p:nvPr/>
        </p:nvGraphicFramePr>
        <p:xfrm>
          <a:off x="1524000" y="2413000"/>
          <a:ext cx="53340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333" name="文档" r:id="rId9" imgW="4761360" imgH="447480" progId="Word.Document.8">
                  <p:embed/>
                </p:oleObj>
              </mc:Choice>
              <mc:Fallback>
                <p:oleObj name="文档" r:id="rId9" imgW="4761360" imgH="4474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413000"/>
                        <a:ext cx="53340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0" name="Object 1028"/>
          <p:cNvGraphicFramePr>
            <a:graphicFrameLocks noChangeAspect="1"/>
          </p:cNvGraphicFramePr>
          <p:nvPr/>
        </p:nvGraphicFramePr>
        <p:xfrm>
          <a:off x="6324600" y="2187575"/>
          <a:ext cx="1282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334" name="公式" r:id="rId11" imgW="1282680" imgH="888840" progId="Equation.3">
                  <p:embed/>
                </p:oleObj>
              </mc:Choice>
              <mc:Fallback>
                <p:oleObj name="公式" r:id="rId11" imgW="128268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187575"/>
                        <a:ext cx="1282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1" name="Object 1029"/>
          <p:cNvGraphicFramePr>
            <a:graphicFrameLocks noChangeAspect="1"/>
          </p:cNvGraphicFramePr>
          <p:nvPr/>
        </p:nvGraphicFramePr>
        <p:xfrm>
          <a:off x="1524000" y="3082925"/>
          <a:ext cx="1625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335" name="公式" r:id="rId13" imgW="1625400" imgH="825480" progId="Equation.3">
                  <p:embed/>
                </p:oleObj>
              </mc:Choice>
              <mc:Fallback>
                <p:oleObj name="公式" r:id="rId13" imgW="162540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082925"/>
                        <a:ext cx="1625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2" name="Object 1030"/>
          <p:cNvGraphicFramePr>
            <a:graphicFrameLocks noChangeAspect="1"/>
          </p:cNvGraphicFramePr>
          <p:nvPr/>
        </p:nvGraphicFramePr>
        <p:xfrm>
          <a:off x="3810000" y="3309938"/>
          <a:ext cx="38862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336" name="文档" r:id="rId15" imgW="3594600" imgH="447480" progId="Word.Document.8">
                  <p:embed/>
                </p:oleObj>
              </mc:Choice>
              <mc:Fallback>
                <p:oleObj name="文档" r:id="rId15" imgW="3594600" imgH="4474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309938"/>
                        <a:ext cx="388620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1447800" y="4106863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所以所求曲线为</a:t>
            </a:r>
          </a:p>
        </p:txBody>
      </p:sp>
      <p:graphicFrame>
        <p:nvGraphicFramePr>
          <p:cNvPr id="121863" name="Object 1031"/>
          <p:cNvGraphicFramePr>
            <a:graphicFrameLocks noChangeAspect="1"/>
          </p:cNvGraphicFramePr>
          <p:nvPr/>
        </p:nvGraphicFramePr>
        <p:xfrm>
          <a:off x="4191000" y="3971925"/>
          <a:ext cx="1612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337" name="公式" r:id="rId17" imgW="1612800" imgH="825480" progId="Equation.3">
                  <p:embed/>
                </p:oleObj>
              </mc:Choice>
              <mc:Fallback>
                <p:oleObj name="公式" r:id="rId17" imgW="161280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971925"/>
                        <a:ext cx="1612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006239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utoUpdateAnimBg="0"/>
      <p:bldP spid="4506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5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35496" y="1041648"/>
            <a:ext cx="4853528" cy="8031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（一）平面曲线弧长的概念</a:t>
            </a:r>
          </a:p>
        </p:txBody>
      </p:sp>
      <p:graphicFrame>
        <p:nvGraphicFramePr>
          <p:cNvPr id="2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185365"/>
              </p:ext>
            </p:extLst>
          </p:nvPr>
        </p:nvGraphicFramePr>
        <p:xfrm>
          <a:off x="297172" y="1784055"/>
          <a:ext cx="5913437" cy="271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163" name="Document" r:id="rId3" imgW="6172362" imgH="2843611" progId="Word.Document.8">
                  <p:embed/>
                </p:oleObj>
              </mc:Choice>
              <mc:Fallback>
                <p:oleObj name="Document" r:id="rId3" imgW="6172362" imgH="28436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72" y="1784055"/>
                        <a:ext cx="5913437" cy="271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3"/>
          <p:cNvGrpSpPr>
            <a:grpSpLocks/>
          </p:cNvGrpSpPr>
          <p:nvPr/>
        </p:nvGrpSpPr>
        <p:grpSpPr bwMode="auto">
          <a:xfrm>
            <a:off x="5292080" y="692696"/>
            <a:ext cx="3451135" cy="2941625"/>
            <a:chOff x="3379" y="868"/>
            <a:chExt cx="2095" cy="2154"/>
          </a:xfrm>
          <a:noFill/>
        </p:grpSpPr>
        <p:sp>
          <p:nvSpPr>
            <p:cNvPr id="29" name="Line 4"/>
            <p:cNvSpPr>
              <a:spLocks noChangeShapeType="1"/>
            </p:cNvSpPr>
            <p:nvPr/>
          </p:nvSpPr>
          <p:spPr bwMode="auto">
            <a:xfrm>
              <a:off x="3379" y="2704"/>
              <a:ext cx="2041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5"/>
            <p:cNvSpPr>
              <a:spLocks noChangeShapeType="1"/>
            </p:cNvSpPr>
            <p:nvPr/>
          </p:nvSpPr>
          <p:spPr bwMode="auto">
            <a:xfrm flipV="1">
              <a:off x="3606" y="935"/>
              <a:ext cx="0" cy="208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6"/>
            <p:cNvSpPr>
              <a:spLocks/>
            </p:cNvSpPr>
            <p:nvPr/>
          </p:nvSpPr>
          <p:spPr bwMode="auto">
            <a:xfrm>
              <a:off x="3878" y="1298"/>
              <a:ext cx="1315" cy="998"/>
            </a:xfrm>
            <a:custGeom>
              <a:avLst/>
              <a:gdLst>
                <a:gd name="T0" fmla="*/ 68 w 1353"/>
                <a:gd name="T1" fmla="*/ 0 h 1006"/>
                <a:gd name="T2" fmla="*/ 23 w 1353"/>
                <a:gd name="T3" fmla="*/ 227 h 1006"/>
                <a:gd name="T4" fmla="*/ 23 w 1353"/>
                <a:gd name="T5" fmla="*/ 499 h 1006"/>
                <a:gd name="T6" fmla="*/ 159 w 1353"/>
                <a:gd name="T7" fmla="*/ 771 h 1006"/>
                <a:gd name="T8" fmla="*/ 431 w 1353"/>
                <a:gd name="T9" fmla="*/ 953 h 1006"/>
                <a:gd name="T10" fmla="*/ 703 w 1353"/>
                <a:gd name="T11" fmla="*/ 998 h 1006"/>
                <a:gd name="T12" fmla="*/ 975 w 1353"/>
                <a:gd name="T13" fmla="*/ 907 h 1006"/>
                <a:gd name="T14" fmla="*/ 1247 w 1353"/>
                <a:gd name="T15" fmla="*/ 635 h 1006"/>
                <a:gd name="T16" fmla="*/ 1338 w 1353"/>
                <a:gd name="T17" fmla="*/ 363 h 1006"/>
                <a:gd name="T18" fmla="*/ 1338 w 1353"/>
                <a:gd name="T19" fmla="*/ 272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3" h="1006">
                  <a:moveTo>
                    <a:pt x="68" y="0"/>
                  </a:moveTo>
                  <a:cubicBezTo>
                    <a:pt x="49" y="72"/>
                    <a:pt x="30" y="144"/>
                    <a:pt x="23" y="227"/>
                  </a:cubicBezTo>
                  <a:cubicBezTo>
                    <a:pt x="16" y="310"/>
                    <a:pt x="0" y="408"/>
                    <a:pt x="23" y="499"/>
                  </a:cubicBezTo>
                  <a:cubicBezTo>
                    <a:pt x="46" y="590"/>
                    <a:pt x="91" y="695"/>
                    <a:pt x="159" y="771"/>
                  </a:cubicBezTo>
                  <a:cubicBezTo>
                    <a:pt x="227" y="847"/>
                    <a:pt x="340" y="915"/>
                    <a:pt x="431" y="953"/>
                  </a:cubicBezTo>
                  <a:cubicBezTo>
                    <a:pt x="522" y="991"/>
                    <a:pt x="612" y="1006"/>
                    <a:pt x="703" y="998"/>
                  </a:cubicBezTo>
                  <a:cubicBezTo>
                    <a:pt x="794" y="990"/>
                    <a:pt x="884" y="967"/>
                    <a:pt x="975" y="907"/>
                  </a:cubicBezTo>
                  <a:cubicBezTo>
                    <a:pt x="1066" y="847"/>
                    <a:pt x="1187" y="726"/>
                    <a:pt x="1247" y="635"/>
                  </a:cubicBezTo>
                  <a:cubicBezTo>
                    <a:pt x="1307" y="544"/>
                    <a:pt x="1323" y="423"/>
                    <a:pt x="1338" y="363"/>
                  </a:cubicBezTo>
                  <a:cubicBezTo>
                    <a:pt x="1353" y="303"/>
                    <a:pt x="1345" y="287"/>
                    <a:pt x="1338" y="272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Oval 7"/>
            <p:cNvSpPr>
              <a:spLocks noChangeArrowheads="1"/>
            </p:cNvSpPr>
            <p:nvPr/>
          </p:nvSpPr>
          <p:spPr bwMode="auto">
            <a:xfrm>
              <a:off x="3921" y="1294"/>
              <a:ext cx="46" cy="4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3874" y="1511"/>
              <a:ext cx="46" cy="4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9"/>
            <p:cNvSpPr>
              <a:spLocks noChangeArrowheads="1"/>
            </p:cNvSpPr>
            <p:nvPr/>
          </p:nvSpPr>
          <p:spPr bwMode="auto">
            <a:xfrm>
              <a:off x="3866" y="1710"/>
              <a:ext cx="46" cy="4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10"/>
            <p:cNvSpPr>
              <a:spLocks noChangeArrowheads="1"/>
            </p:cNvSpPr>
            <p:nvPr/>
          </p:nvSpPr>
          <p:spPr bwMode="auto">
            <a:xfrm>
              <a:off x="3921" y="1898"/>
              <a:ext cx="46" cy="4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Oval 11"/>
            <p:cNvSpPr>
              <a:spLocks noChangeArrowheads="1"/>
            </p:cNvSpPr>
            <p:nvPr/>
          </p:nvSpPr>
          <p:spPr bwMode="auto">
            <a:xfrm>
              <a:off x="4432" y="2267"/>
              <a:ext cx="46" cy="4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Oval 12"/>
            <p:cNvSpPr>
              <a:spLocks noChangeArrowheads="1"/>
            </p:cNvSpPr>
            <p:nvPr/>
          </p:nvSpPr>
          <p:spPr bwMode="auto">
            <a:xfrm>
              <a:off x="4709" y="2223"/>
              <a:ext cx="46" cy="4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Oval 13"/>
            <p:cNvSpPr>
              <a:spLocks noChangeArrowheads="1"/>
            </p:cNvSpPr>
            <p:nvPr/>
          </p:nvSpPr>
          <p:spPr bwMode="auto">
            <a:xfrm>
              <a:off x="5160" y="1575"/>
              <a:ext cx="46" cy="4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Oval 14"/>
            <p:cNvSpPr>
              <a:spLocks noChangeArrowheads="1"/>
            </p:cNvSpPr>
            <p:nvPr/>
          </p:nvSpPr>
          <p:spPr bwMode="auto">
            <a:xfrm>
              <a:off x="4040" y="2064"/>
              <a:ext cx="46" cy="4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Oval 15"/>
            <p:cNvSpPr>
              <a:spLocks noChangeArrowheads="1"/>
            </p:cNvSpPr>
            <p:nvPr/>
          </p:nvSpPr>
          <p:spPr bwMode="auto">
            <a:xfrm>
              <a:off x="5105" y="1819"/>
              <a:ext cx="46" cy="46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Text Box 16"/>
            <p:cNvSpPr txBox="1">
              <a:spLocks noChangeArrowheads="1"/>
            </p:cNvSpPr>
            <p:nvPr/>
          </p:nvSpPr>
          <p:spPr bwMode="auto">
            <a:xfrm>
              <a:off x="3427" y="868"/>
              <a:ext cx="195" cy="33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42" name="Text Box 17"/>
            <p:cNvSpPr txBox="1">
              <a:spLocks noChangeArrowheads="1"/>
            </p:cNvSpPr>
            <p:nvPr/>
          </p:nvSpPr>
          <p:spPr bwMode="auto">
            <a:xfrm>
              <a:off x="5284" y="2704"/>
              <a:ext cx="190" cy="29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3" name="Text Box 18"/>
            <p:cNvSpPr txBox="1">
              <a:spLocks noChangeArrowheads="1"/>
            </p:cNvSpPr>
            <p:nvPr/>
          </p:nvSpPr>
          <p:spPr bwMode="auto">
            <a:xfrm>
              <a:off x="3696" y="1162"/>
              <a:ext cx="259" cy="29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4" name="Text Box 19"/>
            <p:cNvSpPr txBox="1">
              <a:spLocks noChangeArrowheads="1"/>
            </p:cNvSpPr>
            <p:nvPr/>
          </p:nvSpPr>
          <p:spPr bwMode="auto">
            <a:xfrm>
              <a:off x="3651" y="1389"/>
              <a:ext cx="259" cy="29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5" name="Text Box 20"/>
            <p:cNvSpPr txBox="1">
              <a:spLocks noChangeArrowheads="1"/>
            </p:cNvSpPr>
            <p:nvPr/>
          </p:nvSpPr>
          <p:spPr bwMode="auto">
            <a:xfrm>
              <a:off x="3651" y="1616"/>
              <a:ext cx="259" cy="29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6" name="Text Box 21"/>
            <p:cNvSpPr txBox="1">
              <a:spLocks noChangeArrowheads="1"/>
            </p:cNvSpPr>
            <p:nvPr/>
          </p:nvSpPr>
          <p:spPr bwMode="auto">
            <a:xfrm>
              <a:off x="3696" y="1842"/>
              <a:ext cx="259" cy="29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7" name="Text Box 22"/>
            <p:cNvSpPr txBox="1">
              <a:spLocks noChangeArrowheads="1"/>
            </p:cNvSpPr>
            <p:nvPr/>
          </p:nvSpPr>
          <p:spPr bwMode="auto">
            <a:xfrm>
              <a:off x="3833" y="2024"/>
              <a:ext cx="259" cy="29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8" name="Text Box 23"/>
            <p:cNvSpPr txBox="1">
              <a:spLocks noChangeArrowheads="1"/>
            </p:cNvSpPr>
            <p:nvPr/>
          </p:nvSpPr>
          <p:spPr bwMode="auto">
            <a:xfrm>
              <a:off x="4604" y="2251"/>
              <a:ext cx="237" cy="29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4332" y="2296"/>
              <a:ext cx="323" cy="29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0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0" name="Text Box 25"/>
            <p:cNvSpPr txBox="1">
              <a:spLocks noChangeArrowheads="1"/>
            </p:cNvSpPr>
            <p:nvPr/>
          </p:nvSpPr>
          <p:spPr bwMode="auto">
            <a:xfrm>
              <a:off x="5148" y="1480"/>
              <a:ext cx="265" cy="29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000" b="1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 Box 26"/>
            <p:cNvSpPr txBox="1">
              <a:spLocks noChangeArrowheads="1"/>
            </p:cNvSpPr>
            <p:nvPr/>
          </p:nvSpPr>
          <p:spPr bwMode="auto">
            <a:xfrm>
              <a:off x="5057" y="1842"/>
              <a:ext cx="351" cy="29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0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52" name="Text Box 27"/>
            <p:cNvSpPr txBox="1">
              <a:spLocks noChangeArrowheads="1"/>
            </p:cNvSpPr>
            <p:nvPr/>
          </p:nvSpPr>
          <p:spPr bwMode="auto">
            <a:xfrm>
              <a:off x="4059" y="2160"/>
              <a:ext cx="268" cy="29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53" name="Text Box 28"/>
            <p:cNvSpPr txBox="1">
              <a:spLocks noChangeArrowheads="1"/>
            </p:cNvSpPr>
            <p:nvPr/>
          </p:nvSpPr>
          <p:spPr bwMode="auto">
            <a:xfrm>
              <a:off x="4876" y="2069"/>
              <a:ext cx="268" cy="29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</p:grpSp>
      <p:sp>
        <p:nvSpPr>
          <p:cNvPr id="55" name="Rectangle 2"/>
          <p:cNvSpPr txBox="1">
            <a:spLocks noChangeArrowheads="1"/>
          </p:cNvSpPr>
          <p:nvPr/>
        </p:nvSpPr>
        <p:spPr bwMode="auto">
          <a:xfrm>
            <a:off x="196552" y="113165"/>
            <a:ext cx="5095528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二、平面曲线的弧长</a:t>
            </a:r>
          </a:p>
        </p:txBody>
      </p:sp>
      <p:graphicFrame>
        <p:nvGraphicFramePr>
          <p:cNvPr id="56" name="Object 2">
            <a:extLst>
              <a:ext uri="{FF2B5EF4-FFF2-40B4-BE49-F238E27FC236}">
                <a16:creationId xmlns:a16="http://schemas.microsoft.com/office/drawing/2014/main" id="{305DDF89-B194-4097-89EF-6DC8A76145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639586"/>
              </p:ext>
            </p:extLst>
          </p:nvPr>
        </p:nvGraphicFramePr>
        <p:xfrm>
          <a:off x="530225" y="4129088"/>
          <a:ext cx="6667500" cy="238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164" name="Document" r:id="rId5" imgW="6893125" imgH="2491178" progId="Word.Document.8">
                  <p:embed/>
                </p:oleObj>
              </mc:Choice>
              <mc:Fallback>
                <p:oleObj name="Document" r:id="rId5" imgW="6893125" imgH="2491178" progId="Word.Document.8">
                  <p:embed/>
                  <p:pic>
                    <p:nvPicPr>
                      <p:cNvPr id="2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4129088"/>
                        <a:ext cx="6667500" cy="238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684332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416385"/>
              </p:ext>
            </p:extLst>
          </p:nvPr>
        </p:nvGraphicFramePr>
        <p:xfrm>
          <a:off x="176213" y="471488"/>
          <a:ext cx="8599487" cy="340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452" name="Document" r:id="rId3" imgW="8815398" imgH="3498027" progId="Word.Document.8">
                  <p:embed/>
                </p:oleObj>
              </mc:Choice>
              <mc:Fallback>
                <p:oleObj name="Document" r:id="rId3" imgW="8815398" imgH="34980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3" y="471488"/>
                        <a:ext cx="8599487" cy="340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188986"/>
              </p:ext>
            </p:extLst>
          </p:nvPr>
        </p:nvGraphicFramePr>
        <p:xfrm>
          <a:off x="249238" y="4003674"/>
          <a:ext cx="8471193" cy="1153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453" name="Document" r:id="rId5" imgW="8044424" imgH="1086039" progId="Word.Document.8">
                  <p:embed/>
                </p:oleObj>
              </mc:Choice>
              <mc:Fallback>
                <p:oleObj name="Document" r:id="rId5" imgW="8044424" imgH="108603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8" y="4003674"/>
                        <a:ext cx="8471193" cy="11535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631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116385"/>
              </p:ext>
            </p:extLst>
          </p:nvPr>
        </p:nvGraphicFramePr>
        <p:xfrm>
          <a:off x="103188" y="192088"/>
          <a:ext cx="8686800" cy="393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475" name="Document" r:id="rId3" imgW="9194671" imgH="4179831" progId="Word.Document.8">
                  <p:embed/>
                </p:oleObj>
              </mc:Choice>
              <mc:Fallback>
                <p:oleObj name="Document" r:id="rId3" imgW="9194671" imgH="41798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8" y="192088"/>
                        <a:ext cx="8686800" cy="393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929541"/>
              </p:ext>
            </p:extLst>
          </p:nvPr>
        </p:nvGraphicFramePr>
        <p:xfrm>
          <a:off x="251520" y="3933056"/>
          <a:ext cx="8136904" cy="2500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476" name="Document" r:id="rId5" imgW="8382869" imgH="2596403" progId="Word.Document.8">
                  <p:embed/>
                </p:oleObj>
              </mc:Choice>
              <mc:Fallback>
                <p:oleObj name="Document" r:id="rId5" imgW="8382869" imgH="259640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933056"/>
                        <a:ext cx="8136904" cy="25004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75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641190"/>
              </p:ext>
            </p:extLst>
          </p:nvPr>
        </p:nvGraphicFramePr>
        <p:xfrm>
          <a:off x="398463" y="546100"/>
          <a:ext cx="8377237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410" name="Document" r:id="rId3" imgW="8116226" imgH="2561448" progId="Word.Document.8">
                  <p:embed/>
                </p:oleObj>
              </mc:Choice>
              <mc:Fallback>
                <p:oleObj name="Document" r:id="rId3" imgW="8116226" imgH="25614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546100"/>
                        <a:ext cx="8377237" cy="265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08CE075F-16D2-4FFF-AA37-1AB29BF96E0E}"/>
              </a:ext>
            </a:extLst>
          </p:cNvPr>
          <p:cNvSpPr/>
          <p:nvPr/>
        </p:nvSpPr>
        <p:spPr>
          <a:xfrm>
            <a:off x="323528" y="3429000"/>
            <a:ext cx="6118645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3740">
              <a:lnSpc>
                <a:spcPts val="1560"/>
              </a:lnSpc>
              <a:spcAft>
                <a:spcPts val="0"/>
              </a:spcAft>
            </a:pP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光滑曲线上的切线是连续变动的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zh-CN" altLang="zh-CN" sz="2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417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772683"/>
              </p:ext>
            </p:extLst>
          </p:nvPr>
        </p:nvGraphicFramePr>
        <p:xfrm>
          <a:off x="179512" y="214358"/>
          <a:ext cx="8426823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627" name="Document" r:id="rId3" imgW="8661509" imgH="2006185" progId="Word.Document.8">
                  <p:embed/>
                </p:oleObj>
              </mc:Choice>
              <mc:Fallback>
                <p:oleObj name="Document" r:id="rId3" imgW="8661509" imgH="20061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14358"/>
                        <a:ext cx="8426823" cy="1944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395820"/>
              </p:ext>
            </p:extLst>
          </p:nvPr>
        </p:nvGraphicFramePr>
        <p:xfrm>
          <a:off x="176213" y="3068960"/>
          <a:ext cx="5856287" cy="149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628" name="Document" r:id="rId5" imgW="6365957" imgH="1632437" progId="Word.Document.8">
                  <p:embed/>
                </p:oleObj>
              </mc:Choice>
              <mc:Fallback>
                <p:oleObj name="Document" r:id="rId5" imgW="6365957" imgH="163243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3" y="3068960"/>
                        <a:ext cx="5856287" cy="1490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399687"/>
              </p:ext>
            </p:extLst>
          </p:nvPr>
        </p:nvGraphicFramePr>
        <p:xfrm>
          <a:off x="1855788" y="2081213"/>
          <a:ext cx="442436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629" name="Equation" r:id="rId7" imgW="3924000" imgH="672840" progId="Equation.DSMT4">
                  <p:embed/>
                </p:oleObj>
              </mc:Choice>
              <mc:Fallback>
                <p:oleObj name="Equation" r:id="rId7" imgW="3924000" imgH="6728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2081213"/>
                        <a:ext cx="4424362" cy="762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ADD2CD8F-8C19-4F3C-87CF-04CF18677B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663626"/>
              </p:ext>
            </p:extLst>
          </p:nvPr>
        </p:nvGraphicFramePr>
        <p:xfrm>
          <a:off x="179512" y="4437112"/>
          <a:ext cx="8377237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630" name="Document" r:id="rId9" imgW="9109389" imgH="1954239" progId="Word.Document.8">
                  <p:embed/>
                </p:oleObj>
              </mc:Choice>
              <mc:Fallback>
                <p:oleObj name="Document" r:id="rId9" imgW="9109389" imgH="1954239" progId="Word.Document.8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437112"/>
                        <a:ext cx="8377237" cy="178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74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512982"/>
              </p:ext>
            </p:extLst>
          </p:nvPr>
        </p:nvGraphicFramePr>
        <p:xfrm>
          <a:off x="366588" y="188640"/>
          <a:ext cx="8597900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561" name="Document" r:id="rId3" imgW="8550555" imgH="1818383" progId="Word.Document.8">
                  <p:embed/>
                </p:oleObj>
              </mc:Choice>
              <mc:Fallback>
                <p:oleObj name="Document" r:id="rId3" imgW="8550555" imgH="18183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88" y="188640"/>
                        <a:ext cx="8597900" cy="181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749891"/>
              </p:ext>
            </p:extLst>
          </p:nvPr>
        </p:nvGraphicFramePr>
        <p:xfrm>
          <a:off x="307305" y="2065338"/>
          <a:ext cx="6784975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562" name="Document" r:id="rId5" imgW="6897803" imgH="1444689" progId="Word.Document.8">
                  <p:embed/>
                </p:oleObj>
              </mc:Choice>
              <mc:Fallback>
                <p:oleObj name="Document" r:id="rId5" imgW="6897803" imgH="144468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05" y="2065338"/>
                        <a:ext cx="6784975" cy="1430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0664692-F740-47C6-9F94-B04C919ABF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113041"/>
              </p:ext>
            </p:extLst>
          </p:nvPr>
        </p:nvGraphicFramePr>
        <p:xfrm>
          <a:off x="295275" y="3495675"/>
          <a:ext cx="7920038" cy="234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563" name="Document" r:id="rId7" imgW="7991361" imgH="2369015" progId="Word.Document.8">
                  <p:embed/>
                </p:oleObj>
              </mc:Choice>
              <mc:Fallback>
                <p:oleObj name="Document" r:id="rId7" imgW="7991361" imgH="2369015" progId="Word.Document.8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" y="3495675"/>
                        <a:ext cx="7920038" cy="234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470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237285"/>
              </p:ext>
            </p:extLst>
          </p:nvPr>
        </p:nvGraphicFramePr>
        <p:xfrm>
          <a:off x="179388" y="2563812"/>
          <a:ext cx="8504398" cy="2305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653" name="Document" r:id="rId3" imgW="8519968" imgH="2292979" progId="Word.Document.8">
                  <p:embed/>
                </p:oleObj>
              </mc:Choice>
              <mc:Fallback>
                <p:oleObj name="Document" r:id="rId3" imgW="8519968" imgH="22929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563812"/>
                        <a:ext cx="8504398" cy="23053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892228"/>
              </p:ext>
            </p:extLst>
          </p:nvPr>
        </p:nvGraphicFramePr>
        <p:xfrm>
          <a:off x="179512" y="476672"/>
          <a:ext cx="8412271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654" name="Document" r:id="rId5" imgW="8632599" imgH="2228835" progId="Word.Document.8">
                  <p:embed/>
                </p:oleObj>
              </mc:Choice>
              <mc:Fallback>
                <p:oleObj name="Document" r:id="rId5" imgW="8632599" imgH="222883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76672"/>
                        <a:ext cx="8412271" cy="2160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750285"/>
              </p:ext>
            </p:extLst>
          </p:nvPr>
        </p:nvGraphicFramePr>
        <p:xfrm>
          <a:off x="323528" y="4869160"/>
          <a:ext cx="7704856" cy="800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655" name="Document" r:id="rId7" imgW="8084200" imgH="834597" progId="Word.Document.8">
                  <p:embed/>
                </p:oleObj>
              </mc:Choice>
              <mc:Fallback>
                <p:oleObj name="Document" r:id="rId7" imgW="8084200" imgH="83459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869160"/>
                        <a:ext cx="7704856" cy="800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718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267997"/>
              </p:ext>
            </p:extLst>
          </p:nvPr>
        </p:nvGraphicFramePr>
        <p:xfrm>
          <a:off x="3262907" y="738837"/>
          <a:ext cx="4962699" cy="594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923" name="Document" r:id="rId3" imgW="4767989" imgH="585122" progId="Word.Document.8">
                  <p:embed/>
                </p:oleObj>
              </mc:Choice>
              <mc:Fallback>
                <p:oleObj name="Document" r:id="rId3" imgW="4767989" imgH="5851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907" y="738837"/>
                        <a:ext cx="4962699" cy="5942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519720"/>
              </p:ext>
            </p:extLst>
          </p:nvPr>
        </p:nvGraphicFramePr>
        <p:xfrm>
          <a:off x="2267744" y="3522679"/>
          <a:ext cx="4968552" cy="594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924" name="Document" r:id="rId5" imgW="4508247" imgH="542300" progId="Word.Document.8">
                  <p:embed/>
                </p:oleObj>
              </mc:Choice>
              <mc:Fallback>
                <p:oleObj name="Document" r:id="rId5" imgW="4508247" imgH="5423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522679"/>
                        <a:ext cx="4968552" cy="5942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7504" y="-27384"/>
            <a:ext cx="6408712" cy="8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zh-CN" altLang="en-US" sz="2800" b="1" dirty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（二）不同坐标情形的表示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5536" y="1722479"/>
            <a:ext cx="480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、参数方程情形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7544" y="3162639"/>
            <a:ext cx="3600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、极坐标情形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95536" y="404664"/>
            <a:ext cx="480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、直角坐标情形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264573"/>
              </p:ext>
            </p:extLst>
          </p:nvPr>
        </p:nvGraphicFramePr>
        <p:xfrm>
          <a:off x="3275856" y="1887736"/>
          <a:ext cx="1549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925" name="公式" r:id="rId7" imgW="1549080" imgH="965160" progId="Equation.3">
                  <p:embed/>
                </p:oleObj>
              </mc:Choice>
              <mc:Fallback>
                <p:oleObj name="公式" r:id="rId7" imgW="154908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887736"/>
                        <a:ext cx="1549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971600" y="2887663"/>
            <a:ext cx="4427488" cy="604837"/>
            <a:chOff x="971600" y="2935637"/>
            <a:chExt cx="4427488" cy="604837"/>
          </a:xfrm>
        </p:grpSpPr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971600" y="2981896"/>
              <a:ext cx="114300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/>
                <a:t>弧长</a:t>
              </a: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6132934"/>
                </p:ext>
              </p:extLst>
            </p:nvPr>
          </p:nvGraphicFramePr>
          <p:xfrm>
            <a:off x="1939925" y="2935637"/>
            <a:ext cx="3459163" cy="604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4926" name="Equation" r:id="rId9" imgW="3555720" imgH="622080" progId="Equation.DSMT4">
                    <p:embed/>
                  </p:oleObj>
                </mc:Choice>
                <mc:Fallback>
                  <p:oleObj name="Equation" r:id="rId9" imgW="3555720" imgH="622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9925" y="2935637"/>
                          <a:ext cx="3459163" cy="604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517644"/>
              </p:ext>
            </p:extLst>
          </p:nvPr>
        </p:nvGraphicFramePr>
        <p:xfrm>
          <a:off x="604838" y="1279938"/>
          <a:ext cx="5765800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927" name="Document" r:id="rId11" imgW="6009714" imgH="1150273" progId="Word.Document.8">
                  <p:embed/>
                </p:oleObj>
              </mc:Choice>
              <mc:Fallback>
                <p:oleObj name="Document" r:id="rId11" imgW="6009714" imgH="115027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1279938"/>
                        <a:ext cx="5765800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669512"/>
              </p:ext>
            </p:extLst>
          </p:nvPr>
        </p:nvGraphicFramePr>
        <p:xfrm>
          <a:off x="574823" y="4091706"/>
          <a:ext cx="7021513" cy="243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928" name="Document" r:id="rId13" imgW="7430728" imgH="2594962" progId="Word.Document.8">
                  <p:embed/>
                </p:oleObj>
              </mc:Choice>
              <mc:Fallback>
                <p:oleObj name="Document" r:id="rId13" imgW="7430728" imgH="2594962" progId="Word.Document.8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823" y="4091706"/>
                        <a:ext cx="7021513" cy="243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29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1062038"/>
            <a:ext cx="4464743" cy="919161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一</a:t>
            </a:r>
            <a:r>
              <a:rPr lang="en-US" altLang="zh-CN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) </a:t>
            </a:r>
            <a:r>
              <a:rPr lang="zh-CN" altLang="en-US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直角坐标系情形</a:t>
            </a:r>
          </a:p>
        </p:txBody>
      </p:sp>
      <p:sp>
        <p:nvSpPr>
          <p:cNvPr id="7192" name="Rectangle 34"/>
          <p:cNvSpPr>
            <a:spLocks noChangeArrowheads="1"/>
          </p:cNvSpPr>
          <p:nvPr/>
        </p:nvSpPr>
        <p:spPr bwMode="auto">
          <a:xfrm>
            <a:off x="323850" y="44450"/>
            <a:ext cx="5867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</a:rPr>
              <a:t>一、平面图形的面积</a:t>
            </a:r>
          </a:p>
        </p:txBody>
      </p:sp>
      <p:graphicFrame>
        <p:nvGraphicFramePr>
          <p:cNvPr id="3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785933"/>
              </p:ext>
            </p:extLst>
          </p:nvPr>
        </p:nvGraphicFramePr>
        <p:xfrm>
          <a:off x="166688" y="1810320"/>
          <a:ext cx="6691312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425" name="Document" r:id="rId3" imgW="6904221" imgH="1733776" progId="Word.Document.8">
                  <p:embed/>
                </p:oleObj>
              </mc:Choice>
              <mc:Fallback>
                <p:oleObj name="Document" r:id="rId3" imgW="6904221" imgH="17337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8" y="1810320"/>
                        <a:ext cx="6691312" cy="169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" name="Picture 4" descr="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967" y="2132856"/>
            <a:ext cx="2613634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794258"/>
              </p:ext>
            </p:extLst>
          </p:nvPr>
        </p:nvGraphicFramePr>
        <p:xfrm>
          <a:off x="179512" y="3501008"/>
          <a:ext cx="7246937" cy="235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426" name="Document" r:id="rId6" imgW="7338773" imgH="2394827" progId="Word.Document.8">
                  <p:embed/>
                </p:oleObj>
              </mc:Choice>
              <mc:Fallback>
                <p:oleObj name="Document" r:id="rId6" imgW="7338773" imgH="239482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501008"/>
                        <a:ext cx="7246937" cy="235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911986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906463" y="528638"/>
          <a:ext cx="7348537" cy="157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823" name="Document" r:id="rId3" imgW="7359480" imgH="1585080" progId="Word.Document.8">
                  <p:embed/>
                </p:oleObj>
              </mc:Choice>
              <mc:Fallback>
                <p:oleObj name="Document" r:id="rId3" imgW="7359480" imgH="15850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528638"/>
                        <a:ext cx="7348537" cy="157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914400" y="23368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99332" name="Object 4"/>
          <p:cNvGraphicFramePr>
            <a:graphicFrameLocks noChangeAspect="1"/>
          </p:cNvGraphicFramePr>
          <p:nvPr/>
        </p:nvGraphicFramePr>
        <p:xfrm>
          <a:off x="1684338" y="2286000"/>
          <a:ext cx="15367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824" name="公式" r:id="rId5" imgW="1536480" imgH="545760" progId="Equation.3">
                  <p:embed/>
                </p:oleObj>
              </mc:Choice>
              <mc:Fallback>
                <p:oleObj name="公式" r:id="rId5" imgW="153648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2286000"/>
                        <a:ext cx="15367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3" name="Object 5"/>
          <p:cNvGraphicFramePr>
            <a:graphicFrameLocks noChangeAspect="1"/>
          </p:cNvGraphicFramePr>
          <p:nvPr/>
        </p:nvGraphicFramePr>
        <p:xfrm>
          <a:off x="1111250" y="3048000"/>
          <a:ext cx="3048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825" name="公式" r:id="rId7" imgW="3047760" imgH="596880" progId="Equation.3">
                  <p:embed/>
                </p:oleObj>
              </mc:Choice>
              <mc:Fallback>
                <p:oleObj name="公式" r:id="rId7" imgW="304776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3048000"/>
                        <a:ext cx="3048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4" name="Object 6"/>
          <p:cNvGraphicFramePr>
            <a:graphicFrameLocks noChangeAspect="1"/>
          </p:cNvGraphicFramePr>
          <p:nvPr/>
        </p:nvGraphicFramePr>
        <p:xfrm>
          <a:off x="4181475" y="3160713"/>
          <a:ext cx="182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826" name="公式" r:id="rId9" imgW="1828800" imgH="457200" progId="Equation.3">
                  <p:embed/>
                </p:oleObj>
              </mc:Choice>
              <mc:Fallback>
                <p:oleObj name="公式" r:id="rId9" imgW="1828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1475" y="3160713"/>
                        <a:ext cx="1828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914400" y="39512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所求弧长为</a:t>
            </a:r>
          </a:p>
        </p:txBody>
      </p:sp>
      <p:graphicFrame>
        <p:nvGraphicFramePr>
          <p:cNvPr id="99336" name="Object 8"/>
          <p:cNvGraphicFramePr>
            <a:graphicFrameLocks noChangeAspect="1"/>
          </p:cNvGraphicFramePr>
          <p:nvPr/>
        </p:nvGraphicFramePr>
        <p:xfrm>
          <a:off x="990600" y="4724400"/>
          <a:ext cx="2273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827" name="公式" r:id="rId11" imgW="2273040" imgH="660240" progId="Equation.3">
                  <p:embed/>
                </p:oleObj>
              </mc:Choice>
              <mc:Fallback>
                <p:oleObj name="公式" r:id="rId11" imgW="227304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724400"/>
                        <a:ext cx="22733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7" name="Object 9"/>
          <p:cNvGraphicFramePr>
            <a:graphicFrameLocks noChangeAspect="1"/>
          </p:cNvGraphicFramePr>
          <p:nvPr/>
        </p:nvGraphicFramePr>
        <p:xfrm>
          <a:off x="3352800" y="4622800"/>
          <a:ext cx="3302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828" name="公式" r:id="rId13" imgW="3301920" imgH="838080" progId="Equation.3">
                  <p:embed/>
                </p:oleObj>
              </mc:Choice>
              <mc:Fallback>
                <p:oleObj name="公式" r:id="rId13" imgW="33019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622800"/>
                        <a:ext cx="3302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172200" y="1447800"/>
            <a:ext cx="2286000" cy="2514600"/>
            <a:chOff x="3984" y="1434"/>
            <a:chExt cx="1026" cy="1254"/>
          </a:xfrm>
        </p:grpSpPr>
        <p:graphicFrame>
          <p:nvGraphicFramePr>
            <p:cNvPr id="35848" name="Object 11"/>
            <p:cNvGraphicFramePr>
              <a:graphicFrameLocks noChangeAspect="1"/>
            </p:cNvGraphicFramePr>
            <p:nvPr/>
          </p:nvGraphicFramePr>
          <p:xfrm>
            <a:off x="3984" y="1434"/>
            <a:ext cx="1026" cy="1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0829" name="BMP 图象" r:id="rId15" imgW="1628571" imgH="1991003" progId="Paint.Picture">
                    <p:embed/>
                  </p:oleObj>
                </mc:Choice>
                <mc:Fallback>
                  <p:oleObj name="BMP 图象" r:id="rId15" imgW="1628571" imgH="1991003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434"/>
                          <a:ext cx="1026" cy="125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99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9" name="Object 12"/>
            <p:cNvGraphicFramePr>
              <a:graphicFrameLocks noChangeAspect="1"/>
            </p:cNvGraphicFramePr>
            <p:nvPr/>
          </p:nvGraphicFramePr>
          <p:xfrm>
            <a:off x="4352" y="2600"/>
            <a:ext cx="68" cy="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0830" name="公式" r:id="rId17" imgW="215640" imgH="228600" progId="Equation.3">
                    <p:embed/>
                  </p:oleObj>
                </mc:Choice>
                <mc:Fallback>
                  <p:oleObj name="公式" r:id="rId17" imgW="215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2" y="2600"/>
                          <a:ext cx="68" cy="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0" name="Object 13"/>
            <p:cNvGraphicFramePr>
              <a:graphicFrameLocks noChangeAspect="1"/>
            </p:cNvGraphicFramePr>
            <p:nvPr/>
          </p:nvGraphicFramePr>
          <p:xfrm>
            <a:off x="4800" y="2592"/>
            <a:ext cx="68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0831" name="公式" r:id="rId19" imgW="215640" imgH="304560" progId="Equation.3">
                    <p:embed/>
                  </p:oleObj>
                </mc:Choice>
                <mc:Fallback>
                  <p:oleObj name="公式" r:id="rId19" imgW="21564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592"/>
                          <a:ext cx="68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914400" y="776288"/>
            <a:ext cx="12954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 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7790883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autoUpdateAnimBg="0"/>
      <p:bldP spid="9933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806093"/>
              </p:ext>
            </p:extLst>
          </p:nvPr>
        </p:nvGraphicFramePr>
        <p:xfrm>
          <a:off x="220663" y="4221088"/>
          <a:ext cx="8527801" cy="1219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55" name="Document" r:id="rId3" imgW="9172001" imgH="1319643" progId="Word.Document.8">
                  <p:embed/>
                </p:oleObj>
              </mc:Choice>
              <mc:Fallback>
                <p:oleObj name="Document" r:id="rId3" imgW="9172001" imgH="13196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3" y="4221088"/>
                        <a:ext cx="8527801" cy="12195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857414"/>
              </p:ext>
            </p:extLst>
          </p:nvPr>
        </p:nvGraphicFramePr>
        <p:xfrm>
          <a:off x="206375" y="2636912"/>
          <a:ext cx="8280921" cy="1551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56" name="Document" r:id="rId5" imgW="9088158" imgH="1707032" progId="Word.Document.8">
                  <p:embed/>
                </p:oleObj>
              </mc:Choice>
              <mc:Fallback>
                <p:oleObj name="Document" r:id="rId5" imgW="9088158" imgH="17070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" y="2636912"/>
                        <a:ext cx="8280921" cy="1551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946556"/>
              </p:ext>
            </p:extLst>
          </p:nvPr>
        </p:nvGraphicFramePr>
        <p:xfrm>
          <a:off x="395536" y="188640"/>
          <a:ext cx="4659561" cy="704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57" name="Document" r:id="rId7" imgW="4828311" imgH="725105" progId="Word.Document.8">
                  <p:embed/>
                </p:oleObj>
              </mc:Choice>
              <mc:Fallback>
                <p:oleObj name="Document" r:id="rId7" imgW="4828311" imgH="7251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88640"/>
                        <a:ext cx="4659561" cy="704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179512" y="116632"/>
            <a:ext cx="12954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CC"/>
                </a:solidFill>
                <a:ea typeface="黑体" pitchFamily="2" charset="-122"/>
              </a:rPr>
              <a:t>例 </a:t>
            </a:r>
            <a:r>
              <a:rPr lang="en-US" altLang="zh-CN" sz="2800" b="1" dirty="0">
                <a:solidFill>
                  <a:srgbClr val="0000CC"/>
                </a:solidFill>
                <a:ea typeface="黑体" pitchFamily="2" charset="-122"/>
              </a:rPr>
              <a:t>7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667252"/>
              </p:ext>
            </p:extLst>
          </p:nvPr>
        </p:nvGraphicFramePr>
        <p:xfrm>
          <a:off x="250825" y="711118"/>
          <a:ext cx="8065591" cy="2069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58" name="Document" r:id="rId9" imgW="8944941" imgH="2303430" progId="Word.Document.8">
                  <p:embed/>
                </p:oleObj>
              </mc:Choice>
              <mc:Fallback>
                <p:oleObj name="Document" r:id="rId9" imgW="8944941" imgH="230343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711118"/>
                        <a:ext cx="8065591" cy="2069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B6AA1048-5E4C-4458-ADDD-9E33E12D3186}"/>
              </a:ext>
            </a:extLst>
          </p:cNvPr>
          <p:cNvSpPr/>
          <p:nvPr/>
        </p:nvSpPr>
        <p:spPr>
          <a:xfrm>
            <a:off x="179512" y="5445224"/>
            <a:ext cx="8280920" cy="954107"/>
          </a:xfrm>
          <a:prstGeom prst="rect">
            <a:avLst/>
          </a:prstGeom>
          <a:ln>
            <a:solidFill>
              <a:srgbClr val="9933FF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注记</a:t>
            </a:r>
            <a:r>
              <a:rPr lang="zh-CN" altLang="en-US" sz="2800" b="1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一般地，采用不同的方程形式求曲线的弧长，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  <a:p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zh-CN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难易程度会有所不同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526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975255"/>
              </p:ext>
            </p:extLst>
          </p:nvPr>
        </p:nvGraphicFramePr>
        <p:xfrm>
          <a:off x="1371030" y="332656"/>
          <a:ext cx="7167562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236" name="Document" r:id="rId3" imgW="6995880" imgH="996120" progId="Word.Document.8">
                  <p:embed/>
                </p:oleObj>
              </mc:Choice>
              <mc:Fallback>
                <p:oleObj name="Document" r:id="rId3" imgW="6995880" imgH="9961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030" y="332656"/>
                        <a:ext cx="7167562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501824" y="1566144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1003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291217"/>
              </p:ext>
            </p:extLst>
          </p:nvPr>
        </p:nvGraphicFramePr>
        <p:xfrm>
          <a:off x="1680592" y="1378819"/>
          <a:ext cx="2293938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237" name="公式" r:id="rId5" imgW="2450880" imgH="927000" progId="Equation.3">
                  <p:embed/>
                </p:oleObj>
              </mc:Choice>
              <mc:Fallback>
                <p:oleObj name="公式" r:id="rId5" imgW="245088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0592" y="1378819"/>
                        <a:ext cx="2293938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964635"/>
              </p:ext>
            </p:extLst>
          </p:nvPr>
        </p:nvGraphicFramePr>
        <p:xfrm>
          <a:off x="3996755" y="1410569"/>
          <a:ext cx="1296987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238" name="公式" r:id="rId7" imgW="1384200" imgH="876240" progId="Equation.3">
                  <p:embed/>
                </p:oleObj>
              </mc:Choice>
              <mc:Fallback>
                <p:oleObj name="公式" r:id="rId7" imgW="1384200" imgH="876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6755" y="1410569"/>
                        <a:ext cx="1296987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175877"/>
              </p:ext>
            </p:extLst>
          </p:nvPr>
        </p:nvGraphicFramePr>
        <p:xfrm>
          <a:off x="1604392" y="2442444"/>
          <a:ext cx="235267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239" name="公式" r:id="rId9" imgW="2514600" imgH="660240" progId="Equation.3">
                  <p:embed/>
                </p:oleObj>
              </mc:Choice>
              <mc:Fallback>
                <p:oleObj name="公式" r:id="rId9" imgW="251460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392" y="2442444"/>
                        <a:ext cx="2352675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320104"/>
              </p:ext>
            </p:extLst>
          </p:nvPr>
        </p:nvGraphicFramePr>
        <p:xfrm>
          <a:off x="4131692" y="2337669"/>
          <a:ext cx="2578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240" name="公式" r:id="rId11" imgW="2577960" imgH="876240" progId="Equation.3">
                  <p:embed/>
                </p:oleObj>
              </mc:Choice>
              <mc:Fallback>
                <p:oleObj name="公式" r:id="rId11" imgW="2577960" imgH="876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1692" y="2337669"/>
                        <a:ext cx="25781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280156"/>
              </p:ext>
            </p:extLst>
          </p:nvPr>
        </p:nvGraphicFramePr>
        <p:xfrm>
          <a:off x="1832992" y="3152056"/>
          <a:ext cx="12128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241" name="公式" r:id="rId13" imgW="1218960" imgH="507960" progId="Equation.3">
                  <p:embed/>
                </p:oleObj>
              </mc:Choice>
              <mc:Fallback>
                <p:oleObj name="公式" r:id="rId13" imgW="12189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2992" y="3152056"/>
                        <a:ext cx="12128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038548"/>
              </p:ext>
            </p:extLst>
          </p:nvPr>
        </p:nvGraphicFramePr>
        <p:xfrm>
          <a:off x="3153792" y="3237781"/>
          <a:ext cx="24892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242" name="公式" r:id="rId15" imgW="2387520" imgH="698400" progId="Equation.3">
                  <p:embed/>
                </p:oleObj>
              </mc:Choice>
              <mc:Fallback>
                <p:oleObj name="公式" r:id="rId15" imgW="238752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3792" y="3237781"/>
                        <a:ext cx="24892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524176"/>
              </p:ext>
            </p:extLst>
          </p:nvPr>
        </p:nvGraphicFramePr>
        <p:xfrm>
          <a:off x="1829817" y="3966444"/>
          <a:ext cx="60229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243" name="公式" r:id="rId17" imgW="6108480" imgH="1028520" progId="Equation.3">
                  <p:embed/>
                </p:oleObj>
              </mc:Choice>
              <mc:Fallback>
                <p:oleObj name="公式" r:id="rId17" imgW="610848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9817" y="3966444"/>
                        <a:ext cx="602297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720785"/>
              </p:ext>
            </p:extLst>
          </p:nvPr>
        </p:nvGraphicFramePr>
        <p:xfrm>
          <a:off x="1834580" y="5101506"/>
          <a:ext cx="3017837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244" name="公式" r:id="rId19" imgW="3225600" imgH="914400" progId="Equation.3">
                  <p:embed/>
                </p:oleObj>
              </mc:Choice>
              <mc:Fallback>
                <p:oleObj name="公式" r:id="rId19" imgW="32256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4580" y="5101506"/>
                        <a:ext cx="3017837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148004"/>
              </p:ext>
            </p:extLst>
          </p:nvPr>
        </p:nvGraphicFramePr>
        <p:xfrm>
          <a:off x="4993705" y="5361856"/>
          <a:ext cx="7366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245" name="公式" r:id="rId21" imgW="787320" imgH="317160" progId="Equation.3">
                  <p:embed/>
                </p:oleObj>
              </mc:Choice>
              <mc:Fallback>
                <p:oleObj name="公式" r:id="rId21" imgW="78732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3705" y="5361856"/>
                        <a:ext cx="73660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467544" y="635968"/>
            <a:ext cx="12954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练习</a:t>
            </a:r>
            <a:endParaRPr lang="en-US" altLang="zh-CN" sz="2800" b="1" dirty="0">
              <a:solidFill>
                <a:srgbClr val="0000FF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542426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579540"/>
              </p:ext>
            </p:extLst>
          </p:nvPr>
        </p:nvGraphicFramePr>
        <p:xfrm>
          <a:off x="1295400" y="168517"/>
          <a:ext cx="570865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46" name="Document" r:id="rId3" imgW="5895068" imgH="880562" progId="Word.Document.8">
                  <p:embed/>
                </p:oleObj>
              </mc:Choice>
              <mc:Fallback>
                <p:oleObj name="Document" r:id="rId3" imgW="5895068" imgH="8805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8517"/>
                        <a:ext cx="5708650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1303784" y="2574032"/>
            <a:ext cx="7258050" cy="1143000"/>
            <a:chOff x="1303784" y="2574032"/>
            <a:chExt cx="7258050" cy="1143000"/>
          </a:xfrm>
        </p:grpSpPr>
        <p:sp>
          <p:nvSpPr>
            <p:cNvPr id="102404" name="Text Box 4"/>
            <p:cNvSpPr txBox="1">
              <a:spLocks noChangeArrowheads="1"/>
            </p:cNvSpPr>
            <p:nvPr/>
          </p:nvSpPr>
          <p:spPr bwMode="auto">
            <a:xfrm>
              <a:off x="1303784" y="2878832"/>
              <a:ext cx="36576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/>
                <a:t>星形线的参数方程为</a:t>
              </a:r>
            </a:p>
          </p:txBody>
        </p:sp>
        <p:graphicFrame>
          <p:nvGraphicFramePr>
            <p:cNvPr id="10240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4012069"/>
                </p:ext>
              </p:extLst>
            </p:nvPr>
          </p:nvGraphicFramePr>
          <p:xfrm>
            <a:off x="4656584" y="2574032"/>
            <a:ext cx="1943100" cy="1143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247" name="公式" r:id="rId5" imgW="1942920" imgH="1143000" progId="Equation.3">
                    <p:embed/>
                  </p:oleObj>
                </mc:Choice>
                <mc:Fallback>
                  <p:oleObj name="公式" r:id="rId5" imgW="1942920" imgH="1143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584" y="2574032"/>
                          <a:ext cx="1943100" cy="1143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0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6213183"/>
                </p:ext>
              </p:extLst>
            </p:nvPr>
          </p:nvGraphicFramePr>
          <p:xfrm>
            <a:off x="6847334" y="2948682"/>
            <a:ext cx="17145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248" name="公式" r:id="rId7" imgW="1714320" imgH="368280" progId="Equation.3">
                    <p:embed/>
                  </p:oleObj>
                </mc:Choice>
                <mc:Fallback>
                  <p:oleObj name="公式" r:id="rId7" imgW="171432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47334" y="2948682"/>
                          <a:ext cx="1714500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4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369169"/>
              </p:ext>
            </p:extLst>
          </p:nvPr>
        </p:nvGraphicFramePr>
        <p:xfrm>
          <a:off x="1646684" y="4462512"/>
          <a:ext cx="30988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49" name="公式" r:id="rId9" imgW="3098520" imgH="838080" progId="Equation.3">
                  <p:embed/>
                </p:oleObj>
              </mc:Choice>
              <mc:Fallback>
                <p:oleObj name="公式" r:id="rId9" imgW="30985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684" y="4462512"/>
                        <a:ext cx="3098800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344822"/>
              </p:ext>
            </p:extLst>
          </p:nvPr>
        </p:nvGraphicFramePr>
        <p:xfrm>
          <a:off x="4885184" y="4437112"/>
          <a:ext cx="28321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50" name="公式" r:id="rId11" imgW="2831760" imgH="838080" progId="Equation.3">
                  <p:embed/>
                </p:oleObj>
              </mc:Choice>
              <mc:Fallback>
                <p:oleObj name="公式" r:id="rId11" imgW="28317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5184" y="4437112"/>
                        <a:ext cx="2832100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736762"/>
              </p:ext>
            </p:extLst>
          </p:nvPr>
        </p:nvGraphicFramePr>
        <p:xfrm>
          <a:off x="1673672" y="5645200"/>
          <a:ext cx="773112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51" name="公式" r:id="rId13" imgW="774360" imgH="317160" progId="Equation.3">
                  <p:embed/>
                </p:oleObj>
              </mc:Choice>
              <mc:Fallback>
                <p:oleObj name="公式" r:id="rId13" imgW="7743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672" y="5645200"/>
                        <a:ext cx="773112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1185168" y="3807296"/>
            <a:ext cx="3722691" cy="519113"/>
            <a:chOff x="1151384" y="3807296"/>
            <a:chExt cx="3722691" cy="519113"/>
          </a:xfrm>
        </p:grpSpPr>
        <p:sp>
          <p:nvSpPr>
            <p:cNvPr id="102407" name="Text Box 7"/>
            <p:cNvSpPr txBox="1">
              <a:spLocks noChangeArrowheads="1"/>
            </p:cNvSpPr>
            <p:nvPr/>
          </p:nvSpPr>
          <p:spPr bwMode="auto">
            <a:xfrm>
              <a:off x="1151384" y="3807296"/>
              <a:ext cx="19812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/>
                <a:t>根据对称性</a:t>
              </a:r>
            </a:p>
          </p:txBody>
        </p:sp>
        <p:graphicFrame>
          <p:nvGraphicFramePr>
            <p:cNvPr id="10240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7583104"/>
                </p:ext>
              </p:extLst>
            </p:nvPr>
          </p:nvGraphicFramePr>
          <p:xfrm>
            <a:off x="3284984" y="3869209"/>
            <a:ext cx="10414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252" name="公式" r:id="rId15" imgW="1041120" imgH="457200" progId="Equation.3">
                    <p:embed/>
                  </p:oleObj>
                </mc:Choice>
                <mc:Fallback>
                  <p:oleObj name="公式" r:id="rId15" imgW="104112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4984" y="3869209"/>
                          <a:ext cx="10414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" name="Group 12"/>
            <p:cNvGrpSpPr>
              <a:grpSpLocks/>
            </p:cNvGrpSpPr>
            <p:nvPr/>
          </p:nvGrpSpPr>
          <p:grpSpPr bwMode="auto">
            <a:xfrm>
              <a:off x="4123187" y="4140673"/>
              <a:ext cx="750888" cy="152400"/>
              <a:chOff x="2804" y="2211"/>
              <a:chExt cx="473" cy="96"/>
            </a:xfrm>
          </p:grpSpPr>
          <p:sp>
            <p:nvSpPr>
              <p:cNvPr id="38927" name="Line 13"/>
              <p:cNvSpPr>
                <a:spLocks noChangeShapeType="1"/>
              </p:cNvSpPr>
              <p:nvPr/>
            </p:nvSpPr>
            <p:spPr bwMode="auto">
              <a:xfrm>
                <a:off x="2804" y="2307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28" name="Line 14"/>
              <p:cNvSpPr>
                <a:spLocks noChangeShapeType="1"/>
              </p:cNvSpPr>
              <p:nvPr/>
            </p:nvSpPr>
            <p:spPr bwMode="auto">
              <a:xfrm flipV="1">
                <a:off x="2989" y="2211"/>
                <a:ext cx="288" cy="9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2415" name="Text Box 15"/>
          <p:cNvSpPr txBox="1">
            <a:spLocks noChangeArrowheads="1"/>
          </p:cNvSpPr>
          <p:nvPr/>
        </p:nvSpPr>
        <p:spPr bwMode="auto">
          <a:xfrm>
            <a:off x="4716016" y="3773278"/>
            <a:ext cx="32129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第一象限部分的弧长</a:t>
            </a:r>
          </a:p>
        </p:txBody>
      </p:sp>
      <p:sp>
        <p:nvSpPr>
          <p:cNvPr id="17" name="Text Box 27"/>
          <p:cNvSpPr txBox="1">
            <a:spLocks noChangeArrowheads="1"/>
          </p:cNvSpPr>
          <p:nvPr/>
        </p:nvSpPr>
        <p:spPr bwMode="auto">
          <a:xfrm>
            <a:off x="107504" y="335236"/>
            <a:ext cx="1512168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 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8(1)</a:t>
            </a:r>
          </a:p>
        </p:txBody>
      </p:sp>
      <p:sp>
        <p:nvSpPr>
          <p:cNvPr id="19" name="Text Box 27"/>
          <p:cNvSpPr txBox="1">
            <a:spLocks noChangeArrowheads="1"/>
          </p:cNvSpPr>
          <p:nvPr/>
        </p:nvSpPr>
        <p:spPr bwMode="auto">
          <a:xfrm>
            <a:off x="143508" y="1972940"/>
            <a:ext cx="756084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(3)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179512" y="2852936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(1)</a:t>
            </a:r>
            <a:endParaRPr lang="zh-CN" altLang="en-US" sz="2800" b="1" dirty="0">
              <a:solidFill>
                <a:srgbClr val="0000FF"/>
              </a:solidFill>
              <a:ea typeface="黑体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7504" y="860637"/>
            <a:ext cx="8928992" cy="1149350"/>
            <a:chOff x="107504" y="860637"/>
            <a:chExt cx="8928992" cy="1149350"/>
          </a:xfrm>
        </p:grpSpPr>
        <p:sp>
          <p:nvSpPr>
            <p:cNvPr id="18" name="Text Box 27"/>
            <p:cNvSpPr txBox="1">
              <a:spLocks noChangeArrowheads="1"/>
            </p:cNvSpPr>
            <p:nvPr/>
          </p:nvSpPr>
          <p:spPr bwMode="auto">
            <a:xfrm>
              <a:off x="107504" y="1103399"/>
              <a:ext cx="756084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FF"/>
                  </a:solidFill>
                  <a:ea typeface="黑体" pitchFamily="2" charset="-122"/>
                </a:rPr>
                <a:t>(2)</a:t>
              </a: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9579266"/>
                </p:ext>
              </p:extLst>
            </p:nvPr>
          </p:nvGraphicFramePr>
          <p:xfrm>
            <a:off x="467544" y="860637"/>
            <a:ext cx="5956300" cy="1149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253" name="Document" r:id="rId17" imgW="6249334" imgH="1197234" progId="Word.Document.8">
                    <p:embed/>
                  </p:oleObj>
                </mc:Choice>
                <mc:Fallback>
                  <p:oleObj name="Document" r:id="rId17" imgW="6249334" imgH="1197234" progId="Word.Document.8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544" y="860637"/>
                          <a:ext cx="5956300" cy="1149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932668"/>
                </p:ext>
              </p:extLst>
            </p:nvPr>
          </p:nvGraphicFramePr>
          <p:xfrm>
            <a:off x="6300192" y="1277471"/>
            <a:ext cx="1447800" cy="404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254" name="公式" r:id="rId19" imgW="1447172" imgH="406224" progId="Equation.3">
                    <p:embed/>
                  </p:oleObj>
                </mc:Choice>
                <mc:Fallback>
                  <p:oleObj name="公式" r:id="rId19" imgW="1447172" imgH="406224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0192" y="1277471"/>
                          <a:ext cx="1447800" cy="404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1608024"/>
                </p:ext>
              </p:extLst>
            </p:nvPr>
          </p:nvGraphicFramePr>
          <p:xfrm>
            <a:off x="7304211" y="1268760"/>
            <a:ext cx="11938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255" name="公式" r:id="rId21" imgW="1193800" imgH="381000" progId="Equation.3">
                    <p:embed/>
                  </p:oleObj>
                </mc:Choice>
                <mc:Fallback>
                  <p:oleObj name="公式" r:id="rId21" imgW="1193800" imgH="3810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4211" y="1268760"/>
                          <a:ext cx="11938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1454162"/>
                </p:ext>
              </p:extLst>
            </p:nvPr>
          </p:nvGraphicFramePr>
          <p:xfrm>
            <a:off x="8491983" y="1275110"/>
            <a:ext cx="544513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256" name="公式" r:id="rId23" imgW="545863" imgH="368140" progId="Equation.3">
                    <p:embed/>
                  </p:oleObj>
                </mc:Choice>
                <mc:Fallback>
                  <p:oleObj name="公式" r:id="rId23" imgW="545863" imgH="3681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91983" y="1275110"/>
                          <a:ext cx="544513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566475"/>
              </p:ext>
            </p:extLst>
          </p:nvPr>
        </p:nvGraphicFramePr>
        <p:xfrm>
          <a:off x="72529" y="1988840"/>
          <a:ext cx="824388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57" name="Document" r:id="rId25" imgW="8731354" imgH="720787" progId="Word.Document.8">
                  <p:embed/>
                </p:oleObj>
              </mc:Choice>
              <mc:Fallback>
                <p:oleObj name="Document" r:id="rId25" imgW="8731354" imgH="72078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29" y="1988840"/>
                        <a:ext cx="8243887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009661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5" grpId="0" autoUpdateAnimBg="0"/>
      <p:bldP spid="20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5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71319"/>
              </p:ext>
            </p:extLst>
          </p:nvPr>
        </p:nvGraphicFramePr>
        <p:xfrm>
          <a:off x="417240" y="3961135"/>
          <a:ext cx="36131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392" name="公式" r:id="rId3" imgW="4216320" imgH="660240" progId="Equation.3">
                  <p:embed/>
                </p:oleObj>
              </mc:Choice>
              <mc:Fallback>
                <p:oleObj name="公式" r:id="rId3" imgW="421632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240" y="3961135"/>
                        <a:ext cx="36131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884480"/>
              </p:ext>
            </p:extLst>
          </p:nvPr>
        </p:nvGraphicFramePr>
        <p:xfrm>
          <a:off x="1619672" y="2852936"/>
          <a:ext cx="36131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393" name="公式" r:id="rId5" imgW="4216320" imgH="1041120" progId="Equation.3">
                  <p:embed/>
                </p:oleObj>
              </mc:Choice>
              <mc:Fallback>
                <p:oleObj name="公式" r:id="rId5" imgW="421632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852936"/>
                        <a:ext cx="361315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549192"/>
              </p:ext>
            </p:extLst>
          </p:nvPr>
        </p:nvGraphicFramePr>
        <p:xfrm>
          <a:off x="5360988" y="2883967"/>
          <a:ext cx="2384425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394" name="公式" r:id="rId7" imgW="2781000" imgH="965160" progId="Equation.3">
                  <p:embed/>
                </p:oleObj>
              </mc:Choice>
              <mc:Fallback>
                <p:oleObj name="公式" r:id="rId7" imgW="278100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0988" y="2883967"/>
                        <a:ext cx="2384425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216092"/>
              </p:ext>
            </p:extLst>
          </p:nvPr>
        </p:nvGraphicFramePr>
        <p:xfrm>
          <a:off x="8028384" y="4797152"/>
          <a:ext cx="8890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395" name="公式" r:id="rId9" imgW="1041120" imgH="838080" progId="Equation.3">
                  <p:embed/>
                </p:oleObj>
              </mc:Choice>
              <mc:Fallback>
                <p:oleObj name="公式" r:id="rId9" imgW="10411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8384" y="4797152"/>
                        <a:ext cx="88900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23528" y="4734669"/>
            <a:ext cx="5253037" cy="882650"/>
            <a:chOff x="1279" y="2702"/>
            <a:chExt cx="3309" cy="556"/>
          </a:xfrm>
        </p:grpSpPr>
        <p:graphicFrame>
          <p:nvGraphicFramePr>
            <p:cNvPr id="40972" name="Object 10"/>
            <p:cNvGraphicFramePr>
              <a:graphicFrameLocks noChangeAspect="1"/>
            </p:cNvGraphicFramePr>
            <p:nvPr/>
          </p:nvGraphicFramePr>
          <p:xfrm>
            <a:off x="1680" y="2702"/>
            <a:ext cx="2908" cy="5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396" name="公式" r:id="rId11" imgW="5384520" imgH="1028520" progId="Equation.3">
                    <p:embed/>
                  </p:oleObj>
                </mc:Choice>
                <mc:Fallback>
                  <p:oleObj name="公式" r:id="rId11" imgW="5384520" imgH="10285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702"/>
                          <a:ext cx="2908" cy="5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3" name="Object 11"/>
            <p:cNvGraphicFramePr>
              <a:graphicFrameLocks noChangeAspect="1"/>
            </p:cNvGraphicFramePr>
            <p:nvPr/>
          </p:nvGraphicFramePr>
          <p:xfrm>
            <a:off x="1279" y="2776"/>
            <a:ext cx="521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397" name="公式" r:id="rId13" imgW="965160" imgH="698400" progId="Equation.3">
                    <p:embed/>
                  </p:oleObj>
                </mc:Choice>
                <mc:Fallback>
                  <p:oleObj name="公式" r:id="rId13" imgW="965160" imgH="698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9" y="2776"/>
                          <a:ext cx="521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652120" y="4725144"/>
            <a:ext cx="2268537" cy="849313"/>
            <a:chOff x="1299" y="3331"/>
            <a:chExt cx="1429" cy="535"/>
          </a:xfrm>
        </p:grpSpPr>
        <p:graphicFrame>
          <p:nvGraphicFramePr>
            <p:cNvPr id="40970" name="Object 13"/>
            <p:cNvGraphicFramePr>
              <a:graphicFrameLocks noChangeAspect="1"/>
            </p:cNvGraphicFramePr>
            <p:nvPr/>
          </p:nvGraphicFramePr>
          <p:xfrm>
            <a:off x="1823" y="3331"/>
            <a:ext cx="905" cy="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398" name="公式" r:id="rId15" imgW="1676160" imgH="990360" progId="Equation.3">
                    <p:embed/>
                  </p:oleObj>
                </mc:Choice>
                <mc:Fallback>
                  <p:oleObj name="公式" r:id="rId15" imgW="1676160" imgH="990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3" y="3331"/>
                          <a:ext cx="905" cy="5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1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2277626"/>
                </p:ext>
              </p:extLst>
            </p:nvPr>
          </p:nvGraphicFramePr>
          <p:xfrm>
            <a:off x="1299" y="3376"/>
            <a:ext cx="623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399" name="公式" r:id="rId17" imgW="1155600" imgH="698400" progId="Equation.3">
                    <p:embed/>
                  </p:oleObj>
                </mc:Choice>
                <mc:Fallback>
                  <p:oleObj name="公式" r:id="rId17" imgW="1155600" imgH="698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9" y="3376"/>
                          <a:ext cx="623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17240" y="2996952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(2)</a:t>
            </a:r>
            <a:endParaRPr lang="zh-CN" altLang="en-US" sz="2800" b="1" dirty="0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03458"/>
              </p:ext>
            </p:extLst>
          </p:nvPr>
        </p:nvGraphicFramePr>
        <p:xfrm>
          <a:off x="1295400" y="168517"/>
          <a:ext cx="570865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400" name="Document" r:id="rId19" imgW="5895068" imgH="880562" progId="Word.Document.8">
                  <p:embed/>
                </p:oleObj>
              </mc:Choice>
              <mc:Fallback>
                <p:oleObj name="Document" r:id="rId19" imgW="5895068" imgH="8805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8517"/>
                        <a:ext cx="5708650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7"/>
          <p:cNvSpPr txBox="1">
            <a:spLocks noChangeArrowheads="1"/>
          </p:cNvSpPr>
          <p:nvPr/>
        </p:nvSpPr>
        <p:spPr bwMode="auto">
          <a:xfrm>
            <a:off x="107504" y="335236"/>
            <a:ext cx="1512168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 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8(1)</a:t>
            </a:r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143508" y="1972940"/>
            <a:ext cx="756084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(3)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07504" y="860637"/>
            <a:ext cx="8928992" cy="1149350"/>
            <a:chOff x="107504" y="860637"/>
            <a:chExt cx="8928992" cy="1149350"/>
          </a:xfrm>
        </p:grpSpPr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107504" y="1103399"/>
              <a:ext cx="756084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FF"/>
                  </a:solidFill>
                  <a:ea typeface="黑体" pitchFamily="2" charset="-122"/>
                </a:rPr>
                <a:t>(2)</a:t>
              </a:r>
            </a:p>
          </p:txBody>
        </p:sp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7916392"/>
                </p:ext>
              </p:extLst>
            </p:nvPr>
          </p:nvGraphicFramePr>
          <p:xfrm>
            <a:off x="467544" y="860637"/>
            <a:ext cx="5956300" cy="1149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401" name="Document" r:id="rId21" imgW="6249334" imgH="1197234" progId="Word.Document.8">
                    <p:embed/>
                  </p:oleObj>
                </mc:Choice>
                <mc:Fallback>
                  <p:oleObj name="Document" r:id="rId21" imgW="6249334" imgH="1197234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544" y="860637"/>
                          <a:ext cx="5956300" cy="1149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5038014"/>
                </p:ext>
              </p:extLst>
            </p:nvPr>
          </p:nvGraphicFramePr>
          <p:xfrm>
            <a:off x="6300192" y="1277471"/>
            <a:ext cx="1447800" cy="404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402" name="公式" r:id="rId23" imgW="1447172" imgH="406224" progId="Equation.3">
                    <p:embed/>
                  </p:oleObj>
                </mc:Choice>
                <mc:Fallback>
                  <p:oleObj name="公式" r:id="rId23" imgW="1447172" imgH="406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0192" y="1277471"/>
                          <a:ext cx="1447800" cy="404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8822563"/>
                </p:ext>
              </p:extLst>
            </p:nvPr>
          </p:nvGraphicFramePr>
          <p:xfrm>
            <a:off x="7304211" y="1268760"/>
            <a:ext cx="11938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403" name="公式" r:id="rId25" imgW="1193800" imgH="381000" progId="Equation.3">
                    <p:embed/>
                  </p:oleObj>
                </mc:Choice>
                <mc:Fallback>
                  <p:oleObj name="公式" r:id="rId25" imgW="1193800" imgH="381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4211" y="1268760"/>
                          <a:ext cx="11938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2887008"/>
                </p:ext>
              </p:extLst>
            </p:nvPr>
          </p:nvGraphicFramePr>
          <p:xfrm>
            <a:off x="8491983" y="1275110"/>
            <a:ext cx="544513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404" name="公式" r:id="rId27" imgW="545863" imgH="368140" progId="Equation.3">
                    <p:embed/>
                  </p:oleObj>
                </mc:Choice>
                <mc:Fallback>
                  <p:oleObj name="公式" r:id="rId27" imgW="545863" imgH="3681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91983" y="1275110"/>
                          <a:ext cx="544513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653932"/>
              </p:ext>
            </p:extLst>
          </p:nvPr>
        </p:nvGraphicFramePr>
        <p:xfrm>
          <a:off x="35496" y="1988840"/>
          <a:ext cx="824388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405" name="Document" r:id="rId29" imgW="8731354" imgH="720787" progId="Word.Document.8">
                  <p:embed/>
                </p:oleObj>
              </mc:Choice>
              <mc:Fallback>
                <p:oleObj name="Document" r:id="rId29" imgW="8731354" imgH="7207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88840"/>
                        <a:ext cx="8243887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473518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251520" y="2780928"/>
            <a:ext cx="952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(3)</a:t>
            </a:r>
            <a:endParaRPr lang="zh-CN" altLang="en-US" sz="2800" b="1" dirty="0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1075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949564"/>
              </p:ext>
            </p:extLst>
          </p:nvPr>
        </p:nvGraphicFramePr>
        <p:xfrm>
          <a:off x="1600002" y="2895178"/>
          <a:ext cx="14859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293" name="公式" r:id="rId3" imgW="1485720" imgH="406080" progId="Equation.3">
                  <p:embed/>
                </p:oleObj>
              </mc:Choice>
              <mc:Fallback>
                <p:oleObj name="公式" r:id="rId3" imgW="14857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002" y="2895178"/>
                        <a:ext cx="14859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045305"/>
              </p:ext>
            </p:extLst>
          </p:nvPr>
        </p:nvGraphicFramePr>
        <p:xfrm>
          <a:off x="958652" y="3593678"/>
          <a:ext cx="4216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294" name="公式" r:id="rId5" imgW="4216320" imgH="660240" progId="Equation.3">
                  <p:embed/>
                </p:oleObj>
              </mc:Choice>
              <mc:Fallback>
                <p:oleObj name="公式" r:id="rId5" imgW="421632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652" y="3593678"/>
                        <a:ext cx="42164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9135"/>
              </p:ext>
            </p:extLst>
          </p:nvPr>
        </p:nvGraphicFramePr>
        <p:xfrm>
          <a:off x="1638102" y="5301208"/>
          <a:ext cx="53101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295" name="公式" r:id="rId7" imgW="5308560" imgH="838080" progId="Equation.3">
                  <p:embed/>
                </p:oleObj>
              </mc:Choice>
              <mc:Fallback>
                <p:oleObj name="公式" r:id="rId7" imgW="53085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102" y="5301208"/>
                        <a:ext cx="53101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7527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754497"/>
            <a:ext cx="2466975" cy="1714500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638102" y="4539828"/>
            <a:ext cx="2692400" cy="698500"/>
            <a:chOff x="1308" y="2532"/>
            <a:chExt cx="1696" cy="440"/>
          </a:xfrm>
        </p:grpSpPr>
        <p:graphicFrame>
          <p:nvGraphicFramePr>
            <p:cNvPr id="41992" name="Object 9"/>
            <p:cNvGraphicFramePr>
              <a:graphicFrameLocks noChangeAspect="1"/>
            </p:cNvGraphicFramePr>
            <p:nvPr/>
          </p:nvGraphicFramePr>
          <p:xfrm>
            <a:off x="1308" y="2532"/>
            <a:ext cx="608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5296" name="公式" r:id="rId10" imgW="965160" imgH="698400" progId="Equation.3">
                    <p:embed/>
                  </p:oleObj>
                </mc:Choice>
                <mc:Fallback>
                  <p:oleObj name="公式" r:id="rId10" imgW="965160" imgH="698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8" y="2532"/>
                          <a:ext cx="608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3" name="Object 10"/>
            <p:cNvGraphicFramePr>
              <a:graphicFrameLocks noChangeAspect="1"/>
            </p:cNvGraphicFramePr>
            <p:nvPr/>
          </p:nvGraphicFramePr>
          <p:xfrm>
            <a:off x="1724" y="2620"/>
            <a:ext cx="128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5297" name="公式" r:id="rId12" imgW="2031840" imgH="444240" progId="Equation.3">
                    <p:embed/>
                  </p:oleObj>
                </mc:Choice>
                <mc:Fallback>
                  <p:oleObj name="公式" r:id="rId12" imgW="203184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4" y="2620"/>
                          <a:ext cx="1280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438452" y="4558878"/>
            <a:ext cx="2451100" cy="698500"/>
            <a:chOff x="3072" y="2544"/>
            <a:chExt cx="1544" cy="440"/>
          </a:xfrm>
        </p:grpSpPr>
        <p:graphicFrame>
          <p:nvGraphicFramePr>
            <p:cNvPr id="41990" name="Object 12"/>
            <p:cNvGraphicFramePr>
              <a:graphicFrameLocks noChangeAspect="1"/>
            </p:cNvGraphicFramePr>
            <p:nvPr/>
          </p:nvGraphicFramePr>
          <p:xfrm>
            <a:off x="3072" y="2544"/>
            <a:ext cx="728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5298" name="公式" r:id="rId14" imgW="1155600" imgH="698400" progId="Equation.3">
                    <p:embed/>
                  </p:oleObj>
                </mc:Choice>
                <mc:Fallback>
                  <p:oleObj name="公式" r:id="rId14" imgW="1155600" imgH="698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544"/>
                          <a:ext cx="728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1" name="Object 13"/>
            <p:cNvGraphicFramePr>
              <a:graphicFrameLocks noChangeAspect="1"/>
            </p:cNvGraphicFramePr>
            <p:nvPr/>
          </p:nvGraphicFramePr>
          <p:xfrm>
            <a:off x="3656" y="2640"/>
            <a:ext cx="96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5299" name="公式" r:id="rId16" imgW="1523880" imgH="444240" progId="Equation.3">
                    <p:embed/>
                  </p:oleObj>
                </mc:Choice>
                <mc:Fallback>
                  <p:oleObj name="公式" r:id="rId16" imgW="152388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6" y="2640"/>
                          <a:ext cx="960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03458"/>
              </p:ext>
            </p:extLst>
          </p:nvPr>
        </p:nvGraphicFramePr>
        <p:xfrm>
          <a:off x="1295400" y="168517"/>
          <a:ext cx="570865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300" name="Document" r:id="rId18" imgW="5895068" imgH="880562" progId="Word.Document.8">
                  <p:embed/>
                </p:oleObj>
              </mc:Choice>
              <mc:Fallback>
                <p:oleObj name="Document" r:id="rId18" imgW="5895068" imgH="8805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8517"/>
                        <a:ext cx="5708650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107504" y="335236"/>
            <a:ext cx="1512168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 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8(1)</a:t>
            </a:r>
          </a:p>
        </p:txBody>
      </p:sp>
      <p:sp>
        <p:nvSpPr>
          <p:cNvPr id="17" name="Text Box 27"/>
          <p:cNvSpPr txBox="1">
            <a:spLocks noChangeArrowheads="1"/>
          </p:cNvSpPr>
          <p:nvPr/>
        </p:nvSpPr>
        <p:spPr bwMode="auto">
          <a:xfrm>
            <a:off x="143508" y="1972940"/>
            <a:ext cx="756084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(3)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07504" y="860637"/>
            <a:ext cx="8928992" cy="1149350"/>
            <a:chOff x="107504" y="860637"/>
            <a:chExt cx="8928992" cy="1149350"/>
          </a:xfrm>
        </p:grpSpPr>
        <p:sp>
          <p:nvSpPr>
            <p:cNvPr id="19" name="Text Box 27"/>
            <p:cNvSpPr txBox="1">
              <a:spLocks noChangeArrowheads="1"/>
            </p:cNvSpPr>
            <p:nvPr/>
          </p:nvSpPr>
          <p:spPr bwMode="auto">
            <a:xfrm>
              <a:off x="107504" y="1103399"/>
              <a:ext cx="756084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FF"/>
                  </a:solidFill>
                  <a:ea typeface="黑体" pitchFamily="2" charset="-122"/>
                </a:rPr>
                <a:t>(2)</a:t>
              </a:r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7916392"/>
                </p:ext>
              </p:extLst>
            </p:nvPr>
          </p:nvGraphicFramePr>
          <p:xfrm>
            <a:off x="467544" y="860637"/>
            <a:ext cx="5956300" cy="1149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5301" name="Document" r:id="rId20" imgW="6249334" imgH="1197234" progId="Word.Document.8">
                    <p:embed/>
                  </p:oleObj>
                </mc:Choice>
                <mc:Fallback>
                  <p:oleObj name="Document" r:id="rId20" imgW="6249334" imgH="1197234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544" y="860637"/>
                          <a:ext cx="5956300" cy="1149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5038014"/>
                </p:ext>
              </p:extLst>
            </p:nvPr>
          </p:nvGraphicFramePr>
          <p:xfrm>
            <a:off x="6300192" y="1277471"/>
            <a:ext cx="1447800" cy="404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5302" name="公式" r:id="rId22" imgW="1447172" imgH="406224" progId="Equation.3">
                    <p:embed/>
                  </p:oleObj>
                </mc:Choice>
                <mc:Fallback>
                  <p:oleObj name="公式" r:id="rId22" imgW="1447172" imgH="406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0192" y="1277471"/>
                          <a:ext cx="1447800" cy="404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8822563"/>
                </p:ext>
              </p:extLst>
            </p:nvPr>
          </p:nvGraphicFramePr>
          <p:xfrm>
            <a:off x="7304211" y="1268760"/>
            <a:ext cx="11938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5303" name="公式" r:id="rId24" imgW="1193800" imgH="381000" progId="Equation.3">
                    <p:embed/>
                  </p:oleObj>
                </mc:Choice>
                <mc:Fallback>
                  <p:oleObj name="公式" r:id="rId24" imgW="1193800" imgH="381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4211" y="1268760"/>
                          <a:ext cx="11938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2887008"/>
                </p:ext>
              </p:extLst>
            </p:nvPr>
          </p:nvGraphicFramePr>
          <p:xfrm>
            <a:off x="8491983" y="1275110"/>
            <a:ext cx="544513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5304" name="公式" r:id="rId26" imgW="545863" imgH="368140" progId="Equation.3">
                    <p:embed/>
                  </p:oleObj>
                </mc:Choice>
                <mc:Fallback>
                  <p:oleObj name="公式" r:id="rId26" imgW="545863" imgH="3681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91983" y="1275110"/>
                          <a:ext cx="544513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653932"/>
              </p:ext>
            </p:extLst>
          </p:nvPr>
        </p:nvGraphicFramePr>
        <p:xfrm>
          <a:off x="35496" y="1988840"/>
          <a:ext cx="824388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305" name="Document" r:id="rId28" imgW="8731354" imgH="720787" progId="Word.Document.8">
                  <p:embed/>
                </p:oleObj>
              </mc:Choice>
              <mc:Fallback>
                <p:oleObj name="Document" r:id="rId28" imgW="8731354" imgH="7207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88840"/>
                        <a:ext cx="8243887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686560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777722"/>
              </p:ext>
            </p:extLst>
          </p:nvPr>
        </p:nvGraphicFramePr>
        <p:xfrm>
          <a:off x="217363" y="2838599"/>
          <a:ext cx="8747125" cy="361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684" name="Document" r:id="rId3" imgW="9266280" imgH="3842893" progId="Word.Document.8">
                  <p:embed/>
                </p:oleObj>
              </mc:Choice>
              <mc:Fallback>
                <p:oleObj name="Document" r:id="rId3" imgW="9266280" imgH="38428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63" y="2838599"/>
                        <a:ext cx="8747125" cy="3614737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0B0F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6516812" y="762124"/>
            <a:ext cx="2447676" cy="1527522"/>
            <a:chOff x="3969" y="845"/>
            <a:chExt cx="1300" cy="735"/>
          </a:xfrm>
        </p:grpSpPr>
        <p:grpSp>
          <p:nvGrpSpPr>
            <p:cNvPr id="32772" name="Group 4"/>
            <p:cNvGrpSpPr>
              <a:grpSpLocks/>
            </p:cNvGrpSpPr>
            <p:nvPr/>
          </p:nvGrpSpPr>
          <p:grpSpPr bwMode="auto">
            <a:xfrm>
              <a:off x="4059" y="860"/>
              <a:ext cx="1099" cy="469"/>
              <a:chOff x="1247" y="2115"/>
              <a:chExt cx="3402" cy="1451"/>
            </a:xfrm>
          </p:grpSpPr>
          <p:sp>
            <p:nvSpPr>
              <p:cNvPr id="32773" name="Line 5"/>
              <p:cNvSpPr>
                <a:spLocks noChangeShapeType="1"/>
              </p:cNvSpPr>
              <p:nvPr/>
            </p:nvSpPr>
            <p:spPr bwMode="auto">
              <a:xfrm>
                <a:off x="1247" y="3565"/>
                <a:ext cx="340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74" name="Line 6"/>
              <p:cNvSpPr>
                <a:spLocks noChangeShapeType="1"/>
              </p:cNvSpPr>
              <p:nvPr/>
            </p:nvSpPr>
            <p:spPr bwMode="auto">
              <a:xfrm flipV="1">
                <a:off x="1247" y="2115"/>
                <a:ext cx="1" cy="14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75" name="Oval 7"/>
              <p:cNvSpPr>
                <a:spLocks noChangeArrowheads="1"/>
              </p:cNvSpPr>
              <p:nvPr/>
            </p:nvSpPr>
            <p:spPr bwMode="auto">
              <a:xfrm>
                <a:off x="1429" y="2704"/>
                <a:ext cx="833" cy="856"/>
              </a:xfrm>
              <a:prstGeom prst="ellipse">
                <a:avLst/>
              </a:prstGeom>
              <a:noFill/>
              <a:ln w="635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76" name="Arc 8"/>
              <p:cNvSpPr>
                <a:spLocks/>
              </p:cNvSpPr>
              <p:nvPr/>
            </p:nvSpPr>
            <p:spPr bwMode="auto">
              <a:xfrm flipH="1">
                <a:off x="1247" y="2659"/>
                <a:ext cx="1489" cy="90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77" name="Arc 9"/>
              <p:cNvSpPr>
                <a:spLocks/>
              </p:cNvSpPr>
              <p:nvPr/>
            </p:nvSpPr>
            <p:spPr bwMode="auto">
              <a:xfrm>
                <a:off x="2735" y="2659"/>
                <a:ext cx="1489" cy="90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78" name="Line 10"/>
              <p:cNvSpPr>
                <a:spLocks noChangeShapeType="1"/>
              </p:cNvSpPr>
              <p:nvPr/>
            </p:nvSpPr>
            <p:spPr bwMode="auto">
              <a:xfrm>
                <a:off x="1460" y="3133"/>
                <a:ext cx="426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79" name="Line 11"/>
              <p:cNvSpPr>
                <a:spLocks noChangeShapeType="1"/>
              </p:cNvSpPr>
              <p:nvPr/>
            </p:nvSpPr>
            <p:spPr bwMode="auto">
              <a:xfrm>
                <a:off x="1857" y="3141"/>
                <a:ext cx="0" cy="39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3969" y="131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0</a:t>
              </a:r>
            </a:p>
          </p:txBody>
        </p:sp>
        <p:sp>
          <p:nvSpPr>
            <p:cNvPr id="32781" name="Text Box 13"/>
            <p:cNvSpPr txBox="1">
              <a:spLocks noChangeArrowheads="1"/>
            </p:cNvSpPr>
            <p:nvPr/>
          </p:nvSpPr>
          <p:spPr bwMode="auto">
            <a:xfrm>
              <a:off x="5082" y="1330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i="1"/>
                <a:t>x</a:t>
              </a:r>
            </a:p>
          </p:txBody>
        </p:sp>
        <p:sp>
          <p:nvSpPr>
            <p:cNvPr id="32782" name="Text Box 14"/>
            <p:cNvSpPr txBox="1">
              <a:spLocks noChangeArrowheads="1"/>
            </p:cNvSpPr>
            <p:nvPr/>
          </p:nvSpPr>
          <p:spPr bwMode="auto">
            <a:xfrm>
              <a:off x="4041" y="845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i="1"/>
                <a:t>y</a:t>
              </a:r>
            </a:p>
          </p:txBody>
        </p:sp>
      </p:grpSp>
      <p:graphicFrame>
        <p:nvGraphicFramePr>
          <p:cNvPr id="3278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57870"/>
              </p:ext>
            </p:extLst>
          </p:nvPr>
        </p:nvGraphicFramePr>
        <p:xfrm>
          <a:off x="1354908" y="188640"/>
          <a:ext cx="5961086" cy="567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685" name="Document" r:id="rId5" imgW="6070401" imgH="579005" progId="Word.Document.8">
                  <p:embed/>
                </p:oleObj>
              </mc:Choice>
              <mc:Fallback>
                <p:oleObj name="Document" r:id="rId5" imgW="6070401" imgH="5790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908" y="188640"/>
                        <a:ext cx="5961086" cy="5673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107504" y="116632"/>
            <a:ext cx="1512168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 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8(4)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79512" y="762124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(4)</a:t>
            </a:r>
            <a:endParaRPr lang="zh-CN" altLang="en-US" sz="2800" b="1" dirty="0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225917"/>
              </p:ext>
            </p:extLst>
          </p:nvPr>
        </p:nvGraphicFramePr>
        <p:xfrm>
          <a:off x="985536" y="761380"/>
          <a:ext cx="5715793" cy="238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686" name="Document" r:id="rId7" imgW="6094883" imgH="2560720" progId="Word.Document.8">
                  <p:embed/>
                </p:oleObj>
              </mc:Choice>
              <mc:Fallback>
                <p:oleObj name="Document" r:id="rId7" imgW="6094883" imgH="2560720" progId="Word.Document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536" y="761380"/>
                        <a:ext cx="5715793" cy="238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071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3" descr="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802" y="53739"/>
            <a:ext cx="2475066" cy="2866020"/>
          </a:xfrm>
          <a:prstGeom prst="rect">
            <a:avLst/>
          </a:prstGeom>
          <a:noFill/>
          <a:extLst/>
        </p:spPr>
      </p:pic>
      <p:graphicFrame>
        <p:nvGraphicFramePr>
          <p:cNvPr id="348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046293"/>
              </p:ext>
            </p:extLst>
          </p:nvPr>
        </p:nvGraphicFramePr>
        <p:xfrm>
          <a:off x="207963" y="240110"/>
          <a:ext cx="6330950" cy="203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782" name="Document" r:id="rId4" imgW="6414946" imgH="2061243" progId="Word.Document.8">
                  <p:embed/>
                </p:oleObj>
              </mc:Choice>
              <mc:Fallback>
                <p:oleObj name="Document" r:id="rId4" imgW="6414946" imgH="20612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3" y="240110"/>
                        <a:ext cx="6330950" cy="203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107504" y="239303"/>
            <a:ext cx="1512168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 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9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9512" y="2477840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804520"/>
              </p:ext>
            </p:extLst>
          </p:nvPr>
        </p:nvGraphicFramePr>
        <p:xfrm>
          <a:off x="319088" y="5084763"/>
          <a:ext cx="7993062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783" name="Document" r:id="rId6" imgW="7646595" imgH="1083160" progId="Word.Document.8">
                  <p:embed/>
                </p:oleObj>
              </mc:Choice>
              <mc:Fallback>
                <p:oleObj name="Document" r:id="rId6" imgW="7646595" imgH="108316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5084763"/>
                        <a:ext cx="7993062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728086"/>
              </p:ext>
            </p:extLst>
          </p:nvPr>
        </p:nvGraphicFramePr>
        <p:xfrm>
          <a:off x="539551" y="2852936"/>
          <a:ext cx="7169783" cy="2177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784" name="Equation" r:id="rId8" imgW="7823160" imgH="2133360" progId="Equation.3">
                  <p:embed/>
                </p:oleObj>
              </mc:Choice>
              <mc:Fallback>
                <p:oleObj name="Equation" r:id="rId8" imgW="7823160" imgH="21333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1" y="2852936"/>
                        <a:ext cx="7169783" cy="21778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339036"/>
              </p:ext>
            </p:extLst>
          </p:nvPr>
        </p:nvGraphicFramePr>
        <p:xfrm>
          <a:off x="5508104" y="4149080"/>
          <a:ext cx="3240360" cy="979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785" name="Document" r:id="rId10" imgW="3238795" imgH="984200" progId="Word.Document.8">
                  <p:embed/>
                </p:oleObj>
              </mc:Choice>
              <mc:Fallback>
                <p:oleObj name="Document" r:id="rId10" imgW="3238795" imgH="984200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4149080"/>
                        <a:ext cx="3240360" cy="979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363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44624"/>
            <a:ext cx="856895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皮亚诺曲线</a:t>
            </a:r>
          </a:p>
          <a:p>
            <a:r>
              <a:rPr lang="zh-CN" altLang="en-US" sz="2400" b="1" dirty="0"/>
              <a:t>　　</a:t>
            </a:r>
            <a:r>
              <a:rPr lang="zh-CN" altLang="en-US" sz="2400" b="1" dirty="0">
                <a:hlinkClick r:id="rId2" action="ppaction://hlinkfile"/>
              </a:rPr>
              <a:t>皮亚诺</a:t>
            </a:r>
            <a:r>
              <a:rPr lang="zh-CN" altLang="en-US" sz="2400" b="1" dirty="0"/>
              <a:t>（</a:t>
            </a:r>
            <a:r>
              <a:rPr lang="en-US" altLang="zh-CN" sz="2400" b="1" dirty="0" err="1"/>
              <a:t>Peano</a:t>
            </a:r>
            <a:r>
              <a:rPr lang="zh-CN" altLang="en-US" sz="2400" b="1" dirty="0"/>
              <a:t>）曲线是一条能够填满</a:t>
            </a:r>
            <a:r>
              <a:rPr lang="zh-CN" altLang="en-US" sz="2400" b="1" dirty="0">
                <a:hlinkClick r:id="rId3" action="ppaction://hlinkfile"/>
              </a:rPr>
              <a:t>正方形</a:t>
            </a:r>
            <a:r>
              <a:rPr lang="zh-CN" altLang="en-US" sz="2400" b="1" dirty="0"/>
              <a:t>的曲线。</a:t>
            </a:r>
            <a:endParaRPr lang="en-US" altLang="zh-CN" sz="2400" b="1" dirty="0"/>
          </a:p>
          <a:p>
            <a:r>
              <a:rPr lang="zh-CN" altLang="en-US" sz="2400" b="1" dirty="0"/>
              <a:t>         皮亚诺曲线是一种奇怪的曲线，只要恰当选择函数和由定义的一条连续的参数曲线，当参数</a:t>
            </a:r>
            <a:r>
              <a:rPr lang="en-US" altLang="zh-CN" sz="2400" b="1" dirty="0"/>
              <a:t>t</a:t>
            </a:r>
            <a:r>
              <a:rPr lang="zh-CN" altLang="en-US" sz="2400" b="1" dirty="0"/>
              <a:t>在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区间取值时，曲线将遍历单位正方形中所有的点，得到一条充满空间的曲线。 在传统概念中，曲线的数维是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维， 正方形是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维。 </a:t>
            </a:r>
          </a:p>
          <a:p>
            <a:r>
              <a:rPr lang="zh-CN" altLang="en-US" sz="2400" b="1" dirty="0"/>
              <a:t>　　</a:t>
            </a:r>
            <a:r>
              <a:rPr lang="en-US" altLang="zh-CN" sz="2400" b="1" dirty="0"/>
              <a:t>1890</a:t>
            </a:r>
            <a:r>
              <a:rPr lang="zh-CN" altLang="en-US" sz="2400" b="1" dirty="0"/>
              <a:t>年，意大利数学家皮亚诺（</a:t>
            </a:r>
            <a:r>
              <a:rPr lang="en-US" altLang="zh-CN" sz="2400" b="1" dirty="0" err="1"/>
              <a:t>Peano</a:t>
            </a:r>
            <a:r>
              <a:rPr lang="en-US" altLang="zh-CN" sz="2400" b="1" dirty="0"/>
              <a:t> G)</a:t>
            </a:r>
            <a:r>
              <a:rPr lang="zh-CN" altLang="en-US" sz="2400" b="1" dirty="0"/>
              <a:t>发明能填满一个正方形的曲线，叫做皮亚诺曲线。后来，希尔伯特作出了这条曲线。 </a:t>
            </a:r>
            <a:endParaRPr lang="en-US" altLang="zh-CN" sz="2400" b="1" dirty="0"/>
          </a:p>
          <a:p>
            <a:r>
              <a:rPr lang="en-US" altLang="zh-CN" sz="2400" b="1" dirty="0"/>
              <a:t>         </a:t>
            </a:r>
            <a:r>
              <a:rPr lang="zh-CN" altLang="en-US" sz="2400" b="1" dirty="0"/>
              <a:t>一般来说，一维的东西是不可能填满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维的方格的。 但是皮亚诺</a:t>
            </a:r>
            <a:r>
              <a:rPr lang="zh-CN" altLang="en-US" sz="2400" b="1" dirty="0">
                <a:hlinkClick r:id="rId4" action="ppaction://hlinkfile"/>
              </a:rPr>
              <a:t>曲线</a:t>
            </a:r>
            <a:r>
              <a:rPr lang="zh-CN" altLang="en-US" sz="2400" b="1" dirty="0"/>
              <a:t>恰恰给出了</a:t>
            </a:r>
            <a:r>
              <a:rPr lang="zh-CN" altLang="en-US" sz="2400" b="1" dirty="0">
                <a:hlinkClick r:id="rId5" action="ppaction://hlinkfile"/>
              </a:rPr>
              <a:t>反例</a:t>
            </a:r>
            <a:r>
              <a:rPr lang="zh-CN" altLang="en-US" sz="2400" b="1" dirty="0"/>
              <a:t>。 </a:t>
            </a:r>
          </a:p>
          <a:p>
            <a:r>
              <a:rPr lang="zh-CN" altLang="en-US" sz="2400" b="1" dirty="0"/>
              <a:t>　　这说明我们对</a:t>
            </a:r>
            <a:r>
              <a:rPr lang="zh-CN" altLang="en-US" sz="2400" b="1" dirty="0">
                <a:hlinkClick r:id="rId6" action="ppaction://hlinkfile"/>
              </a:rPr>
              <a:t>维数</a:t>
            </a:r>
            <a:r>
              <a:rPr lang="zh-CN" altLang="en-US" sz="2400" b="1" dirty="0"/>
              <a:t>的认识是有缺陷的，有必要重新考察维数的定义。 这就是</a:t>
            </a:r>
            <a:r>
              <a:rPr lang="zh-CN" altLang="en-US" sz="2400" b="1" dirty="0">
                <a:hlinkClick r:id="rId7" action="ppaction://hlinkfile"/>
              </a:rPr>
              <a:t>分形几何</a:t>
            </a:r>
            <a:r>
              <a:rPr lang="zh-CN" altLang="en-US" sz="2400" b="1" dirty="0"/>
              <a:t>考虑的问题。 在</a:t>
            </a:r>
            <a:r>
              <a:rPr lang="zh-CN" altLang="en-US" sz="2400" b="1" dirty="0">
                <a:hlinkClick r:id="rId8" action="ppaction://hlinkfile"/>
              </a:rPr>
              <a:t>分形</a:t>
            </a:r>
            <a:r>
              <a:rPr lang="zh-CN" altLang="en-US" sz="2400" b="1" dirty="0"/>
              <a:t>几何中， 维数可以是</a:t>
            </a:r>
            <a:r>
              <a:rPr lang="zh-CN" altLang="en-US" sz="2400" b="1" dirty="0">
                <a:hlinkClick r:id="rId9" action="ppaction://hlinkfile"/>
              </a:rPr>
              <a:t>分数</a:t>
            </a:r>
            <a:r>
              <a:rPr lang="zh-CN" altLang="en-US" sz="2400" b="1" dirty="0"/>
              <a:t>叫做分维。 </a:t>
            </a:r>
          </a:p>
          <a:p>
            <a:r>
              <a:rPr lang="zh-CN" altLang="en-US" sz="2400" b="1" dirty="0"/>
              <a:t>　　此外皮亚诺曲线是</a:t>
            </a:r>
            <a:r>
              <a:rPr lang="zh-CN" altLang="en-US" sz="2400" b="1" dirty="0">
                <a:hlinkClick r:id="rId10" action="ppaction://hlinkfile"/>
              </a:rPr>
              <a:t>连续</a:t>
            </a:r>
            <a:r>
              <a:rPr lang="zh-CN" altLang="en-US" sz="2400" b="1" dirty="0"/>
              <a:t>的但处处不</a:t>
            </a:r>
            <a:r>
              <a:rPr lang="zh-CN" altLang="en-US" sz="2400" b="1" dirty="0">
                <a:hlinkClick r:id="rId11" action="ppaction://hlinkfile"/>
              </a:rPr>
              <a:t>可导</a:t>
            </a:r>
            <a:r>
              <a:rPr lang="zh-CN" altLang="en-US" sz="2400" b="1" dirty="0"/>
              <a:t>的曲线。 因此如果我们想要 </a:t>
            </a:r>
          </a:p>
          <a:p>
            <a:r>
              <a:rPr lang="zh-CN" altLang="en-US" sz="2400" b="1" dirty="0"/>
              <a:t>　　研究传统意义上的曲线， 就必须加上可导的条件，以便排除像皮亚诺曲线这样的特例。</a:t>
            </a:r>
          </a:p>
        </p:txBody>
      </p:sp>
    </p:spTree>
    <p:extLst>
      <p:ext uri="{BB962C8B-B14F-4D97-AF65-F5344CB8AC3E}">
        <p14:creationId xmlns:p14="http://schemas.microsoft.com/office/powerpoint/2010/main" val="40815656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3026" name="Picture 2" descr="23-1.gif (4549 字节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02" y="2188292"/>
            <a:ext cx="31051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3027" name="Picture 3" descr="23-2.gif (5868 字节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852" y="4050107"/>
            <a:ext cx="207645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84203" y="3573016"/>
            <a:ext cx="72441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 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图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1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　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Peano-Hilbert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曲线递归过程中曲线的形态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68651" y="5919663"/>
            <a:ext cx="59396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图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2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　递归深度为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n=5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绘出的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Peano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曲线</a:t>
            </a:r>
            <a:endParaRPr kumimoji="0" 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88640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首先，将正方形四等分，求出各个小正方形的中心，并将它们连接，得到如图</a:t>
            </a:r>
            <a:r>
              <a:rPr lang="en-US" altLang="zh-CN" sz="2400" b="1" dirty="0"/>
              <a:t>1(a)</a:t>
            </a:r>
            <a:r>
              <a:rPr lang="zh-CN" altLang="en-US" sz="2400" b="1" dirty="0"/>
              <a:t>所示的折线；其次，将各个小的正方形再细分为四个相同的小正方形，并连接各小正方形的中心；</a:t>
            </a:r>
            <a:r>
              <a:rPr lang="en-US" altLang="zh-CN" sz="2400" b="1" dirty="0"/>
              <a:t>……</a:t>
            </a:r>
            <a:r>
              <a:rPr lang="zh-CN" altLang="en-US" sz="2400" b="1" dirty="0"/>
              <a:t>，按照以上的方法不断细分下去，并按一定的规则一一连接，就可得到图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所示的</a:t>
            </a:r>
            <a:r>
              <a:rPr lang="en-US" altLang="zh-CN" sz="2400" b="1" dirty="0" err="1"/>
              <a:t>Peano</a:t>
            </a:r>
            <a:r>
              <a:rPr lang="en-US" altLang="zh-CN" sz="2400" b="1" dirty="0"/>
              <a:t>-Hilbert</a:t>
            </a:r>
            <a:r>
              <a:rPr lang="zh-CN" altLang="en-US" sz="2400" b="1" dirty="0"/>
              <a:t>曲线。</a:t>
            </a:r>
            <a:br>
              <a:rPr lang="zh-CN" altLang="en-US" sz="2400" b="1" dirty="0"/>
            </a:b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00023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22794"/>
              </p:ext>
            </p:extLst>
          </p:nvPr>
        </p:nvGraphicFramePr>
        <p:xfrm>
          <a:off x="1475656" y="3861048"/>
          <a:ext cx="5800794" cy="207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7401" name="Document" r:id="rId3" imgW="6001996" imgH="2154085" progId="Word.Document.8">
                  <p:embed/>
                </p:oleObj>
              </mc:Choice>
              <mc:Fallback>
                <p:oleObj name="Document" r:id="rId3" imgW="6001996" imgH="21540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861048"/>
                        <a:ext cx="5800794" cy="207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87140" name="Picture 4" descr="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04664"/>
            <a:ext cx="3240360" cy="3231727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4417877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"/>
          <p:cNvSpPr>
            <a:spLocks noChangeArrowheads="1"/>
          </p:cNvSpPr>
          <p:nvPr/>
        </p:nvSpPr>
        <p:spPr bwMode="auto">
          <a:xfrm>
            <a:off x="2051720" y="1470025"/>
            <a:ext cx="5472608" cy="1325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40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   </a:t>
            </a:r>
            <a:r>
              <a:rPr lang="zh-CN" altLang="en-US" sz="40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作    业</a:t>
            </a:r>
            <a:br>
              <a:rPr lang="zh-CN" altLang="en-US" sz="40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</a:br>
            <a:r>
              <a:rPr lang="en-US" altLang="zh-CN" sz="40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P329: 1(</a:t>
            </a:r>
            <a:r>
              <a:rPr lang="zh-CN" altLang="en-US" sz="40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双</a:t>
            </a:r>
            <a:r>
              <a:rPr lang="en-US" altLang="zh-CN" sz="40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), 2, 3(</a:t>
            </a:r>
            <a:r>
              <a:rPr lang="zh-CN" altLang="en-US" sz="40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双</a:t>
            </a:r>
            <a:r>
              <a:rPr lang="en-US" altLang="zh-CN" sz="40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), 4.</a:t>
            </a:r>
          </a:p>
        </p:txBody>
      </p:sp>
    </p:spTree>
    <p:extLst>
      <p:ext uri="{BB962C8B-B14F-4D97-AF65-F5344CB8AC3E}">
        <p14:creationId xmlns:p14="http://schemas.microsoft.com/office/powerpoint/2010/main" val="781345121"/>
      </p:ext>
    </p:extLst>
  </p:cSld>
  <p:clrMapOvr>
    <a:masterClrMapping/>
  </p:clrMapOvr>
  <p:transition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692150"/>
            <a:ext cx="7543800" cy="11430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4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三、 体  积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1552575" y="3078088"/>
            <a:ext cx="54673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zh-CN" altLang="en-US" sz="4000" b="1" dirty="0">
                <a:solidFill>
                  <a:srgbClr val="9900FF"/>
                </a:solidFill>
                <a:latin typeface="隶书" pitchFamily="49" charset="-122"/>
                <a:ea typeface="隶书" pitchFamily="49" charset="-122"/>
              </a:rPr>
              <a:t>（二）旋转体的体积</a:t>
            </a:r>
          </a:p>
        </p:txBody>
      </p:sp>
      <p:sp>
        <p:nvSpPr>
          <p:cNvPr id="55300" name="Text Box 5"/>
          <p:cNvSpPr txBox="1">
            <a:spLocks noChangeArrowheads="1"/>
          </p:cNvSpPr>
          <p:nvPr/>
        </p:nvSpPr>
        <p:spPr bwMode="auto">
          <a:xfrm>
            <a:off x="1551384" y="1988840"/>
            <a:ext cx="6477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zh-CN" altLang="en-US" sz="4000" b="1" dirty="0">
                <a:solidFill>
                  <a:srgbClr val="9900FF"/>
                </a:solidFill>
                <a:latin typeface="隶书" pitchFamily="49" charset="-122"/>
                <a:ea typeface="隶书" pitchFamily="49" charset="-122"/>
              </a:rPr>
              <a:t>（一）平行截面面积为已 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zh-CN" altLang="en-US" sz="4000" b="1" dirty="0">
                <a:solidFill>
                  <a:srgbClr val="9900FF"/>
                </a:solidFill>
                <a:latin typeface="隶书" pitchFamily="49" charset="-122"/>
                <a:ea typeface="隶书" pitchFamily="49" charset="-122"/>
              </a:rPr>
              <a:t>    知的立体的体积</a:t>
            </a:r>
          </a:p>
        </p:txBody>
      </p:sp>
    </p:spTree>
    <p:extLst>
      <p:ext uri="{BB962C8B-B14F-4D97-AF65-F5344CB8AC3E}">
        <p14:creationId xmlns:p14="http://schemas.microsoft.com/office/powerpoint/2010/main" val="40339776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415362"/>
              </p:ext>
            </p:extLst>
          </p:nvPr>
        </p:nvGraphicFramePr>
        <p:xfrm>
          <a:off x="679450" y="1025525"/>
          <a:ext cx="7780982" cy="2972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887" name="Document" r:id="rId3" imgW="7618873" imgH="2923453" progId="Word.Document.8">
                  <p:embed/>
                </p:oleObj>
              </mc:Choice>
              <mc:Fallback>
                <p:oleObj name="Document" r:id="rId3" imgW="7618873" imgH="29234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1025525"/>
                        <a:ext cx="7780982" cy="29726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867" name="Picture 3" descr="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686" y="3356991"/>
            <a:ext cx="3024514" cy="33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107950" y="332656"/>
            <a:ext cx="78930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</a:rPr>
              <a:t>（一）平行截面面积为已知的立体的体积</a:t>
            </a:r>
          </a:p>
        </p:txBody>
      </p:sp>
    </p:spTree>
    <p:extLst>
      <p:ext uri="{BB962C8B-B14F-4D97-AF65-F5344CB8AC3E}">
        <p14:creationId xmlns:p14="http://schemas.microsoft.com/office/powerpoint/2010/main" val="9993850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63888" y="4365104"/>
            <a:ext cx="1800200" cy="8640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178097"/>
              </p:ext>
            </p:extLst>
          </p:nvPr>
        </p:nvGraphicFramePr>
        <p:xfrm>
          <a:off x="251520" y="332656"/>
          <a:ext cx="8326438" cy="321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974" name="Document" r:id="rId3" imgW="8594544" imgH="3339084" progId="Word.Document.8">
                  <p:embed/>
                </p:oleObj>
              </mc:Choice>
              <mc:Fallback>
                <p:oleObj name="Document" r:id="rId3" imgW="8594544" imgH="33390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32656"/>
                        <a:ext cx="8326438" cy="321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111795"/>
              </p:ext>
            </p:extLst>
          </p:nvPr>
        </p:nvGraphicFramePr>
        <p:xfrm>
          <a:off x="323850" y="3716338"/>
          <a:ext cx="5561013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975" name="Document" r:id="rId5" imgW="5455471" imgH="2012303" progId="Word.Document.8">
                  <p:embed/>
                </p:oleObj>
              </mc:Choice>
              <mc:Fallback>
                <p:oleObj name="Document" r:id="rId5" imgW="5455471" imgH="201230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716338"/>
                        <a:ext cx="5561013" cy="205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028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046" y="2919809"/>
            <a:ext cx="3024187" cy="332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248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917406"/>
              </p:ext>
            </p:extLst>
          </p:nvPr>
        </p:nvGraphicFramePr>
        <p:xfrm>
          <a:off x="300389" y="341190"/>
          <a:ext cx="8351686" cy="1791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144" name="Document" r:id="rId3" imgW="8644588" imgH="1866202" progId="Word.Document.8">
                  <p:embed/>
                </p:oleObj>
              </mc:Choice>
              <mc:Fallback>
                <p:oleObj name="Document" r:id="rId3" imgW="8644588" imgH="18662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89" y="341190"/>
                        <a:ext cx="8351686" cy="1791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071280"/>
              </p:ext>
            </p:extLst>
          </p:nvPr>
        </p:nvGraphicFramePr>
        <p:xfrm>
          <a:off x="323528" y="1712198"/>
          <a:ext cx="7992888" cy="1507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145" name="Document" r:id="rId5" imgW="8297162" imgH="1561406" progId="Word.Document.8">
                  <p:embed/>
                </p:oleObj>
              </mc:Choice>
              <mc:Fallback>
                <p:oleObj name="Document" r:id="rId5" imgW="8297162" imgH="15614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712198"/>
                        <a:ext cx="7992888" cy="15072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12790" name="Picture 54" descr="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636912"/>
            <a:ext cx="2558851" cy="281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179512" y="311311"/>
            <a:ext cx="1512168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 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10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9512" y="170080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441434"/>
              </p:ext>
            </p:extLst>
          </p:nvPr>
        </p:nvGraphicFramePr>
        <p:xfrm>
          <a:off x="193723" y="2996952"/>
          <a:ext cx="6322493" cy="1964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146" name="Document" r:id="rId8" imgW="6740912" imgH="2097663" progId="Word.Document.8">
                  <p:embed/>
                </p:oleObj>
              </mc:Choice>
              <mc:Fallback>
                <p:oleObj name="Document" r:id="rId8" imgW="6740912" imgH="2097663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723" y="2996952"/>
                        <a:ext cx="6322493" cy="1964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347513"/>
              </p:ext>
            </p:extLst>
          </p:nvPr>
        </p:nvGraphicFramePr>
        <p:xfrm>
          <a:off x="176213" y="4719638"/>
          <a:ext cx="8555037" cy="177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147" name="Document" r:id="rId10" imgW="9063689" imgH="1885410" progId="Word.Document.8">
                  <p:embed/>
                </p:oleObj>
              </mc:Choice>
              <mc:Fallback>
                <p:oleObj name="Document" r:id="rId10" imgW="9063689" imgH="1885410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3" y="4719638"/>
                        <a:ext cx="8555037" cy="177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118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072376"/>
              </p:ext>
            </p:extLst>
          </p:nvPr>
        </p:nvGraphicFramePr>
        <p:xfrm>
          <a:off x="323528" y="3717032"/>
          <a:ext cx="8670245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03" name="Document" r:id="rId3" imgW="8606785" imgH="1212707" progId="Word.Document.8">
                  <p:embed/>
                </p:oleObj>
              </mc:Choice>
              <mc:Fallback>
                <p:oleObj name="Document" r:id="rId3" imgW="8606785" imgH="121270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717032"/>
                        <a:ext cx="8670245" cy="1224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082694"/>
              </p:ext>
            </p:extLst>
          </p:nvPr>
        </p:nvGraphicFramePr>
        <p:xfrm>
          <a:off x="323528" y="1484784"/>
          <a:ext cx="8021637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04" name="Document" r:id="rId5" imgW="7905454" imgH="1867641" progId="Word.Document.8">
                  <p:embed/>
                </p:oleObj>
              </mc:Choice>
              <mc:Fallback>
                <p:oleObj name="Document" r:id="rId5" imgW="7905454" imgH="186764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484784"/>
                        <a:ext cx="8021637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153236"/>
              </p:ext>
            </p:extLst>
          </p:nvPr>
        </p:nvGraphicFramePr>
        <p:xfrm>
          <a:off x="1036638" y="539750"/>
          <a:ext cx="6708775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05" name="Equation" r:id="rId7" imgW="6603840" imgH="622080" progId="Equation.DSMT4">
                  <p:embed/>
                </p:oleObj>
              </mc:Choice>
              <mc:Fallback>
                <p:oleObj name="Equation" r:id="rId7" imgW="6603840" imgH="6220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539750"/>
                        <a:ext cx="6708775" cy="668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21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7086600" y="3538538"/>
          <a:ext cx="82867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489" name="BMP 图象" r:id="rId3" imgW="828791" imgH="1057423" progId="Paint.Picture">
                  <p:embed/>
                </p:oleObj>
              </mc:Choice>
              <mc:Fallback>
                <p:oleObj name="BMP 图象" r:id="rId3" imgW="828791" imgH="105742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538538"/>
                        <a:ext cx="828675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6140450" y="3125788"/>
          <a:ext cx="1914525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490" name="BMP 图象" r:id="rId5" imgW="1914286" imgH="1857143" progId="Paint.Picture">
                  <p:embed/>
                </p:oleObj>
              </mc:Choice>
              <mc:Fallback>
                <p:oleObj name="BMP 图象" r:id="rId5" imgW="1914286" imgH="185714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0450" y="3125788"/>
                        <a:ext cx="1914525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3505200" y="3186113"/>
          <a:ext cx="17621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491" name="BMP 图象" r:id="rId7" imgW="1762371" imgH="1724266" progId="Paint.Picture">
                  <p:embed/>
                </p:oleObj>
              </mc:Choice>
              <mc:Fallback>
                <p:oleObj name="BMP 图象" r:id="rId7" imgW="1762371" imgH="172426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186113"/>
                        <a:ext cx="1762125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Line 5"/>
          <p:cNvSpPr>
            <a:spLocks noChangeShapeType="1"/>
          </p:cNvSpPr>
          <p:nvPr/>
        </p:nvSpPr>
        <p:spPr bwMode="auto">
          <a:xfrm>
            <a:off x="7086600" y="3309938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2057400" y="3443288"/>
            <a:ext cx="533400" cy="1066800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1" name="AutoShape 7"/>
          <p:cNvSpPr>
            <a:spLocks noChangeArrowheads="1"/>
          </p:cNvSpPr>
          <p:nvPr/>
        </p:nvSpPr>
        <p:spPr bwMode="auto">
          <a:xfrm>
            <a:off x="1524000" y="3157538"/>
            <a:ext cx="1066800" cy="1600200"/>
          </a:xfrm>
          <a:prstGeom prst="can">
            <a:avLst>
              <a:gd name="adj" fmla="val 52382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1066800" y="1340768"/>
            <a:ext cx="72390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旋转体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就是由一个平面图形绕这平面内一条直线旋转一周而成的立体．这直线叫做</a:t>
            </a: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旋转轴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．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2057400" y="3081338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4" name="AutoShape 10"/>
          <p:cNvSpPr>
            <a:spLocks noChangeArrowheads="1"/>
          </p:cNvSpPr>
          <p:nvPr/>
        </p:nvSpPr>
        <p:spPr bwMode="auto">
          <a:xfrm>
            <a:off x="4419600" y="3233738"/>
            <a:ext cx="762000" cy="1371600"/>
          </a:xfrm>
          <a:prstGeom prst="rtTriangle">
            <a:avLst/>
          </a:prstGeom>
          <a:solidFill>
            <a:srgbClr val="FF00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4419600" y="2928938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1676400" y="506253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圆柱</a:t>
            </a:r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3962400" y="506253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圆锥</a:t>
            </a:r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6629400" y="506253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圆台</a:t>
            </a:r>
          </a:p>
        </p:txBody>
      </p:sp>
      <p:sp>
        <p:nvSpPr>
          <p:cNvPr id="20495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5259388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（二）旋转体的体积</a:t>
            </a:r>
          </a:p>
        </p:txBody>
      </p:sp>
    </p:spTree>
    <p:extLst>
      <p:ext uri="{BB962C8B-B14F-4D97-AF65-F5344CB8AC3E}">
        <p14:creationId xmlns:p14="http://schemas.microsoft.com/office/powerpoint/2010/main" val="133773634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animBg="1"/>
      <p:bldP spid="52230" grpId="0" animBg="1"/>
      <p:bldP spid="52231" grpId="0" animBg="1"/>
      <p:bldP spid="52232" grpId="0" autoUpdateAnimBg="0"/>
      <p:bldP spid="52233" grpId="0" animBg="1"/>
      <p:bldP spid="52234" grpId="0" animBg="1"/>
      <p:bldP spid="52235" grpId="0" animBg="1"/>
      <p:bldP spid="52236" grpId="0" autoUpdateAnimBg="0"/>
      <p:bldP spid="52237" grpId="0" autoUpdateAnimBg="0"/>
      <p:bldP spid="52238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928214"/>
              </p:ext>
            </p:extLst>
          </p:nvPr>
        </p:nvGraphicFramePr>
        <p:xfrm>
          <a:off x="96838" y="636588"/>
          <a:ext cx="8756650" cy="389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007" name="Document" r:id="rId3" imgW="9557614" imgH="4253113" progId="Word.Document.8">
                  <p:embed/>
                </p:oleObj>
              </mc:Choice>
              <mc:Fallback>
                <p:oleObj name="Document" r:id="rId3" imgW="9557614" imgH="42531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636588"/>
                        <a:ext cx="8756650" cy="3894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011" name="Picture 3" descr="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3" y="3383628"/>
            <a:ext cx="3177940" cy="259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3606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34434"/>
              </p:ext>
            </p:extLst>
          </p:nvPr>
        </p:nvGraphicFramePr>
        <p:xfrm>
          <a:off x="385516" y="3429000"/>
          <a:ext cx="8290940" cy="237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092" name="Document" r:id="rId3" imgW="8714793" imgH="2512140" progId="Word.Document.8">
                  <p:embed/>
                </p:oleObj>
              </mc:Choice>
              <mc:Fallback>
                <p:oleObj name="Document" r:id="rId3" imgW="8714793" imgH="25121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516" y="3429000"/>
                        <a:ext cx="8290940" cy="2376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039160"/>
              </p:ext>
            </p:extLst>
          </p:nvPr>
        </p:nvGraphicFramePr>
        <p:xfrm>
          <a:off x="323528" y="548680"/>
          <a:ext cx="8069014" cy="322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093" name="Document" r:id="rId5" imgW="8935849" imgH="3572269" progId="Word.Document.8">
                  <p:embed/>
                </p:oleObj>
              </mc:Choice>
              <mc:Fallback>
                <p:oleObj name="Document" r:id="rId5" imgW="8935849" imgH="35722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548680"/>
                        <a:ext cx="8069014" cy="322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933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183400"/>
              </p:ext>
            </p:extLst>
          </p:nvPr>
        </p:nvGraphicFramePr>
        <p:xfrm>
          <a:off x="746657" y="3687333"/>
          <a:ext cx="7862008" cy="1611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224" name="Document" r:id="rId3" imgW="8141271" imgH="1670082" progId="Word.Document.8">
                  <p:embed/>
                </p:oleObj>
              </mc:Choice>
              <mc:Fallback>
                <p:oleObj name="Document" r:id="rId3" imgW="8141271" imgH="16700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657" y="3687333"/>
                        <a:ext cx="7862008" cy="16112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540891"/>
              </p:ext>
            </p:extLst>
          </p:nvPr>
        </p:nvGraphicFramePr>
        <p:xfrm>
          <a:off x="1556403" y="283828"/>
          <a:ext cx="4167725" cy="562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225" name="Document" r:id="rId5" imgW="4214106" imgH="566770" progId="Word.Document.8">
                  <p:embed/>
                </p:oleObj>
              </mc:Choice>
              <mc:Fallback>
                <p:oleObj name="Document" r:id="rId5" imgW="4214106" imgH="5667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403" y="283828"/>
                        <a:ext cx="4167725" cy="5627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23528" y="3615325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(2)</a:t>
            </a:r>
            <a:endParaRPr lang="zh-CN" altLang="en-US" sz="2800" b="1" dirty="0">
              <a:solidFill>
                <a:srgbClr val="0000FF"/>
              </a:solidFill>
              <a:ea typeface="黑体" pitchFamily="2" charset="-122"/>
            </a:endParaRPr>
          </a:p>
        </p:txBody>
      </p:sp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107504" y="188640"/>
            <a:ext cx="1512168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 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11 (1)</a:t>
            </a:r>
          </a:p>
        </p:txBody>
      </p:sp>
      <p:sp>
        <p:nvSpPr>
          <p:cNvPr id="6" name="Text Box 27"/>
          <p:cNvSpPr txBox="1">
            <a:spLocks noChangeArrowheads="1"/>
          </p:cNvSpPr>
          <p:nvPr/>
        </p:nvSpPr>
        <p:spPr bwMode="auto">
          <a:xfrm>
            <a:off x="935596" y="762124"/>
            <a:ext cx="756084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(2)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621851"/>
              </p:ext>
            </p:extLst>
          </p:nvPr>
        </p:nvGraphicFramePr>
        <p:xfrm>
          <a:off x="395536" y="1772283"/>
          <a:ext cx="8573859" cy="21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226" name="Document" r:id="rId7" imgW="9098941" imgH="2332213" progId="Word.Document.8">
                  <p:embed/>
                </p:oleObj>
              </mc:Choice>
              <mc:Fallback>
                <p:oleObj name="Document" r:id="rId7" imgW="9098941" imgH="2332213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772283"/>
                        <a:ext cx="8573859" cy="21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385742"/>
              </p:ext>
            </p:extLst>
          </p:nvPr>
        </p:nvGraphicFramePr>
        <p:xfrm>
          <a:off x="899592" y="845368"/>
          <a:ext cx="7488832" cy="999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227" name="Document" r:id="rId9" imgW="7539307" imgH="1005432" progId="Word.Document.8">
                  <p:embed/>
                </p:oleObj>
              </mc:Choice>
              <mc:Fallback>
                <p:oleObj name="Document" r:id="rId9" imgW="7539307" imgH="100543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845368"/>
                        <a:ext cx="7488832" cy="9991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51520" y="1743117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(1)</a:t>
            </a:r>
            <a:endParaRPr lang="zh-CN" altLang="en-US" sz="2800" b="1" dirty="0">
              <a:solidFill>
                <a:srgbClr val="0000FF"/>
              </a:solidFill>
              <a:ea typeface="黑体" pitchFamily="2" charset="-122"/>
            </a:endParaRPr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2534760" y="4718353"/>
            <a:ext cx="4053464" cy="1878999"/>
            <a:chOff x="1066" y="2069"/>
            <a:chExt cx="3634" cy="1747"/>
          </a:xfrm>
        </p:grpSpPr>
        <p:grpSp>
          <p:nvGrpSpPr>
            <p:cNvPr id="12" name="Group 4"/>
            <p:cNvGrpSpPr>
              <a:grpSpLocks/>
            </p:cNvGrpSpPr>
            <p:nvPr/>
          </p:nvGrpSpPr>
          <p:grpSpPr bwMode="auto">
            <a:xfrm>
              <a:off x="1247" y="2115"/>
              <a:ext cx="3402" cy="1451"/>
              <a:chOff x="1247" y="2115"/>
              <a:chExt cx="3402" cy="1451"/>
            </a:xfrm>
          </p:grpSpPr>
          <p:sp>
            <p:nvSpPr>
              <p:cNvPr id="17" name="Line 5"/>
              <p:cNvSpPr>
                <a:spLocks noChangeShapeType="1"/>
              </p:cNvSpPr>
              <p:nvPr/>
            </p:nvSpPr>
            <p:spPr bwMode="auto">
              <a:xfrm>
                <a:off x="1247" y="3565"/>
                <a:ext cx="340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6"/>
              <p:cNvSpPr>
                <a:spLocks noChangeShapeType="1"/>
              </p:cNvSpPr>
              <p:nvPr/>
            </p:nvSpPr>
            <p:spPr bwMode="auto">
              <a:xfrm flipV="1">
                <a:off x="1247" y="2115"/>
                <a:ext cx="1" cy="14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Oval 7"/>
              <p:cNvSpPr>
                <a:spLocks noChangeArrowheads="1"/>
              </p:cNvSpPr>
              <p:nvPr/>
            </p:nvSpPr>
            <p:spPr bwMode="auto">
              <a:xfrm>
                <a:off x="1429" y="2704"/>
                <a:ext cx="833" cy="856"/>
              </a:xfrm>
              <a:prstGeom prst="ellipse">
                <a:avLst/>
              </a:prstGeom>
              <a:noFill/>
              <a:ln w="635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Arc 8"/>
              <p:cNvSpPr>
                <a:spLocks/>
              </p:cNvSpPr>
              <p:nvPr/>
            </p:nvSpPr>
            <p:spPr bwMode="auto">
              <a:xfrm flipH="1">
                <a:off x="1247" y="2659"/>
                <a:ext cx="1489" cy="90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Arc 9"/>
              <p:cNvSpPr>
                <a:spLocks/>
              </p:cNvSpPr>
              <p:nvPr/>
            </p:nvSpPr>
            <p:spPr bwMode="auto">
              <a:xfrm>
                <a:off x="2735" y="2659"/>
                <a:ext cx="1489" cy="90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10"/>
              <p:cNvSpPr>
                <a:spLocks noChangeShapeType="1"/>
              </p:cNvSpPr>
              <p:nvPr/>
            </p:nvSpPr>
            <p:spPr bwMode="auto">
              <a:xfrm>
                <a:off x="1460" y="3133"/>
                <a:ext cx="426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>
                <a:off x="1857" y="3141"/>
                <a:ext cx="0" cy="39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066" y="352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0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513" y="3566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i="1"/>
                <a:t>x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1292" y="2069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i="1"/>
                <a:t>y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37" y="320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i="1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711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834060"/>
              </p:ext>
            </p:extLst>
          </p:nvPr>
        </p:nvGraphicFramePr>
        <p:xfrm>
          <a:off x="808038" y="533400"/>
          <a:ext cx="7436370" cy="1202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216" name="Document" r:id="rId3" imgW="7548120" imgH="1220760" progId="Word.Document.8">
                  <p:embed/>
                </p:oleObj>
              </mc:Choice>
              <mc:Fallback>
                <p:oleObj name="Document" r:id="rId3" imgW="7548120" imgH="12207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533400"/>
                        <a:ext cx="7436370" cy="1202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762000" y="1985963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1447800" y="1985963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两曲线的交点</a:t>
            </a:r>
          </a:p>
        </p:txBody>
      </p:sp>
      <p:graphicFrame>
        <p:nvGraphicFramePr>
          <p:cNvPr id="116737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177776"/>
              </p:ext>
            </p:extLst>
          </p:nvPr>
        </p:nvGraphicFramePr>
        <p:xfrm>
          <a:off x="1547664" y="2636912"/>
          <a:ext cx="18034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217" name="公式" r:id="rId5" imgW="1803240" imgH="406080" progId="Equation.3">
                  <p:embed/>
                </p:oleObj>
              </mc:Choice>
              <mc:Fallback>
                <p:oleObj name="公式" r:id="rId5" imgW="18032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636912"/>
                        <a:ext cx="18034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371600" y="3219450"/>
            <a:ext cx="3200400" cy="519113"/>
            <a:chOff x="1008" y="2121"/>
            <a:chExt cx="2016" cy="327"/>
          </a:xfrm>
        </p:grpSpPr>
        <p:sp>
          <p:nvSpPr>
            <p:cNvPr id="8213" name="Text Box 19"/>
            <p:cNvSpPr txBox="1">
              <a:spLocks noChangeArrowheads="1"/>
            </p:cNvSpPr>
            <p:nvPr/>
          </p:nvSpPr>
          <p:spPr bwMode="auto">
            <a:xfrm>
              <a:off x="1008" y="2121"/>
              <a:ext cx="2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/>
                <a:t>选    为积分变量</a:t>
              </a:r>
            </a:p>
          </p:txBody>
        </p:sp>
        <p:graphicFrame>
          <p:nvGraphicFramePr>
            <p:cNvPr id="8204" name="Object 1034"/>
            <p:cNvGraphicFramePr>
              <a:graphicFrameLocks noChangeAspect="1"/>
            </p:cNvGraphicFramePr>
            <p:nvPr/>
          </p:nvGraphicFramePr>
          <p:xfrm>
            <a:off x="1324" y="2208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218" name="公式" r:id="rId7" imgW="266400" imgH="253800" progId="Equation.3">
                    <p:embed/>
                  </p:oleObj>
                </mc:Choice>
                <mc:Fallback>
                  <p:oleObj name="公式" r:id="rId7" imgW="2664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4" y="2208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6739" name="Object 1027"/>
          <p:cNvGraphicFramePr>
            <a:graphicFrameLocks noChangeAspect="1"/>
          </p:cNvGraphicFramePr>
          <p:nvPr/>
        </p:nvGraphicFramePr>
        <p:xfrm>
          <a:off x="4083050" y="3270250"/>
          <a:ext cx="12954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219" name="公式" r:id="rId9" imgW="1295280" imgH="406080" progId="Equation.3">
                  <p:embed/>
                </p:oleObj>
              </mc:Choice>
              <mc:Fallback>
                <p:oleObj name="公式" r:id="rId9" imgW="12952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3050" y="3270250"/>
                        <a:ext cx="12954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0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152370"/>
              </p:ext>
            </p:extLst>
          </p:nvPr>
        </p:nvGraphicFramePr>
        <p:xfrm>
          <a:off x="1371600" y="4182668"/>
          <a:ext cx="2840360" cy="63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220" name="公式" r:id="rId11" imgW="2933640" imgH="660240" progId="Equation.3">
                  <p:embed/>
                </p:oleObj>
              </mc:Choice>
              <mc:Fallback>
                <p:oleObj name="公式" r:id="rId11" imgW="293364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182668"/>
                        <a:ext cx="2840360" cy="63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1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430407"/>
              </p:ext>
            </p:extLst>
          </p:nvPr>
        </p:nvGraphicFramePr>
        <p:xfrm>
          <a:off x="4283968" y="3988498"/>
          <a:ext cx="2115879" cy="1100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221" name="公式" r:id="rId13" imgW="2222280" imgH="1155600" progId="Equation.3">
                  <p:embed/>
                </p:oleObj>
              </mc:Choice>
              <mc:Fallback>
                <p:oleObj name="公式" r:id="rId13" imgW="2222280" imgH="11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3988498"/>
                        <a:ext cx="2115879" cy="11002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2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749672"/>
              </p:ext>
            </p:extLst>
          </p:nvPr>
        </p:nvGraphicFramePr>
        <p:xfrm>
          <a:off x="6372572" y="4110856"/>
          <a:ext cx="647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222" name="公式" r:id="rId15" imgW="647640" imgH="838080" progId="Equation.3">
                  <p:embed/>
                </p:oleObj>
              </mc:Choice>
              <mc:Fallback>
                <p:oleObj name="公式" r:id="rId15" imgW="6476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572" y="4110856"/>
                        <a:ext cx="647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6072460" y="1340768"/>
            <a:ext cx="1739900" cy="1905000"/>
            <a:chOff x="5943600" y="1757363"/>
            <a:chExt cx="1739900" cy="1905000"/>
          </a:xfrm>
        </p:grpSpPr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5943600" y="1757363"/>
              <a:ext cx="1739900" cy="1905000"/>
              <a:chOff x="4080" y="1151"/>
              <a:chExt cx="1288" cy="1398"/>
            </a:xfrm>
          </p:grpSpPr>
          <p:graphicFrame>
            <p:nvGraphicFramePr>
              <p:cNvPr id="8201" name="Object 1031"/>
              <p:cNvGraphicFramePr>
                <a:graphicFrameLocks noChangeAspect="1"/>
              </p:cNvGraphicFramePr>
              <p:nvPr/>
            </p:nvGraphicFramePr>
            <p:xfrm>
              <a:off x="4080" y="1151"/>
              <a:ext cx="1288" cy="13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8223" name="BMP 图象" r:id="rId17" imgW="3010320" imgH="3266667" progId="Paint.Picture">
                      <p:embed/>
                    </p:oleObj>
                  </mc:Choice>
                  <mc:Fallback>
                    <p:oleObj name="BMP 图象" r:id="rId17" imgW="3010320" imgH="3266667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1151"/>
                            <a:ext cx="1288" cy="1398"/>
                          </a:xfrm>
                          <a:prstGeom prst="rect">
                            <a:avLst/>
                          </a:prstGeom>
                          <a:noFill/>
                          <a:ln w="19050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02" name="Object 1032"/>
              <p:cNvGraphicFramePr>
                <a:graphicFrameLocks noChangeAspect="1"/>
              </p:cNvGraphicFramePr>
              <p:nvPr/>
            </p:nvGraphicFramePr>
            <p:xfrm>
              <a:off x="4837" y="1967"/>
              <a:ext cx="490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8224" name="公式" r:id="rId19" imgW="965160" imgH="469800" progId="Equation.3">
                      <p:embed/>
                    </p:oleObj>
                  </mc:Choice>
                  <mc:Fallback>
                    <p:oleObj name="公式" r:id="rId19" imgW="965160" imgH="469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37" y="1967"/>
                            <a:ext cx="490" cy="2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03" name="Object 1033"/>
              <p:cNvGraphicFramePr>
                <a:graphicFrameLocks noChangeAspect="1"/>
              </p:cNvGraphicFramePr>
              <p:nvPr/>
            </p:nvGraphicFramePr>
            <p:xfrm>
              <a:off x="4502" y="1392"/>
              <a:ext cx="489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8225" name="公式" r:id="rId21" imgW="965160" imgH="469800" progId="Equation.3">
                      <p:embed/>
                    </p:oleObj>
                  </mc:Choice>
                  <mc:Fallback>
                    <p:oleObj name="公式" r:id="rId21" imgW="965160" imgH="469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02" y="1392"/>
                            <a:ext cx="489" cy="2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2798" name="Line 30"/>
            <p:cNvSpPr>
              <a:spLocks noChangeShapeType="1"/>
            </p:cNvSpPr>
            <p:nvPr/>
          </p:nvSpPr>
          <p:spPr bwMode="auto">
            <a:xfrm>
              <a:off x="7380288" y="2290763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12" name="Text Box 32"/>
          <p:cNvSpPr txBox="1">
            <a:spLocks noChangeArrowheads="1"/>
          </p:cNvSpPr>
          <p:nvPr/>
        </p:nvSpPr>
        <p:spPr bwMode="auto">
          <a:xfrm>
            <a:off x="762000" y="552450"/>
            <a:ext cx="12192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 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9940080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6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7" grpId="0" autoUpdateAnimBg="0"/>
      <p:bldP spid="32778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092955"/>
              </p:ext>
            </p:extLst>
          </p:nvPr>
        </p:nvGraphicFramePr>
        <p:xfrm>
          <a:off x="401638" y="1052513"/>
          <a:ext cx="7914778" cy="174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193" name="Document" r:id="rId3" imgW="8021382" imgH="1780917" progId="Word.Document.8">
                  <p:embed/>
                </p:oleObj>
              </mc:Choice>
              <mc:Fallback>
                <p:oleObj name="Document" r:id="rId3" imgW="8021382" imgH="17809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1052513"/>
                        <a:ext cx="7914778" cy="174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131" name="Picture 3" descr="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832" y="3255640"/>
            <a:ext cx="339167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23528" y="464050"/>
            <a:ext cx="43043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四、</a:t>
            </a:r>
            <a:r>
              <a:rPr lang="zh-CN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求旋转曲面的面积</a:t>
            </a:r>
            <a:endParaRPr lang="zh-CN" altLang="zh-CN" sz="32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046845"/>
              </p:ext>
            </p:extLst>
          </p:nvPr>
        </p:nvGraphicFramePr>
        <p:xfrm>
          <a:off x="323528" y="2636912"/>
          <a:ext cx="7776864" cy="652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194" name="Document" r:id="rId6" imgW="7588631" imgH="633703" progId="Word.Document.8">
                  <p:embed/>
                </p:oleObj>
              </mc:Choice>
              <mc:Fallback>
                <p:oleObj name="Document" r:id="rId6" imgW="7588631" imgH="63370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636912"/>
                        <a:ext cx="7776864" cy="6527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85337"/>
              </p:ext>
            </p:extLst>
          </p:nvPr>
        </p:nvGraphicFramePr>
        <p:xfrm>
          <a:off x="103188" y="3259138"/>
          <a:ext cx="6135687" cy="215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195" name="Document" r:id="rId8" imgW="6014032" imgH="2118925" progId="Word.Document.8">
                  <p:embed/>
                </p:oleObj>
              </mc:Choice>
              <mc:Fallback>
                <p:oleObj name="Document" r:id="rId8" imgW="6014032" imgH="2118925" progId="Word.Document.8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8" y="3259138"/>
                        <a:ext cx="6135687" cy="215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673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865636"/>
              </p:ext>
            </p:extLst>
          </p:nvPr>
        </p:nvGraphicFramePr>
        <p:xfrm>
          <a:off x="323528" y="548680"/>
          <a:ext cx="8064896" cy="1736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161" name="Document" r:id="rId3" imgW="8004461" imgH="1727658" progId="Word.Document.8">
                  <p:embed/>
                </p:oleObj>
              </mc:Choice>
              <mc:Fallback>
                <p:oleObj name="Document" r:id="rId3" imgW="8004461" imgH="17276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548680"/>
                        <a:ext cx="8064896" cy="17364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721515"/>
              </p:ext>
            </p:extLst>
          </p:nvPr>
        </p:nvGraphicFramePr>
        <p:xfrm>
          <a:off x="395536" y="2204864"/>
          <a:ext cx="8586359" cy="3455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162" name="Document" r:id="rId5" imgW="8829281" imgH="3561833" progId="Word.Document.8">
                  <p:embed/>
                </p:oleObj>
              </mc:Choice>
              <mc:Fallback>
                <p:oleObj name="Document" r:id="rId5" imgW="8829281" imgH="356183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204864"/>
                        <a:ext cx="8586359" cy="34553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847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428557"/>
              </p:ext>
            </p:extLst>
          </p:nvPr>
        </p:nvGraphicFramePr>
        <p:xfrm>
          <a:off x="251520" y="1484785"/>
          <a:ext cx="7992888" cy="2964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127" name="Document" r:id="rId3" imgW="8100588" imgH="3011617" progId="Word.Document.8">
                  <p:embed/>
                </p:oleObj>
              </mc:Choice>
              <mc:Fallback>
                <p:oleObj name="Document" r:id="rId3" imgW="8100588" imgH="30116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484785"/>
                        <a:ext cx="7992888" cy="29643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63555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196382"/>
              </p:ext>
            </p:extLst>
          </p:nvPr>
        </p:nvGraphicFramePr>
        <p:xfrm>
          <a:off x="1550988" y="146497"/>
          <a:ext cx="4157662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873" name="Document" r:id="rId3" imgW="4214106" imgH="566770" progId="Word.Document.8">
                  <p:embed/>
                </p:oleObj>
              </mc:Choice>
              <mc:Fallback>
                <p:oleObj name="Document" r:id="rId3" imgW="4214106" imgH="5667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146497"/>
                        <a:ext cx="4157662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23528" y="3429000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(2)</a:t>
            </a:r>
            <a:endParaRPr lang="zh-CN" altLang="en-US" sz="2800" b="1" dirty="0">
              <a:solidFill>
                <a:srgbClr val="0000FF"/>
              </a:solidFill>
              <a:ea typeface="黑体" pitchFamily="2" charset="-122"/>
            </a:endParaRPr>
          </a:p>
        </p:txBody>
      </p:sp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107504" y="44624"/>
            <a:ext cx="1512168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 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12 (1)</a:t>
            </a:r>
          </a:p>
        </p:txBody>
      </p:sp>
      <p:sp>
        <p:nvSpPr>
          <p:cNvPr id="6" name="Text Box 27"/>
          <p:cNvSpPr txBox="1">
            <a:spLocks noChangeArrowheads="1"/>
          </p:cNvSpPr>
          <p:nvPr/>
        </p:nvSpPr>
        <p:spPr bwMode="auto">
          <a:xfrm>
            <a:off x="935596" y="618108"/>
            <a:ext cx="756084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(2)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644078"/>
              </p:ext>
            </p:extLst>
          </p:nvPr>
        </p:nvGraphicFramePr>
        <p:xfrm>
          <a:off x="900113" y="700534"/>
          <a:ext cx="74549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874" name="Document" r:id="rId5" imgW="7539307" imgH="1004352" progId="Word.Document.8">
                  <p:embed/>
                </p:oleObj>
              </mc:Choice>
              <mc:Fallback>
                <p:oleObj name="Document" r:id="rId5" imgW="7539307" imgH="10043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700534"/>
                        <a:ext cx="74549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51520" y="1599101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(1)</a:t>
            </a:r>
            <a:endParaRPr lang="zh-CN" altLang="en-US" sz="2800" b="1" dirty="0">
              <a:solidFill>
                <a:srgbClr val="0000FF"/>
              </a:solidFill>
              <a:ea typeface="黑体" pitchFamily="2" charset="-122"/>
            </a:endParaRPr>
          </a:p>
        </p:txBody>
      </p:sp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5712445" y="4593687"/>
            <a:ext cx="3252043" cy="1568636"/>
            <a:chOff x="1066" y="2069"/>
            <a:chExt cx="3634" cy="1747"/>
          </a:xfrm>
        </p:grpSpPr>
        <p:grpSp>
          <p:nvGrpSpPr>
            <p:cNvPr id="12" name="Group 4"/>
            <p:cNvGrpSpPr>
              <a:grpSpLocks/>
            </p:cNvGrpSpPr>
            <p:nvPr/>
          </p:nvGrpSpPr>
          <p:grpSpPr bwMode="auto">
            <a:xfrm>
              <a:off x="1247" y="2115"/>
              <a:ext cx="3402" cy="1451"/>
              <a:chOff x="1247" y="2115"/>
              <a:chExt cx="3402" cy="1451"/>
            </a:xfrm>
          </p:grpSpPr>
          <p:sp>
            <p:nvSpPr>
              <p:cNvPr id="17" name="Line 5"/>
              <p:cNvSpPr>
                <a:spLocks noChangeShapeType="1"/>
              </p:cNvSpPr>
              <p:nvPr/>
            </p:nvSpPr>
            <p:spPr bwMode="auto">
              <a:xfrm>
                <a:off x="1247" y="3565"/>
                <a:ext cx="340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6"/>
              <p:cNvSpPr>
                <a:spLocks noChangeShapeType="1"/>
              </p:cNvSpPr>
              <p:nvPr/>
            </p:nvSpPr>
            <p:spPr bwMode="auto">
              <a:xfrm flipV="1">
                <a:off x="1247" y="2115"/>
                <a:ext cx="1" cy="14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Oval 7"/>
              <p:cNvSpPr>
                <a:spLocks noChangeArrowheads="1"/>
              </p:cNvSpPr>
              <p:nvPr/>
            </p:nvSpPr>
            <p:spPr bwMode="auto">
              <a:xfrm>
                <a:off x="1429" y="2704"/>
                <a:ext cx="833" cy="856"/>
              </a:xfrm>
              <a:prstGeom prst="ellipse">
                <a:avLst/>
              </a:prstGeom>
              <a:noFill/>
              <a:ln w="635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Arc 8"/>
              <p:cNvSpPr>
                <a:spLocks/>
              </p:cNvSpPr>
              <p:nvPr/>
            </p:nvSpPr>
            <p:spPr bwMode="auto">
              <a:xfrm flipH="1">
                <a:off x="1247" y="2659"/>
                <a:ext cx="1489" cy="90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Arc 9"/>
              <p:cNvSpPr>
                <a:spLocks/>
              </p:cNvSpPr>
              <p:nvPr/>
            </p:nvSpPr>
            <p:spPr bwMode="auto">
              <a:xfrm>
                <a:off x="2735" y="2659"/>
                <a:ext cx="1489" cy="90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10"/>
              <p:cNvSpPr>
                <a:spLocks noChangeShapeType="1"/>
              </p:cNvSpPr>
              <p:nvPr/>
            </p:nvSpPr>
            <p:spPr bwMode="auto">
              <a:xfrm>
                <a:off x="1460" y="3133"/>
                <a:ext cx="426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>
                <a:off x="1857" y="3141"/>
                <a:ext cx="0" cy="39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066" y="352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0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513" y="3566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i="1"/>
                <a:t>x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1292" y="2069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i="1"/>
                <a:t>y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37" y="320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i="1" dirty="0"/>
                <a:t>a</a:t>
              </a:r>
            </a:p>
          </p:txBody>
        </p:sp>
      </p:grp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649257"/>
              </p:ext>
            </p:extLst>
          </p:nvPr>
        </p:nvGraphicFramePr>
        <p:xfrm>
          <a:off x="585646" y="1628800"/>
          <a:ext cx="7658762" cy="976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875" name="Document" r:id="rId7" imgW="8024623" imgH="1028462" progId="Word.Document.8">
                  <p:embed/>
                </p:oleObj>
              </mc:Choice>
              <mc:Fallback>
                <p:oleObj name="Document" r:id="rId7" imgW="8024623" imgH="102846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646" y="1628800"/>
                        <a:ext cx="7658762" cy="9761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228392"/>
              </p:ext>
            </p:extLst>
          </p:nvPr>
        </p:nvGraphicFramePr>
        <p:xfrm>
          <a:off x="1292675" y="3501008"/>
          <a:ext cx="7539485" cy="634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876" name="Document" r:id="rId9" imgW="7890333" imgH="664290" progId="Word.Document.8">
                  <p:embed/>
                </p:oleObj>
              </mc:Choice>
              <mc:Fallback>
                <p:oleObj name="Document" r:id="rId9" imgW="7890333" imgH="66429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675" y="3501008"/>
                        <a:ext cx="7539485" cy="6341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962423"/>
              </p:ext>
            </p:extLst>
          </p:nvPr>
        </p:nvGraphicFramePr>
        <p:xfrm>
          <a:off x="469061" y="3962755"/>
          <a:ext cx="6047155" cy="2075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877" name="Equation" r:id="rId11" imgW="6438900" imgH="2209800" progId="Equation.3">
                  <p:embed/>
                </p:oleObj>
              </mc:Choice>
              <mc:Fallback>
                <p:oleObj name="Equation" r:id="rId11" imgW="6438900" imgH="2209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061" y="3962755"/>
                        <a:ext cx="6047155" cy="20753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637997"/>
              </p:ext>
            </p:extLst>
          </p:nvPr>
        </p:nvGraphicFramePr>
        <p:xfrm>
          <a:off x="177018" y="2447925"/>
          <a:ext cx="862012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878" name="Equation" r:id="rId13" imgW="8623300" imgH="977900" progId="Equation.3">
                  <p:embed/>
                </p:oleObj>
              </mc:Choice>
              <mc:Fallback>
                <p:oleObj name="Equation" r:id="rId13" imgW="8623300" imgH="977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18" y="2447925"/>
                        <a:ext cx="8620125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0" y="1438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33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909718"/>
              </p:ext>
            </p:extLst>
          </p:nvPr>
        </p:nvGraphicFramePr>
        <p:xfrm>
          <a:off x="0" y="332656"/>
          <a:ext cx="9153789" cy="5760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175" name="Document" r:id="rId3" imgW="14367923" imgH="8151769" progId="Word.Document.8">
                  <p:embed/>
                </p:oleObj>
              </mc:Choice>
              <mc:Fallback>
                <p:oleObj name="Document" r:id="rId3" imgW="14367923" imgH="81517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32656"/>
                        <a:ext cx="9153789" cy="5760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27279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81000"/>
            <a:ext cx="54356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五、曲率及其计算公式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914400" y="1812925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曲率是描述曲线局部性质（</a:t>
            </a:r>
            <a:r>
              <a:rPr lang="zh-CN" altLang="en-US" sz="2800" b="1" dirty="0">
                <a:solidFill>
                  <a:schemeClr val="accent2"/>
                </a:solidFill>
              </a:rPr>
              <a:t>弯曲程度</a:t>
            </a:r>
            <a:r>
              <a:rPr lang="zh-CN" altLang="en-US" sz="2800" b="1" dirty="0"/>
              <a:t>）的量。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1485900" y="2698750"/>
            <a:ext cx="742950" cy="1752600"/>
            <a:chOff x="1032" y="2055"/>
            <a:chExt cx="468" cy="1104"/>
          </a:xfrm>
        </p:grpSpPr>
        <p:sp>
          <p:nvSpPr>
            <p:cNvPr id="3109" name="Line 12"/>
            <p:cNvSpPr>
              <a:spLocks noChangeShapeType="1"/>
            </p:cNvSpPr>
            <p:nvPr/>
          </p:nvSpPr>
          <p:spPr bwMode="auto">
            <a:xfrm rot="21395467" flipV="1">
              <a:off x="1032" y="2055"/>
              <a:ext cx="468" cy="110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87" name="Object 14"/>
            <p:cNvGraphicFramePr>
              <a:graphicFrameLocks noChangeAspect="1"/>
            </p:cNvGraphicFramePr>
            <p:nvPr/>
          </p:nvGraphicFramePr>
          <p:xfrm>
            <a:off x="1200" y="2871"/>
            <a:ext cx="16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206" name="公式" r:id="rId3" imgW="520560" imgH="457200" progId="Equation.3">
                    <p:embed/>
                  </p:oleObj>
                </mc:Choice>
                <mc:Fallback>
                  <p:oleObj name="公式" r:id="rId3" imgW="52056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871"/>
                          <a:ext cx="16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2555875" y="2565400"/>
            <a:ext cx="1008063" cy="1465263"/>
            <a:chOff x="1824" y="2091"/>
            <a:chExt cx="364" cy="672"/>
          </a:xfrm>
        </p:grpSpPr>
        <p:sp>
          <p:nvSpPr>
            <p:cNvPr id="3108" name="Line 13"/>
            <p:cNvSpPr>
              <a:spLocks noChangeShapeType="1"/>
            </p:cNvSpPr>
            <p:nvPr/>
          </p:nvSpPr>
          <p:spPr bwMode="auto">
            <a:xfrm rot="-1006156" flipH="1" flipV="1">
              <a:off x="1824" y="2091"/>
              <a:ext cx="364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86" name="Object 16"/>
            <p:cNvGraphicFramePr>
              <a:graphicFrameLocks noChangeAspect="1"/>
            </p:cNvGraphicFramePr>
            <p:nvPr/>
          </p:nvGraphicFramePr>
          <p:xfrm>
            <a:off x="1920" y="2553"/>
            <a:ext cx="17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207" name="公式" r:id="rId5" imgW="507960" imgH="431640" progId="Equation.3">
                    <p:embed/>
                  </p:oleObj>
                </mc:Choice>
                <mc:Fallback>
                  <p:oleObj name="公式" r:id="rId5" imgW="50796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553"/>
                          <a:ext cx="17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667000" y="2636838"/>
            <a:ext cx="609600" cy="669925"/>
            <a:chOff x="1968" y="2064"/>
            <a:chExt cx="384" cy="290"/>
          </a:xfrm>
        </p:grpSpPr>
        <p:sp>
          <p:nvSpPr>
            <p:cNvPr id="3107" name="Text Box 8"/>
            <p:cNvSpPr txBox="1">
              <a:spLocks noChangeArrowheads="1"/>
            </p:cNvSpPr>
            <p:nvPr/>
          </p:nvSpPr>
          <p:spPr bwMode="auto">
            <a:xfrm rot="465162">
              <a:off x="1968" y="2064"/>
              <a:ext cx="1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)</a:t>
              </a:r>
            </a:p>
          </p:txBody>
        </p:sp>
        <p:graphicFrame>
          <p:nvGraphicFramePr>
            <p:cNvPr id="3085" name="Object 17"/>
            <p:cNvGraphicFramePr>
              <a:graphicFrameLocks noChangeAspect="1"/>
            </p:cNvGraphicFramePr>
            <p:nvPr/>
          </p:nvGraphicFramePr>
          <p:xfrm>
            <a:off x="2064" y="2160"/>
            <a:ext cx="288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208" name="公式" r:id="rId7" imgW="787320" imgH="533160" progId="Equation.3">
                    <p:embed/>
                  </p:oleObj>
                </mc:Choice>
                <mc:Fallback>
                  <p:oleObj name="公式" r:id="rId7" imgW="78732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160"/>
                          <a:ext cx="288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1492250" y="2379663"/>
            <a:ext cx="1708150" cy="1576387"/>
            <a:chOff x="1036" y="1854"/>
            <a:chExt cx="1076" cy="993"/>
          </a:xfrm>
        </p:grpSpPr>
        <p:graphicFrame>
          <p:nvGraphicFramePr>
            <p:cNvPr id="3084" name="Object 15"/>
            <p:cNvGraphicFramePr>
              <a:graphicFrameLocks noChangeAspect="1"/>
            </p:cNvGraphicFramePr>
            <p:nvPr/>
          </p:nvGraphicFramePr>
          <p:xfrm>
            <a:off x="1440" y="2487"/>
            <a:ext cx="192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209" name="公式" r:id="rId9" imgW="545760" imgH="457200" progId="Equation.3">
                    <p:embed/>
                  </p:oleObj>
                </mc:Choice>
                <mc:Fallback>
                  <p:oleObj name="公式" r:id="rId9" imgW="54576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487"/>
                          <a:ext cx="192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6" name="Line 19"/>
            <p:cNvSpPr>
              <a:spLocks noChangeShapeType="1"/>
            </p:cNvSpPr>
            <p:nvPr/>
          </p:nvSpPr>
          <p:spPr bwMode="auto">
            <a:xfrm flipV="1">
              <a:off x="1036" y="1854"/>
              <a:ext cx="1076" cy="99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7188" name="Object 20"/>
          <p:cNvGraphicFramePr>
            <a:graphicFrameLocks noChangeAspect="1"/>
          </p:cNvGraphicFramePr>
          <p:nvPr/>
        </p:nvGraphicFramePr>
        <p:xfrm>
          <a:off x="2498725" y="3203575"/>
          <a:ext cx="366713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210" name="公式" r:id="rId11" imgW="571320" imgH="419040" progId="Equation.3">
                  <p:embed/>
                </p:oleObj>
              </mc:Choice>
              <mc:Fallback>
                <p:oleObj name="公式" r:id="rId11" imgW="571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5" y="3203575"/>
                        <a:ext cx="366713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9" name="Object 21"/>
          <p:cNvGraphicFramePr>
            <a:graphicFrameLocks noChangeAspect="1"/>
          </p:cNvGraphicFramePr>
          <p:nvPr/>
        </p:nvGraphicFramePr>
        <p:xfrm>
          <a:off x="1893888" y="3736975"/>
          <a:ext cx="35877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211" name="公式" r:id="rId13" imgW="558720" imgH="419040" progId="Equation.3">
                  <p:embed/>
                </p:oleObj>
              </mc:Choice>
              <mc:Fallback>
                <p:oleObj name="公式" r:id="rId13" imgW="5587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888" y="3736975"/>
                        <a:ext cx="358775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3" name="Line 25"/>
          <p:cNvSpPr>
            <a:spLocks noChangeShapeType="1"/>
          </p:cNvSpPr>
          <p:nvPr/>
        </p:nvSpPr>
        <p:spPr bwMode="auto">
          <a:xfrm rot="303900" flipH="1" flipV="1">
            <a:off x="4422775" y="3316288"/>
            <a:ext cx="2311400" cy="11144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4" name="Line 26"/>
          <p:cNvSpPr>
            <a:spLocks noChangeShapeType="1"/>
          </p:cNvSpPr>
          <p:nvPr/>
        </p:nvSpPr>
        <p:spPr bwMode="auto">
          <a:xfrm rot="21368221" flipV="1">
            <a:off x="5765800" y="2622550"/>
            <a:ext cx="1320800" cy="1828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196" name="Object 28"/>
          <p:cNvGraphicFramePr>
            <a:graphicFrameLocks noChangeAspect="1"/>
          </p:cNvGraphicFramePr>
          <p:nvPr/>
        </p:nvGraphicFramePr>
        <p:xfrm>
          <a:off x="4572000" y="3460750"/>
          <a:ext cx="228600" cy="16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212" name="公式" r:id="rId15" imgW="431640" imgH="317160" progId="Equation.3">
                  <p:embed/>
                </p:oleObj>
              </mc:Choice>
              <mc:Fallback>
                <p:oleObj name="公式" r:id="rId15" imgW="4316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460750"/>
                        <a:ext cx="228600" cy="16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7" name="Object 29"/>
          <p:cNvGraphicFramePr>
            <a:graphicFrameLocks noChangeAspect="1"/>
          </p:cNvGraphicFramePr>
          <p:nvPr/>
        </p:nvGraphicFramePr>
        <p:xfrm>
          <a:off x="6708775" y="3108325"/>
          <a:ext cx="304800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213" name="公式" r:id="rId17" imgW="533160" imgH="342720" progId="Equation.3">
                  <p:embed/>
                </p:oleObj>
              </mc:Choice>
              <mc:Fallback>
                <p:oleObj name="公式" r:id="rId17" imgW="53316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8775" y="3108325"/>
                        <a:ext cx="304800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8" name="Object 30"/>
          <p:cNvGraphicFramePr>
            <a:graphicFrameLocks noChangeAspect="1"/>
          </p:cNvGraphicFramePr>
          <p:nvPr/>
        </p:nvGraphicFramePr>
        <p:xfrm>
          <a:off x="5530850" y="3151188"/>
          <a:ext cx="43338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214" name="公式" r:id="rId19" imgW="596880" imgH="1015920" progId="Equation.3">
                  <p:embed/>
                </p:oleObj>
              </mc:Choice>
              <mc:Fallback>
                <p:oleObj name="公式" r:id="rId19" imgW="596880" imgH="1015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0850" y="3151188"/>
                        <a:ext cx="433388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9" name="Object 31"/>
          <p:cNvGraphicFramePr>
            <a:graphicFrameLocks noChangeAspect="1"/>
          </p:cNvGraphicFramePr>
          <p:nvPr/>
        </p:nvGraphicFramePr>
        <p:xfrm>
          <a:off x="5715000" y="3629025"/>
          <a:ext cx="350838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215" name="公式" r:id="rId21" imgW="571320" imgH="419040" progId="Equation.3">
                  <p:embed/>
                </p:oleObj>
              </mc:Choice>
              <mc:Fallback>
                <p:oleObj name="公式" r:id="rId21" imgW="571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629025"/>
                        <a:ext cx="350838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1" name="Object 33"/>
          <p:cNvGraphicFramePr>
            <a:graphicFrameLocks noChangeAspect="1"/>
          </p:cNvGraphicFramePr>
          <p:nvPr/>
        </p:nvGraphicFramePr>
        <p:xfrm>
          <a:off x="5272088" y="3830638"/>
          <a:ext cx="214312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216" name="公式" r:id="rId23" imgW="380880" imgH="317160" progId="Equation.3">
                  <p:embed/>
                </p:oleObj>
              </mc:Choice>
              <mc:Fallback>
                <p:oleObj name="公式" r:id="rId23" imgW="3808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088" y="3830638"/>
                        <a:ext cx="214312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2" name="Object 34"/>
          <p:cNvGraphicFramePr>
            <a:graphicFrameLocks noChangeAspect="1"/>
          </p:cNvGraphicFramePr>
          <p:nvPr/>
        </p:nvGraphicFramePr>
        <p:xfrm>
          <a:off x="6315075" y="3662363"/>
          <a:ext cx="317500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217" name="公式" r:id="rId25" imgW="482400" imgH="342720" progId="Equation.3">
                  <p:embed/>
                </p:oleObj>
              </mc:Choice>
              <mc:Fallback>
                <p:oleObj name="公式" r:id="rId25" imgW="4824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5075" y="3662363"/>
                        <a:ext cx="317500" cy="22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5" name="Arc 37"/>
          <p:cNvSpPr>
            <a:spLocks/>
          </p:cNvSpPr>
          <p:nvPr/>
        </p:nvSpPr>
        <p:spPr bwMode="auto">
          <a:xfrm>
            <a:off x="4559300" y="2927350"/>
            <a:ext cx="2125663" cy="660400"/>
          </a:xfrm>
          <a:custGeom>
            <a:avLst/>
            <a:gdLst>
              <a:gd name="T0" fmla="*/ 2097026 w 43200"/>
              <a:gd name="T1" fmla="*/ 0 h 26580"/>
              <a:gd name="T2" fmla="*/ 7282 w 43200"/>
              <a:gd name="T3" fmla="*/ 61096 h 26580"/>
              <a:gd name="T4" fmla="*/ 1062832 w 43200"/>
              <a:gd name="T5" fmla="*/ 123732 h 26580"/>
              <a:gd name="T6" fmla="*/ 0 60000 65536"/>
              <a:gd name="T7" fmla="*/ 0 60000 65536"/>
              <a:gd name="T8" fmla="*/ 0 60000 65536"/>
              <a:gd name="T9" fmla="*/ 0 w 43200"/>
              <a:gd name="T10" fmla="*/ 0 h 26580"/>
              <a:gd name="T11" fmla="*/ 43200 w 43200"/>
              <a:gd name="T12" fmla="*/ 26580 h 265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6580" fill="none" extrusionOk="0">
                <a:moveTo>
                  <a:pt x="42618" y="-1"/>
                </a:moveTo>
                <a:cubicBezTo>
                  <a:pt x="43004" y="1631"/>
                  <a:pt x="43200" y="3303"/>
                  <a:pt x="43200" y="4980"/>
                </a:cubicBezTo>
                <a:cubicBezTo>
                  <a:pt x="43200" y="16909"/>
                  <a:pt x="33529" y="26580"/>
                  <a:pt x="21600" y="26580"/>
                </a:cubicBezTo>
                <a:cubicBezTo>
                  <a:pt x="9670" y="26580"/>
                  <a:pt x="0" y="16909"/>
                  <a:pt x="0" y="4980"/>
                </a:cubicBezTo>
                <a:cubicBezTo>
                  <a:pt x="-1" y="4137"/>
                  <a:pt x="49" y="3295"/>
                  <a:pt x="147" y="2458"/>
                </a:cubicBezTo>
              </a:path>
              <a:path w="43200" h="26580" stroke="0" extrusionOk="0">
                <a:moveTo>
                  <a:pt x="42618" y="-1"/>
                </a:moveTo>
                <a:cubicBezTo>
                  <a:pt x="43004" y="1631"/>
                  <a:pt x="43200" y="3303"/>
                  <a:pt x="43200" y="4980"/>
                </a:cubicBezTo>
                <a:cubicBezTo>
                  <a:pt x="43200" y="16909"/>
                  <a:pt x="33529" y="26580"/>
                  <a:pt x="21600" y="26580"/>
                </a:cubicBezTo>
                <a:cubicBezTo>
                  <a:pt x="9670" y="26580"/>
                  <a:pt x="0" y="16909"/>
                  <a:pt x="0" y="4980"/>
                </a:cubicBezTo>
                <a:cubicBezTo>
                  <a:pt x="-1" y="4137"/>
                  <a:pt x="49" y="3295"/>
                  <a:pt x="147" y="2458"/>
                </a:cubicBezTo>
                <a:lnTo>
                  <a:pt x="21600" y="4980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6" name="Arc 38"/>
          <p:cNvSpPr>
            <a:spLocks/>
          </p:cNvSpPr>
          <p:nvPr/>
        </p:nvSpPr>
        <p:spPr bwMode="auto">
          <a:xfrm>
            <a:off x="5511800" y="3714750"/>
            <a:ext cx="762000" cy="203200"/>
          </a:xfrm>
          <a:custGeom>
            <a:avLst/>
            <a:gdLst>
              <a:gd name="T0" fmla="*/ 751734 w 43200"/>
              <a:gd name="T1" fmla="*/ 0 h 26580"/>
              <a:gd name="T2" fmla="*/ 2611 w 43200"/>
              <a:gd name="T3" fmla="*/ 18799 h 26580"/>
              <a:gd name="T4" fmla="*/ 381000 w 43200"/>
              <a:gd name="T5" fmla="*/ 38071 h 26580"/>
              <a:gd name="T6" fmla="*/ 0 60000 65536"/>
              <a:gd name="T7" fmla="*/ 0 60000 65536"/>
              <a:gd name="T8" fmla="*/ 0 60000 65536"/>
              <a:gd name="T9" fmla="*/ 0 w 43200"/>
              <a:gd name="T10" fmla="*/ 0 h 26580"/>
              <a:gd name="T11" fmla="*/ 43200 w 43200"/>
              <a:gd name="T12" fmla="*/ 26580 h 265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6580" fill="none" extrusionOk="0">
                <a:moveTo>
                  <a:pt x="42618" y="-1"/>
                </a:moveTo>
                <a:cubicBezTo>
                  <a:pt x="43004" y="1631"/>
                  <a:pt x="43200" y="3303"/>
                  <a:pt x="43200" y="4980"/>
                </a:cubicBezTo>
                <a:cubicBezTo>
                  <a:pt x="43200" y="16909"/>
                  <a:pt x="33529" y="26580"/>
                  <a:pt x="21600" y="26580"/>
                </a:cubicBezTo>
                <a:cubicBezTo>
                  <a:pt x="9670" y="26580"/>
                  <a:pt x="0" y="16909"/>
                  <a:pt x="0" y="4980"/>
                </a:cubicBezTo>
                <a:cubicBezTo>
                  <a:pt x="-1" y="4137"/>
                  <a:pt x="49" y="3295"/>
                  <a:pt x="147" y="2458"/>
                </a:cubicBezTo>
              </a:path>
              <a:path w="43200" h="26580" stroke="0" extrusionOk="0">
                <a:moveTo>
                  <a:pt x="42618" y="-1"/>
                </a:moveTo>
                <a:cubicBezTo>
                  <a:pt x="43004" y="1631"/>
                  <a:pt x="43200" y="3303"/>
                  <a:pt x="43200" y="4980"/>
                </a:cubicBezTo>
                <a:cubicBezTo>
                  <a:pt x="43200" y="16909"/>
                  <a:pt x="33529" y="26580"/>
                  <a:pt x="21600" y="26580"/>
                </a:cubicBezTo>
                <a:cubicBezTo>
                  <a:pt x="9670" y="26580"/>
                  <a:pt x="0" y="16909"/>
                  <a:pt x="0" y="4980"/>
                </a:cubicBezTo>
                <a:cubicBezTo>
                  <a:pt x="-1" y="4137"/>
                  <a:pt x="49" y="3295"/>
                  <a:pt x="147" y="2458"/>
                </a:cubicBezTo>
                <a:lnTo>
                  <a:pt x="21600" y="4980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7" name="Arc 39"/>
          <p:cNvSpPr>
            <a:spLocks/>
          </p:cNvSpPr>
          <p:nvPr/>
        </p:nvSpPr>
        <p:spPr bwMode="auto">
          <a:xfrm flipV="1">
            <a:off x="1600200" y="3155950"/>
            <a:ext cx="1752600" cy="1676400"/>
          </a:xfrm>
          <a:custGeom>
            <a:avLst/>
            <a:gdLst>
              <a:gd name="T0" fmla="*/ 1752600 w 36477"/>
              <a:gd name="T1" fmla="*/ 1185432 h 21600"/>
              <a:gd name="T2" fmla="*/ 0 w 36477"/>
              <a:gd name="T3" fmla="*/ 319525 h 21600"/>
              <a:gd name="T4" fmla="*/ 1018782 w 36477"/>
              <a:gd name="T5" fmla="*/ 0 h 21600"/>
              <a:gd name="T6" fmla="*/ 0 60000 65536"/>
              <a:gd name="T7" fmla="*/ 0 60000 65536"/>
              <a:gd name="T8" fmla="*/ 0 60000 65536"/>
              <a:gd name="T9" fmla="*/ 0 w 36477"/>
              <a:gd name="T10" fmla="*/ 0 h 21600"/>
              <a:gd name="T11" fmla="*/ 36477 w 3647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477" h="21600" fill="none" extrusionOk="0">
                <a:moveTo>
                  <a:pt x="36477" y="15274"/>
                </a:moveTo>
                <a:cubicBezTo>
                  <a:pt x="32426" y="19324"/>
                  <a:pt x="26932" y="21599"/>
                  <a:pt x="21204" y="21600"/>
                </a:cubicBezTo>
                <a:cubicBezTo>
                  <a:pt x="10862" y="21600"/>
                  <a:pt x="1971" y="14269"/>
                  <a:pt x="-1" y="4117"/>
                </a:cubicBezTo>
              </a:path>
              <a:path w="36477" h="21600" stroke="0" extrusionOk="0">
                <a:moveTo>
                  <a:pt x="36477" y="15274"/>
                </a:moveTo>
                <a:cubicBezTo>
                  <a:pt x="32426" y="19324"/>
                  <a:pt x="26932" y="21599"/>
                  <a:pt x="21204" y="21600"/>
                </a:cubicBezTo>
                <a:cubicBezTo>
                  <a:pt x="10862" y="21600"/>
                  <a:pt x="1971" y="14269"/>
                  <a:pt x="-1" y="4117"/>
                </a:cubicBezTo>
                <a:lnTo>
                  <a:pt x="21204" y="0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6080125" y="3817938"/>
            <a:ext cx="704850" cy="457200"/>
            <a:chOff x="3828" y="2676"/>
            <a:chExt cx="444" cy="288"/>
          </a:xfrm>
        </p:grpSpPr>
        <p:graphicFrame>
          <p:nvGraphicFramePr>
            <p:cNvPr id="3083" name="Object 32"/>
            <p:cNvGraphicFramePr>
              <a:graphicFrameLocks noChangeAspect="1"/>
            </p:cNvGraphicFramePr>
            <p:nvPr/>
          </p:nvGraphicFramePr>
          <p:xfrm>
            <a:off x="3963" y="2736"/>
            <a:ext cx="309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218" name="公式" r:id="rId27" imgW="520560" imgH="330120" progId="Equation.3">
                    <p:embed/>
                  </p:oleObj>
                </mc:Choice>
                <mc:Fallback>
                  <p:oleObj name="公式" r:id="rId27" imgW="52056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3" y="2736"/>
                          <a:ext cx="309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5" name="Text Box 41"/>
            <p:cNvSpPr txBox="1">
              <a:spLocks noChangeArrowheads="1"/>
            </p:cNvSpPr>
            <p:nvPr/>
          </p:nvSpPr>
          <p:spPr bwMode="auto">
            <a:xfrm rot="-842620">
              <a:off x="3828" y="2676"/>
              <a:ext cx="2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)</a:t>
              </a:r>
            </a:p>
          </p:txBody>
        </p:sp>
      </p:grpSp>
      <p:sp>
        <p:nvSpPr>
          <p:cNvPr id="7211" name="Text Box 43"/>
          <p:cNvSpPr txBox="1">
            <a:spLocks noChangeArrowheads="1"/>
          </p:cNvSpPr>
          <p:nvPr/>
        </p:nvSpPr>
        <p:spPr bwMode="auto">
          <a:xfrm>
            <a:off x="1295400" y="4554538"/>
            <a:ext cx="320040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弧段弯曲程度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越大转角越大</a:t>
            </a:r>
          </a:p>
        </p:txBody>
      </p:sp>
      <p:sp>
        <p:nvSpPr>
          <p:cNvPr id="7212" name="Text Box 44"/>
          <p:cNvSpPr txBox="1">
            <a:spLocks noChangeArrowheads="1"/>
          </p:cNvSpPr>
          <p:nvPr/>
        </p:nvSpPr>
        <p:spPr bwMode="auto">
          <a:xfrm>
            <a:off x="4800600" y="4527550"/>
            <a:ext cx="29718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转角相同弧段越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短弯曲程度越大</a:t>
            </a:r>
          </a:p>
        </p:txBody>
      </p:sp>
      <p:sp>
        <p:nvSpPr>
          <p:cNvPr id="7213" name="Text Box 45"/>
          <p:cNvSpPr txBox="1">
            <a:spLocks noChangeArrowheads="1"/>
          </p:cNvSpPr>
          <p:nvPr/>
        </p:nvSpPr>
        <p:spPr bwMode="auto">
          <a:xfrm>
            <a:off x="914400" y="1219200"/>
            <a:ext cx="2628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9933FF"/>
                </a:solidFill>
              </a:rPr>
              <a:t>1. </a:t>
            </a:r>
            <a:r>
              <a:rPr lang="zh-CN" altLang="en-US" sz="2800" b="1" dirty="0">
                <a:solidFill>
                  <a:srgbClr val="9933FF"/>
                </a:solidFill>
              </a:rPr>
              <a:t>曲率的定义</a:t>
            </a:r>
          </a:p>
        </p:txBody>
      </p: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1931988" y="2873375"/>
            <a:ext cx="515937" cy="525463"/>
            <a:chOff x="1313" y="2165"/>
            <a:chExt cx="325" cy="331"/>
          </a:xfrm>
        </p:grpSpPr>
        <p:graphicFrame>
          <p:nvGraphicFramePr>
            <p:cNvPr id="3082" name="Object 18"/>
            <p:cNvGraphicFramePr>
              <a:graphicFrameLocks noChangeAspect="1"/>
            </p:cNvGraphicFramePr>
            <p:nvPr/>
          </p:nvGraphicFramePr>
          <p:xfrm>
            <a:off x="1392" y="2165"/>
            <a:ext cx="246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219" name="公式" r:id="rId29" imgW="634680" imgH="457200" progId="Equation.3">
                    <p:embed/>
                  </p:oleObj>
                </mc:Choice>
                <mc:Fallback>
                  <p:oleObj name="公式" r:id="rId29" imgW="63468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165"/>
                          <a:ext cx="246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4" name="Text Box 50"/>
            <p:cNvSpPr txBox="1">
              <a:spLocks noChangeArrowheads="1"/>
            </p:cNvSpPr>
            <p:nvPr/>
          </p:nvSpPr>
          <p:spPr bwMode="auto">
            <a:xfrm rot="-2481652">
              <a:off x="1313" y="2265"/>
              <a:ext cx="1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/>
                <a:t>)</a:t>
              </a:r>
              <a:endParaRPr lang="en-US" altLang="zh-CN" sz="2000"/>
            </a:p>
          </p:txBody>
        </p:sp>
      </p:grpSp>
    </p:spTree>
    <p:extLst>
      <p:ext uri="{BB962C8B-B14F-4D97-AF65-F5344CB8AC3E}">
        <p14:creationId xmlns:p14="http://schemas.microsoft.com/office/powerpoint/2010/main" val="120723800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"/>
                                        <p:tgtEl>
                                          <p:spTgt spid="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75"/>
                                        <p:tgtEl>
                                          <p:spTgt spid="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utoUpdateAnimBg="0"/>
      <p:bldP spid="7193" grpId="0" animBg="1"/>
      <p:bldP spid="7194" grpId="0" animBg="1"/>
      <p:bldP spid="7205" grpId="0" animBg="1"/>
      <p:bldP spid="7206" grpId="0" animBg="1"/>
      <p:bldP spid="7207" grpId="0" animBg="1"/>
      <p:bldP spid="7211" grpId="0" autoUpdateAnimBg="0"/>
      <p:bldP spid="7212" grpId="0" autoUpdateAnimBg="0"/>
      <p:bldP spid="7213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Line 3"/>
          <p:cNvSpPr>
            <a:spLocks noChangeShapeType="1"/>
          </p:cNvSpPr>
          <p:nvPr/>
        </p:nvSpPr>
        <p:spPr bwMode="auto">
          <a:xfrm flipV="1">
            <a:off x="5683250" y="1676400"/>
            <a:ext cx="2622550" cy="6572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H="1">
            <a:off x="6570663" y="609600"/>
            <a:ext cx="1658937" cy="1828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6732588" y="1949450"/>
            <a:ext cx="1001712" cy="336550"/>
            <a:chOff x="4121" y="1516"/>
            <a:chExt cx="631" cy="212"/>
          </a:xfrm>
        </p:grpSpPr>
        <p:sp>
          <p:nvSpPr>
            <p:cNvPr id="4138" name="Text Box 8"/>
            <p:cNvSpPr txBox="1">
              <a:spLocks noChangeArrowheads="1"/>
            </p:cNvSpPr>
            <p:nvPr/>
          </p:nvSpPr>
          <p:spPr bwMode="auto">
            <a:xfrm rot="-1359532">
              <a:off x="4121" y="1516"/>
              <a:ext cx="43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/>
                <a:t>)</a:t>
              </a:r>
              <a:endParaRPr lang="en-US" altLang="zh-CN"/>
            </a:p>
          </p:txBody>
        </p:sp>
        <p:graphicFrame>
          <p:nvGraphicFramePr>
            <p:cNvPr id="4118" name="Object 1045"/>
            <p:cNvGraphicFramePr>
              <a:graphicFrameLocks noChangeAspect="1"/>
            </p:cNvGraphicFramePr>
            <p:nvPr/>
          </p:nvGraphicFramePr>
          <p:xfrm>
            <a:off x="4305" y="1584"/>
            <a:ext cx="447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524" name="公式" r:id="rId3" imgW="1117440" imgH="330120" progId="Equation.3">
                    <p:embed/>
                  </p:oleObj>
                </mc:Choice>
                <mc:Fallback>
                  <p:oleObj name="公式" r:id="rId3" imgW="111744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5" y="1584"/>
                          <a:ext cx="447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9392" name="Object 1024"/>
          <p:cNvGraphicFramePr>
            <a:graphicFrameLocks noChangeAspect="1"/>
          </p:cNvGraphicFramePr>
          <p:nvPr/>
        </p:nvGraphicFramePr>
        <p:xfrm>
          <a:off x="7267575" y="1676400"/>
          <a:ext cx="334963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525" name="公式" r:id="rId5" imgW="520560" imgH="330120" progId="Equation.3">
                  <p:embed/>
                </p:oleObj>
              </mc:Choice>
              <mc:Fallback>
                <p:oleObj name="公式" r:id="rId5" imgW="5205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7575" y="1676400"/>
                        <a:ext cx="334963" cy="21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3" name="Object 1025"/>
          <p:cNvGraphicFramePr>
            <a:graphicFrameLocks noChangeAspect="1"/>
          </p:cNvGraphicFramePr>
          <p:nvPr/>
        </p:nvGraphicFramePr>
        <p:xfrm>
          <a:off x="6904038" y="1524000"/>
          <a:ext cx="334962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526" name="公式" r:id="rId7" imgW="520560" imgH="330120" progId="Equation.3">
                  <p:embed/>
                </p:oleObj>
              </mc:Choice>
              <mc:Fallback>
                <p:oleObj name="公式" r:id="rId7" imgW="5205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4038" y="1524000"/>
                        <a:ext cx="334962" cy="21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6372225" y="2095500"/>
            <a:ext cx="352425" cy="266700"/>
            <a:chOff x="3875" y="1512"/>
            <a:chExt cx="222" cy="168"/>
          </a:xfrm>
        </p:grpSpPr>
        <p:grpSp>
          <p:nvGrpSpPr>
            <p:cNvPr id="4137" name="Group 26"/>
            <p:cNvGrpSpPr>
              <a:grpSpLocks/>
            </p:cNvGrpSpPr>
            <p:nvPr/>
          </p:nvGrpSpPr>
          <p:grpSpPr bwMode="auto">
            <a:xfrm>
              <a:off x="3904" y="1536"/>
              <a:ext cx="193" cy="144"/>
              <a:chOff x="3904" y="1632"/>
              <a:chExt cx="193" cy="144"/>
            </a:xfrm>
          </p:grpSpPr>
          <p:graphicFrame>
            <p:nvGraphicFramePr>
              <p:cNvPr id="4116" name="Object 1043"/>
              <p:cNvGraphicFramePr>
                <a:graphicFrameLocks noChangeAspect="1"/>
              </p:cNvGraphicFramePr>
              <p:nvPr/>
            </p:nvGraphicFramePr>
            <p:xfrm>
              <a:off x="3904" y="1632"/>
              <a:ext cx="5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7527" name="公式" r:id="rId9" imgW="152280" imgH="406080" progId="Equation.3">
                      <p:embed/>
                    </p:oleObj>
                  </mc:Choice>
                  <mc:Fallback>
                    <p:oleObj name="公式" r:id="rId9" imgW="152280" imgH="4060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04" y="1632"/>
                            <a:ext cx="52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17" name="Object 1044"/>
              <p:cNvGraphicFramePr>
                <a:graphicFrameLocks noChangeAspect="1"/>
              </p:cNvGraphicFramePr>
              <p:nvPr/>
            </p:nvGraphicFramePr>
            <p:xfrm>
              <a:off x="3961" y="1632"/>
              <a:ext cx="136" cy="1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7528" name="公式" r:id="rId11" imgW="279360" imgH="253800" progId="Equation.3">
                      <p:embed/>
                    </p:oleObj>
                  </mc:Choice>
                  <mc:Fallback>
                    <p:oleObj name="公式" r:id="rId11" imgW="279360" imgH="253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1" y="1632"/>
                            <a:ext cx="136" cy="1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115" name="Object 1042"/>
            <p:cNvGraphicFramePr>
              <a:graphicFrameLocks noChangeAspect="1"/>
            </p:cNvGraphicFramePr>
            <p:nvPr/>
          </p:nvGraphicFramePr>
          <p:xfrm>
            <a:off x="3875" y="1512"/>
            <a:ext cx="71" cy="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529" name="公式" r:id="rId13" imgW="114120" imgH="126720" progId="Equation.3">
                    <p:embed/>
                  </p:oleObj>
                </mc:Choice>
                <mc:Fallback>
                  <p:oleObj name="公式" r:id="rId13" imgW="1141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5" y="1512"/>
                          <a:ext cx="71" cy="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7183438" y="1131888"/>
            <a:ext cx="465137" cy="239712"/>
            <a:chOff x="4381" y="912"/>
            <a:chExt cx="293" cy="151"/>
          </a:xfrm>
        </p:grpSpPr>
        <p:graphicFrame>
          <p:nvGraphicFramePr>
            <p:cNvPr id="4113" name="Object 1040"/>
            <p:cNvGraphicFramePr>
              <a:graphicFrameLocks noChangeAspect="1"/>
            </p:cNvGraphicFramePr>
            <p:nvPr/>
          </p:nvGraphicFramePr>
          <p:xfrm>
            <a:off x="4381" y="912"/>
            <a:ext cx="217" cy="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530" name="公式" r:id="rId15" imgW="533160" imgH="342720" progId="Equation.3">
                    <p:embed/>
                  </p:oleObj>
                </mc:Choice>
                <mc:Fallback>
                  <p:oleObj name="公式" r:id="rId15" imgW="533160" imgH="342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1" y="912"/>
                          <a:ext cx="217" cy="1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4" name="Object 1041"/>
            <p:cNvGraphicFramePr>
              <a:graphicFrameLocks noChangeAspect="1"/>
            </p:cNvGraphicFramePr>
            <p:nvPr/>
          </p:nvGraphicFramePr>
          <p:xfrm>
            <a:off x="4603" y="984"/>
            <a:ext cx="71" cy="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531" name="公式" r:id="rId17" imgW="114120" imgH="126720" progId="Equation.3">
                    <p:embed/>
                  </p:oleObj>
                </mc:Choice>
                <mc:Fallback>
                  <p:oleObj name="公式" r:id="rId17" imgW="1141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3" y="984"/>
                          <a:ext cx="71" cy="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5588000" y="533400"/>
            <a:ext cx="2413000" cy="1714500"/>
            <a:chOff x="3384" y="528"/>
            <a:chExt cx="1520" cy="1080"/>
          </a:xfrm>
        </p:grpSpPr>
        <p:graphicFrame>
          <p:nvGraphicFramePr>
            <p:cNvPr id="4111" name="Object 1038"/>
            <p:cNvGraphicFramePr>
              <a:graphicFrameLocks noChangeAspect="1"/>
            </p:cNvGraphicFramePr>
            <p:nvPr/>
          </p:nvGraphicFramePr>
          <p:xfrm>
            <a:off x="3888" y="1347"/>
            <a:ext cx="192" cy="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532" name="公式" r:id="rId18" imgW="431640" imgH="317160" progId="Equation.3">
                    <p:embed/>
                  </p:oleObj>
                </mc:Choice>
                <mc:Fallback>
                  <p:oleObj name="公式" r:id="rId18" imgW="43164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347"/>
                          <a:ext cx="192" cy="1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35" name="Group 46"/>
            <p:cNvGrpSpPr>
              <a:grpSpLocks/>
            </p:cNvGrpSpPr>
            <p:nvPr/>
          </p:nvGrpSpPr>
          <p:grpSpPr bwMode="auto">
            <a:xfrm>
              <a:off x="3384" y="528"/>
              <a:ext cx="1520" cy="1080"/>
              <a:chOff x="3384" y="528"/>
              <a:chExt cx="1520" cy="1080"/>
            </a:xfrm>
          </p:grpSpPr>
          <p:sp>
            <p:nvSpPr>
              <p:cNvPr id="4136" name="Freeform 2"/>
              <p:cNvSpPr>
                <a:spLocks/>
              </p:cNvSpPr>
              <p:nvPr/>
            </p:nvSpPr>
            <p:spPr bwMode="auto">
              <a:xfrm>
                <a:off x="3384" y="696"/>
                <a:ext cx="1520" cy="912"/>
              </a:xfrm>
              <a:custGeom>
                <a:avLst/>
                <a:gdLst>
                  <a:gd name="T0" fmla="*/ 0 w 1872"/>
                  <a:gd name="T1" fmla="*/ 768 h 1232"/>
                  <a:gd name="T2" fmla="*/ 816 w 1872"/>
                  <a:gd name="T3" fmla="*/ 1104 h 1232"/>
                  <a:gd name="T4" fmla="*/ 1872 w 1872"/>
                  <a:gd name="T5" fmla="*/ 0 h 1232"/>
                  <a:gd name="T6" fmla="*/ 0 60000 65536"/>
                  <a:gd name="T7" fmla="*/ 0 60000 65536"/>
                  <a:gd name="T8" fmla="*/ 0 60000 65536"/>
                  <a:gd name="T9" fmla="*/ 0 w 1872"/>
                  <a:gd name="T10" fmla="*/ 0 h 1232"/>
                  <a:gd name="T11" fmla="*/ 1872 w 1872"/>
                  <a:gd name="T12" fmla="*/ 1232 h 12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72" h="1232">
                    <a:moveTo>
                      <a:pt x="0" y="768"/>
                    </a:moveTo>
                    <a:cubicBezTo>
                      <a:pt x="252" y="1000"/>
                      <a:pt x="504" y="1232"/>
                      <a:pt x="816" y="1104"/>
                    </a:cubicBezTo>
                    <a:cubicBezTo>
                      <a:pt x="1128" y="976"/>
                      <a:pt x="1500" y="488"/>
                      <a:pt x="1872" y="0"/>
                    </a:cubicBezTo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112" name="Object 1039"/>
              <p:cNvGraphicFramePr>
                <a:graphicFrameLocks noChangeAspect="1"/>
              </p:cNvGraphicFramePr>
              <p:nvPr/>
            </p:nvGraphicFramePr>
            <p:xfrm>
              <a:off x="4756" y="528"/>
              <a:ext cx="138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7533" name="公式" r:id="rId20" imgW="291960" imgH="317160" progId="Equation.3">
                      <p:embed/>
                    </p:oleObj>
                  </mc:Choice>
                  <mc:Fallback>
                    <p:oleObj name="公式" r:id="rId20" imgW="291960" imgH="3171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6" y="528"/>
                            <a:ext cx="138" cy="1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59395" name="Object 1027"/>
          <p:cNvGraphicFramePr>
            <a:graphicFrameLocks noChangeAspect="1"/>
          </p:cNvGraphicFramePr>
          <p:nvPr/>
        </p:nvGraphicFramePr>
        <p:xfrm>
          <a:off x="5626100" y="1838325"/>
          <a:ext cx="300038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534" name="公式" r:id="rId22" imgW="596880" imgH="507960" progId="Equation.3">
                  <p:embed/>
                </p:oleObj>
              </mc:Choice>
              <mc:Fallback>
                <p:oleObj name="公式" r:id="rId22" imgW="5968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0" y="1838325"/>
                        <a:ext cx="300038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838200" y="2436813"/>
            <a:ext cx="5715000" cy="1144587"/>
            <a:chOff x="384" y="1871"/>
            <a:chExt cx="3360" cy="721"/>
          </a:xfrm>
        </p:grpSpPr>
        <p:graphicFrame>
          <p:nvGraphicFramePr>
            <p:cNvPr id="4110" name="Object 1037"/>
            <p:cNvGraphicFramePr>
              <a:graphicFrameLocks noChangeAspect="1"/>
            </p:cNvGraphicFramePr>
            <p:nvPr/>
          </p:nvGraphicFramePr>
          <p:xfrm>
            <a:off x="384" y="2016"/>
            <a:ext cx="3360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535" name="公式" r:id="rId24" imgW="5257800" imgH="901440" progId="Equation.3">
                    <p:embed/>
                  </p:oleObj>
                </mc:Choice>
                <mc:Fallback>
                  <p:oleObj name="公式" r:id="rId24" imgW="5257800" imgH="901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016"/>
                          <a:ext cx="3360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4" name="Rectangle 29"/>
            <p:cNvSpPr>
              <a:spLocks noChangeArrowheads="1"/>
            </p:cNvSpPr>
            <p:nvPr/>
          </p:nvSpPr>
          <p:spPr bwMode="auto">
            <a:xfrm rot="5088646">
              <a:off x="911" y="1945"/>
              <a:ext cx="526" cy="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3600"/>
                <a:t>（</a:t>
              </a:r>
              <a:endParaRPr lang="zh-CN" altLang="en-US"/>
            </a:p>
          </p:txBody>
        </p:sp>
      </p:grpSp>
      <p:sp>
        <p:nvSpPr>
          <p:cNvPr id="4126" name="Text Box 33"/>
          <p:cNvSpPr txBox="1">
            <a:spLocks noChangeArrowheads="1"/>
          </p:cNvSpPr>
          <p:nvPr/>
        </p:nvSpPr>
        <p:spPr bwMode="auto">
          <a:xfrm>
            <a:off x="895350" y="45720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设曲线</a:t>
            </a:r>
            <a:r>
              <a:rPr lang="en-US" altLang="zh-CN" sz="2800" b="1" i="1"/>
              <a:t>C</a:t>
            </a:r>
            <a:r>
              <a:rPr lang="zh-CN" altLang="en-US" sz="2800" b="1"/>
              <a:t>是光滑的，</a:t>
            </a:r>
          </a:p>
        </p:txBody>
      </p:sp>
      <p:graphicFrame>
        <p:nvGraphicFramePr>
          <p:cNvPr id="59396" name="Object 1028"/>
          <p:cNvGraphicFramePr>
            <a:graphicFrameLocks noChangeAspect="1"/>
          </p:cNvGraphicFramePr>
          <p:nvPr/>
        </p:nvGraphicFramePr>
        <p:xfrm>
          <a:off x="1066800" y="1082675"/>
          <a:ext cx="16764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536" name="Equation" r:id="rId26" imgW="1625400" imgH="431640" progId="Equation.3">
                  <p:embed/>
                </p:oleObj>
              </mc:Choice>
              <mc:Fallback>
                <p:oleObj name="Equation" r:id="rId26" imgW="1625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082675"/>
                        <a:ext cx="16764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37"/>
          <p:cNvGrpSpPr>
            <a:grpSpLocks/>
          </p:cNvGrpSpPr>
          <p:nvPr/>
        </p:nvGrpSpPr>
        <p:grpSpPr bwMode="auto">
          <a:xfrm>
            <a:off x="2895600" y="609600"/>
            <a:ext cx="1524000" cy="990600"/>
            <a:chOff x="258" y="1244"/>
            <a:chExt cx="866" cy="526"/>
          </a:xfrm>
        </p:grpSpPr>
        <p:graphicFrame>
          <p:nvGraphicFramePr>
            <p:cNvPr id="4109" name="Object 1036"/>
            <p:cNvGraphicFramePr>
              <a:graphicFrameLocks noChangeAspect="1"/>
            </p:cNvGraphicFramePr>
            <p:nvPr/>
          </p:nvGraphicFramePr>
          <p:xfrm>
            <a:off x="258" y="1512"/>
            <a:ext cx="866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537" name="公式" r:id="rId28" imgW="1803240" imgH="444240" progId="Equation.3">
                    <p:embed/>
                  </p:oleObj>
                </mc:Choice>
                <mc:Fallback>
                  <p:oleObj name="公式" r:id="rId28" imgW="180324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" y="1512"/>
                          <a:ext cx="866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3" name="Rectangle 36"/>
            <p:cNvSpPr>
              <a:spLocks noChangeArrowheads="1"/>
            </p:cNvSpPr>
            <p:nvPr/>
          </p:nvSpPr>
          <p:spPr bwMode="auto">
            <a:xfrm rot="5088646">
              <a:off x="264" y="1325"/>
              <a:ext cx="526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3600"/>
                <a:t>（</a:t>
              </a:r>
              <a:endParaRPr lang="zh-CN" altLang="en-US"/>
            </a:p>
          </p:txBody>
        </p:sp>
      </p:grpSp>
      <p:graphicFrame>
        <p:nvGraphicFramePr>
          <p:cNvPr id="59397" name="Object 1029"/>
          <p:cNvGraphicFramePr>
            <a:graphicFrameLocks noChangeAspect="1"/>
          </p:cNvGraphicFramePr>
          <p:nvPr/>
        </p:nvGraphicFramePr>
        <p:xfrm>
          <a:off x="1041400" y="1676400"/>
          <a:ext cx="39116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538" name="公式" r:id="rId30" imgW="3911400" imgH="444240" progId="Equation.3">
                  <p:embed/>
                </p:oleObj>
              </mc:Choice>
              <mc:Fallback>
                <p:oleObj name="公式" r:id="rId30" imgW="3911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1676400"/>
                        <a:ext cx="39116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7" name="Text Box 39"/>
          <p:cNvSpPr txBox="1">
            <a:spLocks noChangeArrowheads="1"/>
          </p:cNvSpPr>
          <p:nvPr/>
        </p:nvSpPr>
        <p:spPr bwMode="auto">
          <a:xfrm>
            <a:off x="838200" y="22240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定义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59398" name="Object 1030"/>
          <p:cNvGraphicFramePr>
            <a:graphicFrameLocks noChangeAspect="1"/>
          </p:cNvGraphicFramePr>
          <p:nvPr/>
        </p:nvGraphicFramePr>
        <p:xfrm>
          <a:off x="4572000" y="3663950"/>
          <a:ext cx="213360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539" name="公式" r:id="rId32" imgW="1942920" imgH="965160" progId="Equation.3">
                  <p:embed/>
                </p:oleObj>
              </mc:Choice>
              <mc:Fallback>
                <p:oleObj name="公式" r:id="rId32" imgW="194292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663950"/>
                        <a:ext cx="2133600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0" name="Text Box 42"/>
          <p:cNvSpPr txBox="1">
            <a:spLocks noChangeArrowheads="1"/>
          </p:cNvSpPr>
          <p:nvPr/>
        </p:nvSpPr>
        <p:spPr bwMode="auto">
          <a:xfrm>
            <a:off x="838200" y="3886200"/>
            <a:ext cx="360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曲线</a:t>
            </a:r>
            <a:r>
              <a:rPr lang="en-US" altLang="zh-CN" sz="2800" b="1" i="1"/>
              <a:t>C</a:t>
            </a:r>
            <a:r>
              <a:rPr lang="zh-CN" altLang="en-US" sz="2800" b="1"/>
              <a:t>在点</a:t>
            </a:r>
            <a:r>
              <a:rPr lang="en-US" altLang="zh-CN" sz="2800" b="1" i="1"/>
              <a:t>M</a:t>
            </a:r>
            <a:r>
              <a:rPr lang="zh-CN" altLang="en-US" sz="2800" b="1"/>
              <a:t>处的曲率</a:t>
            </a:r>
          </a:p>
        </p:txBody>
      </p:sp>
      <p:graphicFrame>
        <p:nvGraphicFramePr>
          <p:cNvPr id="59399" name="Object 1031"/>
          <p:cNvGraphicFramePr>
            <a:graphicFrameLocks noChangeAspect="1"/>
          </p:cNvGraphicFramePr>
          <p:nvPr/>
        </p:nvGraphicFramePr>
        <p:xfrm>
          <a:off x="858838" y="4849813"/>
          <a:ext cx="52165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540" name="Equation" r:id="rId34" imgW="4749480" imgH="736560" progId="Equation.3">
                  <p:embed/>
                </p:oleObj>
              </mc:Choice>
              <mc:Fallback>
                <p:oleObj name="Equation" r:id="rId34" imgW="474948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4849813"/>
                        <a:ext cx="521652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Object 1032"/>
          <p:cNvGraphicFramePr>
            <a:graphicFrameLocks noChangeAspect="1"/>
          </p:cNvGraphicFramePr>
          <p:nvPr/>
        </p:nvGraphicFramePr>
        <p:xfrm>
          <a:off x="6172200" y="4857750"/>
          <a:ext cx="14779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541" name="Equation" r:id="rId36" imgW="1346040" imgH="761760" progId="Equation.3">
                  <p:embed/>
                </p:oleObj>
              </mc:Choice>
              <mc:Fallback>
                <p:oleObj name="Equation" r:id="rId36" imgW="1346040" imgH="761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857750"/>
                        <a:ext cx="14779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5029200" y="369888"/>
            <a:ext cx="3733800" cy="2373312"/>
            <a:chOff x="2976" y="720"/>
            <a:chExt cx="2352" cy="1495"/>
          </a:xfrm>
        </p:grpSpPr>
        <p:sp>
          <p:nvSpPr>
            <p:cNvPr id="4131" name="Line 51"/>
            <p:cNvSpPr>
              <a:spLocks noChangeShapeType="1"/>
            </p:cNvSpPr>
            <p:nvPr/>
          </p:nvSpPr>
          <p:spPr bwMode="auto">
            <a:xfrm>
              <a:off x="2976" y="1968"/>
              <a:ext cx="23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2" name="Line 52"/>
            <p:cNvSpPr>
              <a:spLocks noChangeShapeType="1"/>
            </p:cNvSpPr>
            <p:nvPr/>
          </p:nvSpPr>
          <p:spPr bwMode="auto">
            <a:xfrm flipV="1">
              <a:off x="3264" y="727"/>
              <a:ext cx="0" cy="14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06" name="Object 1033"/>
            <p:cNvGraphicFramePr>
              <a:graphicFrameLocks noChangeAspect="1"/>
            </p:cNvGraphicFramePr>
            <p:nvPr/>
          </p:nvGraphicFramePr>
          <p:xfrm>
            <a:off x="5208" y="2020"/>
            <a:ext cx="120" cy="1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542" name="公式" r:id="rId38" imgW="253800" imgH="241200" progId="Equation.3">
                    <p:embed/>
                  </p:oleObj>
                </mc:Choice>
                <mc:Fallback>
                  <p:oleObj name="公式" r:id="rId38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8" y="2020"/>
                          <a:ext cx="120" cy="1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7" name="Object 1034"/>
            <p:cNvGraphicFramePr>
              <a:graphicFrameLocks noChangeAspect="1"/>
            </p:cNvGraphicFramePr>
            <p:nvPr/>
          </p:nvGraphicFramePr>
          <p:xfrm>
            <a:off x="3101" y="720"/>
            <a:ext cx="121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543" name="公式" r:id="rId40" imgW="253800" imgH="317160" progId="Equation.3">
                    <p:embed/>
                  </p:oleObj>
                </mc:Choice>
                <mc:Fallback>
                  <p:oleObj name="公式" r:id="rId40" imgW="2538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1" y="720"/>
                          <a:ext cx="121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8" name="Object 1035"/>
            <p:cNvGraphicFramePr>
              <a:graphicFrameLocks noChangeAspect="1"/>
            </p:cNvGraphicFramePr>
            <p:nvPr/>
          </p:nvGraphicFramePr>
          <p:xfrm>
            <a:off x="3116" y="2027"/>
            <a:ext cx="102" cy="1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544" name="公式" r:id="rId42" imgW="215640" imgH="241200" progId="Equation.3">
                    <p:embed/>
                  </p:oleObj>
                </mc:Choice>
                <mc:Fallback>
                  <p:oleObj name="公式" r:id="rId42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6" y="2027"/>
                          <a:ext cx="102" cy="1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7586089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9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9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nimBg="1"/>
      <p:bldP spid="12292" grpId="0" animBg="1"/>
      <p:bldP spid="12327" grpId="0" autoUpdateAnimBg="0"/>
      <p:bldP spid="12330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1" name="Text Box 3"/>
          <p:cNvSpPr txBox="1">
            <a:spLocks noChangeArrowheads="1"/>
          </p:cNvSpPr>
          <p:nvPr/>
        </p:nvSpPr>
        <p:spPr bwMode="auto">
          <a:xfrm>
            <a:off x="395288" y="4776788"/>
            <a:ext cx="1676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结论</a:t>
            </a:r>
            <a:r>
              <a:rPr lang="en-US" altLang="zh-CN" sz="2800" b="1"/>
              <a:t>: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309688" y="4760913"/>
            <a:ext cx="64770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(1) </a:t>
            </a:r>
            <a:r>
              <a:rPr lang="zh-CN" altLang="en-US" sz="2800" b="1"/>
              <a:t>直线的曲率处处为零</a:t>
            </a:r>
            <a:r>
              <a:rPr lang="en-US" altLang="zh-CN" sz="2800" b="1"/>
              <a:t>;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309688" y="5294313"/>
            <a:ext cx="6705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(2) </a:t>
            </a:r>
            <a:r>
              <a:rPr lang="zh-CN" altLang="en-US" sz="2800" b="1"/>
              <a:t>圆上各点处的曲率等于半径的倒数</a:t>
            </a:r>
            <a:r>
              <a:rPr lang="en-US" altLang="zh-CN" sz="2800" b="1"/>
              <a:t>,</a:t>
            </a:r>
            <a:r>
              <a:rPr lang="zh-CN" altLang="en-US" sz="2800" b="1"/>
              <a:t>且半径越小曲率越大</a:t>
            </a:r>
            <a:r>
              <a:rPr lang="en-US" altLang="zh-CN" sz="2800" b="1"/>
              <a:t>.</a:t>
            </a:r>
          </a:p>
        </p:txBody>
      </p:sp>
      <p:sp>
        <p:nvSpPr>
          <p:cNvPr id="5144" name="Line 13"/>
          <p:cNvSpPr>
            <a:spLocks noChangeShapeType="1"/>
          </p:cNvSpPr>
          <p:nvPr/>
        </p:nvSpPr>
        <p:spPr bwMode="auto">
          <a:xfrm flipV="1">
            <a:off x="5424488" y="2354263"/>
            <a:ext cx="259080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45" name="Group 15"/>
          <p:cNvGrpSpPr>
            <a:grpSpLocks/>
          </p:cNvGrpSpPr>
          <p:nvPr/>
        </p:nvGrpSpPr>
        <p:grpSpPr bwMode="auto">
          <a:xfrm>
            <a:off x="6567488" y="2703513"/>
            <a:ext cx="1001712" cy="336550"/>
            <a:chOff x="4121" y="1516"/>
            <a:chExt cx="631" cy="212"/>
          </a:xfrm>
        </p:grpSpPr>
        <p:sp>
          <p:nvSpPr>
            <p:cNvPr id="5166" name="Text Box 16"/>
            <p:cNvSpPr txBox="1">
              <a:spLocks noChangeArrowheads="1"/>
            </p:cNvSpPr>
            <p:nvPr/>
          </p:nvSpPr>
          <p:spPr bwMode="auto">
            <a:xfrm rot="-1359532">
              <a:off x="4121" y="1516"/>
              <a:ext cx="43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/>
                <a:t>)</a:t>
              </a:r>
              <a:endParaRPr lang="en-US" altLang="zh-CN"/>
            </a:p>
          </p:txBody>
        </p:sp>
        <p:graphicFrame>
          <p:nvGraphicFramePr>
            <p:cNvPr id="5140" name="Object 17"/>
            <p:cNvGraphicFramePr>
              <a:graphicFrameLocks noChangeAspect="1"/>
            </p:cNvGraphicFramePr>
            <p:nvPr/>
          </p:nvGraphicFramePr>
          <p:xfrm>
            <a:off x="4305" y="1584"/>
            <a:ext cx="447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464" name="公式" r:id="rId3" imgW="1117440" imgH="330120" progId="Equation.3">
                    <p:embed/>
                  </p:oleObj>
                </mc:Choice>
                <mc:Fallback>
                  <p:oleObj name="公式" r:id="rId3" imgW="111744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5" y="1584"/>
                          <a:ext cx="447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2" name="Object 18"/>
          <p:cNvGraphicFramePr>
            <a:graphicFrameLocks noChangeAspect="1"/>
          </p:cNvGraphicFramePr>
          <p:nvPr/>
        </p:nvGraphicFramePr>
        <p:xfrm>
          <a:off x="6977063" y="2293938"/>
          <a:ext cx="334962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465" name="公式" r:id="rId5" imgW="520560" imgH="330120" progId="Equation.3">
                  <p:embed/>
                </p:oleObj>
              </mc:Choice>
              <mc:Fallback>
                <p:oleObj name="公式" r:id="rId5" imgW="5205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7063" y="2293938"/>
                        <a:ext cx="334962" cy="21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46" name="Group 21"/>
          <p:cNvGrpSpPr>
            <a:grpSpLocks/>
          </p:cNvGrpSpPr>
          <p:nvPr/>
        </p:nvGrpSpPr>
        <p:grpSpPr bwMode="auto">
          <a:xfrm>
            <a:off x="6138863" y="2849563"/>
            <a:ext cx="352425" cy="266700"/>
            <a:chOff x="3875" y="1512"/>
            <a:chExt cx="222" cy="168"/>
          </a:xfrm>
        </p:grpSpPr>
        <p:grpSp>
          <p:nvGrpSpPr>
            <p:cNvPr id="5165" name="Group 22"/>
            <p:cNvGrpSpPr>
              <a:grpSpLocks/>
            </p:cNvGrpSpPr>
            <p:nvPr/>
          </p:nvGrpSpPr>
          <p:grpSpPr bwMode="auto">
            <a:xfrm>
              <a:off x="3904" y="1536"/>
              <a:ext cx="193" cy="144"/>
              <a:chOff x="3904" y="1632"/>
              <a:chExt cx="193" cy="144"/>
            </a:xfrm>
          </p:grpSpPr>
          <p:graphicFrame>
            <p:nvGraphicFramePr>
              <p:cNvPr id="5138" name="Object 23"/>
              <p:cNvGraphicFramePr>
                <a:graphicFrameLocks noChangeAspect="1"/>
              </p:cNvGraphicFramePr>
              <p:nvPr/>
            </p:nvGraphicFramePr>
            <p:xfrm>
              <a:off x="3904" y="1632"/>
              <a:ext cx="5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8466" name="公式" r:id="rId7" imgW="152280" imgH="406080" progId="Equation.3">
                      <p:embed/>
                    </p:oleObj>
                  </mc:Choice>
                  <mc:Fallback>
                    <p:oleObj name="公式" r:id="rId7" imgW="152280" imgH="4060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04" y="1632"/>
                            <a:ext cx="52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9" name="Object 24"/>
              <p:cNvGraphicFramePr>
                <a:graphicFrameLocks noChangeAspect="1"/>
              </p:cNvGraphicFramePr>
              <p:nvPr/>
            </p:nvGraphicFramePr>
            <p:xfrm>
              <a:off x="3961" y="1632"/>
              <a:ext cx="136" cy="1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8467" name="公式" r:id="rId9" imgW="279360" imgH="253800" progId="Equation.3">
                      <p:embed/>
                    </p:oleObj>
                  </mc:Choice>
                  <mc:Fallback>
                    <p:oleObj name="公式" r:id="rId9" imgW="279360" imgH="253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1" y="1632"/>
                            <a:ext cx="136" cy="1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137" name="Object 25"/>
            <p:cNvGraphicFramePr>
              <a:graphicFrameLocks noChangeAspect="1"/>
            </p:cNvGraphicFramePr>
            <p:nvPr/>
          </p:nvGraphicFramePr>
          <p:xfrm>
            <a:off x="3875" y="1512"/>
            <a:ext cx="71" cy="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468" name="公式" r:id="rId11" imgW="114120" imgH="126720" progId="Equation.3">
                    <p:embed/>
                  </p:oleObj>
                </mc:Choice>
                <mc:Fallback>
                  <p:oleObj name="公式" r:id="rId11" imgW="1141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5" y="1512"/>
                          <a:ext cx="71" cy="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47" name="Group 35"/>
          <p:cNvGrpSpPr>
            <a:grpSpLocks/>
          </p:cNvGrpSpPr>
          <p:nvPr/>
        </p:nvGrpSpPr>
        <p:grpSpPr bwMode="auto">
          <a:xfrm>
            <a:off x="4738688" y="1125538"/>
            <a:ext cx="3733800" cy="2371725"/>
            <a:chOff x="2976" y="720"/>
            <a:chExt cx="2352" cy="1495"/>
          </a:xfrm>
        </p:grpSpPr>
        <p:sp>
          <p:nvSpPr>
            <p:cNvPr id="5163" name="Line 36"/>
            <p:cNvSpPr>
              <a:spLocks noChangeShapeType="1"/>
            </p:cNvSpPr>
            <p:nvPr/>
          </p:nvSpPr>
          <p:spPr bwMode="auto">
            <a:xfrm>
              <a:off x="2976" y="1968"/>
              <a:ext cx="23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4" name="Line 37"/>
            <p:cNvSpPr>
              <a:spLocks noChangeShapeType="1"/>
            </p:cNvSpPr>
            <p:nvPr/>
          </p:nvSpPr>
          <p:spPr bwMode="auto">
            <a:xfrm flipV="1">
              <a:off x="3264" y="727"/>
              <a:ext cx="0" cy="14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34" name="Object 38"/>
            <p:cNvGraphicFramePr>
              <a:graphicFrameLocks noChangeAspect="1"/>
            </p:cNvGraphicFramePr>
            <p:nvPr/>
          </p:nvGraphicFramePr>
          <p:xfrm>
            <a:off x="5208" y="2020"/>
            <a:ext cx="120" cy="1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469" name="公式" r:id="rId13" imgW="253800" imgH="241200" progId="Equation.3">
                    <p:embed/>
                  </p:oleObj>
                </mc:Choice>
                <mc:Fallback>
                  <p:oleObj name="公式" r:id="rId13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8" y="2020"/>
                          <a:ext cx="120" cy="1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5" name="Object 39"/>
            <p:cNvGraphicFramePr>
              <a:graphicFrameLocks noChangeAspect="1"/>
            </p:cNvGraphicFramePr>
            <p:nvPr/>
          </p:nvGraphicFramePr>
          <p:xfrm>
            <a:off x="3101" y="720"/>
            <a:ext cx="121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470" name="公式" r:id="rId15" imgW="253800" imgH="317160" progId="Equation.3">
                    <p:embed/>
                  </p:oleObj>
                </mc:Choice>
                <mc:Fallback>
                  <p:oleObj name="公式" r:id="rId15" imgW="2538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1" y="720"/>
                          <a:ext cx="121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6" name="Object 40"/>
            <p:cNvGraphicFramePr>
              <a:graphicFrameLocks noChangeAspect="1"/>
            </p:cNvGraphicFramePr>
            <p:nvPr/>
          </p:nvGraphicFramePr>
          <p:xfrm>
            <a:off x="3116" y="2027"/>
            <a:ext cx="102" cy="1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471" name="公式" r:id="rId17" imgW="215640" imgH="241200" progId="Equation.3">
                    <p:embed/>
                  </p:oleObj>
                </mc:Choice>
                <mc:Fallback>
                  <p:oleObj name="公式" r:id="rId17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6" y="2027"/>
                          <a:ext cx="102" cy="1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48" name="Oval 41"/>
          <p:cNvSpPr>
            <a:spLocks noChangeArrowheads="1"/>
          </p:cNvSpPr>
          <p:nvPr/>
        </p:nvSpPr>
        <p:spPr bwMode="auto">
          <a:xfrm>
            <a:off x="5348288" y="1287463"/>
            <a:ext cx="1600200" cy="16002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149" name="Line 44"/>
          <p:cNvSpPr>
            <a:spLocks noChangeShapeType="1"/>
          </p:cNvSpPr>
          <p:nvPr/>
        </p:nvSpPr>
        <p:spPr bwMode="auto">
          <a:xfrm>
            <a:off x="6110288" y="2125663"/>
            <a:ext cx="2286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5150" name="Line 45"/>
          <p:cNvSpPr>
            <a:spLocks noChangeShapeType="1"/>
          </p:cNvSpPr>
          <p:nvPr/>
        </p:nvSpPr>
        <p:spPr bwMode="auto">
          <a:xfrm>
            <a:off x="6110288" y="2125663"/>
            <a:ext cx="762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5151" name="Arc 47"/>
          <p:cNvSpPr>
            <a:spLocks/>
          </p:cNvSpPr>
          <p:nvPr/>
        </p:nvSpPr>
        <p:spPr bwMode="auto">
          <a:xfrm flipV="1">
            <a:off x="6186488" y="2278063"/>
            <a:ext cx="228600" cy="152400"/>
          </a:xfrm>
          <a:custGeom>
            <a:avLst/>
            <a:gdLst>
              <a:gd name="T0" fmla="*/ 0 w 21600"/>
              <a:gd name="T1" fmla="*/ 0 h 21600"/>
              <a:gd name="T2" fmla="*/ 228600 w 21600"/>
              <a:gd name="T3" fmla="*/ 152400 h 21600"/>
              <a:gd name="T4" fmla="*/ 0 w 21600"/>
              <a:gd name="T5" fmla="*/ 1524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aphicFrame>
        <p:nvGraphicFramePr>
          <p:cNvPr id="5123" name="Object 48"/>
          <p:cNvGraphicFramePr>
            <a:graphicFrameLocks noChangeAspect="1"/>
          </p:cNvGraphicFramePr>
          <p:nvPr/>
        </p:nvGraphicFramePr>
        <p:xfrm>
          <a:off x="6308725" y="2370138"/>
          <a:ext cx="334963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472" name="公式" r:id="rId19" imgW="520560" imgH="330120" progId="Equation.3">
                  <p:embed/>
                </p:oleObj>
              </mc:Choice>
              <mc:Fallback>
                <p:oleObj name="公式" r:id="rId19" imgW="5205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8725" y="2370138"/>
                        <a:ext cx="334963" cy="21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2" name="Line 14"/>
          <p:cNvSpPr>
            <a:spLocks noChangeShapeType="1"/>
          </p:cNvSpPr>
          <p:nvPr/>
        </p:nvSpPr>
        <p:spPr bwMode="auto">
          <a:xfrm flipH="1">
            <a:off x="6432550" y="1287463"/>
            <a:ext cx="1049338" cy="198120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3" name="Text Box 49"/>
          <p:cNvSpPr txBox="1">
            <a:spLocks noChangeArrowheads="1"/>
          </p:cNvSpPr>
          <p:nvPr/>
        </p:nvSpPr>
        <p:spPr bwMode="auto">
          <a:xfrm>
            <a:off x="5805488" y="18208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/>
              <a:t>D</a:t>
            </a:r>
          </a:p>
        </p:txBody>
      </p:sp>
      <p:sp>
        <p:nvSpPr>
          <p:cNvPr id="5154" name="Text Box 50"/>
          <p:cNvSpPr txBox="1">
            <a:spLocks noChangeArrowheads="1"/>
          </p:cNvSpPr>
          <p:nvPr/>
        </p:nvSpPr>
        <p:spPr bwMode="auto">
          <a:xfrm>
            <a:off x="6262688" y="18208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/>
              <a:t>a</a:t>
            </a:r>
          </a:p>
        </p:txBody>
      </p:sp>
      <p:sp>
        <p:nvSpPr>
          <p:cNvPr id="34867" name="Line 51"/>
          <p:cNvSpPr>
            <a:spLocks noChangeShapeType="1"/>
          </p:cNvSpPr>
          <p:nvPr/>
        </p:nvSpPr>
        <p:spPr bwMode="auto">
          <a:xfrm>
            <a:off x="6110288" y="2125663"/>
            <a:ext cx="106680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graphicFrame>
        <p:nvGraphicFramePr>
          <p:cNvPr id="34870" name="Object 54"/>
          <p:cNvGraphicFramePr>
            <a:graphicFrameLocks noChangeAspect="1"/>
          </p:cNvGraphicFramePr>
          <p:nvPr/>
        </p:nvGraphicFramePr>
        <p:xfrm>
          <a:off x="601663" y="3725863"/>
          <a:ext cx="25368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473" name="Equation" r:id="rId20" imgW="2311200" imgH="723600" progId="Equation.3">
                  <p:embed/>
                </p:oleObj>
              </mc:Choice>
              <mc:Fallback>
                <p:oleObj name="Equation" r:id="rId20" imgW="231120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3725863"/>
                        <a:ext cx="253682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71" name="Object 55"/>
          <p:cNvGraphicFramePr>
            <a:graphicFrameLocks noChangeAspect="1"/>
          </p:cNvGraphicFramePr>
          <p:nvPr/>
        </p:nvGraphicFramePr>
        <p:xfrm>
          <a:off x="3348038" y="3725863"/>
          <a:ext cx="27622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474" name="Equation" r:id="rId22" imgW="2514600" imgH="761760" progId="Equation.3">
                  <p:embed/>
                </p:oleObj>
              </mc:Choice>
              <mc:Fallback>
                <p:oleObj name="Equation" r:id="rId22" imgW="2514600" imgH="761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725863"/>
                        <a:ext cx="27622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56" name="Group 56"/>
          <p:cNvGrpSpPr>
            <a:grpSpLocks/>
          </p:cNvGrpSpPr>
          <p:nvPr/>
        </p:nvGrpSpPr>
        <p:grpSpPr bwMode="auto">
          <a:xfrm>
            <a:off x="852488" y="1135063"/>
            <a:ext cx="3733800" cy="2374900"/>
            <a:chOff x="2976" y="720"/>
            <a:chExt cx="2352" cy="1495"/>
          </a:xfrm>
        </p:grpSpPr>
        <p:sp>
          <p:nvSpPr>
            <p:cNvPr id="5161" name="Line 57"/>
            <p:cNvSpPr>
              <a:spLocks noChangeShapeType="1"/>
            </p:cNvSpPr>
            <p:nvPr/>
          </p:nvSpPr>
          <p:spPr bwMode="auto">
            <a:xfrm>
              <a:off x="2976" y="1968"/>
              <a:ext cx="23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2" name="Line 58"/>
            <p:cNvSpPr>
              <a:spLocks noChangeShapeType="1"/>
            </p:cNvSpPr>
            <p:nvPr/>
          </p:nvSpPr>
          <p:spPr bwMode="auto">
            <a:xfrm flipV="1">
              <a:off x="3264" y="727"/>
              <a:ext cx="0" cy="14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31" name="Object 59"/>
            <p:cNvGraphicFramePr>
              <a:graphicFrameLocks noChangeAspect="1"/>
            </p:cNvGraphicFramePr>
            <p:nvPr/>
          </p:nvGraphicFramePr>
          <p:xfrm>
            <a:off x="5208" y="2020"/>
            <a:ext cx="120" cy="1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475" name="公式" r:id="rId24" imgW="253800" imgH="241200" progId="Equation.3">
                    <p:embed/>
                  </p:oleObj>
                </mc:Choice>
                <mc:Fallback>
                  <p:oleObj name="公式" r:id="rId24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8" y="2020"/>
                          <a:ext cx="120" cy="1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2" name="Object 60"/>
            <p:cNvGraphicFramePr>
              <a:graphicFrameLocks noChangeAspect="1"/>
            </p:cNvGraphicFramePr>
            <p:nvPr/>
          </p:nvGraphicFramePr>
          <p:xfrm>
            <a:off x="3101" y="720"/>
            <a:ext cx="121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476" name="公式" r:id="rId25" imgW="253800" imgH="317160" progId="Equation.3">
                    <p:embed/>
                  </p:oleObj>
                </mc:Choice>
                <mc:Fallback>
                  <p:oleObj name="公式" r:id="rId25" imgW="2538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1" y="720"/>
                          <a:ext cx="121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3" name="Object 61"/>
            <p:cNvGraphicFramePr>
              <a:graphicFrameLocks noChangeAspect="1"/>
            </p:cNvGraphicFramePr>
            <p:nvPr/>
          </p:nvGraphicFramePr>
          <p:xfrm>
            <a:off x="3116" y="2027"/>
            <a:ext cx="102" cy="1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477" name="公式" r:id="rId26" imgW="215640" imgH="241200" progId="Equation.3">
                    <p:embed/>
                  </p:oleObj>
                </mc:Choice>
                <mc:Fallback>
                  <p:oleObj name="公式" r:id="rId26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6" y="2027"/>
                          <a:ext cx="102" cy="1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6" name="Object 62"/>
          <p:cNvGraphicFramePr>
            <a:graphicFrameLocks noChangeAspect="1"/>
          </p:cNvGraphicFramePr>
          <p:nvPr/>
        </p:nvGraphicFramePr>
        <p:xfrm>
          <a:off x="6567488" y="2192338"/>
          <a:ext cx="304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478" name="Equation" r:id="rId27" imgW="507960" imgH="317160" progId="Equation.3">
                  <p:embed/>
                </p:oleObj>
              </mc:Choice>
              <mc:Fallback>
                <p:oleObj name="Equation" r:id="rId27" imgW="5079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7488" y="2192338"/>
                        <a:ext cx="3048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7" name="Line 63"/>
          <p:cNvSpPr>
            <a:spLocks noChangeShapeType="1"/>
          </p:cNvSpPr>
          <p:nvPr/>
        </p:nvSpPr>
        <p:spPr bwMode="auto">
          <a:xfrm flipV="1">
            <a:off x="1385888" y="1897063"/>
            <a:ext cx="2286000" cy="1447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grpSp>
        <p:nvGrpSpPr>
          <p:cNvPr id="5158" name="Group 64"/>
          <p:cNvGrpSpPr>
            <a:grpSpLocks/>
          </p:cNvGrpSpPr>
          <p:nvPr/>
        </p:nvGrpSpPr>
        <p:grpSpPr bwMode="auto">
          <a:xfrm>
            <a:off x="2528888" y="2192338"/>
            <a:ext cx="465137" cy="238125"/>
            <a:chOff x="4381" y="912"/>
            <a:chExt cx="293" cy="151"/>
          </a:xfrm>
        </p:grpSpPr>
        <p:graphicFrame>
          <p:nvGraphicFramePr>
            <p:cNvPr id="5129" name="Object 65"/>
            <p:cNvGraphicFramePr>
              <a:graphicFrameLocks noChangeAspect="1"/>
            </p:cNvGraphicFramePr>
            <p:nvPr/>
          </p:nvGraphicFramePr>
          <p:xfrm>
            <a:off x="4381" y="912"/>
            <a:ext cx="217" cy="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479" name="公式" r:id="rId29" imgW="533160" imgH="342720" progId="Equation.3">
                    <p:embed/>
                  </p:oleObj>
                </mc:Choice>
                <mc:Fallback>
                  <p:oleObj name="公式" r:id="rId29" imgW="533160" imgH="342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1" y="912"/>
                          <a:ext cx="217" cy="1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0" name="Object 66"/>
            <p:cNvGraphicFramePr>
              <a:graphicFrameLocks noChangeAspect="1"/>
            </p:cNvGraphicFramePr>
            <p:nvPr/>
          </p:nvGraphicFramePr>
          <p:xfrm>
            <a:off x="4603" y="984"/>
            <a:ext cx="71" cy="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480" name="公式" r:id="rId31" imgW="114120" imgH="126720" progId="Equation.3">
                    <p:embed/>
                  </p:oleObj>
                </mc:Choice>
                <mc:Fallback>
                  <p:oleObj name="公式" r:id="rId31" imgW="1141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3" y="984"/>
                          <a:ext cx="71" cy="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7" name="Object 67"/>
          <p:cNvGraphicFramePr>
            <a:graphicFrameLocks noChangeAspect="1"/>
          </p:cNvGraphicFramePr>
          <p:nvPr/>
        </p:nvGraphicFramePr>
        <p:xfrm>
          <a:off x="2498725" y="2659063"/>
          <a:ext cx="334963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481" name="公式" r:id="rId32" imgW="520560" imgH="330120" progId="Equation.3">
                  <p:embed/>
                </p:oleObj>
              </mc:Choice>
              <mc:Fallback>
                <p:oleObj name="公式" r:id="rId32" imgW="5205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5" y="2659063"/>
                        <a:ext cx="334963" cy="21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9" name="Text Box 68"/>
          <p:cNvSpPr txBox="1">
            <a:spLocks noChangeArrowheads="1"/>
          </p:cNvSpPr>
          <p:nvPr/>
        </p:nvSpPr>
        <p:spPr bwMode="auto">
          <a:xfrm>
            <a:off x="5957888" y="25669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/>
              <a:t>M</a:t>
            </a:r>
          </a:p>
        </p:txBody>
      </p:sp>
      <p:graphicFrame>
        <p:nvGraphicFramePr>
          <p:cNvPr id="5128" name="Object 69"/>
          <p:cNvGraphicFramePr>
            <a:graphicFrameLocks noChangeAspect="1"/>
          </p:cNvGraphicFramePr>
          <p:nvPr/>
        </p:nvGraphicFramePr>
        <p:xfrm>
          <a:off x="1790700" y="2582863"/>
          <a:ext cx="43338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482" name="Equation" r:id="rId34" imgW="596880" imgH="419040" progId="Equation.3">
                  <p:embed/>
                </p:oleObj>
              </mc:Choice>
              <mc:Fallback>
                <p:oleObj name="Equation" r:id="rId34" imgW="5968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582863"/>
                        <a:ext cx="433388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68313" y="333375"/>
            <a:ext cx="3311525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9933FF"/>
                </a:solidFill>
                <a:latin typeface="+mn-ea"/>
                <a:ea typeface="+mn-ea"/>
              </a:rPr>
              <a:t>特殊情况：</a:t>
            </a:r>
          </a:p>
        </p:txBody>
      </p:sp>
    </p:spTree>
    <p:extLst>
      <p:ext uri="{BB962C8B-B14F-4D97-AF65-F5344CB8AC3E}">
        <p14:creationId xmlns:p14="http://schemas.microsoft.com/office/powerpoint/2010/main" val="114850712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utoUpdateAnimBg="0"/>
      <p:bldP spid="34821" grpId="0" autoUpdateAnimBg="0"/>
      <p:bldP spid="3486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914400" y="1096963"/>
            <a:ext cx="525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9933FF"/>
                </a:solidFill>
              </a:rPr>
              <a:t>2. </a:t>
            </a:r>
            <a:r>
              <a:rPr lang="zh-CN" altLang="en-US" sz="2800" b="1" dirty="0">
                <a:solidFill>
                  <a:srgbClr val="9933FF"/>
                </a:solidFill>
              </a:rPr>
              <a:t>曲率的计算公式</a:t>
            </a:r>
          </a:p>
        </p:txBody>
      </p:sp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990600" y="1928813"/>
          <a:ext cx="327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942" name="公式" r:id="rId3" imgW="3187440" imgH="431640" progId="Equation.3">
                  <p:embed/>
                </p:oleObj>
              </mc:Choice>
              <mc:Fallback>
                <p:oleObj name="公式" r:id="rId3" imgW="3187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28813"/>
                        <a:ext cx="327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4540250" y="1933575"/>
          <a:ext cx="17653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943" name="公式" r:id="rId5" imgW="1866600" imgH="406080" progId="Equation.3">
                  <p:embed/>
                </p:oleObj>
              </mc:Choice>
              <mc:Fallback>
                <p:oleObj name="公式" r:id="rId5" imgW="18666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0" y="1933575"/>
                        <a:ext cx="17653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3962400" y="2447925"/>
          <a:ext cx="26670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944" name="公式" r:id="rId7" imgW="2311200" imgH="914400" progId="Equation.3">
                  <p:embed/>
                </p:oleObj>
              </mc:Choice>
              <mc:Fallback>
                <p:oleObj name="公式" r:id="rId7" imgW="23112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447925"/>
                        <a:ext cx="26670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3654425" y="3498850"/>
          <a:ext cx="4013200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945" name="Equation" r:id="rId9" imgW="3416040" imgH="1180800" progId="Equation.3">
                  <p:embed/>
                </p:oleObj>
              </mc:Choice>
              <mc:Fallback>
                <p:oleObj name="Equation" r:id="rId9" imgW="3416040" imgH="1180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4425" y="3498850"/>
                        <a:ext cx="4013200" cy="138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998538" y="2690813"/>
          <a:ext cx="23542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946" name="公式" r:id="rId11" imgW="2489040" imgH="431640" progId="Equation.3">
                  <p:embed/>
                </p:oleObj>
              </mc:Choice>
              <mc:Fallback>
                <p:oleObj name="公式" r:id="rId11" imgW="24890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2690813"/>
                        <a:ext cx="235426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13"/>
          <p:cNvGraphicFramePr>
            <a:graphicFrameLocks noChangeAspect="1"/>
          </p:cNvGraphicFramePr>
          <p:nvPr/>
        </p:nvGraphicFramePr>
        <p:xfrm>
          <a:off x="1066800" y="3773488"/>
          <a:ext cx="24003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947" name="公式" r:id="rId13" imgW="2349360" imgH="507960" progId="Equation.3">
                  <p:embed/>
                </p:oleObj>
              </mc:Choice>
              <mc:Fallback>
                <p:oleObj name="公式" r:id="rId13" imgW="23493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773488"/>
                        <a:ext cx="240030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405663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981075" y="990600"/>
          <a:ext cx="354171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882" name="公式" r:id="rId3" imgW="3746160" imgH="977760" progId="Equation.3">
                  <p:embed/>
                </p:oleObj>
              </mc:Choice>
              <mc:Fallback>
                <p:oleObj name="公式" r:id="rId3" imgW="374616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990600"/>
                        <a:ext cx="354171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990600" y="3657600"/>
          <a:ext cx="5562600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883" name="公式" r:id="rId5" imgW="4431960" imgH="1168200" progId="Equation.3">
                  <p:embed/>
                </p:oleObj>
              </mc:Choice>
              <mc:Fallback>
                <p:oleObj name="公式" r:id="rId5" imgW="443196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657600"/>
                        <a:ext cx="5562600" cy="146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1085850" y="2328863"/>
          <a:ext cx="1957388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884" name="公式" r:id="rId7" imgW="2070000" imgH="914400" progId="Equation.3">
                  <p:embed/>
                </p:oleObj>
              </mc:Choice>
              <mc:Fallback>
                <p:oleObj name="公式" r:id="rId7" imgW="20700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2328863"/>
                        <a:ext cx="1957388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3657600" y="2316163"/>
          <a:ext cx="47244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885" name="公式" r:id="rId9" imgW="4431960" imgH="952200" progId="Equation.3">
                  <p:embed/>
                </p:oleObj>
              </mc:Choice>
              <mc:Fallback>
                <p:oleObj name="公式" r:id="rId9" imgW="443196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316163"/>
                        <a:ext cx="47244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301895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4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539939"/>
              </p:ext>
            </p:extLst>
          </p:nvPr>
        </p:nvGraphicFramePr>
        <p:xfrm>
          <a:off x="543298" y="188640"/>
          <a:ext cx="6938962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387" name="Document" r:id="rId3" imgW="7176240" imgH="1276200" progId="Word.Document.8">
                  <p:embed/>
                </p:oleObj>
              </mc:Choice>
              <mc:Fallback>
                <p:oleObj name="Document" r:id="rId3" imgW="7176240" imgH="1276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298" y="188640"/>
                        <a:ext cx="6938962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4" name="Text Box 4118"/>
          <p:cNvSpPr txBox="1">
            <a:spLocks noChangeArrowheads="1"/>
          </p:cNvSpPr>
          <p:nvPr/>
        </p:nvSpPr>
        <p:spPr bwMode="auto">
          <a:xfrm>
            <a:off x="471860" y="141577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sp>
        <p:nvSpPr>
          <p:cNvPr id="33815" name="Text Box 4119"/>
          <p:cNvSpPr txBox="1">
            <a:spLocks noChangeArrowheads="1"/>
          </p:cNvSpPr>
          <p:nvPr/>
        </p:nvSpPr>
        <p:spPr bwMode="auto">
          <a:xfrm>
            <a:off x="1157660" y="141577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两曲线的交点</a:t>
            </a:r>
          </a:p>
        </p:txBody>
      </p:sp>
      <p:graphicFrame>
        <p:nvGraphicFramePr>
          <p:cNvPr id="33816" name="Object 41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735649"/>
              </p:ext>
            </p:extLst>
          </p:nvPr>
        </p:nvGraphicFramePr>
        <p:xfrm>
          <a:off x="189980" y="3219178"/>
          <a:ext cx="36830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388" name="公式" r:id="rId5" imgW="3682800" imgH="393480" progId="Equation.3">
                  <p:embed/>
                </p:oleObj>
              </mc:Choice>
              <mc:Fallback>
                <p:oleObj name="公式" r:id="rId5" imgW="3682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980" y="3219178"/>
                        <a:ext cx="36830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7" name="Object 4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449455"/>
              </p:ext>
            </p:extLst>
          </p:nvPr>
        </p:nvGraphicFramePr>
        <p:xfrm>
          <a:off x="1691060" y="1949178"/>
          <a:ext cx="2032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389" name="公式" r:id="rId7" imgW="2031840" imgH="1143000" progId="Equation.3">
                  <p:embed/>
                </p:oleObj>
              </mc:Choice>
              <mc:Fallback>
                <p:oleObj name="公式" r:id="rId7" imgW="203184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060" y="1949178"/>
                        <a:ext cx="2032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6" name="Object 4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303325"/>
              </p:ext>
            </p:extLst>
          </p:nvPr>
        </p:nvGraphicFramePr>
        <p:xfrm>
          <a:off x="3977060" y="3235623"/>
          <a:ext cx="16256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390" name="公式" r:id="rId9" imgW="1625400" imgH="406080" progId="Equation.3">
                  <p:embed/>
                </p:oleObj>
              </mc:Choice>
              <mc:Fallback>
                <p:oleObj name="公式" r:id="rId9" imgW="16254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7060" y="3235623"/>
                        <a:ext cx="16256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41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940282"/>
              </p:ext>
            </p:extLst>
          </p:nvPr>
        </p:nvGraphicFramePr>
        <p:xfrm>
          <a:off x="5882060" y="1110978"/>
          <a:ext cx="1524000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391" name="BMP 图象" r:id="rId11" imgW="1343212" imgH="2905531" progId="Paint.Picture">
                  <p:embed/>
                </p:oleObj>
              </mc:Choice>
              <mc:Fallback>
                <p:oleObj name="BMP 图象" r:id="rId11" imgW="1343212" imgH="290553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2060" y="1110978"/>
                        <a:ext cx="1524000" cy="2905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4" name="Object 4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095147"/>
              </p:ext>
            </p:extLst>
          </p:nvPr>
        </p:nvGraphicFramePr>
        <p:xfrm>
          <a:off x="5882060" y="1110978"/>
          <a:ext cx="2057400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392" name="BMP 图象" r:id="rId13" imgW="1343212" imgH="2905531" progId="Paint.Picture">
                  <p:embed/>
                </p:oleObj>
              </mc:Choice>
              <mc:Fallback>
                <p:oleObj name="BMP 图象" r:id="rId13" imgW="1343212" imgH="290553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2060" y="1110978"/>
                        <a:ext cx="2057400" cy="2905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4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966374"/>
              </p:ext>
            </p:extLst>
          </p:nvPr>
        </p:nvGraphicFramePr>
        <p:xfrm>
          <a:off x="5450260" y="1630090"/>
          <a:ext cx="8128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393" name="公式" r:id="rId15" imgW="1015920" imgH="495000" progId="Equation.3">
                  <p:embed/>
                </p:oleObj>
              </mc:Choice>
              <mc:Fallback>
                <p:oleObj name="公式" r:id="rId15" imgW="101592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0260" y="1630090"/>
                        <a:ext cx="8128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4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914150"/>
              </p:ext>
            </p:extLst>
          </p:nvPr>
        </p:nvGraphicFramePr>
        <p:xfrm>
          <a:off x="6948860" y="1110978"/>
          <a:ext cx="14478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394" name="公式" r:id="rId17" imgW="1828800" imgH="495000" progId="Equation.3">
                  <p:embed/>
                </p:oleObj>
              </mc:Choice>
              <mc:Fallback>
                <p:oleObj name="公式" r:id="rId17" imgW="182880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860" y="1110978"/>
                        <a:ext cx="14478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6" name="Text Box 4139"/>
          <p:cNvSpPr txBox="1">
            <a:spLocks noChangeArrowheads="1"/>
          </p:cNvSpPr>
          <p:nvPr/>
        </p:nvSpPr>
        <p:spPr bwMode="auto">
          <a:xfrm>
            <a:off x="471860" y="206103"/>
            <a:ext cx="12192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 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2</a:t>
            </a: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429196" y="3767311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所求面积</a:t>
            </a:r>
          </a:p>
        </p:txBody>
      </p:sp>
      <p:graphicFrame>
        <p:nvGraphicFramePr>
          <p:cNvPr id="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648286"/>
              </p:ext>
            </p:extLst>
          </p:nvPr>
        </p:nvGraphicFramePr>
        <p:xfrm>
          <a:off x="2105596" y="3829224"/>
          <a:ext cx="182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395" name="公式" r:id="rId19" imgW="1828800" imgH="457200" progId="Equation.3">
                  <p:embed/>
                </p:oleObj>
              </mc:Choice>
              <mc:Fallback>
                <p:oleObj name="公式" r:id="rId19" imgW="1828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596" y="3829224"/>
                        <a:ext cx="1828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163078"/>
              </p:ext>
            </p:extLst>
          </p:nvPr>
        </p:nvGraphicFramePr>
        <p:xfrm>
          <a:off x="179512" y="4323185"/>
          <a:ext cx="38989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396" name="Equation" r:id="rId21" imgW="3898800" imgH="647640" progId="Equation.3">
                  <p:embed/>
                </p:oleObj>
              </mc:Choice>
              <mc:Fallback>
                <p:oleObj name="Equation" r:id="rId21" imgW="389880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323185"/>
                        <a:ext cx="38989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235324"/>
              </p:ext>
            </p:extLst>
          </p:nvPr>
        </p:nvGraphicFramePr>
        <p:xfrm>
          <a:off x="3950073" y="5002411"/>
          <a:ext cx="3225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397" name="公式" r:id="rId23" imgW="3225600" imgH="660240" progId="Equation.3">
                  <p:embed/>
                </p:oleObj>
              </mc:Choice>
              <mc:Fallback>
                <p:oleObj name="公式" r:id="rId23" imgW="322560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0073" y="5002411"/>
                        <a:ext cx="32258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650745"/>
              </p:ext>
            </p:extLst>
          </p:nvPr>
        </p:nvGraphicFramePr>
        <p:xfrm>
          <a:off x="7318772" y="4930403"/>
          <a:ext cx="100171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398" name="公式" r:id="rId25" imgW="1002960" imgH="825480" progId="Equation.3">
                  <p:embed/>
                </p:oleObj>
              </mc:Choice>
              <mc:Fallback>
                <p:oleObj name="公式" r:id="rId25" imgW="100296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772" y="4930403"/>
                        <a:ext cx="100171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481449"/>
              </p:ext>
            </p:extLst>
          </p:nvPr>
        </p:nvGraphicFramePr>
        <p:xfrm>
          <a:off x="503610" y="5008985"/>
          <a:ext cx="3238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399" name="Equation" r:id="rId27" imgW="3238200" imgH="647640" progId="Equation.3">
                  <p:embed/>
                </p:oleObj>
              </mc:Choice>
              <mc:Fallback>
                <p:oleObj name="Equation" r:id="rId27" imgW="3238200" imgH="647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610" y="5008985"/>
                        <a:ext cx="32385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395536" y="5718199"/>
            <a:ext cx="53006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问题</a:t>
            </a:r>
            <a:r>
              <a:rPr lang="zh-CN" altLang="en-US" sz="2800" b="1" dirty="0">
                <a:solidFill>
                  <a:schemeClr val="accent2"/>
                </a:solidFill>
                <a:ea typeface="黑体" pitchFamily="2" charset="-122"/>
              </a:rPr>
              <a:t>：</a:t>
            </a:r>
            <a:r>
              <a:rPr lang="zh-CN" altLang="en-US" sz="2800" b="1" dirty="0">
                <a:solidFill>
                  <a:srgbClr val="9900FF"/>
                </a:solidFill>
                <a:ea typeface="黑体" pitchFamily="2" charset="-122"/>
              </a:rPr>
              <a:t>积分变量可以选 </a:t>
            </a:r>
            <a:r>
              <a:rPr lang="en-US" altLang="zh-CN" sz="2800" b="1" i="1" dirty="0">
                <a:solidFill>
                  <a:srgbClr val="FF0000"/>
                </a:solidFill>
                <a:ea typeface="黑体" pitchFamily="2" charset="-122"/>
              </a:rPr>
              <a:t>y</a:t>
            </a:r>
            <a:r>
              <a:rPr lang="en-US" altLang="zh-CN" sz="2800" b="1" dirty="0">
                <a:solidFill>
                  <a:srgbClr val="9900FF"/>
                </a:solidFill>
                <a:ea typeface="黑体" pitchFamily="2" charset="-122"/>
              </a:rPr>
              <a:t> </a:t>
            </a:r>
            <a:r>
              <a:rPr lang="zh-CN" altLang="en-US" sz="2800" b="1" dirty="0">
                <a:solidFill>
                  <a:srgbClr val="9900FF"/>
                </a:solidFill>
                <a:ea typeface="黑体" pitchFamily="2" charset="-122"/>
              </a:rPr>
              <a:t>吗？</a:t>
            </a:r>
          </a:p>
        </p:txBody>
      </p:sp>
    </p:spTree>
    <p:extLst>
      <p:ext uri="{BB962C8B-B14F-4D97-AF65-F5344CB8AC3E}">
        <p14:creationId xmlns:p14="http://schemas.microsoft.com/office/powerpoint/2010/main" val="421044909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4" grpId="0" autoUpdateAnimBg="0"/>
      <p:bldP spid="33815" grpId="0" autoUpdateAnimBg="0"/>
      <p:bldP spid="22" grpId="0"/>
      <p:bldP spid="28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2522240" cy="67592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、曲率圆</a:t>
            </a:r>
          </a:p>
        </p:txBody>
      </p:sp>
      <p:sp>
        <p:nvSpPr>
          <p:cNvPr id="8220" name="Text Box 28"/>
          <p:cNvSpPr txBox="1">
            <a:spLocks noChangeArrowheads="1"/>
          </p:cNvSpPr>
          <p:nvPr/>
        </p:nvSpPr>
        <p:spPr bwMode="auto">
          <a:xfrm>
            <a:off x="609600" y="11430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ea typeface="黑体" pitchFamily="2" charset="-122"/>
              </a:rPr>
              <a:t>定义</a:t>
            </a:r>
          </a:p>
        </p:txBody>
      </p:sp>
      <p:sp>
        <p:nvSpPr>
          <p:cNvPr id="8223" name="Oval 31"/>
          <p:cNvSpPr>
            <a:spLocks noChangeArrowheads="1"/>
          </p:cNvSpPr>
          <p:nvPr/>
        </p:nvSpPr>
        <p:spPr bwMode="auto">
          <a:xfrm>
            <a:off x="5943600" y="1524000"/>
            <a:ext cx="1371600" cy="13716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5" name="Line 33"/>
          <p:cNvSpPr>
            <a:spLocks noChangeShapeType="1"/>
          </p:cNvSpPr>
          <p:nvPr/>
        </p:nvSpPr>
        <p:spPr bwMode="auto">
          <a:xfrm flipV="1">
            <a:off x="5943600" y="2400300"/>
            <a:ext cx="18288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6" name="Line 34"/>
          <p:cNvSpPr>
            <a:spLocks noChangeShapeType="1"/>
          </p:cNvSpPr>
          <p:nvPr/>
        </p:nvSpPr>
        <p:spPr bwMode="auto">
          <a:xfrm rot="-457880">
            <a:off x="6705600" y="2209800"/>
            <a:ext cx="2286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227" name="Object 35"/>
          <p:cNvGraphicFramePr>
            <a:graphicFrameLocks noChangeAspect="1"/>
          </p:cNvGraphicFramePr>
          <p:nvPr/>
        </p:nvGraphicFramePr>
        <p:xfrm>
          <a:off x="6394450" y="2133600"/>
          <a:ext cx="23495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182" name="公式" r:id="rId3" imgW="317160" imgH="291960" progId="Equation.3">
                  <p:embed/>
                </p:oleObj>
              </mc:Choice>
              <mc:Fallback>
                <p:oleObj name="公式" r:id="rId3" imgW="3171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4450" y="2133600"/>
                        <a:ext cx="23495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5638800" y="1865313"/>
            <a:ext cx="2819400" cy="1258887"/>
            <a:chOff x="3648" y="1559"/>
            <a:chExt cx="1776" cy="793"/>
          </a:xfrm>
        </p:grpSpPr>
        <p:sp>
          <p:nvSpPr>
            <p:cNvPr id="9237" name="Arc 32"/>
            <p:cNvSpPr>
              <a:spLocks/>
            </p:cNvSpPr>
            <p:nvPr/>
          </p:nvSpPr>
          <p:spPr bwMode="auto">
            <a:xfrm flipV="1">
              <a:off x="3648" y="1559"/>
              <a:ext cx="1248" cy="793"/>
            </a:xfrm>
            <a:custGeom>
              <a:avLst/>
              <a:gdLst>
                <a:gd name="T0" fmla="*/ 0 w 21600"/>
                <a:gd name="T1" fmla="*/ 0 h 22299"/>
                <a:gd name="T2" fmla="*/ 1247 w 21600"/>
                <a:gd name="T3" fmla="*/ 793 h 22299"/>
                <a:gd name="T4" fmla="*/ 0 w 21600"/>
                <a:gd name="T5" fmla="*/ 768 h 222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299"/>
                <a:gd name="T11" fmla="*/ 21600 w 21600"/>
                <a:gd name="T12" fmla="*/ 22299 h 222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29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33"/>
                    <a:pt x="21596" y="22066"/>
                    <a:pt x="21588" y="22298"/>
                  </a:cubicBezTo>
                </a:path>
                <a:path w="21600" h="2229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33"/>
                    <a:pt x="21596" y="22066"/>
                    <a:pt x="21588" y="2229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27" name="Object 36"/>
            <p:cNvGraphicFramePr>
              <a:graphicFrameLocks noChangeAspect="1"/>
            </p:cNvGraphicFramePr>
            <p:nvPr/>
          </p:nvGraphicFramePr>
          <p:xfrm>
            <a:off x="4944" y="1632"/>
            <a:ext cx="480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183" name="公式" r:id="rId5" imgW="1371600" imgH="393480" progId="Equation.3">
                    <p:embed/>
                  </p:oleObj>
                </mc:Choice>
                <mc:Fallback>
                  <p:oleObj name="公式" r:id="rId5" imgW="13716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632"/>
                          <a:ext cx="480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29" name="Object 37"/>
          <p:cNvGraphicFramePr>
            <a:graphicFrameLocks noChangeAspect="1"/>
          </p:cNvGraphicFramePr>
          <p:nvPr/>
        </p:nvGraphicFramePr>
        <p:xfrm>
          <a:off x="6934200" y="2857500"/>
          <a:ext cx="30162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184" name="公式" r:id="rId7" imgW="406080" imgH="291960" progId="Equation.3">
                  <p:embed/>
                </p:oleObj>
              </mc:Choice>
              <mc:Fallback>
                <p:oleObj name="公式" r:id="rId7" imgW="4060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857500"/>
                        <a:ext cx="301625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0" name="Object 38"/>
          <p:cNvGraphicFramePr>
            <a:graphicFrameLocks noChangeAspect="1"/>
          </p:cNvGraphicFramePr>
          <p:nvPr/>
        </p:nvGraphicFramePr>
        <p:xfrm>
          <a:off x="6629400" y="2030413"/>
          <a:ext cx="60325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185" name="公式" r:id="rId9" imgW="901440" imgH="838080" progId="Equation.3">
                  <p:embed/>
                </p:oleObj>
              </mc:Choice>
              <mc:Fallback>
                <p:oleObj name="公式" r:id="rId9" imgW="9014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030413"/>
                        <a:ext cx="60325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1" name="Object 39"/>
          <p:cNvGraphicFramePr>
            <a:graphicFrameLocks noChangeAspect="1"/>
          </p:cNvGraphicFramePr>
          <p:nvPr/>
        </p:nvGraphicFramePr>
        <p:xfrm>
          <a:off x="609600" y="1295400"/>
          <a:ext cx="7062788" cy="359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186" name="公式" r:id="rId11" imgW="7061040" imgH="3593880" progId="Equation.3">
                  <p:embed/>
                </p:oleObj>
              </mc:Choice>
              <mc:Fallback>
                <p:oleObj name="公式" r:id="rId11" imgW="7061040" imgH="3593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95400"/>
                        <a:ext cx="7062788" cy="359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2" name="Object 40"/>
          <p:cNvGraphicFramePr>
            <a:graphicFrameLocks noChangeAspect="1"/>
          </p:cNvGraphicFramePr>
          <p:nvPr/>
        </p:nvGraphicFramePr>
        <p:xfrm>
          <a:off x="749300" y="5105400"/>
          <a:ext cx="28321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187" name="公式" r:id="rId13" imgW="2679480" imgH="406080" progId="Equation.3">
                  <p:embed/>
                </p:oleObj>
              </mc:Choice>
              <mc:Fallback>
                <p:oleObj name="公式" r:id="rId13" imgW="26794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5105400"/>
                        <a:ext cx="28321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3" name="Object 41"/>
          <p:cNvGraphicFramePr>
            <a:graphicFrameLocks noChangeAspect="1"/>
          </p:cNvGraphicFramePr>
          <p:nvPr/>
        </p:nvGraphicFramePr>
        <p:xfrm>
          <a:off x="3733800" y="5068888"/>
          <a:ext cx="26543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188" name="公式" r:id="rId15" imgW="2654280" imgH="431640" progId="Equation.3">
                  <p:embed/>
                </p:oleObj>
              </mc:Choice>
              <mc:Fallback>
                <p:oleObj name="公式" r:id="rId15" imgW="2654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068888"/>
                        <a:ext cx="26543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5410200" y="1295400"/>
            <a:ext cx="2819400" cy="2274888"/>
            <a:chOff x="3504" y="1200"/>
            <a:chExt cx="1776" cy="1433"/>
          </a:xfrm>
        </p:grpSpPr>
        <p:sp>
          <p:nvSpPr>
            <p:cNvPr id="9235" name="Line 29"/>
            <p:cNvSpPr>
              <a:spLocks noChangeShapeType="1"/>
            </p:cNvSpPr>
            <p:nvPr/>
          </p:nvSpPr>
          <p:spPr bwMode="auto">
            <a:xfrm>
              <a:off x="3552" y="2448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6" name="Line 30"/>
            <p:cNvSpPr>
              <a:spLocks noChangeShapeType="1"/>
            </p:cNvSpPr>
            <p:nvPr/>
          </p:nvSpPr>
          <p:spPr bwMode="auto">
            <a:xfrm flipV="1">
              <a:off x="3648" y="1200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24" name="Object 42"/>
            <p:cNvGraphicFramePr>
              <a:graphicFrameLocks noChangeAspect="1"/>
            </p:cNvGraphicFramePr>
            <p:nvPr/>
          </p:nvGraphicFramePr>
          <p:xfrm>
            <a:off x="5136" y="2496"/>
            <a:ext cx="144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189" name="公式" r:id="rId17" imgW="253800" imgH="241200" progId="Equation.3">
                    <p:embed/>
                  </p:oleObj>
                </mc:Choice>
                <mc:Fallback>
                  <p:oleObj name="公式" r:id="rId17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496"/>
                          <a:ext cx="144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5" name="Object 43"/>
            <p:cNvGraphicFramePr>
              <a:graphicFrameLocks noChangeAspect="1"/>
            </p:cNvGraphicFramePr>
            <p:nvPr/>
          </p:nvGraphicFramePr>
          <p:xfrm>
            <a:off x="3504" y="1200"/>
            <a:ext cx="144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190" name="公式" r:id="rId19" imgW="253800" imgH="317160" progId="Equation.3">
                    <p:embed/>
                  </p:oleObj>
                </mc:Choice>
                <mc:Fallback>
                  <p:oleObj name="公式" r:id="rId19" imgW="2538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200"/>
                          <a:ext cx="144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6" name="Object 44"/>
            <p:cNvGraphicFramePr>
              <a:graphicFrameLocks noChangeAspect="1"/>
            </p:cNvGraphicFramePr>
            <p:nvPr/>
          </p:nvGraphicFramePr>
          <p:xfrm>
            <a:off x="3504" y="2475"/>
            <a:ext cx="12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191" name="公式" r:id="rId21" imgW="215640" imgH="241200" progId="Equation.3">
                    <p:embed/>
                  </p:oleObj>
                </mc:Choice>
                <mc:Fallback>
                  <p:oleObj name="公式" r:id="rId21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475"/>
                          <a:ext cx="12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5771623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0" grpId="0" autoUpdateAnimBg="0"/>
      <p:bldP spid="8223" grpId="0" animBg="1"/>
      <p:bldP spid="8225" grpId="0" animBg="1"/>
      <p:bldP spid="822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838200" y="1096963"/>
            <a:ext cx="7315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1.</a:t>
            </a:r>
            <a:r>
              <a:rPr lang="zh-CN" altLang="en-US" sz="2800" b="1"/>
              <a:t>曲线上一点处的曲率半径与曲线在该点处的曲率互为倒数</a:t>
            </a:r>
            <a:r>
              <a:rPr lang="en-US" altLang="zh-CN" sz="2800" b="1"/>
              <a:t>.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1908175" y="2133600"/>
          <a:ext cx="241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852" name="公式" r:id="rId3" imgW="2412720" imgH="914400" progId="Equation.3">
                  <p:embed/>
                </p:oleObj>
              </mc:Choice>
              <mc:Fallback>
                <p:oleObj name="公式" r:id="rId3" imgW="241272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133600"/>
                        <a:ext cx="2413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838200" y="4572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注意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: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914400" y="3108325"/>
            <a:ext cx="73152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2.</a:t>
            </a:r>
            <a:r>
              <a:rPr lang="zh-CN" altLang="en-US" sz="2800" b="1"/>
              <a:t>曲线上一点处的曲率半径越大</a:t>
            </a:r>
            <a:r>
              <a:rPr lang="en-US" altLang="zh-CN" sz="2800" b="1"/>
              <a:t>,</a:t>
            </a:r>
            <a:r>
              <a:rPr lang="zh-CN" altLang="en-US" sz="2800" b="1"/>
              <a:t>曲线在该点处的曲率越小</a:t>
            </a:r>
            <a:r>
              <a:rPr lang="en-US" altLang="zh-CN" sz="2800" b="1"/>
              <a:t>(</a:t>
            </a:r>
            <a:r>
              <a:rPr lang="zh-CN" altLang="en-US" sz="2800" b="1"/>
              <a:t>曲线越平坦</a:t>
            </a:r>
            <a:r>
              <a:rPr lang="en-US" altLang="zh-CN" sz="2800" b="1"/>
              <a:t>);</a:t>
            </a:r>
            <a:r>
              <a:rPr lang="zh-CN" altLang="en-US" sz="2800" b="1"/>
              <a:t>曲率半径越小</a:t>
            </a:r>
            <a:r>
              <a:rPr lang="en-US" altLang="zh-CN" sz="2800" b="1"/>
              <a:t>,</a:t>
            </a:r>
            <a:r>
              <a:rPr lang="zh-CN" altLang="en-US" sz="2800" b="1"/>
              <a:t>曲率越大</a:t>
            </a:r>
            <a:r>
              <a:rPr lang="en-US" altLang="zh-CN" sz="2800" b="1"/>
              <a:t>(</a:t>
            </a:r>
            <a:r>
              <a:rPr lang="zh-CN" altLang="en-US" sz="2800" b="1"/>
              <a:t>曲线越弯曲</a:t>
            </a:r>
            <a:r>
              <a:rPr lang="en-US" altLang="zh-CN" sz="2800" b="1"/>
              <a:t>).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914400" y="4602163"/>
            <a:ext cx="7315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3.</a:t>
            </a:r>
            <a:r>
              <a:rPr lang="zh-CN" altLang="en-US" sz="2800" b="1"/>
              <a:t>曲线上一点处的曲率圆弧可近似代替该点附近曲线弧</a:t>
            </a:r>
            <a:r>
              <a:rPr lang="en-US" altLang="zh-CN" sz="2800" b="1"/>
              <a:t>(</a:t>
            </a:r>
            <a:r>
              <a:rPr lang="zh-CN" altLang="en-US" sz="2800" b="1"/>
              <a:t>称为曲线在该点附近的二次近似</a:t>
            </a:r>
            <a:r>
              <a:rPr lang="en-US" altLang="zh-CN" sz="2800" b="1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8293978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  <p:bldP spid="18437" grpId="0" autoUpdateAnimBg="0"/>
      <p:bldP spid="18438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595078"/>
              </p:ext>
            </p:extLst>
          </p:nvPr>
        </p:nvGraphicFramePr>
        <p:xfrm>
          <a:off x="401638" y="331788"/>
          <a:ext cx="7914778" cy="1434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357" name="Document" r:id="rId3" imgW="8632707" imgH="1570762" progId="Word.Document.8">
                  <p:embed/>
                </p:oleObj>
              </mc:Choice>
              <mc:Fallback>
                <p:oleObj name="Document" r:id="rId3" imgW="8632707" imgH="15707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331788"/>
                        <a:ext cx="7914778" cy="14344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27"/>
          <p:cNvSpPr txBox="1">
            <a:spLocks noChangeArrowheads="1"/>
          </p:cNvSpPr>
          <p:nvPr/>
        </p:nvSpPr>
        <p:spPr bwMode="auto">
          <a:xfrm>
            <a:off x="107504" y="260648"/>
            <a:ext cx="1512168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 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13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01216" y="1196752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149157"/>
              </p:ext>
            </p:extLst>
          </p:nvPr>
        </p:nvGraphicFramePr>
        <p:xfrm>
          <a:off x="201216" y="1196752"/>
          <a:ext cx="8619256" cy="214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358" name="Document" r:id="rId5" imgW="9764989" imgH="2445207" progId="Word.Document.8">
                  <p:embed/>
                </p:oleObj>
              </mc:Choice>
              <mc:Fallback>
                <p:oleObj name="Document" r:id="rId5" imgW="9764989" imgH="244520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16" y="1196752"/>
                        <a:ext cx="8619256" cy="21486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35749"/>
              </p:ext>
            </p:extLst>
          </p:nvPr>
        </p:nvGraphicFramePr>
        <p:xfrm>
          <a:off x="201216" y="3284984"/>
          <a:ext cx="8769633" cy="3280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359" name="Document" r:id="rId7" imgW="9207308" imgH="3439843" progId="Word.Document.8">
                  <p:embed/>
                </p:oleObj>
              </mc:Choice>
              <mc:Fallback>
                <p:oleObj name="Document" r:id="rId7" imgW="9207308" imgH="3439843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16" y="3284984"/>
                        <a:ext cx="8769633" cy="3280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292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30210"/>
              </p:ext>
            </p:extLst>
          </p:nvPr>
        </p:nvGraphicFramePr>
        <p:xfrm>
          <a:off x="971905" y="207352"/>
          <a:ext cx="8056563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428" name="Document" r:id="rId3" imgW="8249008" imgH="1163967" progId="Word.Document.8">
                  <p:embed/>
                </p:oleObj>
              </mc:Choice>
              <mc:Fallback>
                <p:oleObj name="Document" r:id="rId3" imgW="8249008" imgH="11639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905" y="207352"/>
                        <a:ext cx="8056563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27"/>
          <p:cNvSpPr txBox="1">
            <a:spLocks noChangeArrowheads="1"/>
          </p:cNvSpPr>
          <p:nvPr/>
        </p:nvSpPr>
        <p:spPr bwMode="auto">
          <a:xfrm>
            <a:off x="179512" y="404664"/>
            <a:ext cx="1512168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 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14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01216" y="1397720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597967"/>
              </p:ext>
            </p:extLst>
          </p:nvPr>
        </p:nvGraphicFramePr>
        <p:xfrm>
          <a:off x="337110" y="4115336"/>
          <a:ext cx="8469780" cy="2299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429" name="Document" r:id="rId5" imgW="8295722" imgH="2236492" progId="Word.Document.8">
                  <p:embed/>
                </p:oleObj>
              </mc:Choice>
              <mc:Fallback>
                <p:oleObj name="Document" r:id="rId5" imgW="8295722" imgH="223649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10" y="4115336"/>
                        <a:ext cx="8469780" cy="2299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601676"/>
              </p:ext>
            </p:extLst>
          </p:nvPr>
        </p:nvGraphicFramePr>
        <p:xfrm>
          <a:off x="467544" y="1360850"/>
          <a:ext cx="7700912" cy="3062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430" name="Document" r:id="rId7" imgW="7800326" imgH="3121372" progId="Word.Document.8">
                  <p:embed/>
                </p:oleObj>
              </mc:Choice>
              <mc:Fallback>
                <p:oleObj name="Document" r:id="rId7" imgW="7800326" imgH="312137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360850"/>
                        <a:ext cx="7700912" cy="3062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548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539552" y="1340768"/>
            <a:ext cx="69127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1. </a:t>
            </a:r>
            <a:r>
              <a:rPr lang="zh-CN" altLang="en-US" sz="2800" b="1" dirty="0"/>
              <a:t>直角坐标系、参数方程形式、极坐标系</a:t>
            </a:r>
            <a:r>
              <a:rPr lang="en-US" altLang="zh-CN" sz="2800" b="1" dirty="0"/>
              <a:t>.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39552" y="1844824"/>
            <a:ext cx="7200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2. </a:t>
            </a:r>
            <a:r>
              <a:rPr lang="zh-CN" altLang="en-US" sz="2800" b="1" dirty="0"/>
              <a:t>求</a:t>
            </a:r>
            <a:r>
              <a:rPr lang="zh-CN" altLang="en-US" sz="2800" b="1" dirty="0">
                <a:solidFill>
                  <a:srgbClr val="9933FF"/>
                </a:solidFill>
              </a:rPr>
              <a:t>交点</a:t>
            </a:r>
            <a:r>
              <a:rPr lang="zh-CN" altLang="en-US" sz="2800" b="1" dirty="0"/>
              <a:t>以定</a:t>
            </a:r>
            <a:r>
              <a:rPr lang="zh-CN" altLang="en-US" sz="2800" b="1" dirty="0">
                <a:solidFill>
                  <a:srgbClr val="9933FF"/>
                </a:solidFill>
              </a:rPr>
              <a:t>积分限</a:t>
            </a:r>
            <a:r>
              <a:rPr lang="en-US" altLang="zh-CN" sz="2800" b="1" dirty="0"/>
              <a:t>,  </a:t>
            </a:r>
            <a:r>
              <a:rPr lang="zh-CN" altLang="en-US" sz="2800" b="1" dirty="0"/>
              <a:t>选择适当的</a:t>
            </a:r>
            <a:r>
              <a:rPr lang="zh-CN" altLang="en-US" sz="2800" b="1" dirty="0">
                <a:solidFill>
                  <a:srgbClr val="9933FF"/>
                </a:solidFill>
              </a:rPr>
              <a:t>积分变量</a:t>
            </a:r>
            <a:r>
              <a:rPr lang="zh-CN" altLang="en-US" sz="2800" b="1" dirty="0"/>
              <a:t>有助于简化积分运算</a:t>
            </a:r>
            <a:r>
              <a:rPr lang="en-US" altLang="zh-CN" sz="2800" b="1" dirty="0"/>
              <a:t>.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41784" y="249560"/>
            <a:ext cx="2590056" cy="731168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六、小结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0195E50-FA36-454A-B855-62B109D9B5C3}"/>
              </a:ext>
            </a:extLst>
          </p:cNvPr>
          <p:cNvSpPr/>
          <p:nvPr/>
        </p:nvSpPr>
        <p:spPr>
          <a:xfrm>
            <a:off x="251520" y="836712"/>
            <a:ext cx="40324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（一）平面图形的面积</a:t>
            </a:r>
          </a:p>
        </p:txBody>
      </p:sp>
      <p:graphicFrame>
        <p:nvGraphicFramePr>
          <p:cNvPr id="19" name="Object 5">
            <a:extLst>
              <a:ext uri="{FF2B5EF4-FFF2-40B4-BE49-F238E27FC236}">
                <a16:creationId xmlns:a16="http://schemas.microsoft.com/office/drawing/2014/main" id="{C3E8692C-F313-4657-8DEB-A45F84987B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992804"/>
              </p:ext>
            </p:extLst>
          </p:nvPr>
        </p:nvGraphicFramePr>
        <p:xfrm>
          <a:off x="417661" y="2878110"/>
          <a:ext cx="7444581" cy="1101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272" name="Document" r:id="rId3" imgW="8247209" imgH="1220544" progId="Word.Document.8">
                  <p:embed/>
                </p:oleObj>
              </mc:Choice>
              <mc:Fallback>
                <p:oleObj name="Document" r:id="rId3" imgW="8247209" imgH="1220544" progId="Word.Document.8">
                  <p:embed/>
                  <p:pic>
                    <p:nvPicPr>
                      <p:cNvPr id="5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661" y="2878110"/>
                        <a:ext cx="7444581" cy="11017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19610C55-F899-4765-8EE8-9F4C6FAA79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915531"/>
              </p:ext>
            </p:extLst>
          </p:nvPr>
        </p:nvGraphicFramePr>
        <p:xfrm>
          <a:off x="158055" y="3813053"/>
          <a:ext cx="8734425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273" name="Document" r:id="rId5" imgW="10335729" imgH="1812257" progId="Word.Document.8">
                  <p:embed/>
                </p:oleObj>
              </mc:Choice>
              <mc:Fallback>
                <p:oleObj name="Document" r:id="rId5" imgW="10335729" imgH="1812257" progId="Word.Document.8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2CDB16A-2336-4B20-9FEE-339A80A77B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055" y="3813053"/>
                        <a:ext cx="8734425" cy="152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">
            <a:extLst>
              <a:ext uri="{FF2B5EF4-FFF2-40B4-BE49-F238E27FC236}">
                <a16:creationId xmlns:a16="http://schemas.microsoft.com/office/drawing/2014/main" id="{50103978-8353-4190-A5E8-4AFBE53EDF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103858"/>
              </p:ext>
            </p:extLst>
          </p:nvPr>
        </p:nvGraphicFramePr>
        <p:xfrm>
          <a:off x="743843" y="5395590"/>
          <a:ext cx="7080250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274" name="Document" r:id="rId7" imgW="7516011" imgH="1301265" progId="Word.Document.8">
                  <p:embed/>
                </p:oleObj>
              </mc:Choice>
              <mc:Fallback>
                <p:oleObj name="Document" r:id="rId7" imgW="7516011" imgH="1301265" progId="Word.Document.8">
                  <p:embed/>
                  <p:pic>
                    <p:nvPicPr>
                      <p:cNvPr id="5" name="Object 2">
                        <a:extLst>
                          <a:ext uri="{FF2B5EF4-FFF2-40B4-BE49-F238E27FC236}">
                            <a16:creationId xmlns:a16="http://schemas.microsoft.com/office/drawing/2014/main" id="{045948FA-E1E0-42A2-88C4-D825844BCE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843" y="5395590"/>
                        <a:ext cx="7080250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9553361"/>
      </p:ext>
    </p:extLst>
  </p:cSld>
  <p:clrMapOvr>
    <a:masterClrMapping/>
  </p:clrMapOvr>
  <p:transition>
    <p:wip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>
            <p:extLst/>
          </p:nvPr>
        </p:nvGraphicFramePr>
        <p:xfrm>
          <a:off x="3262907" y="738837"/>
          <a:ext cx="4962699" cy="594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224" name="Document" r:id="rId3" imgW="4767989" imgH="585122" progId="Word.Document.8">
                  <p:embed/>
                </p:oleObj>
              </mc:Choice>
              <mc:Fallback>
                <p:oleObj name="Document" r:id="rId3" imgW="4767989" imgH="585122" progId="Word.Document.8">
                  <p:embed/>
                  <p:pic>
                    <p:nvPicPr>
                      <p:cNvPr id="276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907" y="738837"/>
                        <a:ext cx="4962699" cy="5942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2267744" y="3522679"/>
          <a:ext cx="4968552" cy="594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225" name="Document" r:id="rId5" imgW="4508247" imgH="542300" progId="Word.Document.8">
                  <p:embed/>
                </p:oleObj>
              </mc:Choice>
              <mc:Fallback>
                <p:oleObj name="Document" r:id="rId5" imgW="4508247" imgH="542300" progId="Word.Document.8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522679"/>
                        <a:ext cx="4968552" cy="5942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7504" y="-27384"/>
            <a:ext cx="6408712" cy="8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zh-CN" altLang="en-US" sz="2800" b="1" dirty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（二）不同坐标情形的表示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5536" y="1722479"/>
            <a:ext cx="480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、参数方程情形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7544" y="3162639"/>
            <a:ext cx="3600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、极坐标情形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95536" y="404664"/>
            <a:ext cx="480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、直角坐标情形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/>
          </p:nvPr>
        </p:nvGraphicFramePr>
        <p:xfrm>
          <a:off x="3275856" y="1887736"/>
          <a:ext cx="1549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226" name="公式" r:id="rId7" imgW="1549080" imgH="965160" progId="Equation.3">
                  <p:embed/>
                </p:oleObj>
              </mc:Choice>
              <mc:Fallback>
                <p:oleObj name="公式" r:id="rId7" imgW="1549080" imgH="965160" progId="Equation.3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887736"/>
                        <a:ext cx="1549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971600" y="2887663"/>
            <a:ext cx="4427488" cy="604837"/>
            <a:chOff x="971600" y="2935637"/>
            <a:chExt cx="4427488" cy="604837"/>
          </a:xfrm>
        </p:grpSpPr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971600" y="2981896"/>
              <a:ext cx="114300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/>
                <a:t>弧长</a:t>
              </a:r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/>
            </p:nvPr>
          </p:nvGraphicFramePr>
          <p:xfrm>
            <a:off x="1939925" y="2935637"/>
            <a:ext cx="3459163" cy="604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0227" name="Equation" r:id="rId9" imgW="3555720" imgH="622080" progId="Equation.DSMT4">
                    <p:embed/>
                  </p:oleObj>
                </mc:Choice>
                <mc:Fallback>
                  <p:oleObj name="Equation" r:id="rId9" imgW="3555720" imgH="622080" progId="Equation.DSMT4">
                    <p:embed/>
                    <p:pic>
                      <p:nvPicPr>
                        <p:cNvPr id="11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9925" y="2935637"/>
                          <a:ext cx="3459163" cy="604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604838" y="1279938"/>
          <a:ext cx="5765800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228" name="Document" r:id="rId11" imgW="6009714" imgH="1150273" progId="Word.Document.8">
                  <p:embed/>
                </p:oleObj>
              </mc:Choice>
              <mc:Fallback>
                <p:oleObj name="Document" r:id="rId11" imgW="6009714" imgH="1150273" progId="Word.Document.8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1279938"/>
                        <a:ext cx="5765800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574823" y="4091706"/>
          <a:ext cx="7021513" cy="243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229" name="Document" r:id="rId13" imgW="7430728" imgH="2594962" progId="Word.Document.8">
                  <p:embed/>
                </p:oleObj>
              </mc:Choice>
              <mc:Fallback>
                <p:oleObj name="Document" r:id="rId13" imgW="7430728" imgH="2594962" progId="Word.Document.8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823" y="4091706"/>
                        <a:ext cx="7021513" cy="243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57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539552" y="775792"/>
            <a:ext cx="64135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1.</a:t>
            </a:r>
            <a:r>
              <a:rPr lang="zh-CN" altLang="en-US" sz="2800" b="1" dirty="0"/>
              <a:t>求在直角坐标系下、参数方程形式下、极坐标系下平面图形的面积</a:t>
            </a:r>
            <a:r>
              <a:rPr lang="en-US" altLang="zh-CN" sz="2800" b="1" dirty="0"/>
              <a:t>.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39552" y="1711896"/>
            <a:ext cx="6400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2.</a:t>
            </a:r>
            <a:r>
              <a:rPr lang="zh-CN" altLang="en-US" sz="2800" b="1" dirty="0"/>
              <a:t>求</a:t>
            </a:r>
            <a:r>
              <a:rPr lang="zh-CN" altLang="en-US" sz="2800" b="1" dirty="0">
                <a:solidFill>
                  <a:srgbClr val="9933FF"/>
                </a:solidFill>
              </a:rPr>
              <a:t>交点</a:t>
            </a:r>
            <a:r>
              <a:rPr lang="zh-CN" altLang="en-US" sz="2800" b="1" dirty="0"/>
              <a:t>以定</a:t>
            </a:r>
            <a:r>
              <a:rPr lang="zh-CN" altLang="en-US" sz="2800" b="1" dirty="0">
                <a:solidFill>
                  <a:srgbClr val="9933FF"/>
                </a:solidFill>
              </a:rPr>
              <a:t>积分限</a:t>
            </a:r>
            <a:r>
              <a:rPr lang="en-US" altLang="zh-CN" sz="2800" b="1" dirty="0"/>
              <a:t>,  </a:t>
            </a:r>
            <a:r>
              <a:rPr lang="zh-CN" altLang="en-US" sz="2800" b="1" dirty="0"/>
              <a:t>选择适当的</a:t>
            </a:r>
            <a:r>
              <a:rPr lang="zh-CN" altLang="en-US" sz="2800" b="1" dirty="0">
                <a:solidFill>
                  <a:srgbClr val="9933FF"/>
                </a:solidFill>
              </a:rPr>
              <a:t>积分变量</a:t>
            </a:r>
            <a:r>
              <a:rPr lang="zh-CN" altLang="en-US" sz="2800" b="1" dirty="0"/>
              <a:t>有助于简化积分运算</a:t>
            </a:r>
            <a:r>
              <a:rPr lang="en-US" altLang="zh-CN" sz="2800" b="1" dirty="0"/>
              <a:t>.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9776" y="44624"/>
            <a:ext cx="2590056" cy="731168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六、小结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67544" y="4189176"/>
            <a:ext cx="3276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）旋转体的体积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67544" y="3008040"/>
            <a:ext cx="7010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）平行截面面积为已知的立体的体积</a:t>
            </a:r>
          </a:p>
        </p:txBody>
      </p:sp>
      <p:graphicFrame>
        <p:nvGraphicFramePr>
          <p:cNvPr id="7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319716"/>
              </p:ext>
            </p:extLst>
          </p:nvPr>
        </p:nvGraphicFramePr>
        <p:xfrm>
          <a:off x="3707904" y="3686696"/>
          <a:ext cx="404813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044" name="公式" r:id="rId3" imgW="406080" imgH="1625400" progId="Equation.3">
                  <p:embed/>
                </p:oleObj>
              </mc:Choice>
              <mc:Fallback>
                <p:oleObj name="公式" r:id="rId3" imgW="406080" imgH="1625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3686696"/>
                        <a:ext cx="404813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3860304" y="3564931"/>
            <a:ext cx="3657600" cy="523875"/>
            <a:chOff x="2640" y="1084"/>
            <a:chExt cx="2304" cy="330"/>
          </a:xfrm>
        </p:grpSpPr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640" y="1084"/>
              <a:ext cx="230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/>
                <a:t>绕   轴旋转一周</a:t>
              </a:r>
            </a:p>
          </p:txBody>
        </p:sp>
        <p:graphicFrame>
          <p:nvGraphicFramePr>
            <p:cNvPr id="10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781262"/>
                </p:ext>
              </p:extLst>
            </p:nvPr>
          </p:nvGraphicFramePr>
          <p:xfrm>
            <a:off x="2951" y="1164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045" name="公式" r:id="rId5" imgW="266400" imgH="253800" progId="Equation.3">
                    <p:embed/>
                  </p:oleObj>
                </mc:Choice>
                <mc:Fallback>
                  <p:oleObj name="公式" r:id="rId5" imgW="2664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" y="1164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3860304" y="4174061"/>
            <a:ext cx="3657600" cy="523875"/>
            <a:chOff x="2640" y="1459"/>
            <a:chExt cx="2304" cy="330"/>
          </a:xfrm>
        </p:grpSpPr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640" y="1459"/>
              <a:ext cx="230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绕   轴旋转一周</a:t>
              </a:r>
            </a:p>
          </p:txBody>
        </p:sp>
        <p:graphicFrame>
          <p:nvGraphicFramePr>
            <p:cNvPr id="13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2093528"/>
                </p:ext>
              </p:extLst>
            </p:nvPr>
          </p:nvGraphicFramePr>
          <p:xfrm>
            <a:off x="2905" y="1530"/>
            <a:ext cx="16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046" name="公式" r:id="rId7" imgW="266400" imgH="330120" progId="Equation.3">
                    <p:embed/>
                  </p:oleObj>
                </mc:Choice>
                <mc:Fallback>
                  <p:oleObj name="公式" r:id="rId7" imgW="26640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5" y="1530"/>
                          <a:ext cx="16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932312" y="4789076"/>
            <a:ext cx="36640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绕非轴直线旋转一周</a:t>
            </a: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575320" y="2575992"/>
            <a:ext cx="3276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3.</a:t>
            </a:r>
            <a:r>
              <a:rPr lang="zh-CN" altLang="en-US" sz="2800" b="1" dirty="0"/>
              <a:t> 体积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655712" y="5805264"/>
            <a:ext cx="23321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5.</a:t>
            </a:r>
            <a:r>
              <a:rPr lang="zh-CN" altLang="en-US" sz="2800" b="1" dirty="0"/>
              <a:t> 曲率</a:t>
            </a: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611560" y="5138028"/>
            <a:ext cx="28661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4.</a:t>
            </a:r>
            <a:r>
              <a:rPr lang="zh-CN" altLang="en-US" sz="2800" b="1" dirty="0"/>
              <a:t> 旋转曲面面积</a:t>
            </a:r>
          </a:p>
        </p:txBody>
      </p:sp>
    </p:spTree>
    <p:extLst>
      <p:ext uri="{BB962C8B-B14F-4D97-AF65-F5344CB8AC3E}">
        <p14:creationId xmlns:p14="http://schemas.microsoft.com/office/powerpoint/2010/main" val="655681572"/>
      </p:ext>
    </p:extLst>
  </p:cSld>
  <p:clrMapOvr>
    <a:masterClrMapping/>
  </p:clrMapOvr>
  <p:transition>
    <p:wip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"/>
          <p:cNvSpPr>
            <a:spLocks noChangeArrowheads="1"/>
          </p:cNvSpPr>
          <p:nvPr/>
        </p:nvSpPr>
        <p:spPr bwMode="auto">
          <a:xfrm>
            <a:off x="1907704" y="1470025"/>
            <a:ext cx="5472608" cy="194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40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  </a:t>
            </a:r>
            <a:r>
              <a:rPr lang="zh-CN" altLang="en-US" sz="40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作    业</a:t>
            </a:r>
            <a:br>
              <a:rPr lang="zh-CN" altLang="en-US" sz="40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</a:br>
            <a:r>
              <a:rPr lang="en-US" altLang="zh-CN" sz="40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P330: 7(</a:t>
            </a:r>
            <a:r>
              <a:rPr lang="zh-CN" altLang="en-US" sz="40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双</a:t>
            </a:r>
            <a:r>
              <a:rPr lang="en-US" altLang="zh-CN" sz="4000" b="1" dirty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), 9, 11, 12, 13(3,4,6), 17(1,3), 18, 19.</a:t>
            </a:r>
          </a:p>
        </p:txBody>
      </p:sp>
    </p:spTree>
    <p:extLst>
      <p:ext uri="{BB962C8B-B14F-4D97-AF65-F5344CB8AC3E}">
        <p14:creationId xmlns:p14="http://schemas.microsoft.com/office/powerpoint/2010/main" val="795431199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33927"/>
              </p:ext>
            </p:extLst>
          </p:nvPr>
        </p:nvGraphicFramePr>
        <p:xfrm>
          <a:off x="733375" y="477838"/>
          <a:ext cx="743902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270" name="Document" r:id="rId3" imgW="7336080" imgH="1189080" progId="Word.Document.8">
                  <p:embed/>
                </p:oleObj>
              </mc:Choice>
              <mc:Fallback>
                <p:oleObj name="Document" r:id="rId3" imgW="7336080" imgH="11890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375" y="477838"/>
                        <a:ext cx="7439025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769938" y="1692275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1468438" y="1692275"/>
            <a:ext cx="3111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两曲线的交点</a:t>
            </a:r>
          </a:p>
        </p:txBody>
      </p:sp>
      <p:graphicFrame>
        <p:nvGraphicFramePr>
          <p:cNvPr id="117761" name="Object 1025"/>
          <p:cNvGraphicFramePr>
            <a:graphicFrameLocks noChangeAspect="1"/>
          </p:cNvGraphicFramePr>
          <p:nvPr/>
        </p:nvGraphicFramePr>
        <p:xfrm>
          <a:off x="1849438" y="3424238"/>
          <a:ext cx="23114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271" name="公式" r:id="rId5" imgW="2311200" imgH="393480" progId="Equation.3">
                  <p:embed/>
                </p:oleObj>
              </mc:Choice>
              <mc:Fallback>
                <p:oleObj name="公式" r:id="rId5" imgW="2311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38" y="3424238"/>
                        <a:ext cx="23114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2" name="Object 1026"/>
          <p:cNvGraphicFramePr>
            <a:graphicFrameLocks noChangeAspect="1"/>
          </p:cNvGraphicFramePr>
          <p:nvPr/>
        </p:nvGraphicFramePr>
        <p:xfrm>
          <a:off x="1989138" y="2222500"/>
          <a:ext cx="16256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272" name="公式" r:id="rId7" imgW="1625400" imgH="1091880" progId="Equation.3">
                  <p:embed/>
                </p:oleObj>
              </mc:Choice>
              <mc:Fallback>
                <p:oleObj name="公式" r:id="rId7" imgW="1625400" imgH="1091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2222500"/>
                        <a:ext cx="16256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355104" y="3973984"/>
            <a:ext cx="4500429" cy="519112"/>
            <a:chOff x="1468447" y="3913188"/>
            <a:chExt cx="4500429" cy="519112"/>
          </a:xfrm>
        </p:grpSpPr>
        <p:grpSp>
          <p:nvGrpSpPr>
            <p:cNvPr id="2" name="Group 23"/>
            <p:cNvGrpSpPr>
              <a:grpSpLocks/>
            </p:cNvGrpSpPr>
            <p:nvPr/>
          </p:nvGrpSpPr>
          <p:grpSpPr bwMode="auto">
            <a:xfrm>
              <a:off x="1468447" y="3913188"/>
              <a:ext cx="3200400" cy="519112"/>
              <a:chOff x="1016" y="2555"/>
              <a:chExt cx="2016" cy="327"/>
            </a:xfrm>
          </p:grpSpPr>
          <p:sp>
            <p:nvSpPr>
              <p:cNvPr id="11286" name="Text Box 24"/>
              <p:cNvSpPr txBox="1">
                <a:spLocks noChangeArrowheads="1"/>
              </p:cNvSpPr>
              <p:nvPr/>
            </p:nvSpPr>
            <p:spPr bwMode="auto">
              <a:xfrm>
                <a:off x="1016" y="2555"/>
                <a:ext cx="20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 dirty="0"/>
                  <a:t>选    为积分变量</a:t>
                </a:r>
              </a:p>
            </p:txBody>
          </p:sp>
          <p:graphicFrame>
            <p:nvGraphicFramePr>
              <p:cNvPr id="11276" name="Object 1034"/>
              <p:cNvGraphicFramePr>
                <a:graphicFrameLocks noChangeAspect="1"/>
              </p:cNvGraphicFramePr>
              <p:nvPr/>
            </p:nvGraphicFramePr>
            <p:xfrm>
              <a:off x="1332" y="2618"/>
              <a:ext cx="167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3273" name="公式" r:id="rId9" imgW="266400" imgH="330120" progId="Equation.3">
                      <p:embed/>
                    </p:oleObj>
                  </mc:Choice>
                  <mc:Fallback>
                    <p:oleObj name="公式" r:id="rId9" imgW="266400" imgH="3301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32" y="2618"/>
                            <a:ext cx="167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17763" name="Object 10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5973612"/>
                </p:ext>
              </p:extLst>
            </p:nvPr>
          </p:nvGraphicFramePr>
          <p:xfrm>
            <a:off x="4355976" y="3960740"/>
            <a:ext cx="1612900" cy="404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3274" name="公式" r:id="rId11" imgW="1612800" imgH="406080" progId="Equation.3">
                    <p:embed/>
                  </p:oleObj>
                </mc:Choice>
                <mc:Fallback>
                  <p:oleObj name="公式" r:id="rId11" imgW="161280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976" y="3960740"/>
                          <a:ext cx="1612900" cy="404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83" name="Text Box 36"/>
          <p:cNvSpPr txBox="1">
            <a:spLocks noChangeArrowheads="1"/>
          </p:cNvSpPr>
          <p:nvPr/>
        </p:nvSpPr>
        <p:spPr bwMode="auto">
          <a:xfrm>
            <a:off x="741313" y="560388"/>
            <a:ext cx="12192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练习</a:t>
            </a:r>
            <a:endParaRPr lang="en-US" altLang="zh-CN" sz="2800" b="1" dirty="0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819392"/>
              </p:ext>
            </p:extLst>
          </p:nvPr>
        </p:nvGraphicFramePr>
        <p:xfrm>
          <a:off x="5035624" y="3789040"/>
          <a:ext cx="3352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275" name="Equation" r:id="rId13" imgW="3352680" imgH="888840" progId="Equation.3">
                  <p:embed/>
                </p:oleObj>
              </mc:Choice>
              <mc:Fallback>
                <p:oleObj name="Equation" r:id="rId13" imgW="3352680" imgH="888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624" y="3789040"/>
                        <a:ext cx="3352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323528" y="4581128"/>
            <a:ext cx="4141812" cy="519112"/>
            <a:chOff x="1468447" y="3913188"/>
            <a:chExt cx="4141812" cy="519112"/>
          </a:xfrm>
        </p:grpSpPr>
        <p:grpSp>
          <p:nvGrpSpPr>
            <p:cNvPr id="20" name="Group 23"/>
            <p:cNvGrpSpPr>
              <a:grpSpLocks/>
            </p:cNvGrpSpPr>
            <p:nvPr/>
          </p:nvGrpSpPr>
          <p:grpSpPr bwMode="auto">
            <a:xfrm>
              <a:off x="1468447" y="3913188"/>
              <a:ext cx="3200400" cy="519112"/>
              <a:chOff x="1016" y="2555"/>
              <a:chExt cx="2016" cy="327"/>
            </a:xfrm>
          </p:grpSpPr>
          <p:sp>
            <p:nvSpPr>
              <p:cNvPr id="22" name="Text Box 24"/>
              <p:cNvSpPr txBox="1">
                <a:spLocks noChangeArrowheads="1"/>
              </p:cNvSpPr>
              <p:nvPr/>
            </p:nvSpPr>
            <p:spPr bwMode="auto">
              <a:xfrm>
                <a:off x="1016" y="2555"/>
                <a:ext cx="20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 dirty="0"/>
                  <a:t>选    为积分变量</a:t>
                </a:r>
              </a:p>
            </p:txBody>
          </p:sp>
          <p:graphicFrame>
            <p:nvGraphicFramePr>
              <p:cNvPr id="23" name="Object 103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06609108"/>
                  </p:ext>
                </p:extLst>
              </p:nvPr>
            </p:nvGraphicFramePr>
            <p:xfrm>
              <a:off x="1336" y="2646"/>
              <a:ext cx="159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3276" name="Equation" r:id="rId15" imgW="253800" imgH="241200" progId="Equation.3">
                      <p:embed/>
                    </p:oleObj>
                  </mc:Choice>
                  <mc:Fallback>
                    <p:oleObj name="Equation" r:id="rId15" imgW="25380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36" y="2646"/>
                            <a:ext cx="159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1" name="Object 10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7778940"/>
                </p:ext>
              </p:extLst>
            </p:nvPr>
          </p:nvGraphicFramePr>
          <p:xfrm>
            <a:off x="4276759" y="4009108"/>
            <a:ext cx="1333500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3277" name="Equation" r:id="rId17" imgW="1333440" imgH="393480" progId="Equation.3">
                    <p:embed/>
                  </p:oleObj>
                </mc:Choice>
                <mc:Fallback>
                  <p:oleObj name="Equation" r:id="rId17" imgW="13334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6759" y="4009108"/>
                          <a:ext cx="1333500" cy="392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476069"/>
              </p:ext>
            </p:extLst>
          </p:nvPr>
        </p:nvGraphicFramePr>
        <p:xfrm>
          <a:off x="691728" y="5157192"/>
          <a:ext cx="6832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278" name="Equation" r:id="rId19" imgW="6832440" imgH="647640" progId="Equation.3">
                  <p:embed/>
                </p:oleObj>
              </mc:Choice>
              <mc:Fallback>
                <p:oleObj name="Equation" r:id="rId19" imgW="683244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728" y="5157192"/>
                        <a:ext cx="68326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5330328" y="1454150"/>
            <a:ext cx="2266008" cy="2141538"/>
            <a:chOff x="5362723" y="1454150"/>
            <a:chExt cx="2266008" cy="2141538"/>
          </a:xfrm>
        </p:grpSpPr>
        <p:graphicFrame>
          <p:nvGraphicFramePr>
            <p:cNvPr id="11272" name="Object 10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0590153"/>
                </p:ext>
              </p:extLst>
            </p:nvPr>
          </p:nvGraphicFramePr>
          <p:xfrm>
            <a:off x="5395118" y="1454150"/>
            <a:ext cx="2233613" cy="2141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3279" name="BMP 图象" r:id="rId21" imgW="3457143" imgH="3315163" progId="Paint.Picture">
                    <p:embed/>
                  </p:oleObj>
                </mc:Choice>
                <mc:Fallback>
                  <p:oleObj name="BMP 图象" r:id="rId21" imgW="3457143" imgH="3315163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5118" y="1454150"/>
                          <a:ext cx="2233613" cy="2141538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99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767" name="Object 10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5082353"/>
                </p:ext>
              </p:extLst>
            </p:nvPr>
          </p:nvGraphicFramePr>
          <p:xfrm>
            <a:off x="5362723" y="1454150"/>
            <a:ext cx="2233613" cy="2141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3280" name="BMP 图象" r:id="rId23" imgW="3457143" imgH="3315163" progId="Paint.Picture">
                    <p:embed/>
                  </p:oleObj>
                </mc:Choice>
                <mc:Fallback>
                  <p:oleObj name="BMP 图象" r:id="rId23" imgW="3457143" imgH="3315163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2723" y="1454150"/>
                          <a:ext cx="2233613" cy="2141538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99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4" name="Object 10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6751609"/>
                </p:ext>
              </p:extLst>
            </p:nvPr>
          </p:nvGraphicFramePr>
          <p:xfrm>
            <a:off x="6865938" y="3136900"/>
            <a:ext cx="5842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3281" name="公式" r:id="rId25" imgW="1168200" imgH="457200" progId="Equation.3">
                    <p:embed/>
                  </p:oleObj>
                </mc:Choice>
                <mc:Fallback>
                  <p:oleObj name="公式" r:id="rId25" imgW="11682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65938" y="3136900"/>
                          <a:ext cx="584200" cy="22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5" name="Object 10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7954631"/>
                </p:ext>
              </p:extLst>
            </p:nvPr>
          </p:nvGraphicFramePr>
          <p:xfrm>
            <a:off x="6891338" y="1993900"/>
            <a:ext cx="736600" cy="204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3282" name="公式" r:id="rId27" imgW="1320480" imgH="368280" progId="Equation.3">
                    <p:embed/>
                  </p:oleObj>
                </mc:Choice>
                <mc:Fallback>
                  <p:oleObj name="公式" r:id="rId27" imgW="132048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1338" y="1993900"/>
                          <a:ext cx="736600" cy="204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" name="直接连接符 5"/>
            <p:cNvCxnSpPr/>
            <p:nvPr/>
          </p:nvCxnSpPr>
          <p:spPr>
            <a:xfrm>
              <a:off x="6012160" y="1692275"/>
              <a:ext cx="0" cy="188074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39387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9" grpId="0" autoUpdateAnimBg="0"/>
      <p:bldP spid="3586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576516"/>
              </p:ext>
            </p:extLst>
          </p:nvPr>
        </p:nvGraphicFramePr>
        <p:xfrm>
          <a:off x="166688" y="1772816"/>
          <a:ext cx="8005712" cy="1824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390" name="Document" r:id="rId3" imgW="8437573" imgH="1934574" progId="Word.Document.8">
                  <p:embed/>
                </p:oleObj>
              </mc:Choice>
              <mc:Fallback>
                <p:oleObj name="Document" r:id="rId3" imgW="8437573" imgH="19345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8" y="1772816"/>
                        <a:ext cx="8005712" cy="18247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698831"/>
              </p:ext>
            </p:extLst>
          </p:nvPr>
        </p:nvGraphicFramePr>
        <p:xfrm>
          <a:off x="179388" y="404664"/>
          <a:ext cx="8497067" cy="139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391" name="Document" r:id="rId5" imgW="8753146" imgH="1446130" progId="Word.Document.8">
                  <p:embed/>
                </p:oleObj>
              </mc:Choice>
              <mc:Fallback>
                <p:oleObj name="Document" r:id="rId5" imgW="8753146" imgH="14461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04664"/>
                        <a:ext cx="8497067" cy="139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88166" name="Picture 6" descr="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865100"/>
            <a:ext cx="3670779" cy="3804260"/>
          </a:xfrm>
          <a:prstGeom prst="rect">
            <a:avLst/>
          </a:prstGeom>
          <a:noFill/>
          <a:extLst/>
        </p:spPr>
      </p:pic>
      <p:sp>
        <p:nvSpPr>
          <p:cNvPr id="5" name="Text Box 4118"/>
          <p:cNvSpPr txBox="1">
            <a:spLocks noChangeArrowheads="1"/>
          </p:cNvSpPr>
          <p:nvPr/>
        </p:nvSpPr>
        <p:spPr bwMode="auto">
          <a:xfrm>
            <a:off x="251520" y="170080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sp>
        <p:nvSpPr>
          <p:cNvPr id="6" name="Text Box 4139"/>
          <p:cNvSpPr txBox="1">
            <a:spLocks noChangeArrowheads="1"/>
          </p:cNvSpPr>
          <p:nvPr/>
        </p:nvSpPr>
        <p:spPr bwMode="auto">
          <a:xfrm>
            <a:off x="179512" y="332656"/>
            <a:ext cx="12192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 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3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214321"/>
              </p:ext>
            </p:extLst>
          </p:nvPr>
        </p:nvGraphicFramePr>
        <p:xfrm>
          <a:off x="161925" y="3657600"/>
          <a:ext cx="6607175" cy="277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392" name="Document" r:id="rId8" imgW="6889886" imgH="2904512" progId="Word.Document.8">
                  <p:embed/>
                </p:oleObj>
              </mc:Choice>
              <mc:Fallback>
                <p:oleObj name="Document" r:id="rId8" imgW="6889886" imgH="290451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" y="3657600"/>
                        <a:ext cx="6607175" cy="277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177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88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005730"/>
              </p:ext>
            </p:extLst>
          </p:nvPr>
        </p:nvGraphicFramePr>
        <p:xfrm>
          <a:off x="471488" y="398463"/>
          <a:ext cx="6135687" cy="371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311" name="Document" r:id="rId3" imgW="6496939" imgH="3938749" progId="Word.Document.8">
                  <p:embed/>
                </p:oleObj>
              </mc:Choice>
              <mc:Fallback>
                <p:oleObj name="Document" r:id="rId3" imgW="6496939" imgH="39387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398463"/>
                        <a:ext cx="6135687" cy="371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89188" name="Picture 4" descr="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772816"/>
            <a:ext cx="3024336" cy="3540686"/>
          </a:xfrm>
          <a:prstGeom prst="rect">
            <a:avLst/>
          </a:prstGeom>
          <a:noFill/>
          <a:extLst/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694474"/>
              </p:ext>
            </p:extLst>
          </p:nvPr>
        </p:nvGraphicFramePr>
        <p:xfrm>
          <a:off x="398463" y="4306888"/>
          <a:ext cx="6119812" cy="177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312" name="Document" r:id="rId6" imgW="6387188" imgH="1858023" progId="Word.Document.8">
                  <p:embed/>
                </p:oleObj>
              </mc:Choice>
              <mc:Fallback>
                <p:oleObj name="Document" r:id="rId6" imgW="6387188" imgH="185802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4306888"/>
                        <a:ext cx="6119812" cy="177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000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6413</TotalTime>
  <Words>967</Words>
  <Application>Microsoft Office PowerPoint</Application>
  <PresentationFormat>全屏显示(4:3)</PresentationFormat>
  <Paragraphs>207</Paragraphs>
  <Slides>67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67</vt:i4>
      </vt:variant>
    </vt:vector>
  </HeadingPairs>
  <TitlesOfParts>
    <vt:vector size="80" baseType="lpstr">
      <vt:lpstr>黑体</vt:lpstr>
      <vt:lpstr>楷体</vt:lpstr>
      <vt:lpstr>隶书</vt:lpstr>
      <vt:lpstr>宋体</vt:lpstr>
      <vt:lpstr>Arial</vt:lpstr>
      <vt:lpstr>Calibri</vt:lpstr>
      <vt:lpstr>Times New Roman</vt:lpstr>
      <vt:lpstr>Office 主题​​</vt:lpstr>
      <vt:lpstr>公式</vt:lpstr>
      <vt:lpstr>Document</vt:lpstr>
      <vt:lpstr>BMP 图象</vt:lpstr>
      <vt:lpstr>Equation</vt:lpstr>
      <vt:lpstr>文档</vt:lpstr>
      <vt:lpstr>第四节  定积分在几何计算中的应用 </vt:lpstr>
      <vt:lpstr>一、平面图形的面积</vt:lpstr>
      <vt:lpstr>(一) 直角坐标系情形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（三）极坐标系情形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（一）平面曲线弧长的概念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 体  积</vt:lpstr>
      <vt:lpstr>PowerPoint 演示文稿</vt:lpstr>
      <vt:lpstr>PowerPoint 演示文稿</vt:lpstr>
      <vt:lpstr>PowerPoint 演示文稿</vt:lpstr>
      <vt:lpstr>PowerPoint 演示文稿</vt:lpstr>
      <vt:lpstr>（二）旋转体的体积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五、曲率及其计算公式</vt:lpstr>
      <vt:lpstr>PowerPoint 演示文稿</vt:lpstr>
      <vt:lpstr>PowerPoint 演示文稿</vt:lpstr>
      <vt:lpstr>PowerPoint 演示文稿</vt:lpstr>
      <vt:lpstr>PowerPoint 演示文稿</vt:lpstr>
      <vt:lpstr>3、曲率圆</vt:lpstr>
      <vt:lpstr>PowerPoint 演示文稿</vt:lpstr>
      <vt:lpstr>PowerPoint 演示文稿</vt:lpstr>
      <vt:lpstr>PowerPoint 演示文稿</vt:lpstr>
      <vt:lpstr>六、小结</vt:lpstr>
      <vt:lpstr>PowerPoint 演示文稿</vt:lpstr>
      <vt:lpstr>六、小结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weigm</dc:creator>
  <cp:lastModifiedBy>Wei</cp:lastModifiedBy>
  <cp:revision>1070</cp:revision>
  <dcterms:created xsi:type="dcterms:W3CDTF">2011-08-03T11:31:34Z</dcterms:created>
  <dcterms:modified xsi:type="dcterms:W3CDTF">2017-12-19T09:33:51Z</dcterms:modified>
</cp:coreProperties>
</file>