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307" r:id="rId2"/>
    <p:sldId id="1356" r:id="rId3"/>
    <p:sldId id="1357" r:id="rId4"/>
    <p:sldId id="1310" r:id="rId5"/>
    <p:sldId id="1311" r:id="rId6"/>
    <p:sldId id="1312" r:id="rId7"/>
    <p:sldId id="1313" r:id="rId8"/>
    <p:sldId id="1314" r:id="rId9"/>
    <p:sldId id="1358" r:id="rId10"/>
    <p:sldId id="1359" r:id="rId11"/>
    <p:sldId id="1323" r:id="rId12"/>
    <p:sldId id="1324" r:id="rId13"/>
    <p:sldId id="1325" r:id="rId14"/>
    <p:sldId id="1326" r:id="rId15"/>
    <p:sldId id="1337" r:id="rId16"/>
    <p:sldId id="1341" r:id="rId17"/>
    <p:sldId id="1342" r:id="rId18"/>
    <p:sldId id="1345" r:id="rId19"/>
    <p:sldId id="1346" r:id="rId20"/>
    <p:sldId id="1347" r:id="rId21"/>
    <p:sldId id="1348" r:id="rId22"/>
    <p:sldId id="1349" r:id="rId23"/>
    <p:sldId id="1353" r:id="rId24"/>
    <p:sldId id="1354" r:id="rId25"/>
    <p:sldId id="1355" r:id="rId26"/>
    <p:sldId id="1336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FFFF99"/>
    <a:srgbClr val="FFFFCC"/>
    <a:srgbClr val="FFCCFF"/>
    <a:srgbClr val="0000CC"/>
    <a:srgbClr val="CCFFCC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0" d="100"/>
          <a:sy n="60" d="100"/>
        </p:scale>
        <p:origin x="-1314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0.wmf"/><Relationship Id="rId7" Type="http://schemas.openxmlformats.org/officeDocument/2006/relationships/image" Target="../media/image63.wmf"/><Relationship Id="rId12" Type="http://schemas.openxmlformats.org/officeDocument/2006/relationships/image" Target="../media/image68.e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36.wmf"/><Relationship Id="rId10" Type="http://schemas.openxmlformats.org/officeDocument/2006/relationships/image" Target="../media/image66.wmf"/><Relationship Id="rId4" Type="http://schemas.openxmlformats.org/officeDocument/2006/relationships/image" Target="../media/image61.wmf"/><Relationship Id="rId9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3" Type="http://schemas.openxmlformats.org/officeDocument/2006/relationships/image" Target="../media/image78.e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2" Type="http://schemas.openxmlformats.org/officeDocument/2006/relationships/image" Target="../media/image77.e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4" Type="http://schemas.openxmlformats.org/officeDocument/2006/relationships/image" Target="../media/image9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4" Type="http://schemas.openxmlformats.org/officeDocument/2006/relationships/image" Target="../media/image11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e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e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2017-12-26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2017-12-26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2017-12-26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2017-12-26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2017-12-26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2017-12-26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Microsoft_Office_Word_97_-_2003___11.doc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Microsoft_Office_Word_97_-_2003___12.doc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Microsoft_Office_Word_97_-_2003___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Office_Word_97_-_2003___17.doc"/><Relationship Id="rId5" Type="http://schemas.openxmlformats.org/officeDocument/2006/relationships/oleObject" Target="../embeddings/Microsoft_Office_Word_97_-_2003___16.doc"/><Relationship Id="rId4" Type="http://schemas.openxmlformats.org/officeDocument/2006/relationships/oleObject" Target="../embeddings/Microsoft_Office_Word_97_-_2003___15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Microsoft_Office_Word_97_-_2003___20.doc"/><Relationship Id="rId4" Type="http://schemas.openxmlformats.org/officeDocument/2006/relationships/oleObject" Target="../embeddings/Microsoft_Office_Word_97_-_2003___19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Microsoft_Office_Word_97_-_2003___23.doc"/><Relationship Id="rId4" Type="http://schemas.openxmlformats.org/officeDocument/2006/relationships/oleObject" Target="../embeddings/Microsoft_Office_Word_97_-_2003___22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Microsoft_Office_Word_97_-_2003___26.doc"/><Relationship Id="rId4" Type="http://schemas.openxmlformats.org/officeDocument/2006/relationships/oleObject" Target="../embeddings/Microsoft_Office_Word_97_-_2003___25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Microsoft_Office_Word_97_-_2003___28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Microsoft_Office_Word_97_-_2003___30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Microsoft_Office_Word_97_-_2003___34.doc"/><Relationship Id="rId5" Type="http://schemas.openxmlformats.org/officeDocument/2006/relationships/oleObject" Target="../embeddings/Microsoft_Office_Word_97_-_2003___33.doc"/><Relationship Id="rId4" Type="http://schemas.openxmlformats.org/officeDocument/2006/relationships/oleObject" Target="../embeddings/Microsoft_Office_Word_97_-_2003___32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Microsoft_Office_Word_97_-_2003___37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Microsoft_Office_Word_97_-_2003___3.doc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Microsoft_Office_Word_97_-_2003___4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Microsoft_Office_Word_97_-_2003___6.doc"/><Relationship Id="rId3" Type="http://schemas.openxmlformats.org/officeDocument/2006/relationships/oleObject" Target="../embeddings/Microsoft_Office_Word_97_-_2003___5.doc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Microsoft_Office_Word_97_-_2003___7.doc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Microsoft_Office_Word_97_-_2003___8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989856"/>
            <a:ext cx="9073008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第一节  反常积分的概念与计算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91680" y="1709936"/>
            <a:ext cx="6483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一、无穷区间上的反常积分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691680" y="2430016"/>
            <a:ext cx="6400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二、无界函数的反常积分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691680" y="3726160"/>
            <a:ext cx="373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四</a:t>
            </a: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、柯西主值</a:t>
            </a:r>
            <a:endParaRPr lang="zh-CN" altLang="en-US" sz="4000" b="1" dirty="0">
              <a:solidFill>
                <a:srgbClr val="9900CC"/>
              </a:solidFill>
              <a:ea typeface="隶书" pitchFamily="49" charset="-122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88976" y="3078088"/>
            <a:ext cx="475523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三</a:t>
            </a:r>
            <a:r>
              <a:rPr lang="zh-CN" altLang="en-US" sz="40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反常积分计算</a:t>
            </a:r>
            <a:endParaRPr lang="zh-CN" altLang="en-US" sz="4000" b="1" dirty="0">
              <a:solidFill>
                <a:srgbClr val="9900CC"/>
              </a:solidFill>
              <a:ea typeface="隶书" pitchFamily="49" charset="-122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15046" y="4786322"/>
            <a:ext cx="6385912" cy="732050"/>
          </a:xfrm>
          <a:prstGeom prst="rect">
            <a:avLst/>
          </a:prstGeom>
          <a:solidFill>
            <a:srgbClr val="FFFF99"/>
          </a:solidFill>
          <a:ln w="9525">
            <a:solidFill>
              <a:srgbClr val="9900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重点：反常积分收敛的</a:t>
            </a:r>
            <a:r>
              <a:rPr lang="zh-CN" altLang="en-US" sz="32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定义与计算</a:t>
            </a:r>
            <a:endParaRPr lang="zh-CN" altLang="en-US" sz="32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536" y="188640"/>
            <a:ext cx="7543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第八章  反常积分</a:t>
            </a:r>
          </a:p>
        </p:txBody>
      </p:sp>
    </p:spTree>
    <p:extLst>
      <p:ext uri="{BB962C8B-B14F-4D97-AF65-F5344CB8AC3E}">
        <p14:creationId xmlns:p14="http://schemas.microsoft.com/office/powerpoint/2010/main" xmlns="" val="8565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2983095"/>
              </p:ext>
            </p:extLst>
          </p:nvPr>
        </p:nvGraphicFramePr>
        <p:xfrm>
          <a:off x="71435" y="709613"/>
          <a:ext cx="9001159" cy="2790825"/>
        </p:xfrm>
        <a:graphic>
          <a:graphicData uri="http://schemas.openxmlformats.org/presentationml/2006/ole">
            <p:oleObj spid="_x0000_s1080322" name="Document" r:id="rId3" imgW="9400286" imgH="2930275" progId="Word.Document.8">
              <p:embed/>
            </p:oleObj>
          </a:graphicData>
        </a:graphic>
      </p:graphicFrame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28596" y="3500438"/>
            <a:ext cx="7223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定义</a:t>
            </a:r>
            <a:r>
              <a:rPr lang="zh-CN" altLang="en-US" sz="2800" b="1" dirty="0" smtClean="0"/>
              <a:t>中奇点</a:t>
            </a:r>
            <a:r>
              <a:rPr lang="en-US" altLang="zh-CN" sz="2800" b="1" i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称</a:t>
            </a:r>
            <a:r>
              <a:rPr lang="zh-CN" altLang="en-US" sz="2800" b="1" dirty="0" smtClean="0"/>
              <a:t>为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瑕点</a:t>
            </a:r>
            <a:r>
              <a:rPr lang="zh-CN" altLang="en-US" sz="2800" b="1" dirty="0"/>
              <a:t>，以上积分称为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瑕积分</a:t>
            </a:r>
            <a:r>
              <a:rPr lang="en-US" altLang="zh-CN" sz="2800" b="1" dirty="0">
                <a:solidFill>
                  <a:schemeClr val="accent2"/>
                </a:solidFill>
              </a:rPr>
              <a:t>.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xmlns="" val="106772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Text Box 2"/>
          <p:cNvSpPr txBox="1">
            <a:spLocks noChangeArrowheads="1"/>
          </p:cNvSpPr>
          <p:nvPr/>
        </p:nvSpPr>
        <p:spPr bwMode="auto">
          <a:xfrm>
            <a:off x="683568" y="698922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</a:t>
            </a:r>
            <a:r>
              <a:rPr lang="zh-CN" altLang="en-US" sz="2800" b="1" dirty="0"/>
              <a:t>计算广义积分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59768" y="166412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638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384794"/>
              </p:ext>
            </p:extLst>
          </p:nvPr>
        </p:nvGraphicFramePr>
        <p:xfrm>
          <a:off x="3852218" y="476672"/>
          <a:ext cx="3149600" cy="876300"/>
        </p:xfrm>
        <a:graphic>
          <a:graphicData uri="http://schemas.openxmlformats.org/presentationml/2006/ole">
            <p:oleObj spid="_x0000_s1036522" name="公式" r:id="rId3" imgW="3149600" imgH="876300" progId="Equation.3">
              <p:embed/>
            </p:oleObj>
          </a:graphicData>
        </a:graphic>
      </p:graphicFrame>
      <p:graphicFrame>
        <p:nvGraphicFramePr>
          <p:cNvPr id="78849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9889630"/>
              </p:ext>
            </p:extLst>
          </p:nvPr>
        </p:nvGraphicFramePr>
        <p:xfrm>
          <a:off x="1712268" y="1441872"/>
          <a:ext cx="3505200" cy="927100"/>
        </p:xfrm>
        <a:graphic>
          <a:graphicData uri="http://schemas.openxmlformats.org/presentationml/2006/ole">
            <p:oleObj spid="_x0000_s1036523" name="公式" r:id="rId4" imgW="3505200" imgH="927100" progId="Equation.3">
              <p:embed/>
            </p:oleObj>
          </a:graphicData>
        </a:graphic>
      </p:graphicFrame>
      <p:graphicFrame>
        <p:nvGraphicFramePr>
          <p:cNvPr id="7885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6108348"/>
              </p:ext>
            </p:extLst>
          </p:nvPr>
        </p:nvGraphicFramePr>
        <p:xfrm>
          <a:off x="1674168" y="2538835"/>
          <a:ext cx="5816600" cy="649287"/>
        </p:xfrm>
        <a:graphic>
          <a:graphicData uri="http://schemas.openxmlformats.org/presentationml/2006/ole">
            <p:oleObj spid="_x0000_s1036524" name="文档" r:id="rId5" imgW="5816600" imgH="645160" progId="Word.Document.8">
              <p:embed/>
            </p:oleObj>
          </a:graphicData>
        </a:graphic>
      </p:graphicFrame>
      <p:graphicFrame>
        <p:nvGraphicFramePr>
          <p:cNvPr id="78851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9657562"/>
              </p:ext>
            </p:extLst>
          </p:nvPr>
        </p:nvGraphicFramePr>
        <p:xfrm>
          <a:off x="1585268" y="3264322"/>
          <a:ext cx="1841500" cy="939800"/>
        </p:xfrm>
        <a:graphic>
          <a:graphicData uri="http://schemas.openxmlformats.org/presentationml/2006/ole">
            <p:oleObj spid="_x0000_s1036525" name="公式" r:id="rId6" imgW="1841500" imgH="939800" progId="Equation.3">
              <p:embed/>
            </p:oleObj>
          </a:graphicData>
        </a:graphic>
      </p:graphicFrame>
      <p:graphicFrame>
        <p:nvGraphicFramePr>
          <p:cNvPr id="7885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6496445"/>
              </p:ext>
            </p:extLst>
          </p:nvPr>
        </p:nvGraphicFramePr>
        <p:xfrm>
          <a:off x="3566468" y="3264322"/>
          <a:ext cx="3060700" cy="939800"/>
        </p:xfrm>
        <a:graphic>
          <a:graphicData uri="http://schemas.openxmlformats.org/presentationml/2006/ole">
            <p:oleObj spid="_x0000_s1036526" name="公式" r:id="rId7" imgW="3060700" imgH="939800" progId="Equation.3">
              <p:embed/>
            </p:oleObj>
          </a:graphicData>
        </a:graphic>
      </p:graphicFrame>
      <p:graphicFrame>
        <p:nvGraphicFramePr>
          <p:cNvPr id="7885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6417126"/>
              </p:ext>
            </p:extLst>
          </p:nvPr>
        </p:nvGraphicFramePr>
        <p:xfrm>
          <a:off x="899468" y="4407322"/>
          <a:ext cx="2984500" cy="1066800"/>
        </p:xfrm>
        <a:graphic>
          <a:graphicData uri="http://schemas.openxmlformats.org/presentationml/2006/ole">
            <p:oleObj spid="_x0000_s1036527" name="公式" r:id="rId8" imgW="2984500" imgH="1066800" progId="Equation.3">
              <p:embed/>
            </p:oleObj>
          </a:graphicData>
        </a:graphic>
      </p:graphicFrame>
      <p:graphicFrame>
        <p:nvGraphicFramePr>
          <p:cNvPr id="78854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2921347"/>
              </p:ext>
            </p:extLst>
          </p:nvPr>
        </p:nvGraphicFramePr>
        <p:xfrm>
          <a:off x="3642668" y="4483522"/>
          <a:ext cx="3632200" cy="965200"/>
        </p:xfrm>
        <a:graphic>
          <a:graphicData uri="http://schemas.openxmlformats.org/presentationml/2006/ole">
            <p:oleObj spid="_x0000_s1036528" name="公式" r:id="rId9" imgW="3632200" imgH="965200" progId="Equation.3">
              <p:embed/>
            </p:oleObj>
          </a:graphicData>
        </a:graphic>
      </p:graphicFrame>
      <p:graphicFrame>
        <p:nvGraphicFramePr>
          <p:cNvPr id="7885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6671535"/>
              </p:ext>
            </p:extLst>
          </p:nvPr>
        </p:nvGraphicFramePr>
        <p:xfrm>
          <a:off x="7357418" y="4508922"/>
          <a:ext cx="671513" cy="838200"/>
        </p:xfrm>
        <a:graphic>
          <a:graphicData uri="http://schemas.openxmlformats.org/presentationml/2006/ole">
            <p:oleObj spid="_x0000_s1036529" name="公式" r:id="rId10" imgW="672808" imgH="83783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379191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55650" y="119063"/>
          <a:ext cx="6954838" cy="1557337"/>
        </p:xfrm>
        <a:graphic>
          <a:graphicData uri="http://schemas.openxmlformats.org/presentationml/2006/ole">
            <p:oleObj spid="_x0000_s1037662" name="Document" r:id="rId3" imgW="7103492" imgH="1531507" progId="Word.Document.8">
              <p:embed/>
            </p:oleObj>
          </a:graphicData>
        </a:graphic>
      </p:graphicFrame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5800" y="17462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301750" y="1843088"/>
          <a:ext cx="1473200" cy="404812"/>
        </p:xfrm>
        <a:graphic>
          <a:graphicData uri="http://schemas.openxmlformats.org/presentationml/2006/ole">
            <p:oleObj spid="_x0000_s1037663" name="公式" r:id="rId4" imgW="1473200" imgH="406400" progId="Equation.3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419600" y="1549400"/>
          <a:ext cx="1346200" cy="889000"/>
        </p:xfrm>
        <a:graphic>
          <a:graphicData uri="http://schemas.openxmlformats.org/presentationml/2006/ole">
            <p:oleObj spid="_x0000_s1037664" name="公式" r:id="rId5" imgW="1346200" imgH="889000" progId="Equation.3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5791200" y="1728788"/>
          <a:ext cx="1270000" cy="531812"/>
        </p:xfrm>
        <a:graphic>
          <a:graphicData uri="http://schemas.openxmlformats.org/presentationml/2006/ole">
            <p:oleObj spid="_x0000_s1037665" name="公式" r:id="rId6" imgW="1269449" imgH="533169" progId="Equation.3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7112000" y="1887538"/>
          <a:ext cx="939800" cy="330200"/>
        </p:xfrm>
        <a:graphic>
          <a:graphicData uri="http://schemas.openxmlformats.org/presentationml/2006/ole">
            <p:oleObj spid="_x0000_s1037666" name="公式" r:id="rId7" imgW="939392" imgH="330057" progId="Equation.3">
              <p:embed/>
            </p:oleObj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301750" y="2909888"/>
          <a:ext cx="1511300" cy="404812"/>
        </p:xfrm>
        <a:graphic>
          <a:graphicData uri="http://schemas.openxmlformats.org/presentationml/2006/ole">
            <p:oleObj spid="_x0000_s1037667" name="公式" r:id="rId8" imgW="1511300" imgH="406400" progId="Equation.3">
              <p:embed/>
            </p:oleObj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073400" y="2654300"/>
          <a:ext cx="1206500" cy="889000"/>
        </p:xfrm>
        <a:graphic>
          <a:graphicData uri="http://schemas.openxmlformats.org/presentationml/2006/ole">
            <p:oleObj spid="_x0000_s1037668" name="公式" r:id="rId9" imgW="1206500" imgH="889000" progId="Equation.3">
              <p:embed/>
            </p:oleObj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4343400" y="2520950"/>
          <a:ext cx="1536700" cy="1155700"/>
        </p:xfrm>
        <a:graphic>
          <a:graphicData uri="http://schemas.openxmlformats.org/presentationml/2006/ole">
            <p:oleObj spid="_x0000_s1037669" name="公式" r:id="rId10" imgW="1536700" imgH="1155700" progId="Equation.3">
              <p:embed/>
            </p:oleObj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943600" y="2362200"/>
          <a:ext cx="2235200" cy="1574800"/>
        </p:xfrm>
        <a:graphic>
          <a:graphicData uri="http://schemas.openxmlformats.org/presentationml/2006/ole">
            <p:oleObj spid="_x0000_s1037670" name="公式" r:id="rId11" imgW="2235200" imgH="1574800" progId="Equation.3">
              <p:embed/>
            </p:oleObj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1428750" y="3897313"/>
          <a:ext cx="6808788" cy="1458912"/>
        </p:xfrm>
        <a:graphic>
          <a:graphicData uri="http://schemas.openxmlformats.org/presentationml/2006/ole">
            <p:oleObj spid="_x0000_s1037671" name="文档" r:id="rId12" imgW="6817360" imgH="1457960" progId="Word.Document.8">
              <p:embed/>
            </p:oleObj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3136900" y="1549400"/>
          <a:ext cx="1206500" cy="889000"/>
        </p:xfrm>
        <a:graphic>
          <a:graphicData uri="http://schemas.openxmlformats.org/presentationml/2006/ole">
            <p:oleObj spid="_x0000_s1037672" name="公式" r:id="rId13" imgW="1206500" imgH="889000" progId="Equation.3">
              <p:embed/>
            </p:oleObj>
          </a:graphicData>
        </a:graphic>
      </p:graphicFrame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838200" y="554831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问：广义积分</a:t>
            </a:r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3124200" y="5373688"/>
          <a:ext cx="4279900" cy="981075"/>
        </p:xfrm>
        <a:graphic>
          <a:graphicData uri="http://schemas.openxmlformats.org/presentationml/2006/ole">
            <p:oleObj spid="_x0000_s1037673" name="公式" r:id="rId14" imgW="2362168" imgH="533514" progId="Equation.3">
              <p:embed/>
            </p:oleObj>
          </a:graphicData>
        </a:graphic>
      </p:graphicFrame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09600" y="304800"/>
            <a:ext cx="93821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5249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7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Text Box 2"/>
          <p:cNvSpPr txBox="1">
            <a:spLocks noChangeArrowheads="1"/>
          </p:cNvSpPr>
          <p:nvPr/>
        </p:nvSpPr>
        <p:spPr bwMode="auto">
          <a:xfrm>
            <a:off x="1003300" y="10922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</a:t>
            </a:r>
            <a:r>
              <a:rPr lang="zh-CN" altLang="en-US" sz="2800" b="1" dirty="0"/>
              <a:t>计算广义积分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003300" y="2147888"/>
            <a:ext cx="82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8434" name="Object 0"/>
          <p:cNvGraphicFramePr>
            <a:graphicFrameLocks noChangeAspect="1"/>
          </p:cNvGraphicFramePr>
          <p:nvPr/>
        </p:nvGraphicFramePr>
        <p:xfrm>
          <a:off x="4140200" y="838200"/>
          <a:ext cx="1346200" cy="838200"/>
        </p:xfrm>
        <a:graphic>
          <a:graphicData uri="http://schemas.openxmlformats.org/presentationml/2006/ole">
            <p:oleObj spid="_x0000_s1038541" name="公式" r:id="rId3" imgW="1346200" imgH="838200" progId="Equation.3">
              <p:embed/>
            </p:oleObj>
          </a:graphicData>
        </a:graphic>
      </p:graphicFrame>
      <p:graphicFrame>
        <p:nvGraphicFramePr>
          <p:cNvPr id="79873" name="Object 1"/>
          <p:cNvGraphicFramePr>
            <a:graphicFrameLocks noChangeAspect="1"/>
          </p:cNvGraphicFramePr>
          <p:nvPr/>
        </p:nvGraphicFramePr>
        <p:xfrm>
          <a:off x="1854200" y="1981200"/>
          <a:ext cx="1320800" cy="889000"/>
        </p:xfrm>
        <a:graphic>
          <a:graphicData uri="http://schemas.openxmlformats.org/presentationml/2006/ole">
            <p:oleObj spid="_x0000_s1038542" name="公式" r:id="rId4" imgW="1320227" imgH="888614" progId="Equation.3">
              <p:embed/>
            </p:oleObj>
          </a:graphicData>
        </a:graphic>
      </p:graphicFrame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3282950" y="2089150"/>
          <a:ext cx="2514600" cy="762000"/>
        </p:xfrm>
        <a:graphic>
          <a:graphicData uri="http://schemas.openxmlformats.org/presentationml/2006/ole">
            <p:oleObj spid="_x0000_s1038543" name="Equation" r:id="rId5" imgW="2514600" imgH="762000" progId="Equation.3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905000" y="3270250"/>
          <a:ext cx="2705100" cy="800100"/>
        </p:xfrm>
        <a:graphic>
          <a:graphicData uri="http://schemas.openxmlformats.org/presentationml/2006/ole">
            <p:oleObj spid="_x0000_s1038544" name="Equation" r:id="rId6" imgW="2705100" imgH="800100" progId="Equation.3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4756150" y="3422650"/>
          <a:ext cx="2705100" cy="673100"/>
        </p:xfrm>
        <a:graphic>
          <a:graphicData uri="http://schemas.openxmlformats.org/presentationml/2006/ole">
            <p:oleObj spid="_x0000_s1038545" name="Equation" r:id="rId7" imgW="2705100" imgH="673100" progId="Equation.3">
              <p:embed/>
            </p:oleObj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987550" y="4457700"/>
          <a:ext cx="4356100" cy="582613"/>
        </p:xfrm>
        <a:graphic>
          <a:graphicData uri="http://schemas.openxmlformats.org/presentationml/2006/ole">
            <p:oleObj spid="_x0000_s1038546" name="Equation" r:id="rId8" imgW="4356100" imgH="584200" progId="Equation.3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905000" y="5475288"/>
          <a:ext cx="671513" cy="239712"/>
        </p:xfrm>
        <a:graphic>
          <a:graphicData uri="http://schemas.openxmlformats.org/presentationml/2006/ole">
            <p:oleObj spid="_x0000_s1038547" name="公式" r:id="rId9" imgW="672808" imgH="241195" progId="Equation.3">
              <p:embed/>
            </p:oleObj>
          </a:graphicData>
        </a:graphic>
      </p:graphicFrame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530600" y="52705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故原广义积分发散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63529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Text Box 2"/>
          <p:cNvSpPr txBox="1">
            <a:spLocks noChangeArrowheads="1"/>
          </p:cNvSpPr>
          <p:nvPr/>
        </p:nvSpPr>
        <p:spPr bwMode="auto">
          <a:xfrm>
            <a:off x="990600" y="361950"/>
            <a:ext cx="329336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</a:t>
            </a:r>
            <a:r>
              <a:rPr lang="zh-CN" altLang="en-US" sz="2800" b="1" dirty="0"/>
              <a:t>计算广义积分</a:t>
            </a:r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4254500" y="177800"/>
          <a:ext cx="1612900" cy="965200"/>
        </p:xfrm>
        <a:graphic>
          <a:graphicData uri="http://schemas.openxmlformats.org/presentationml/2006/ole">
            <p:oleObj spid="_x0000_s1039739" name="公式" r:id="rId3" imgW="1612900" imgH="965200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83300" y="374650"/>
            <a:ext cx="1612900" cy="519113"/>
            <a:chOff x="4176" y="632"/>
            <a:chExt cx="1016" cy="327"/>
          </a:xfrm>
        </p:grpSpPr>
        <p:graphicFrame>
          <p:nvGraphicFramePr>
            <p:cNvPr id="19470" name="Object 12"/>
            <p:cNvGraphicFramePr>
              <a:graphicFrameLocks noChangeAspect="1"/>
            </p:cNvGraphicFramePr>
            <p:nvPr/>
          </p:nvGraphicFramePr>
          <p:xfrm>
            <a:off x="4176" y="720"/>
            <a:ext cx="511" cy="208"/>
          </p:xfrm>
          <a:graphic>
            <a:graphicData uri="http://schemas.openxmlformats.org/presentationml/2006/ole">
              <p:oleObj spid="_x0000_s1039740" name="公式" r:id="rId4" imgW="800100" imgH="323931" progId="Equation.3">
                <p:embed/>
              </p:oleObj>
            </a:graphicData>
          </a:graphic>
        </p:graphicFrame>
        <p:sp>
          <p:nvSpPr>
            <p:cNvPr id="19474" name="Text Box 6"/>
            <p:cNvSpPr txBox="1">
              <a:spLocks noChangeArrowheads="1"/>
            </p:cNvSpPr>
            <p:nvPr/>
          </p:nvSpPr>
          <p:spPr bwMode="auto">
            <a:xfrm>
              <a:off x="4616" y="63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D60093"/>
                  </a:solidFill>
                </a:rPr>
                <a:t>瑕点</a:t>
              </a:r>
            </a:p>
          </p:txBody>
        </p:sp>
      </p:grpSp>
      <p:graphicFrame>
        <p:nvGraphicFramePr>
          <p:cNvPr id="80897" name="Object 1"/>
          <p:cNvGraphicFramePr>
            <a:graphicFrameLocks noChangeAspect="1"/>
          </p:cNvGraphicFramePr>
          <p:nvPr/>
        </p:nvGraphicFramePr>
        <p:xfrm>
          <a:off x="1447800" y="5502275"/>
          <a:ext cx="1398588" cy="974725"/>
        </p:xfrm>
        <a:graphic>
          <a:graphicData uri="http://schemas.openxmlformats.org/presentationml/2006/ole">
            <p:oleObj spid="_x0000_s1039741" name="公式" r:id="rId5" imgW="628504" imgH="476169" progId="Equation.3">
              <p:embed/>
            </p:oleObj>
          </a:graphicData>
        </a:graphic>
      </p:graphicFrame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3644900" y="1212850"/>
          <a:ext cx="2679700" cy="965200"/>
        </p:xfrm>
        <a:graphic>
          <a:graphicData uri="http://schemas.openxmlformats.org/presentationml/2006/ole">
            <p:oleObj spid="_x0000_s1039742" name="公式" r:id="rId6" imgW="2679700" imgH="965200" progId="Equation.3">
              <p:embed/>
            </p:oleObj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765300" y="2324100"/>
          <a:ext cx="1587500" cy="1028700"/>
        </p:xfrm>
        <a:graphic>
          <a:graphicData uri="http://schemas.openxmlformats.org/presentationml/2006/ole">
            <p:oleObj spid="_x0000_s1039743" name="公式" r:id="rId7" imgW="1587500" imgH="1028700" progId="Equation.3">
              <p:embed/>
            </p:oleObj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3416300" y="2400300"/>
          <a:ext cx="2857500" cy="952500"/>
        </p:xfrm>
        <a:graphic>
          <a:graphicData uri="http://schemas.openxmlformats.org/presentationml/2006/ole">
            <p:oleObj spid="_x0000_s1039744" name="Equation" r:id="rId8" imgW="2857500" imgH="952500" progId="Equation.3">
              <p:embed/>
            </p:oleObj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6324600" y="2641600"/>
          <a:ext cx="531813" cy="330200"/>
        </p:xfrm>
        <a:graphic>
          <a:graphicData uri="http://schemas.openxmlformats.org/presentationml/2006/ole">
            <p:oleObj spid="_x0000_s1039745" name="公式" r:id="rId9" imgW="533169" imgH="330057" progId="Equation.3">
              <p:embed/>
            </p:oleObj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1752600" y="3429000"/>
          <a:ext cx="1600200" cy="1028700"/>
        </p:xfrm>
        <a:graphic>
          <a:graphicData uri="http://schemas.openxmlformats.org/presentationml/2006/ole">
            <p:oleObj spid="_x0000_s1039746" name="公式" r:id="rId10" imgW="1600200" imgH="1028700" progId="Equation.3">
              <p:embed/>
            </p:oleObj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3403600" y="3505200"/>
          <a:ext cx="2806700" cy="952500"/>
        </p:xfrm>
        <a:graphic>
          <a:graphicData uri="http://schemas.openxmlformats.org/presentationml/2006/ole">
            <p:oleObj spid="_x0000_s1039747" name="Equation" r:id="rId11" imgW="2806700" imgH="952500" progId="Equation.3">
              <p:embed/>
            </p:oleObj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6305550" y="3627438"/>
          <a:ext cx="1231900" cy="430212"/>
        </p:xfrm>
        <a:graphic>
          <a:graphicData uri="http://schemas.openxmlformats.org/presentationml/2006/ole">
            <p:oleObj spid="_x0000_s1039748" name="公式" r:id="rId12" imgW="1231366" imgH="431613" progId="Equation.3">
              <p:embed/>
            </p:oleObj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1816100" y="4457700"/>
          <a:ext cx="1917700" cy="1028700"/>
        </p:xfrm>
        <a:graphic>
          <a:graphicData uri="http://schemas.openxmlformats.org/presentationml/2006/ole">
            <p:oleObj spid="_x0000_s1039749" name="公式" r:id="rId13" imgW="1917700" imgH="1028700" progId="Equation.3">
              <p:embed/>
            </p:oleObj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3816350" y="4699000"/>
          <a:ext cx="1765300" cy="457200"/>
        </p:xfrm>
        <a:graphic>
          <a:graphicData uri="http://schemas.openxmlformats.org/presentationml/2006/ole">
            <p:oleObj spid="_x0000_s1039750" name="公式" r:id="rId14" imgW="1765300" imgH="457200" progId="Equation.3">
              <p:embed/>
            </p:oleObj>
          </a:graphicData>
        </a:graphic>
      </p:graphicFrame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1066800" y="1309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1905000" y="1181100"/>
          <a:ext cx="1600200" cy="1028700"/>
        </p:xfrm>
        <a:graphic>
          <a:graphicData uri="http://schemas.openxmlformats.org/presentationml/2006/ole">
            <p:oleObj spid="_x0000_s1039751" name="公式" r:id="rId15" imgW="1600200" imgH="1028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336082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828800" y="1416050"/>
            <a:ext cx="15744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a typeface="黑体" pitchFamily="2" charset="-122"/>
              </a:rPr>
              <a:t>思考题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752600" y="256540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积分                的瑕点是哪几点？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2698750" y="2362200"/>
          <a:ext cx="1536700" cy="889000"/>
        </p:xfrm>
        <a:graphic>
          <a:graphicData uri="http://schemas.openxmlformats.org/presentationml/2006/ole">
            <p:oleObj spid="_x0000_s1048607" name="公式" r:id="rId3" imgW="15367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6413159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025834"/>
              </p:ext>
            </p:extLst>
          </p:nvPr>
        </p:nvGraphicFramePr>
        <p:xfrm>
          <a:off x="683568" y="1142984"/>
          <a:ext cx="7056784" cy="820884"/>
        </p:xfrm>
        <a:graphic>
          <a:graphicData uri="http://schemas.openxmlformats.org/presentationml/2006/ole">
            <p:oleObj spid="_x0000_s1057897" name="Document" r:id="rId3" imgW="7336973" imgH="857532" progId="Word.Document.8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428596" y="357166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反常积分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计算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5122725"/>
              </p:ext>
            </p:extLst>
          </p:nvPr>
        </p:nvGraphicFramePr>
        <p:xfrm>
          <a:off x="909836" y="2107864"/>
          <a:ext cx="3878188" cy="659039"/>
        </p:xfrm>
        <a:graphic>
          <a:graphicData uri="http://schemas.openxmlformats.org/presentationml/2006/ole">
            <p:oleObj spid="_x0000_s1057898" name="Document" r:id="rId4" imgW="4206545" imgH="717549" progId="Word.Document.8">
              <p:embed/>
            </p:oleObj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14536" y="1196138"/>
            <a:ext cx="113312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2800" b="1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490736" y="214387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0922058"/>
              </p:ext>
            </p:extLst>
          </p:nvPr>
        </p:nvGraphicFramePr>
        <p:xfrm>
          <a:off x="982842" y="2730158"/>
          <a:ext cx="7117550" cy="1764682"/>
        </p:xfrm>
        <a:graphic>
          <a:graphicData uri="http://schemas.openxmlformats.org/presentationml/2006/ole">
            <p:oleObj spid="_x0000_s1057899" name="Document" r:id="rId5" imgW="7756043" imgH="1934574" progId="Word.Document.8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5334644"/>
              </p:ext>
            </p:extLst>
          </p:nvPr>
        </p:nvGraphicFramePr>
        <p:xfrm>
          <a:off x="1003221" y="4700172"/>
          <a:ext cx="5242830" cy="648072"/>
        </p:xfrm>
        <a:graphic>
          <a:graphicData uri="http://schemas.openxmlformats.org/presentationml/2006/ole">
            <p:oleObj spid="_x0000_s1057900" name="Document" r:id="rId6" imgW="5269217" imgH="655177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910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1882007"/>
              </p:ext>
            </p:extLst>
          </p:nvPr>
        </p:nvGraphicFramePr>
        <p:xfrm>
          <a:off x="1009650" y="1276350"/>
          <a:ext cx="6305550" cy="1246188"/>
        </p:xfrm>
        <a:graphic>
          <a:graphicData uri="http://schemas.openxmlformats.org/presentationml/2006/ole">
            <p:oleObj spid="_x0000_s1058892" name="Document" r:id="rId3" imgW="6459972" imgH="1286311" progId="Word.Document.8">
              <p:embed/>
            </p:oleObj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113312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zh-CN" altLang="en-US" sz="2800" b="1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255712" y="120838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4220538"/>
              </p:ext>
            </p:extLst>
          </p:nvPr>
        </p:nvGraphicFramePr>
        <p:xfrm>
          <a:off x="674811" y="211766"/>
          <a:ext cx="3249117" cy="735649"/>
        </p:xfrm>
        <a:graphic>
          <a:graphicData uri="http://schemas.openxmlformats.org/presentationml/2006/ole">
            <p:oleObj spid="_x0000_s1058893" name="Document" r:id="rId4" imgW="3007228" imgH="687216" progId="Word.Document.8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0095168"/>
              </p:ext>
            </p:extLst>
          </p:nvPr>
        </p:nvGraphicFramePr>
        <p:xfrm>
          <a:off x="1043608" y="2825538"/>
          <a:ext cx="6480720" cy="1539566"/>
        </p:xfrm>
        <a:graphic>
          <a:graphicData uri="http://schemas.openxmlformats.org/presentationml/2006/ole">
            <p:oleObj spid="_x0000_s1058894" name="Document" r:id="rId5" imgW="6917155" imgH="1633720" progId="Word.Document.8">
              <p:embed/>
            </p:oleObj>
          </a:graphicData>
        </a:graphic>
      </p:graphicFrame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205408" y="2708920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60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4128402"/>
              </p:ext>
            </p:extLst>
          </p:nvPr>
        </p:nvGraphicFramePr>
        <p:xfrm>
          <a:off x="741363" y="111125"/>
          <a:ext cx="4745037" cy="835025"/>
        </p:xfrm>
        <a:graphic>
          <a:graphicData uri="http://schemas.openxmlformats.org/presentationml/2006/ole">
            <p:oleObj spid="_x0000_s1061954" name="Document" r:id="rId3" imgW="5031005" imgH="898915" progId="Word.Document.8">
              <p:embed/>
            </p:oleObj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0520" y="271984"/>
            <a:ext cx="113312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zh-CN" altLang="en-US" sz="2800" b="1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46720" y="92005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1497214"/>
              </p:ext>
            </p:extLst>
          </p:nvPr>
        </p:nvGraphicFramePr>
        <p:xfrm>
          <a:off x="1043608" y="948838"/>
          <a:ext cx="7489825" cy="2127250"/>
        </p:xfrm>
        <a:graphic>
          <a:graphicData uri="http://schemas.openxmlformats.org/presentationml/2006/ole">
            <p:oleObj spid="_x0000_s1061955" name="Document" r:id="rId4" imgW="7670717" imgH="2193669" progId="Word.Document.8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5085470"/>
              </p:ext>
            </p:extLst>
          </p:nvPr>
        </p:nvGraphicFramePr>
        <p:xfrm>
          <a:off x="539552" y="3140968"/>
          <a:ext cx="7847979" cy="2881805"/>
        </p:xfrm>
        <a:graphic>
          <a:graphicData uri="http://schemas.openxmlformats.org/presentationml/2006/ole">
            <p:oleObj spid="_x0000_s1061956" name="Document" r:id="rId5" imgW="7250206" imgH="2675153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879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9726720"/>
              </p:ext>
            </p:extLst>
          </p:nvPr>
        </p:nvGraphicFramePr>
        <p:xfrm>
          <a:off x="631087" y="1000108"/>
          <a:ext cx="8298631" cy="2674138"/>
        </p:xfrm>
        <a:graphic>
          <a:graphicData uri="http://schemas.openxmlformats.org/presentationml/2006/ole">
            <p:oleObj spid="_x0000_s1062976" name="Document" r:id="rId3" imgW="9425124" imgH="3029969" progId="Word.Document.8">
              <p:embed/>
            </p:oleObj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7504" y="143992"/>
            <a:ext cx="113312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zh-CN" altLang="en-US" sz="2800" b="1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42844" y="105273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2691934"/>
              </p:ext>
            </p:extLst>
          </p:nvPr>
        </p:nvGraphicFramePr>
        <p:xfrm>
          <a:off x="1169541" y="-24"/>
          <a:ext cx="5418683" cy="997098"/>
        </p:xfrm>
        <a:graphic>
          <a:graphicData uri="http://schemas.openxmlformats.org/presentationml/2006/ole">
            <p:oleObj spid="_x0000_s1062977" name="Document" r:id="rId4" imgW="5054047" imgH="926264" progId="Word.Document.8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8543602"/>
              </p:ext>
            </p:extLst>
          </p:nvPr>
        </p:nvGraphicFramePr>
        <p:xfrm>
          <a:off x="428596" y="3571876"/>
          <a:ext cx="8431410" cy="3051518"/>
        </p:xfrm>
        <a:graphic>
          <a:graphicData uri="http://schemas.openxmlformats.org/presentationml/2006/ole">
            <p:oleObj spid="_x0000_s1062978" name="Document" r:id="rId5" imgW="8722353" imgH="3160956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0036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4922332"/>
              </p:ext>
            </p:extLst>
          </p:nvPr>
        </p:nvGraphicFramePr>
        <p:xfrm>
          <a:off x="285720" y="1071546"/>
          <a:ext cx="8574117" cy="5130874"/>
        </p:xfrm>
        <a:graphic>
          <a:graphicData uri="http://schemas.openxmlformats.org/presentationml/2006/ole">
            <p:oleObj spid="_x0000_s1077250" name="Document" r:id="rId3" imgW="8934302" imgH="5369888" progId="Word.Document.8">
              <p:embed/>
            </p:oleObj>
          </a:graphicData>
        </a:graphic>
      </p:graphicFrame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285720" y="285728"/>
            <a:ext cx="6858048" cy="78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一、无穷区间上的反常积分</a:t>
            </a:r>
          </a:p>
        </p:txBody>
      </p:sp>
    </p:spTree>
    <p:extLst>
      <p:ext uri="{BB962C8B-B14F-4D97-AF65-F5344CB8AC3E}">
        <p14:creationId xmlns:p14="http://schemas.microsoft.com/office/powerpoint/2010/main" xmlns="" val="267073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7373283"/>
              </p:ext>
            </p:extLst>
          </p:nvPr>
        </p:nvGraphicFramePr>
        <p:xfrm>
          <a:off x="179512" y="980728"/>
          <a:ext cx="8496221" cy="2379092"/>
        </p:xfrm>
        <a:graphic>
          <a:graphicData uri="http://schemas.openxmlformats.org/presentationml/2006/ole">
            <p:oleObj spid="_x0000_s1063981" name="Document" r:id="rId3" imgW="9289394" imgH="2591308" progId="Word.Document.8">
              <p:embed/>
            </p:oleObj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95536" y="116632"/>
            <a:ext cx="373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、柯西主值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1508993"/>
              </p:ext>
            </p:extLst>
          </p:nvPr>
        </p:nvGraphicFramePr>
        <p:xfrm>
          <a:off x="384828" y="3501008"/>
          <a:ext cx="8308975" cy="2174875"/>
        </p:xfrm>
        <a:graphic>
          <a:graphicData uri="http://schemas.openxmlformats.org/presentationml/2006/ole">
            <p:oleObj spid="_x0000_s1063982" name="Document" r:id="rId4" imgW="9313876" imgH="2449525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75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2145747"/>
              </p:ext>
            </p:extLst>
          </p:nvPr>
        </p:nvGraphicFramePr>
        <p:xfrm>
          <a:off x="179512" y="188640"/>
          <a:ext cx="8715817" cy="2520280"/>
        </p:xfrm>
        <a:graphic>
          <a:graphicData uri="http://schemas.openxmlformats.org/presentationml/2006/ole">
            <p:oleObj spid="_x0000_s1065003" name="Document" r:id="rId3" imgW="8048744" imgH="2492348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5837069"/>
              </p:ext>
            </p:extLst>
          </p:nvPr>
        </p:nvGraphicFramePr>
        <p:xfrm>
          <a:off x="251520" y="2780928"/>
          <a:ext cx="8440335" cy="3744416"/>
        </p:xfrm>
        <a:graphic>
          <a:graphicData uri="http://schemas.openxmlformats.org/presentationml/2006/ole">
            <p:oleObj spid="_x0000_s1065004" name="Document" r:id="rId4" imgW="7895013" imgH="3825246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66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47771"/>
              </p:ext>
            </p:extLst>
          </p:nvPr>
        </p:nvGraphicFramePr>
        <p:xfrm>
          <a:off x="1259632" y="260648"/>
          <a:ext cx="5256584" cy="1075025"/>
        </p:xfrm>
        <a:graphic>
          <a:graphicData uri="http://schemas.openxmlformats.org/presentationml/2006/ole">
            <p:oleObj spid="_x0000_s1066049" name="Document" r:id="rId3" imgW="5046486" imgH="1029902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2639241"/>
              </p:ext>
            </p:extLst>
          </p:nvPr>
        </p:nvGraphicFramePr>
        <p:xfrm>
          <a:off x="614363" y="4357694"/>
          <a:ext cx="7269162" cy="1135062"/>
        </p:xfrm>
        <a:graphic>
          <a:graphicData uri="http://schemas.openxmlformats.org/presentationml/2006/ole">
            <p:oleObj spid="_x0000_s1066050" name="Document" r:id="rId4" imgW="7400258" imgH="1300711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9064360"/>
              </p:ext>
            </p:extLst>
          </p:nvPr>
        </p:nvGraphicFramePr>
        <p:xfrm>
          <a:off x="403796" y="1260474"/>
          <a:ext cx="7984628" cy="581795"/>
        </p:xfrm>
        <a:graphic>
          <a:graphicData uri="http://schemas.openxmlformats.org/presentationml/2006/ole">
            <p:oleObj spid="_x0000_s1066051" name="Document" r:id="rId5" imgW="7335533" imgH="528625" progId="Word.Document.8">
              <p:embed/>
            </p:oleObj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7504" y="404664"/>
            <a:ext cx="113312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</a:t>
            </a:r>
            <a:endParaRPr lang="zh-CN" altLang="en-US" sz="2800" b="1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205408" y="1253704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5380938"/>
              </p:ext>
            </p:extLst>
          </p:nvPr>
        </p:nvGraphicFramePr>
        <p:xfrm>
          <a:off x="500034" y="1714488"/>
          <a:ext cx="7000875" cy="2506663"/>
        </p:xfrm>
        <a:graphic>
          <a:graphicData uri="http://schemas.openxmlformats.org/presentationml/2006/ole">
            <p:oleObj spid="_x0000_s1066052" name="Document" r:id="rId6" imgW="6616926" imgH="2375337" progId="Word.Document.8">
              <p:embed/>
            </p:oleObj>
          </a:graphicData>
        </a:graphic>
      </p:graphicFrame>
      <p:sp>
        <p:nvSpPr>
          <p:cNvPr id="1066053" name="Rectangle 69"/>
          <p:cNvSpPr>
            <a:spLocks noChangeArrowheads="1"/>
          </p:cNvSpPr>
          <p:nvPr/>
        </p:nvSpPr>
        <p:spPr bwMode="auto">
          <a:xfrm>
            <a:off x="285752" y="5643578"/>
            <a:ext cx="8143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黑体" pitchFamily="2" charset="-122"/>
                <a:ea typeface="黑体" pitchFamily="2" charset="-122"/>
                <a:cs typeface="Times New Roman" pitchFamily="18" charset="0"/>
              </a:rPr>
              <a:t>注记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黑体" pitchFamily="2" charset="-122"/>
                <a:ea typeface="黑体" pitchFamily="2" charset="-122"/>
                <a:cs typeface="Times New Roman" pitchFamily="18" charset="0"/>
              </a:rPr>
              <a:t>: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Cauchy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主值在某些领域中有独到的作用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6429388" y="3548722"/>
            <a:ext cx="1276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发散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65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subSp spid="_x0000_s106605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subSp spid="_x0000_s1066051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subSp spid="_x0000_s106605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subSp spid="_x0000_s1066052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subSp spid="_x0000_s106605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subSp spid="_x0000_s1066050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6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66053" grpId="0" build="allAtOnce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4607385"/>
              </p:ext>
            </p:extLst>
          </p:nvPr>
        </p:nvGraphicFramePr>
        <p:xfrm>
          <a:off x="172553" y="1142984"/>
          <a:ext cx="8471413" cy="2788803"/>
        </p:xfrm>
        <a:graphic>
          <a:graphicData uri="http://schemas.openxmlformats.org/presentationml/2006/ole">
            <p:oleObj spid="_x0000_s1073178" name="Document" r:id="rId3" imgW="7788085" imgH="2551724" progId="Word.Document.8">
              <p:embed/>
            </p:oleObj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476672"/>
            <a:ext cx="15744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a typeface="黑体" pitchFamily="2" charset="-122"/>
              </a:rPr>
              <a:t>思考题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08112" y="3789040"/>
            <a:ext cx="3923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黑体" pitchFamily="2" charset="-122"/>
                <a:cs typeface="Times New Roman" pitchFamily="18" charset="0"/>
              </a:rPr>
              <a:t>解答参见教材例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黑体" pitchFamily="2" charset="-122"/>
                <a:cs typeface="Times New Roman" pitchFamily="18" charset="0"/>
              </a:rPr>
              <a:t>8.1.7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5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03619"/>
              </p:ext>
            </p:extLst>
          </p:nvPr>
        </p:nvGraphicFramePr>
        <p:xfrm>
          <a:off x="173038" y="284163"/>
          <a:ext cx="8561387" cy="3514725"/>
        </p:xfrm>
        <a:graphic>
          <a:graphicData uri="http://schemas.openxmlformats.org/presentationml/2006/ole">
            <p:oleObj spid="_x0000_s1074202" name="Document" r:id="rId3" imgW="9736010" imgH="4013266" progId="Word.Document.8">
              <p:embed/>
            </p:oleObj>
          </a:graphicData>
        </a:graphic>
      </p:graphicFrame>
      <p:graphicFrame>
        <p:nvGraphicFramePr>
          <p:cNvPr id="1074203" name="Object 27"/>
          <p:cNvGraphicFramePr>
            <a:graphicFrameLocks noChangeAspect="1"/>
          </p:cNvGraphicFramePr>
          <p:nvPr/>
        </p:nvGraphicFramePr>
        <p:xfrm>
          <a:off x="214282" y="3500438"/>
          <a:ext cx="8770967" cy="2939418"/>
        </p:xfrm>
        <a:graphic>
          <a:graphicData uri="http://schemas.openxmlformats.org/presentationml/2006/ole">
            <p:oleObj spid="_x0000_s1074203" name="Document" r:id="rId4" imgW="9987534" imgH="3363615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4311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9481610"/>
              </p:ext>
            </p:extLst>
          </p:nvPr>
        </p:nvGraphicFramePr>
        <p:xfrm>
          <a:off x="285720" y="642918"/>
          <a:ext cx="7567612" cy="2395538"/>
        </p:xfrm>
        <a:graphic>
          <a:graphicData uri="http://schemas.openxmlformats.org/presentationml/2006/ole">
            <p:oleObj spid="_x0000_s1075226" name="Document" r:id="rId3" imgW="8322906" imgH="2649664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412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27088" y="1381125"/>
            <a:ext cx="662523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               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作       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0000FF"/>
                </a:solidFill>
                <a:ea typeface="黑体" pitchFamily="2" charset="-122"/>
              </a:rPr>
              <a:t>P368: 1, 3(</a:t>
            </a:r>
            <a:r>
              <a:rPr lang="zh-CN" altLang="en-US" sz="4000" b="1" dirty="0" smtClean="0">
                <a:solidFill>
                  <a:srgbClr val="0000FF"/>
                </a:solidFill>
                <a:ea typeface="黑体" pitchFamily="2" charset="-122"/>
              </a:rPr>
              <a:t>单</a:t>
            </a: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), 4</a:t>
            </a:r>
            <a:r>
              <a:rPr lang="en-US" altLang="zh-CN" sz="4000" b="1" dirty="0" smtClean="0">
                <a:solidFill>
                  <a:srgbClr val="0000FF"/>
                </a:solidFill>
                <a:ea typeface="黑体" pitchFamily="2" charset="-122"/>
              </a:rPr>
              <a:t>(</a:t>
            </a:r>
            <a:r>
              <a:rPr lang="zh-CN" altLang="en-US" sz="4000" b="1" dirty="0" smtClean="0">
                <a:solidFill>
                  <a:srgbClr val="0000FF"/>
                </a:solidFill>
                <a:ea typeface="黑体" pitchFamily="2" charset="-122"/>
              </a:rPr>
              <a:t>双</a:t>
            </a:r>
            <a:r>
              <a:rPr lang="en-US" altLang="zh-CN" sz="4000" b="1" dirty="0" smtClean="0">
                <a:solidFill>
                  <a:srgbClr val="0000FF"/>
                </a:solidFill>
                <a:ea typeface="黑体" pitchFamily="2" charset="-122"/>
              </a:rPr>
              <a:t>), 5,</a:t>
            </a: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FF"/>
                </a:solidFill>
                <a:ea typeface="黑体" pitchFamily="2" charset="-122"/>
              </a:rPr>
              <a:t>6(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单</a:t>
            </a:r>
            <a:r>
              <a:rPr lang="en-US" altLang="zh-CN" sz="4000" b="1" dirty="0" smtClean="0">
                <a:solidFill>
                  <a:srgbClr val="0000FF"/>
                </a:solidFill>
                <a:ea typeface="黑体" pitchFamily="2" charset="-122"/>
              </a:rPr>
              <a:t>),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FF"/>
                </a:solidFill>
                <a:ea typeface="黑体" pitchFamily="2" charset="-122"/>
              </a:rPr>
              <a:t>          7</a:t>
            </a:r>
            <a:r>
              <a:rPr lang="zh-CN" altLang="en-US" sz="4000" b="1" dirty="0" smtClean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FF"/>
                </a:solidFill>
                <a:ea typeface="黑体" pitchFamily="2" charset="-122"/>
              </a:rPr>
              <a:t>(1,2), 11, 12.</a:t>
            </a:r>
            <a:endParaRPr lang="en-US" altLang="zh-CN" sz="40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67828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6945476"/>
              </p:ext>
            </p:extLst>
          </p:nvPr>
        </p:nvGraphicFramePr>
        <p:xfrm>
          <a:off x="285720" y="500042"/>
          <a:ext cx="5857916" cy="5893778"/>
        </p:xfrm>
        <a:graphic>
          <a:graphicData uri="http://schemas.openxmlformats.org/presentationml/2006/ole">
            <p:oleObj spid="_x0000_s1078274" name="Document" r:id="rId3" imgW="6402014" imgH="6433716" progId="Word.Document.8">
              <p:embed/>
            </p:oleObj>
          </a:graphicData>
        </a:graphic>
      </p:graphicFrame>
      <p:pic>
        <p:nvPicPr>
          <p:cNvPr id="993288" name="Picture 8" descr="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60" y="642918"/>
            <a:ext cx="2915816" cy="29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61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0"/>
          <p:cNvGraphicFramePr>
            <a:graphicFrameLocks noChangeAspect="1"/>
          </p:cNvGraphicFramePr>
          <p:nvPr/>
        </p:nvGraphicFramePr>
        <p:xfrm>
          <a:off x="500034" y="396879"/>
          <a:ext cx="7993062" cy="3532187"/>
        </p:xfrm>
        <a:graphic>
          <a:graphicData uri="http://schemas.openxmlformats.org/presentationml/2006/ole">
            <p:oleObj spid="_x0000_s1023181" name="Document" r:id="rId3" imgW="7998917" imgH="3566246" progId="Word.Document.8">
              <p:embed/>
            </p:oleObj>
          </a:graphicData>
        </a:graphic>
      </p:graphicFrame>
      <p:graphicFrame>
        <p:nvGraphicFramePr>
          <p:cNvPr id="73729" name="Object 1"/>
          <p:cNvGraphicFramePr>
            <a:graphicFrameLocks noChangeAspect="1"/>
          </p:cNvGraphicFramePr>
          <p:nvPr/>
        </p:nvGraphicFramePr>
        <p:xfrm>
          <a:off x="1077913" y="3938607"/>
          <a:ext cx="1701800" cy="660400"/>
        </p:xfrm>
        <a:graphic>
          <a:graphicData uri="http://schemas.openxmlformats.org/presentationml/2006/ole">
            <p:oleObj spid="_x0000_s1023182" name="公式" r:id="rId4" imgW="1701800" imgH="660400" progId="Equation.3">
              <p:embed/>
            </p:oleObj>
          </a:graphicData>
        </a:graphic>
      </p:graphicFrame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874963" y="3957638"/>
          <a:ext cx="1917700" cy="622300"/>
        </p:xfrm>
        <a:graphic>
          <a:graphicData uri="http://schemas.openxmlformats.org/presentationml/2006/ole">
            <p:oleObj spid="_x0000_s1023183" name="公式" r:id="rId5" imgW="1917360" imgH="622080" progId="Equation.3">
              <p:embed/>
            </p:oleObj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5014913" y="3957638"/>
          <a:ext cx="1955800" cy="622300"/>
        </p:xfrm>
        <a:graphic>
          <a:graphicData uri="http://schemas.openxmlformats.org/presentationml/2006/ole">
            <p:oleObj spid="_x0000_s1023184" name="公式" r:id="rId6" imgW="1955520" imgH="622080" progId="Equation.3">
              <p:embed/>
            </p:oleObj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147763" y="4764088"/>
          <a:ext cx="2514600" cy="685800"/>
        </p:xfrm>
        <a:graphic>
          <a:graphicData uri="http://schemas.openxmlformats.org/presentationml/2006/ole">
            <p:oleObj spid="_x0000_s1023185" name="公式" r:id="rId7" imgW="2514600" imgH="685800" progId="Equation.3">
              <p:embed/>
            </p:oleObj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3706813" y="4764088"/>
          <a:ext cx="2552700" cy="685800"/>
        </p:xfrm>
        <a:graphic>
          <a:graphicData uri="http://schemas.openxmlformats.org/presentationml/2006/ole">
            <p:oleObj spid="_x0000_s1023186" name="公式" r:id="rId8" imgW="2552400" imgH="685800" progId="Equation.3">
              <p:embed/>
            </p:oleObj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693738" y="5615007"/>
          <a:ext cx="7805737" cy="600075"/>
        </p:xfrm>
        <a:graphic>
          <a:graphicData uri="http://schemas.openxmlformats.org/presentationml/2006/ole">
            <p:oleObj spid="_x0000_s1023187" name="文档" r:id="rId9" imgW="7829404" imgH="590517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63293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Text Box 2"/>
          <p:cNvSpPr txBox="1">
            <a:spLocks noChangeArrowheads="1"/>
          </p:cNvSpPr>
          <p:nvPr/>
        </p:nvSpPr>
        <p:spPr bwMode="auto">
          <a:xfrm>
            <a:off x="685800" y="5842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   </a:t>
            </a:r>
            <a:r>
              <a:rPr lang="zh-CN" altLang="en-US" sz="2800" b="1" dirty="0"/>
              <a:t>计算反常积分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702050" y="381000"/>
          <a:ext cx="1562100" cy="838200"/>
        </p:xfrm>
        <a:graphic>
          <a:graphicData uri="http://schemas.openxmlformats.org/presentationml/2006/ole">
            <p:oleObj spid="_x0000_s1024321" name="公式" r:id="rId3" imgW="1562100" imgH="838200" progId="Equation.3">
              <p:embed/>
            </p:oleObj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85800" y="1639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524000" y="1473200"/>
          <a:ext cx="1498600" cy="889000"/>
        </p:xfrm>
        <a:graphic>
          <a:graphicData uri="http://schemas.openxmlformats.org/presentationml/2006/ole">
            <p:oleObj spid="_x0000_s1024322" name="公式" r:id="rId4" imgW="1498600" imgH="889000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073400" y="1473200"/>
          <a:ext cx="1803400" cy="889000"/>
        </p:xfrm>
        <a:graphic>
          <a:graphicData uri="http://schemas.openxmlformats.org/presentationml/2006/ole">
            <p:oleObj spid="_x0000_s1024323" name="公式" r:id="rId5" imgW="1803400" imgH="88900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953000" y="1473200"/>
          <a:ext cx="1854200" cy="889000"/>
        </p:xfrm>
        <a:graphic>
          <a:graphicData uri="http://schemas.openxmlformats.org/presentationml/2006/ole">
            <p:oleObj spid="_x0000_s1024324" name="公式" r:id="rId6" imgW="1854200" imgH="889000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212850" y="2571750"/>
          <a:ext cx="2679700" cy="889000"/>
        </p:xfrm>
        <a:graphic>
          <a:graphicData uri="http://schemas.openxmlformats.org/presentationml/2006/ole">
            <p:oleObj spid="_x0000_s1024325" name="公式" r:id="rId7" imgW="2679700" imgH="889000" progId="Equation.3">
              <p:embed/>
            </p:oleObj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3924300" y="2571750"/>
          <a:ext cx="2705100" cy="889000"/>
        </p:xfrm>
        <a:graphic>
          <a:graphicData uri="http://schemas.openxmlformats.org/presentationml/2006/ole">
            <p:oleObj spid="_x0000_s1024326" name="公式" r:id="rId8" imgW="2705100" imgH="889000" progId="Equation.3">
              <p:embed/>
            </p:oleObj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100138" y="3746500"/>
          <a:ext cx="2679700" cy="671513"/>
        </p:xfrm>
        <a:graphic>
          <a:graphicData uri="http://schemas.openxmlformats.org/presentationml/2006/ole">
            <p:oleObj spid="_x0000_s1024327" name="公式" r:id="rId9" imgW="2679700" imgH="673100" progId="Equation.3">
              <p:embed/>
            </p:oleObj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763963" y="3746500"/>
          <a:ext cx="2930525" cy="671513"/>
        </p:xfrm>
        <a:graphic>
          <a:graphicData uri="http://schemas.openxmlformats.org/presentationml/2006/ole">
            <p:oleObj spid="_x0000_s1024328" name="公式" r:id="rId10" imgW="2654300" imgH="673100" progId="Equation.3">
              <p:embed/>
            </p:oleObj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1143000" y="4738688"/>
          <a:ext cx="2413000" cy="544512"/>
        </p:xfrm>
        <a:graphic>
          <a:graphicData uri="http://schemas.openxmlformats.org/presentationml/2006/ole">
            <p:oleObj spid="_x0000_s1024329" name="公式" r:id="rId11" imgW="2413000" imgH="546100" progId="Equation.3">
              <p:embed/>
            </p:oleObj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3632200" y="4738688"/>
          <a:ext cx="2133600" cy="544512"/>
        </p:xfrm>
        <a:graphic>
          <a:graphicData uri="http://schemas.openxmlformats.org/presentationml/2006/ole">
            <p:oleObj spid="_x0000_s1024330" name="公式" r:id="rId12" imgW="2133600" imgH="546100" progId="Equation.3">
              <p:embed/>
            </p:oleObj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5894388" y="4486275"/>
          <a:ext cx="2590800" cy="914400"/>
        </p:xfrm>
        <a:graphic>
          <a:graphicData uri="http://schemas.openxmlformats.org/presentationml/2006/ole">
            <p:oleObj spid="_x0000_s1024331" name="公式" r:id="rId13" imgW="259080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37093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Text Box 2"/>
          <p:cNvSpPr txBox="1">
            <a:spLocks noChangeArrowheads="1"/>
          </p:cNvSpPr>
          <p:nvPr/>
        </p:nvSpPr>
        <p:spPr bwMode="auto">
          <a:xfrm>
            <a:off x="838200" y="6985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</a:rPr>
              <a:t>   </a:t>
            </a:r>
            <a:r>
              <a:rPr lang="zh-CN" altLang="en-US" sz="2800" b="1" dirty="0"/>
              <a:t>计算反常积分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14400" y="19177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3975100" y="533400"/>
          <a:ext cx="2222500" cy="850900"/>
        </p:xfrm>
        <a:graphic>
          <a:graphicData uri="http://schemas.openxmlformats.org/presentationml/2006/ole">
            <p:oleObj spid="_x0000_s1025229" name="公式" r:id="rId3" imgW="2222500" imgH="850900" progId="Equation.3">
              <p:embed/>
            </p:oleObj>
          </a:graphicData>
        </a:graphic>
      </p:graphicFrame>
      <p:graphicFrame>
        <p:nvGraphicFramePr>
          <p:cNvPr id="74753" name="Object 1025"/>
          <p:cNvGraphicFramePr>
            <a:graphicFrameLocks noChangeAspect="1"/>
          </p:cNvGraphicFramePr>
          <p:nvPr/>
        </p:nvGraphicFramePr>
        <p:xfrm>
          <a:off x="1784350" y="1746250"/>
          <a:ext cx="2184400" cy="927100"/>
        </p:xfrm>
        <a:graphic>
          <a:graphicData uri="http://schemas.openxmlformats.org/presentationml/2006/ole">
            <p:oleObj spid="_x0000_s1025230" name="公式" r:id="rId4" imgW="2184400" imgH="927100" progId="Equation.3">
              <p:embed/>
            </p:oleObj>
          </a:graphicData>
        </a:graphic>
      </p:graphicFrame>
      <p:graphicFrame>
        <p:nvGraphicFramePr>
          <p:cNvPr id="74754" name="Object 1026"/>
          <p:cNvGraphicFramePr>
            <a:graphicFrameLocks noChangeAspect="1"/>
          </p:cNvGraphicFramePr>
          <p:nvPr/>
        </p:nvGraphicFramePr>
        <p:xfrm>
          <a:off x="4064000" y="1773238"/>
          <a:ext cx="2679700" cy="939800"/>
        </p:xfrm>
        <a:graphic>
          <a:graphicData uri="http://schemas.openxmlformats.org/presentationml/2006/ole">
            <p:oleObj spid="_x0000_s1025231" name="公式" r:id="rId5" imgW="2679700" imgH="939800" progId="Equation.3">
              <p:embed/>
            </p:oleObj>
          </a:graphicData>
        </a:graphic>
      </p:graphicFrame>
      <p:graphicFrame>
        <p:nvGraphicFramePr>
          <p:cNvPr id="74755" name="Object 1027"/>
          <p:cNvGraphicFramePr>
            <a:graphicFrameLocks noChangeAspect="1"/>
          </p:cNvGraphicFramePr>
          <p:nvPr/>
        </p:nvGraphicFramePr>
        <p:xfrm>
          <a:off x="1581150" y="3073400"/>
          <a:ext cx="3225800" cy="939800"/>
        </p:xfrm>
        <a:graphic>
          <a:graphicData uri="http://schemas.openxmlformats.org/presentationml/2006/ole">
            <p:oleObj spid="_x0000_s1025232" name="公式" r:id="rId6" imgW="3225800" imgH="939800" progId="Equation.3">
              <p:embed/>
            </p:oleObj>
          </a:graphicData>
        </a:graphic>
      </p:graphicFrame>
      <p:graphicFrame>
        <p:nvGraphicFramePr>
          <p:cNvPr id="74756" name="Object 1028"/>
          <p:cNvGraphicFramePr>
            <a:graphicFrameLocks noChangeAspect="1"/>
          </p:cNvGraphicFramePr>
          <p:nvPr/>
        </p:nvGraphicFramePr>
        <p:xfrm>
          <a:off x="5024438" y="2952750"/>
          <a:ext cx="2571750" cy="1181100"/>
        </p:xfrm>
        <a:graphic>
          <a:graphicData uri="http://schemas.openxmlformats.org/presentationml/2006/ole">
            <p:oleObj spid="_x0000_s1025233" name="公式" r:id="rId7" imgW="2336800" imgH="1181100" progId="Equation.3">
              <p:embed/>
            </p:oleObj>
          </a:graphicData>
        </a:graphic>
      </p:graphicFrame>
      <p:graphicFrame>
        <p:nvGraphicFramePr>
          <p:cNvPr id="74757" name="Object 1029"/>
          <p:cNvGraphicFramePr>
            <a:graphicFrameLocks noChangeAspect="1"/>
          </p:cNvGraphicFramePr>
          <p:nvPr/>
        </p:nvGraphicFramePr>
        <p:xfrm>
          <a:off x="1619250" y="4413250"/>
          <a:ext cx="3136900" cy="901700"/>
        </p:xfrm>
        <a:graphic>
          <a:graphicData uri="http://schemas.openxmlformats.org/presentationml/2006/ole">
            <p:oleObj spid="_x0000_s1025234" name="公式" r:id="rId8" imgW="3136900" imgH="901700" progId="Equation.3">
              <p:embed/>
            </p:oleObj>
          </a:graphicData>
        </a:graphic>
      </p:graphicFrame>
      <p:graphicFrame>
        <p:nvGraphicFramePr>
          <p:cNvPr id="74758" name="Object 1030"/>
          <p:cNvGraphicFramePr>
            <a:graphicFrameLocks noChangeAspect="1"/>
          </p:cNvGraphicFramePr>
          <p:nvPr/>
        </p:nvGraphicFramePr>
        <p:xfrm>
          <a:off x="4967288" y="4725988"/>
          <a:ext cx="571500" cy="315912"/>
        </p:xfrm>
        <a:graphic>
          <a:graphicData uri="http://schemas.openxmlformats.org/presentationml/2006/ole">
            <p:oleObj spid="_x0000_s1025235" name="公式" r:id="rId9" imgW="571252" imgH="317362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002603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844550" y="409575"/>
          <a:ext cx="7185025" cy="1560513"/>
        </p:xfrm>
        <a:graphic>
          <a:graphicData uri="http://schemas.openxmlformats.org/presentationml/2006/ole">
            <p:oleObj spid="_x0000_s1026369" name="文档" r:id="rId3" imgW="7300610" imgH="1584077" progId="Word.Document.8">
              <p:embed/>
            </p:oleObj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89062" y="2252663"/>
            <a:ext cx="139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75777" name="Object 2049"/>
          <p:cNvGraphicFramePr>
            <a:graphicFrameLocks noChangeAspect="1"/>
          </p:cNvGraphicFramePr>
          <p:nvPr/>
        </p:nvGraphicFramePr>
        <p:xfrm>
          <a:off x="1244600" y="2343150"/>
          <a:ext cx="1524000" cy="404813"/>
        </p:xfrm>
        <a:graphic>
          <a:graphicData uri="http://schemas.openxmlformats.org/presentationml/2006/ole">
            <p:oleObj spid="_x0000_s1026370" name="公式" r:id="rId4" imgW="1523339" imgH="406224" progId="Equation.3">
              <p:embed/>
            </p:oleObj>
          </a:graphicData>
        </a:graphic>
      </p:graphicFrame>
      <p:graphicFrame>
        <p:nvGraphicFramePr>
          <p:cNvPr id="75778" name="Object 2050"/>
          <p:cNvGraphicFramePr>
            <a:graphicFrameLocks noChangeAspect="1"/>
          </p:cNvGraphicFramePr>
          <p:nvPr/>
        </p:nvGraphicFramePr>
        <p:xfrm>
          <a:off x="2749550" y="2024063"/>
          <a:ext cx="1447800" cy="889000"/>
        </p:xfrm>
        <a:graphic>
          <a:graphicData uri="http://schemas.openxmlformats.org/presentationml/2006/ole">
            <p:oleObj spid="_x0000_s1026371" name="公式" r:id="rId5" imgW="1447800" imgH="889000" progId="Equation.3">
              <p:embed/>
            </p:oleObj>
          </a:graphicData>
        </a:graphic>
      </p:graphicFrame>
      <p:graphicFrame>
        <p:nvGraphicFramePr>
          <p:cNvPr id="75779" name="Object 2051"/>
          <p:cNvGraphicFramePr>
            <a:graphicFrameLocks noChangeAspect="1"/>
          </p:cNvGraphicFramePr>
          <p:nvPr/>
        </p:nvGraphicFramePr>
        <p:xfrm>
          <a:off x="4197350" y="2049463"/>
          <a:ext cx="1562100" cy="889000"/>
        </p:xfrm>
        <a:graphic>
          <a:graphicData uri="http://schemas.openxmlformats.org/presentationml/2006/ole">
            <p:oleObj spid="_x0000_s1026372" name="公式" r:id="rId6" imgW="1562100" imgH="889000" progId="Equation.3">
              <p:embed/>
            </p:oleObj>
          </a:graphicData>
        </a:graphic>
      </p:graphicFrame>
      <p:graphicFrame>
        <p:nvGraphicFramePr>
          <p:cNvPr id="75780" name="Object 2052"/>
          <p:cNvGraphicFramePr>
            <a:graphicFrameLocks noChangeAspect="1"/>
          </p:cNvGraphicFramePr>
          <p:nvPr/>
        </p:nvGraphicFramePr>
        <p:xfrm>
          <a:off x="5797550" y="2233613"/>
          <a:ext cx="1473200" cy="520700"/>
        </p:xfrm>
        <a:graphic>
          <a:graphicData uri="http://schemas.openxmlformats.org/presentationml/2006/ole">
            <p:oleObj spid="_x0000_s1026373" name="公式" r:id="rId7" imgW="1473200" imgH="520700" progId="Equation.3">
              <p:embed/>
            </p:oleObj>
          </a:graphicData>
        </a:graphic>
      </p:graphicFrame>
      <p:graphicFrame>
        <p:nvGraphicFramePr>
          <p:cNvPr id="75781" name="Object 2053"/>
          <p:cNvGraphicFramePr>
            <a:graphicFrameLocks noChangeAspect="1"/>
          </p:cNvGraphicFramePr>
          <p:nvPr/>
        </p:nvGraphicFramePr>
        <p:xfrm>
          <a:off x="7213600" y="2366963"/>
          <a:ext cx="939800" cy="330200"/>
        </p:xfrm>
        <a:graphic>
          <a:graphicData uri="http://schemas.openxmlformats.org/presentationml/2006/ole">
            <p:oleObj spid="_x0000_s1026374" name="公式" r:id="rId8" imgW="939392" imgH="330057" progId="Equation.3">
              <p:embed/>
            </p:oleObj>
          </a:graphicData>
        </a:graphic>
      </p:graphicFrame>
      <p:graphicFrame>
        <p:nvGraphicFramePr>
          <p:cNvPr id="75782" name="Object 2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6975758"/>
              </p:ext>
            </p:extLst>
          </p:nvPr>
        </p:nvGraphicFramePr>
        <p:xfrm>
          <a:off x="1281708" y="3543300"/>
          <a:ext cx="1562100" cy="404813"/>
        </p:xfrm>
        <a:graphic>
          <a:graphicData uri="http://schemas.openxmlformats.org/presentationml/2006/ole">
            <p:oleObj spid="_x0000_s1026375" name="公式" r:id="rId9" imgW="1562100" imgH="406400" progId="Equation.3">
              <p:embed/>
            </p:oleObj>
          </a:graphicData>
        </a:graphic>
      </p:graphicFrame>
      <p:graphicFrame>
        <p:nvGraphicFramePr>
          <p:cNvPr id="75783" name="Object 20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4420887"/>
              </p:ext>
            </p:extLst>
          </p:nvPr>
        </p:nvGraphicFramePr>
        <p:xfrm>
          <a:off x="2836168" y="3287713"/>
          <a:ext cx="1447800" cy="889000"/>
        </p:xfrm>
        <a:graphic>
          <a:graphicData uri="http://schemas.openxmlformats.org/presentationml/2006/ole">
            <p:oleObj spid="_x0000_s1026376" name="公式" r:id="rId10" imgW="1447800" imgH="889000" progId="Equation.3">
              <p:embed/>
            </p:oleObj>
          </a:graphicData>
        </a:graphic>
      </p:graphicFrame>
      <p:graphicFrame>
        <p:nvGraphicFramePr>
          <p:cNvPr id="75784" name="Object 2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5483893"/>
              </p:ext>
            </p:extLst>
          </p:nvPr>
        </p:nvGraphicFramePr>
        <p:xfrm>
          <a:off x="4406974" y="3154363"/>
          <a:ext cx="1778000" cy="1155700"/>
        </p:xfrm>
        <a:graphic>
          <a:graphicData uri="http://schemas.openxmlformats.org/presentationml/2006/ole">
            <p:oleObj spid="_x0000_s1026377" name="公式" r:id="rId11" imgW="1778000" imgH="1155700" progId="Equation.3">
              <p:embed/>
            </p:oleObj>
          </a:graphicData>
        </a:graphic>
      </p:graphicFrame>
      <p:graphicFrame>
        <p:nvGraphicFramePr>
          <p:cNvPr id="75785" name="Object 2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260358"/>
              </p:ext>
            </p:extLst>
          </p:nvPr>
        </p:nvGraphicFramePr>
        <p:xfrm>
          <a:off x="6064324" y="2995613"/>
          <a:ext cx="2324100" cy="1574800"/>
        </p:xfrm>
        <a:graphic>
          <a:graphicData uri="http://schemas.openxmlformats.org/presentationml/2006/ole">
            <p:oleObj spid="_x0000_s1026378" name="公式" r:id="rId12" imgW="2324100" imgH="1574800" progId="Equation.3">
              <p:embed/>
            </p:oleObj>
          </a:graphicData>
        </a:graphic>
      </p:graphicFrame>
      <p:graphicFrame>
        <p:nvGraphicFramePr>
          <p:cNvPr id="75786" name="Object 2058"/>
          <p:cNvGraphicFramePr>
            <a:graphicFrameLocks noChangeAspect="1"/>
          </p:cNvGraphicFramePr>
          <p:nvPr/>
        </p:nvGraphicFramePr>
        <p:xfrm>
          <a:off x="1027113" y="4538663"/>
          <a:ext cx="6858000" cy="1471612"/>
        </p:xfrm>
        <a:graphic>
          <a:graphicData uri="http://schemas.openxmlformats.org/presentationml/2006/ole">
            <p:oleObj spid="_x0000_s1026379" name="文档" r:id="rId13" imgW="6695046" imgH="1443734" progId="Word.Document.8">
              <p:embed/>
            </p:oleObj>
          </a:graphicData>
        </a:graphic>
      </p:graphicFrame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58801" y="590550"/>
            <a:ext cx="98886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29282068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1090613" y="879475"/>
          <a:ext cx="7491412" cy="1606550"/>
        </p:xfrm>
        <a:graphic>
          <a:graphicData uri="http://schemas.openxmlformats.org/presentationml/2006/ole">
            <p:oleObj spid="_x0000_s1027277" name="文档" r:id="rId3" imgW="7516626" imgH="1618263" progId="Word.Document.8">
              <p:embed/>
            </p:oleObj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14400" y="25971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76801" name="Object 1025"/>
          <p:cNvGraphicFramePr>
            <a:graphicFrameLocks noChangeAspect="1"/>
          </p:cNvGraphicFramePr>
          <p:nvPr/>
        </p:nvGraphicFramePr>
        <p:xfrm>
          <a:off x="1752600" y="2582863"/>
          <a:ext cx="1562100" cy="660400"/>
        </p:xfrm>
        <a:graphic>
          <a:graphicData uri="http://schemas.openxmlformats.org/presentationml/2006/ole">
            <p:oleObj spid="_x0000_s1027278" name="公式" r:id="rId4" imgW="1562100" imgH="660400" progId="Equation.3">
              <p:embed/>
            </p:oleObj>
          </a:graphicData>
        </a:graphic>
      </p:graphicFrame>
      <p:graphicFrame>
        <p:nvGraphicFramePr>
          <p:cNvPr id="76802" name="Object 1026"/>
          <p:cNvGraphicFramePr>
            <a:graphicFrameLocks noChangeAspect="1"/>
          </p:cNvGraphicFramePr>
          <p:nvPr/>
        </p:nvGraphicFramePr>
        <p:xfrm>
          <a:off x="3352800" y="2582863"/>
          <a:ext cx="2311400" cy="711200"/>
        </p:xfrm>
        <a:graphic>
          <a:graphicData uri="http://schemas.openxmlformats.org/presentationml/2006/ole">
            <p:oleObj spid="_x0000_s1027279" name="公式" r:id="rId5" imgW="2311400" imgH="711200" progId="Equation.3">
              <p:embed/>
            </p:oleObj>
          </a:graphicData>
        </a:graphic>
      </p:graphicFrame>
      <p:graphicFrame>
        <p:nvGraphicFramePr>
          <p:cNvPr id="76803" name="Object 1027"/>
          <p:cNvGraphicFramePr>
            <a:graphicFrameLocks noChangeAspect="1"/>
          </p:cNvGraphicFramePr>
          <p:nvPr/>
        </p:nvGraphicFramePr>
        <p:xfrm>
          <a:off x="5715000" y="2341563"/>
          <a:ext cx="2413000" cy="1155700"/>
        </p:xfrm>
        <a:graphic>
          <a:graphicData uri="http://schemas.openxmlformats.org/presentationml/2006/ole">
            <p:oleObj spid="_x0000_s1027280" name="公式" r:id="rId6" imgW="2413000" imgH="1155700" progId="Equation.3">
              <p:embed/>
            </p:oleObj>
          </a:graphicData>
        </a:graphic>
      </p:graphicFrame>
      <p:graphicFrame>
        <p:nvGraphicFramePr>
          <p:cNvPr id="76804" name="Object 1028"/>
          <p:cNvGraphicFramePr>
            <a:graphicFrameLocks noChangeAspect="1"/>
          </p:cNvGraphicFramePr>
          <p:nvPr/>
        </p:nvGraphicFramePr>
        <p:xfrm>
          <a:off x="1816100" y="3814763"/>
          <a:ext cx="3035300" cy="1054100"/>
        </p:xfrm>
        <a:graphic>
          <a:graphicData uri="http://schemas.openxmlformats.org/presentationml/2006/ole">
            <p:oleObj spid="_x0000_s1027281" name="公式" r:id="rId7" imgW="3035300" imgH="1054100" progId="Equation.3">
              <p:embed/>
            </p:oleObj>
          </a:graphicData>
        </a:graphic>
      </p:graphicFrame>
      <p:graphicFrame>
        <p:nvGraphicFramePr>
          <p:cNvPr id="76805" name="Object 1029"/>
          <p:cNvGraphicFramePr>
            <a:graphicFrameLocks noChangeAspect="1"/>
          </p:cNvGraphicFramePr>
          <p:nvPr/>
        </p:nvGraphicFramePr>
        <p:xfrm>
          <a:off x="5016500" y="3573463"/>
          <a:ext cx="2298700" cy="1612900"/>
        </p:xfrm>
        <a:graphic>
          <a:graphicData uri="http://schemas.openxmlformats.org/presentationml/2006/ole">
            <p:oleObj spid="_x0000_s1027282" name="公式" r:id="rId8" imgW="2298700" imgH="1612900" progId="Equation.3">
              <p:embed/>
            </p:oleObj>
          </a:graphicData>
        </a:graphic>
      </p:graphicFrame>
      <p:graphicFrame>
        <p:nvGraphicFramePr>
          <p:cNvPr id="76806" name="Object 1030"/>
          <p:cNvGraphicFramePr>
            <a:graphicFrameLocks noChangeAspect="1"/>
          </p:cNvGraphicFramePr>
          <p:nvPr/>
        </p:nvGraphicFramePr>
        <p:xfrm>
          <a:off x="1447800" y="5411788"/>
          <a:ext cx="5715000" cy="465137"/>
        </p:xfrm>
        <a:graphic>
          <a:graphicData uri="http://schemas.openxmlformats.org/presentationml/2006/ole">
            <p:oleObj spid="_x0000_s1027283" name="文档" r:id="rId9" imgW="5603240" imgH="472440" progId="Word.Document.8">
              <p:embed/>
            </p:oleObj>
          </a:graphicData>
        </a:graphic>
      </p:graphicFrame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609600" y="981075"/>
            <a:ext cx="122555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xmlns="" val="16664421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9217386"/>
              </p:ext>
            </p:extLst>
          </p:nvPr>
        </p:nvGraphicFramePr>
        <p:xfrm>
          <a:off x="357158" y="1214422"/>
          <a:ext cx="8498598" cy="4286280"/>
        </p:xfrm>
        <a:graphic>
          <a:graphicData uri="http://schemas.openxmlformats.org/presentationml/2006/ole">
            <p:oleObj spid="_x0000_s1079299" name="Document" r:id="rId3" imgW="9085072" imgH="4599825" progId="Word.Document.8">
              <p:embed/>
            </p:oleObj>
          </a:graphicData>
        </a:graphic>
      </p:graphicFrame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428596" y="214290"/>
            <a:ext cx="5957902" cy="89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二、无界函数的反常积分</a:t>
            </a:r>
          </a:p>
        </p:txBody>
      </p:sp>
    </p:spTree>
    <p:extLst>
      <p:ext uri="{BB962C8B-B14F-4D97-AF65-F5344CB8AC3E}">
        <p14:creationId xmlns:p14="http://schemas.microsoft.com/office/powerpoint/2010/main" xmlns="" val="106772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5454</TotalTime>
  <Words>201</Words>
  <Application>Microsoft Office PowerPoint</Application>
  <PresentationFormat>全屏显示(4:3)</PresentationFormat>
  <Paragraphs>51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Office 主题​​</vt:lpstr>
      <vt:lpstr>Microsoft Office Word 97 - 2003 文档</vt:lpstr>
      <vt:lpstr>公式</vt:lpstr>
      <vt:lpstr>Microsoft 公式 3.0</vt:lpstr>
      <vt:lpstr>文档</vt:lpstr>
      <vt:lpstr>Document</vt:lpstr>
      <vt:lpstr>Equation</vt:lpstr>
      <vt:lpstr>第一节  反常积分的概念与计算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962</cp:revision>
  <dcterms:created xsi:type="dcterms:W3CDTF">2011-08-03T11:31:34Z</dcterms:created>
  <dcterms:modified xsi:type="dcterms:W3CDTF">2017-12-26T03:09:04Z</dcterms:modified>
</cp:coreProperties>
</file>