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337" r:id="rId2"/>
    <p:sldId id="1338" r:id="rId3"/>
    <p:sldId id="1339" r:id="rId4"/>
    <p:sldId id="1342" r:id="rId5"/>
    <p:sldId id="1343" r:id="rId6"/>
    <p:sldId id="1344" r:id="rId7"/>
    <p:sldId id="1345" r:id="rId8"/>
    <p:sldId id="1346" r:id="rId9"/>
    <p:sldId id="1349" r:id="rId10"/>
    <p:sldId id="1363" r:id="rId11"/>
    <p:sldId id="1352" r:id="rId12"/>
    <p:sldId id="1355" r:id="rId13"/>
    <p:sldId id="133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FF"/>
    <a:srgbClr val="9900FF"/>
    <a:srgbClr val="CCFFCC"/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993" autoAdjust="0"/>
  </p:normalViewPr>
  <p:slideViewPr>
    <p:cSldViewPr>
      <p:cViewPr varScale="1">
        <p:scale>
          <a:sx n="64" d="100"/>
          <a:sy n="64" d="100"/>
        </p:scale>
        <p:origin x="38" y="4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5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7296" y="288032"/>
            <a:ext cx="8079160" cy="40770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4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      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 二 节    </a:t>
            </a:r>
          </a:p>
          <a:p>
            <a:pPr algn="l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上极限与下极限</a:t>
            </a:r>
            <a:endParaRPr lang="en-US" altLang="zh-CN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zh-CN" altLang="en-US" sz="3600" b="1" dirty="0">
                <a:solidFill>
                  <a:srgbClr val="9900CC"/>
                </a:solidFill>
              </a:rPr>
              <a:t>     </a:t>
            </a: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一、有界数列情形</a:t>
            </a:r>
          </a:p>
          <a:p>
            <a:pPr algn="l"/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  二、无界数列情形</a:t>
            </a:r>
            <a:endParaRPr lang="en-US" altLang="zh-CN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  三、上极限与下极限的运算性质</a:t>
            </a:r>
          </a:p>
          <a:p>
            <a:pPr algn="l"/>
            <a:endParaRPr lang="zh-CN" altLang="en-US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pPr algn="l"/>
            <a:endParaRPr lang="zh-CN" altLang="en-US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75656" y="4365104"/>
            <a:ext cx="6336704" cy="1153542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重点：上极限与下极限的定义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难点：上极限与下极限的运算性质</a:t>
            </a:r>
          </a:p>
        </p:txBody>
      </p:sp>
    </p:spTree>
    <p:extLst>
      <p:ext uri="{BB962C8B-B14F-4D97-AF65-F5344CB8AC3E}">
        <p14:creationId xmlns:p14="http://schemas.microsoft.com/office/powerpoint/2010/main" val="23744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03066"/>
              </p:ext>
            </p:extLst>
          </p:nvPr>
        </p:nvGraphicFramePr>
        <p:xfrm>
          <a:off x="251520" y="764704"/>
          <a:ext cx="8804438" cy="417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21" name="Document" r:id="rId3" imgW="9111542" imgH="4330841" progId="Word.Document.8">
                  <p:embed/>
                </p:oleObj>
              </mc:Choice>
              <mc:Fallback>
                <p:oleObj name="Document" r:id="rId3" imgW="9111542" imgH="43308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8804438" cy="4176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07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68839"/>
              </p:ext>
            </p:extLst>
          </p:nvPr>
        </p:nvGraphicFramePr>
        <p:xfrm>
          <a:off x="331788" y="614363"/>
          <a:ext cx="8197850" cy="480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169" name="Document" r:id="rId3" imgW="8406250" imgH="4928918" progId="Word.Document.8">
                  <p:embed/>
                </p:oleObj>
              </mc:Choice>
              <mc:Fallback>
                <p:oleObj name="Document" r:id="rId3" imgW="8406250" imgH="49289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614363"/>
                        <a:ext cx="8197850" cy="480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31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958496"/>
              </p:ext>
            </p:extLst>
          </p:nvPr>
        </p:nvGraphicFramePr>
        <p:xfrm>
          <a:off x="441324" y="1765300"/>
          <a:ext cx="8091115" cy="3140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41" name="Document" r:id="rId3" imgW="7868371" imgH="3063796" progId="Word.Document.8">
                  <p:embed/>
                </p:oleObj>
              </mc:Choice>
              <mc:Fallback>
                <p:oleObj name="Document" r:id="rId3" imgW="7868371" imgH="3063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4" y="1765300"/>
                        <a:ext cx="8091115" cy="3140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62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979216" y="1381125"/>
            <a:ext cx="561712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P15: 1(2,4), 2(1), 3. </a:t>
            </a:r>
          </a:p>
        </p:txBody>
      </p:sp>
    </p:spTree>
    <p:extLst>
      <p:ext uri="{BB962C8B-B14F-4D97-AF65-F5344CB8AC3E}">
        <p14:creationId xmlns:p14="http://schemas.microsoft.com/office/powerpoint/2010/main" val="916782883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98814"/>
              </p:ext>
            </p:extLst>
          </p:nvPr>
        </p:nvGraphicFramePr>
        <p:xfrm>
          <a:off x="395536" y="2348880"/>
          <a:ext cx="7631113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907" name="Document" r:id="rId3" imgW="7143639" imgH="1625100" progId="Word.Document.8">
                  <p:embed/>
                </p:oleObj>
              </mc:Choice>
              <mc:Fallback>
                <p:oleObj name="Document" r:id="rId3" imgW="7143639" imgH="1625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48880"/>
                        <a:ext cx="7631113" cy="175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44624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一、有界数列情形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766487"/>
              </p:ext>
            </p:extLst>
          </p:nvPr>
        </p:nvGraphicFramePr>
        <p:xfrm>
          <a:off x="323528" y="4005064"/>
          <a:ext cx="8477962" cy="129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908" name="Document" r:id="rId5" imgW="8700752" imgH="1332539" progId="Word.Document.8">
                  <p:embed/>
                </p:oleObj>
              </mc:Choice>
              <mc:Fallback>
                <p:oleObj name="Document" r:id="rId5" imgW="8700752" imgH="13325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05064"/>
                        <a:ext cx="8477962" cy="1295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236603"/>
              </p:ext>
            </p:extLst>
          </p:nvPr>
        </p:nvGraphicFramePr>
        <p:xfrm>
          <a:off x="395536" y="5085184"/>
          <a:ext cx="83407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909" name="Document" r:id="rId7" imgW="8846202" imgH="1087118" progId="Word.Document.8">
                  <p:embed/>
                </p:oleObj>
              </mc:Choice>
              <mc:Fallback>
                <p:oleObj name="Document" r:id="rId7" imgW="8846202" imgH="1087118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85184"/>
                        <a:ext cx="83407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98433"/>
              </p:ext>
            </p:extLst>
          </p:nvPr>
        </p:nvGraphicFramePr>
        <p:xfrm>
          <a:off x="536575" y="646113"/>
          <a:ext cx="7046913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910" name="Document" r:id="rId9" imgW="6821055" imgH="1534777" progId="Word.Document.8">
                  <p:embed/>
                </p:oleObj>
              </mc:Choice>
              <mc:Fallback>
                <p:oleObj name="Document" r:id="rId9" imgW="6821055" imgH="15347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646113"/>
                        <a:ext cx="7046913" cy="15605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56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26676"/>
              </p:ext>
            </p:extLst>
          </p:nvPr>
        </p:nvGraphicFramePr>
        <p:xfrm>
          <a:off x="252413" y="409574"/>
          <a:ext cx="8496051" cy="102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914" name="Document" r:id="rId3" imgW="8516778" imgH="1035300" progId="Word.Document.8">
                  <p:embed/>
                </p:oleObj>
              </mc:Choice>
              <mc:Fallback>
                <p:oleObj name="Document" r:id="rId3" imgW="8516778" imgH="1035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409574"/>
                        <a:ext cx="8496051" cy="1029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448433"/>
              </p:ext>
            </p:extLst>
          </p:nvPr>
        </p:nvGraphicFramePr>
        <p:xfrm>
          <a:off x="245046" y="3288352"/>
          <a:ext cx="7711330" cy="129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915" name="Document" r:id="rId5" imgW="7071273" imgH="1185359" progId="Word.Document.8">
                  <p:embed/>
                </p:oleObj>
              </mc:Choice>
              <mc:Fallback>
                <p:oleObj name="Document" r:id="rId5" imgW="7071273" imgH="1185359" progId="Word.Documen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46" y="3288352"/>
                        <a:ext cx="7711330" cy="1292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58782"/>
              </p:ext>
            </p:extLst>
          </p:nvPr>
        </p:nvGraphicFramePr>
        <p:xfrm>
          <a:off x="107504" y="1484784"/>
          <a:ext cx="9042211" cy="173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916" name="Document" r:id="rId7" imgW="9271753" imgH="1782716" progId="Word.Document.8">
                  <p:embed/>
                </p:oleObj>
              </mc:Choice>
              <mc:Fallback>
                <p:oleObj name="Document" r:id="rId7" imgW="9271753" imgH="1782716" progId="Word.Document.8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84784"/>
                        <a:ext cx="9042211" cy="1734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19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59650"/>
              </p:ext>
            </p:extLst>
          </p:nvPr>
        </p:nvGraphicFramePr>
        <p:xfrm>
          <a:off x="179512" y="836712"/>
          <a:ext cx="885383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80" name="Document" r:id="rId3" imgW="8819560" imgH="1000394" progId="Word.Document.8">
                  <p:embed/>
                </p:oleObj>
              </mc:Choice>
              <mc:Fallback>
                <p:oleObj name="Document" r:id="rId3" imgW="8819560" imgH="1000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836712"/>
                        <a:ext cx="8853836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116632"/>
            <a:ext cx="3480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二、无界数列情形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02386"/>
              </p:ext>
            </p:extLst>
          </p:nvPr>
        </p:nvGraphicFramePr>
        <p:xfrm>
          <a:off x="395536" y="1988840"/>
          <a:ext cx="8066732" cy="191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81" name="Document" r:id="rId5" imgW="7746322" imgH="1851088" progId="Word.Document.8">
                  <p:embed/>
                </p:oleObj>
              </mc:Choice>
              <mc:Fallback>
                <p:oleObj name="Document" r:id="rId5" imgW="7746322" imgH="18510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88840"/>
                        <a:ext cx="8066732" cy="1911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7087"/>
              </p:ext>
            </p:extLst>
          </p:nvPr>
        </p:nvGraphicFramePr>
        <p:xfrm>
          <a:off x="361950" y="3862388"/>
          <a:ext cx="8242498" cy="179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82" name="Document" r:id="rId7" imgW="7587551" imgH="1657127" progId="Word.Document.8">
                  <p:embed/>
                </p:oleObj>
              </mc:Choice>
              <mc:Fallback>
                <p:oleObj name="Document" r:id="rId7" imgW="7587551" imgH="16571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862388"/>
                        <a:ext cx="8242498" cy="179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2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61259"/>
              </p:ext>
            </p:extLst>
          </p:nvPr>
        </p:nvGraphicFramePr>
        <p:xfrm>
          <a:off x="323528" y="404663"/>
          <a:ext cx="7704856" cy="320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9" name="Document" r:id="rId3" imgW="7047872" imgH="2968794" progId="Word.Document.8">
                  <p:embed/>
                </p:oleObj>
              </mc:Choice>
              <mc:Fallback>
                <p:oleObj name="Document" r:id="rId3" imgW="7047872" imgH="29687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3"/>
                        <a:ext cx="7704856" cy="3209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26671"/>
              </p:ext>
            </p:extLst>
          </p:nvPr>
        </p:nvGraphicFramePr>
        <p:xfrm>
          <a:off x="251520" y="3789040"/>
          <a:ext cx="8503418" cy="178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0" name="Document" r:id="rId5" imgW="7751363" imgH="1610706" progId="Word.Document.8">
                  <p:embed/>
                </p:oleObj>
              </mc:Choice>
              <mc:Fallback>
                <p:oleObj name="Document" r:id="rId5" imgW="7751363" imgH="16107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89040"/>
                        <a:ext cx="8503418" cy="178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7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076786"/>
              </p:ext>
            </p:extLst>
          </p:nvPr>
        </p:nvGraphicFramePr>
        <p:xfrm>
          <a:off x="173038" y="520199"/>
          <a:ext cx="8503418" cy="107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28" name="Document" r:id="rId3" imgW="8333885" imgH="1053652" progId="Word.Document.8">
                  <p:embed/>
                </p:oleObj>
              </mc:Choice>
              <mc:Fallback>
                <p:oleObj name="Document" r:id="rId3" imgW="8333885" imgH="10536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520199"/>
                        <a:ext cx="8503418" cy="1072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976239"/>
              </p:ext>
            </p:extLst>
          </p:nvPr>
        </p:nvGraphicFramePr>
        <p:xfrm>
          <a:off x="251520" y="1412776"/>
          <a:ext cx="7562551" cy="235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29" name="Document" r:id="rId5" imgW="7607433" imgH="2379538" progId="Word.Document.8">
                  <p:embed/>
                </p:oleObj>
              </mc:Choice>
              <mc:Fallback>
                <p:oleObj name="Document" r:id="rId5" imgW="7607433" imgH="23795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12776"/>
                        <a:ext cx="7562551" cy="2351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76760"/>
              </p:ext>
            </p:extLst>
          </p:nvPr>
        </p:nvGraphicFramePr>
        <p:xfrm>
          <a:off x="968375" y="3501008"/>
          <a:ext cx="566420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30" name="Document" r:id="rId7" imgW="5368720" imgH="1224044" progId="Word.Document.8">
                  <p:embed/>
                </p:oleObj>
              </mc:Choice>
              <mc:Fallback>
                <p:oleObj name="Document" r:id="rId7" imgW="5368720" imgH="12240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501008"/>
                        <a:ext cx="5664200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4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854348"/>
              </p:ext>
            </p:extLst>
          </p:nvPr>
        </p:nvGraphicFramePr>
        <p:xfrm>
          <a:off x="395288" y="4340225"/>
          <a:ext cx="76835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88" name="Document" r:id="rId3" imgW="7671876" imgH="856778" progId="Word.Document.8">
                  <p:embed/>
                </p:oleObj>
              </mc:Choice>
              <mc:Fallback>
                <p:oleObj name="Document" r:id="rId3" imgW="7671876" imgH="8567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40225"/>
                        <a:ext cx="76835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17057"/>
              </p:ext>
            </p:extLst>
          </p:nvPr>
        </p:nvGraphicFramePr>
        <p:xfrm>
          <a:off x="247650" y="476250"/>
          <a:ext cx="85248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89" name="Document" r:id="rId5" imgW="8121892" imgH="895297" progId="Word.Document.8">
                  <p:embed/>
                </p:oleObj>
              </mc:Choice>
              <mc:Fallback>
                <p:oleObj name="Document" r:id="rId5" imgW="8121892" imgH="8952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76250"/>
                        <a:ext cx="85248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133534"/>
              </p:ext>
            </p:extLst>
          </p:nvPr>
        </p:nvGraphicFramePr>
        <p:xfrm>
          <a:off x="247650" y="1123950"/>
          <a:ext cx="63436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90" name="Document" r:id="rId7" imgW="6273945" imgH="2390697" progId="Word.Document.8">
                  <p:embed/>
                </p:oleObj>
              </mc:Choice>
              <mc:Fallback>
                <p:oleObj name="Document" r:id="rId7" imgW="6273945" imgH="239069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123950"/>
                        <a:ext cx="63436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43679"/>
              </p:ext>
            </p:extLst>
          </p:nvPr>
        </p:nvGraphicFramePr>
        <p:xfrm>
          <a:off x="327025" y="3575050"/>
          <a:ext cx="77803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91" name="Document" r:id="rId9" imgW="7769439" imgH="776140" progId="Word.Document.8">
                  <p:embed/>
                </p:oleObj>
              </mc:Choice>
              <mc:Fallback>
                <p:oleObj name="Document" r:id="rId9" imgW="7769439" imgH="77614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575050"/>
                        <a:ext cx="77803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87406"/>
              </p:ext>
            </p:extLst>
          </p:nvPr>
        </p:nvGraphicFramePr>
        <p:xfrm>
          <a:off x="374650" y="4958556"/>
          <a:ext cx="768508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92" name="Document" r:id="rId11" imgW="7671876" imgH="1496481" progId="Word.Document.8">
                  <p:embed/>
                </p:oleObj>
              </mc:Choice>
              <mc:Fallback>
                <p:oleObj name="Document" r:id="rId11" imgW="7671876" imgH="1496481" progId="Word.Document.8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4958556"/>
                        <a:ext cx="7685088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5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45975"/>
              </p:ext>
            </p:extLst>
          </p:nvPr>
        </p:nvGraphicFramePr>
        <p:xfrm>
          <a:off x="323528" y="260648"/>
          <a:ext cx="8254554" cy="542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028" name="Document" r:id="rId3" imgW="8767699" imgH="5769340" progId="Word.Document.8">
                  <p:embed/>
                </p:oleObj>
              </mc:Choice>
              <mc:Fallback>
                <p:oleObj name="Document" r:id="rId3" imgW="8767699" imgH="5769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8254554" cy="5421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35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16144"/>
              </p:ext>
            </p:extLst>
          </p:nvPr>
        </p:nvGraphicFramePr>
        <p:xfrm>
          <a:off x="611560" y="913252"/>
          <a:ext cx="6696744" cy="164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32" name="Document" r:id="rId3" imgW="6754810" imgH="1592713" progId="Word.Document.8">
                  <p:embed/>
                </p:oleObj>
              </mc:Choice>
              <mc:Fallback>
                <p:oleObj name="Document" r:id="rId3" imgW="6754810" imgH="159271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13252"/>
                        <a:ext cx="6696744" cy="1647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188640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上极限和下极限的运算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性质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74777"/>
              </p:ext>
            </p:extLst>
          </p:nvPr>
        </p:nvGraphicFramePr>
        <p:xfrm>
          <a:off x="467544" y="2555787"/>
          <a:ext cx="82708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33" name="Document" r:id="rId5" imgW="8659749" imgH="1828177" progId="Word.Document.8">
                  <p:embed/>
                </p:oleObj>
              </mc:Choice>
              <mc:Fallback>
                <p:oleObj name="Document" r:id="rId5" imgW="8659749" imgH="1828177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55787"/>
                        <a:ext cx="82708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6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</TotalTime>
  <Words>75</Words>
  <Application>Microsoft Office PowerPoint</Application>
  <PresentationFormat>全屏显示(4:3)</PresentationFormat>
  <Paragraphs>12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980</cp:revision>
  <dcterms:created xsi:type="dcterms:W3CDTF">2011-08-03T11:31:34Z</dcterms:created>
  <dcterms:modified xsi:type="dcterms:W3CDTF">2018-03-04T07:38:41Z</dcterms:modified>
</cp:coreProperties>
</file>