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1310" r:id="rId2"/>
    <p:sldId id="1274" r:id="rId3"/>
    <p:sldId id="1275" r:id="rId4"/>
    <p:sldId id="1317" r:id="rId5"/>
    <p:sldId id="1318" r:id="rId6"/>
    <p:sldId id="1319" r:id="rId7"/>
    <p:sldId id="1321" r:id="rId8"/>
    <p:sldId id="1316" r:id="rId9"/>
    <p:sldId id="1277" r:id="rId10"/>
    <p:sldId id="1279" r:id="rId11"/>
    <p:sldId id="1281" r:id="rId12"/>
    <p:sldId id="1283" r:id="rId13"/>
    <p:sldId id="1284" r:id="rId14"/>
    <p:sldId id="1285" r:id="rId15"/>
    <p:sldId id="1286" r:id="rId16"/>
    <p:sldId id="1287" r:id="rId17"/>
    <p:sldId id="1289" r:id="rId18"/>
    <p:sldId id="1290" r:id="rId19"/>
    <p:sldId id="1322" r:id="rId20"/>
    <p:sldId id="1323" r:id="rId21"/>
    <p:sldId id="1325" r:id="rId22"/>
    <p:sldId id="1326" r:id="rId23"/>
    <p:sldId id="1327" r:id="rId24"/>
    <p:sldId id="1328" r:id="rId25"/>
    <p:sldId id="1292" r:id="rId26"/>
    <p:sldId id="1293" r:id="rId27"/>
    <p:sldId id="1332" r:id="rId28"/>
    <p:sldId id="1345" r:id="rId29"/>
    <p:sldId id="1336" r:id="rId30"/>
    <p:sldId id="1337" r:id="rId31"/>
    <p:sldId id="1338" r:id="rId32"/>
    <p:sldId id="1339" r:id="rId33"/>
    <p:sldId id="1340" r:id="rId34"/>
    <p:sldId id="1341" r:id="rId35"/>
    <p:sldId id="1342" r:id="rId36"/>
    <p:sldId id="1343" r:id="rId37"/>
    <p:sldId id="1344" r:id="rId38"/>
    <p:sldId id="1333" r:id="rId39"/>
    <p:sldId id="1334"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FF"/>
    <a:srgbClr val="9900FF"/>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5993" autoAdjust="0"/>
  </p:normalViewPr>
  <p:slideViewPr>
    <p:cSldViewPr>
      <p:cViewPr varScale="1">
        <p:scale>
          <a:sx n="80" d="100"/>
          <a:sy n="80" d="100"/>
        </p:scale>
        <p:origin x="192" y="72"/>
      </p:cViewPr>
      <p:guideLst>
        <p:guide orient="horz" pos="2160"/>
        <p:guide pos="2880"/>
      </p:guideLst>
    </p:cSldViewPr>
  </p:slideViewPr>
  <p:notesTextViewPr>
    <p:cViewPr>
      <p:scale>
        <a:sx n="1" d="1"/>
        <a:sy n="1" d="1"/>
      </p:scale>
      <p:origin x="0" y="0"/>
    </p:cViewPr>
  </p:notesTextViewPr>
  <p:sorterViewPr>
    <p:cViewPr varScale="1">
      <p:scale>
        <a:sx n="1" d="1"/>
        <a:sy n="1" d="1"/>
      </p:scale>
      <p:origin x="0" y="-1455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4" Type="http://schemas.openxmlformats.org/officeDocument/2006/relationships/image" Target="../media/image4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image" Target="../media/image64.wmf"/><Relationship Id="rId3" Type="http://schemas.openxmlformats.org/officeDocument/2006/relationships/image" Target="../media/image54.wmf"/><Relationship Id="rId7" Type="http://schemas.openxmlformats.org/officeDocument/2006/relationships/image" Target="../media/image58.wmf"/><Relationship Id="rId12" Type="http://schemas.openxmlformats.org/officeDocument/2006/relationships/image" Target="../media/image63.w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wmf"/><Relationship Id="rId11" Type="http://schemas.openxmlformats.org/officeDocument/2006/relationships/image" Target="../media/image62.wmf"/><Relationship Id="rId5" Type="http://schemas.openxmlformats.org/officeDocument/2006/relationships/image" Target="../media/image56.wmf"/><Relationship Id="rId10" Type="http://schemas.openxmlformats.org/officeDocument/2006/relationships/image" Target="../media/image61.wmf"/><Relationship Id="rId4" Type="http://schemas.openxmlformats.org/officeDocument/2006/relationships/image" Target="../media/image55.wmf"/><Relationship Id="rId9" Type="http://schemas.openxmlformats.org/officeDocument/2006/relationships/image" Target="../media/image60.wmf"/><Relationship Id="rId14"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emf"/><Relationship Id="rId4"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 Id="rId4" Type="http://schemas.openxmlformats.org/officeDocument/2006/relationships/image" Target="../media/image74.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5.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emf"/><Relationship Id="rId5" Type="http://schemas.openxmlformats.org/officeDocument/2006/relationships/image" Target="../media/image81.wmf"/><Relationship Id="rId4"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3.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image" Target="../media/image88.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 Id="rId4" Type="http://schemas.openxmlformats.org/officeDocument/2006/relationships/image" Target="../media/image96.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image" Target="../media/image97.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image" Target="../media/image9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image" Target="../media/image102.emf"/><Relationship Id="rId4" Type="http://schemas.openxmlformats.org/officeDocument/2006/relationships/image" Target="../media/image105.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11" Type="http://schemas.openxmlformats.org/officeDocument/2006/relationships/image" Target="../media/image122.wmf"/><Relationship Id="rId5" Type="http://schemas.openxmlformats.org/officeDocument/2006/relationships/image" Target="../media/image116.wmf"/><Relationship Id="rId10" Type="http://schemas.openxmlformats.org/officeDocument/2006/relationships/image" Target="../media/image121.wmf"/><Relationship Id="rId4" Type="http://schemas.openxmlformats.org/officeDocument/2006/relationships/image" Target="../media/image115.wmf"/><Relationship Id="rId9" Type="http://schemas.openxmlformats.org/officeDocument/2006/relationships/image" Target="../media/image1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09EA2063-D2F8-45A0-ADD8-5DBE4D6E31FD}" type="datetimeFigureOut">
              <a:rPr lang="zh-CN" altLang="en-US"/>
              <a:pPr>
                <a:defRPr/>
              </a:pPr>
              <a:t>2018/3/6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88B12A27-35E0-4088-9BD5-32DC85D3DD38}" type="slidenum">
              <a:rPr lang="zh-CN" altLang="en-US"/>
              <a:pPr>
                <a:defRPr/>
              </a:pPr>
              <a:t>‹#›</a:t>
            </a:fld>
            <a:endParaRPr lang="zh-CN" altLang="en-US"/>
          </a:p>
        </p:txBody>
      </p:sp>
    </p:spTree>
    <p:extLst>
      <p:ext uri="{BB962C8B-B14F-4D97-AF65-F5344CB8AC3E}">
        <p14:creationId xmlns:p14="http://schemas.microsoft.com/office/powerpoint/2010/main" val="37961484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12"/>
          <p:cNvSpPr>
            <a:spLocks noChangeArrowheads="1"/>
          </p:cNvSpPr>
          <p:nvPr userDrawn="1"/>
        </p:nvSpPr>
        <p:spPr bwMode="auto">
          <a:xfrm>
            <a:off x="7467600" y="90488"/>
            <a:ext cx="1447800" cy="304800"/>
          </a:xfrm>
          <a:prstGeom prst="rect">
            <a:avLst/>
          </a:prstGeom>
          <a:solidFill>
            <a:srgbClr val="FFC000"/>
          </a:solidFill>
          <a:ln w="9525">
            <a:solidFill>
              <a:srgbClr val="FF3300"/>
            </a:solidFill>
            <a:miter lim="800000"/>
            <a:headEnd/>
            <a:tailEnd/>
          </a:ln>
          <a:effectLst>
            <a:outerShdw dist="35921" dir="2700000" algn="ctr" rotWithShape="0">
              <a:schemeClr val="bg2"/>
            </a:outerShdw>
          </a:effectLst>
        </p:spPr>
        <p:txBody>
          <a:bodyPr wrap="none" lIns="90000" tIns="46800" rIns="90000" bIns="46800" anchor="ctr"/>
          <a:lstStyle/>
          <a:p>
            <a:endParaRPr lang="zh-CN" altLang="en-US">
              <a:solidFill>
                <a:srgbClr val="FFC000"/>
              </a:solidFill>
            </a:endParaRPr>
          </a:p>
        </p:txBody>
      </p:sp>
      <p:sp>
        <p:nvSpPr>
          <p:cNvPr id="3" name="Text Box 13"/>
          <p:cNvSpPr txBox="1">
            <a:spLocks noChangeArrowheads="1"/>
          </p:cNvSpPr>
          <p:nvPr userDrawn="1"/>
        </p:nvSpPr>
        <p:spPr bwMode="auto">
          <a:xfrm>
            <a:off x="7391400" y="-26988"/>
            <a:ext cx="1828800" cy="525463"/>
          </a:xfrm>
          <a:prstGeom prst="rect">
            <a:avLst/>
          </a:prstGeom>
          <a:noFill/>
          <a:ln>
            <a:noFill/>
          </a:ln>
          <a:effectLst>
            <a:outerShdw dist="35921" dir="2700000" algn="ctr" rotWithShape="0">
              <a:schemeClr val="bg2">
                <a:lumMod val="90000"/>
                <a:alpha val="72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fontAlgn="auto">
              <a:spcBef>
                <a:spcPct val="50000"/>
              </a:spcBef>
              <a:spcAft>
                <a:spcPts val="0"/>
              </a:spcAft>
              <a:defRPr/>
            </a:pPr>
            <a:r>
              <a:rPr lang="zh-CN" altLang="en-US" sz="2800" b="1" dirty="0">
                <a:solidFill>
                  <a:srgbClr val="0070C0"/>
                </a:solidFill>
                <a:latin typeface="+mn-lt"/>
                <a:ea typeface="隶书" pitchFamily="49" charset="-122"/>
              </a:rPr>
              <a:t>数学分析</a:t>
            </a:r>
          </a:p>
        </p:txBody>
      </p:sp>
      <p:pic>
        <p:nvPicPr>
          <p:cNvPr id="4" name="Picture 10" descr="F:\My Documents\数学资源库\模版\上一步.gif">
            <a:hlinkClick r:id="" action="ppaction://hlinkshowjump?jump=previousslide" tooltip="上一页"/>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94625" y="6400800"/>
            <a:ext cx="523875" cy="341313"/>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11" descr="F:\My Documents\数学资源库\模版\下一步.gif">
            <a:hlinkClick r:id="" action="ppaction://hlinkshowjump?jump=nextslide" tooltip="下一页"/>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31213" y="6400800"/>
            <a:ext cx="5334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2864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F37E3469-C9F7-4E65-AEE6-9EA263931E6C}" type="datetimeFigureOut">
              <a:rPr lang="zh-CN" altLang="en-US"/>
              <a:pPr>
                <a:defRPr/>
              </a:pPr>
              <a:t>2018/3/6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67D77E67-6BD2-45B3-9B25-C31754ADFE39}" type="slidenum">
              <a:rPr lang="zh-CN" altLang="en-US"/>
              <a:pPr>
                <a:defRPr/>
              </a:pPr>
              <a:t>‹#›</a:t>
            </a:fld>
            <a:endParaRPr lang="zh-CN" altLang="en-US"/>
          </a:p>
        </p:txBody>
      </p:sp>
    </p:spTree>
    <p:extLst>
      <p:ext uri="{BB962C8B-B14F-4D97-AF65-F5344CB8AC3E}">
        <p14:creationId xmlns:p14="http://schemas.microsoft.com/office/powerpoint/2010/main" val="8461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01A277AF-1308-4A1F-8C38-0AAB8F47A431}" type="datetimeFigureOut">
              <a:rPr lang="zh-CN" altLang="en-US"/>
              <a:pPr>
                <a:defRPr/>
              </a:pPr>
              <a:t>2018/3/6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5A39BEF3-F2AE-48B8-AB14-18887C7689B8}" type="slidenum">
              <a:rPr lang="zh-CN" altLang="en-US"/>
              <a:pPr>
                <a:defRPr/>
              </a:pPr>
              <a:t>‹#›</a:t>
            </a:fld>
            <a:endParaRPr lang="zh-CN" altLang="en-US"/>
          </a:p>
        </p:txBody>
      </p:sp>
    </p:spTree>
    <p:extLst>
      <p:ext uri="{BB962C8B-B14F-4D97-AF65-F5344CB8AC3E}">
        <p14:creationId xmlns:p14="http://schemas.microsoft.com/office/powerpoint/2010/main" val="2642726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75945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2pPr algn="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A995D329-90F5-4CAE-9EBE-43184450826E}" type="datetimeFigureOut">
              <a:rPr lang="zh-CN" altLang="en-US"/>
              <a:pPr>
                <a:defRPr/>
              </a:pPr>
              <a:t>2018/3/6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4E2C8B21-D173-4BE9-B5D3-C5745EE74ED1}" type="slidenum">
              <a:rPr lang="zh-CN" altLang="en-US"/>
              <a:pPr>
                <a:defRPr/>
              </a:pPr>
              <a:t>‹#›</a:t>
            </a:fld>
            <a:endParaRPr lang="zh-CN" altLang="en-US"/>
          </a:p>
        </p:txBody>
      </p:sp>
    </p:spTree>
    <p:extLst>
      <p:ext uri="{BB962C8B-B14F-4D97-AF65-F5344CB8AC3E}">
        <p14:creationId xmlns:p14="http://schemas.microsoft.com/office/powerpoint/2010/main" val="118558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7ECCBEBE-E710-440D-B446-333E2BB128F2}" type="datetimeFigureOut">
              <a:rPr lang="zh-CN" altLang="en-US"/>
              <a:pPr>
                <a:defRPr/>
              </a:pPr>
              <a:t>2018/3/6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5E494A05-ECAF-4B02-B91D-6155830D321D}" type="slidenum">
              <a:rPr lang="zh-CN" altLang="en-US"/>
              <a:pPr>
                <a:defRPr/>
              </a:pPr>
              <a:t>‹#›</a:t>
            </a:fld>
            <a:endParaRPr lang="zh-CN" altLang="en-US"/>
          </a:p>
        </p:txBody>
      </p:sp>
    </p:spTree>
    <p:extLst>
      <p:ext uri="{BB962C8B-B14F-4D97-AF65-F5344CB8AC3E}">
        <p14:creationId xmlns:p14="http://schemas.microsoft.com/office/powerpoint/2010/main" val="1215994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7CDA2205-2F65-4FA4-B0D0-0F98FF35F5F2}" type="datetimeFigureOut">
              <a:rPr lang="zh-CN" altLang="en-US"/>
              <a:pPr>
                <a:defRPr/>
              </a:pPr>
              <a:t>2018/3/6</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3A8A1421-D580-41BD-B50F-155C6F12644B}" type="slidenum">
              <a:rPr lang="zh-CN" altLang="en-US"/>
              <a:pPr>
                <a:defRPr/>
              </a:pPr>
              <a:t>‹#›</a:t>
            </a:fld>
            <a:endParaRPr lang="zh-CN" altLang="en-US"/>
          </a:p>
        </p:txBody>
      </p:sp>
    </p:spTree>
    <p:extLst>
      <p:ext uri="{BB962C8B-B14F-4D97-AF65-F5344CB8AC3E}">
        <p14:creationId xmlns:p14="http://schemas.microsoft.com/office/powerpoint/2010/main" val="212302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77D4A50E-C0C3-48FF-96D6-2ABC2CCE7F27}" type="datetimeFigureOut">
              <a:rPr lang="zh-CN" altLang="en-US"/>
              <a:pPr>
                <a:defRPr/>
              </a:pPr>
              <a:t>2018/3/6</a:t>
            </a:fld>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2E305D2B-4C1D-4642-9F68-290A6B6C1019}" type="slidenum">
              <a:rPr lang="zh-CN" altLang="en-US"/>
              <a:pPr>
                <a:defRPr/>
              </a:pPr>
              <a:t>‹#›</a:t>
            </a:fld>
            <a:endParaRPr lang="zh-CN" altLang="en-US"/>
          </a:p>
        </p:txBody>
      </p:sp>
    </p:spTree>
    <p:extLst>
      <p:ext uri="{BB962C8B-B14F-4D97-AF65-F5344CB8AC3E}">
        <p14:creationId xmlns:p14="http://schemas.microsoft.com/office/powerpoint/2010/main" val="188286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2EBB88D1-2487-4C2B-ABEE-7E2EF677FA7A}" type="datetimeFigureOut">
              <a:rPr lang="zh-CN" altLang="en-US"/>
              <a:pPr>
                <a:defRPr/>
              </a:pPr>
              <a:t>2018/3/6</a:t>
            </a:fld>
            <a:endParaRPr lang="zh-CN" altLang="en-US"/>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DB116AD0-BD8B-40D9-ACEA-1A23A252945C}" type="slidenum">
              <a:rPr lang="zh-CN" altLang="en-US"/>
              <a:pPr>
                <a:defRPr/>
              </a:pPr>
              <a:t>‹#›</a:t>
            </a:fld>
            <a:endParaRPr lang="zh-CN" altLang="en-US"/>
          </a:p>
        </p:txBody>
      </p:sp>
    </p:spTree>
    <p:extLst>
      <p:ext uri="{BB962C8B-B14F-4D97-AF65-F5344CB8AC3E}">
        <p14:creationId xmlns:p14="http://schemas.microsoft.com/office/powerpoint/2010/main" val="313836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C2EFA301-F3D2-4FA8-BC4B-9D24F490412B}" type="datetimeFigureOut">
              <a:rPr lang="zh-CN" altLang="en-US"/>
              <a:pPr>
                <a:defRPr/>
              </a:pPr>
              <a:t>2018/3/6</a:t>
            </a:fld>
            <a:endParaRPr lang="zh-CN" altLang="en-US"/>
          </a:p>
        </p:txBody>
      </p:sp>
      <p:sp>
        <p:nvSpPr>
          <p:cNvPr id="3"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4"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E5BFA812-AF8E-4B01-B108-E4AC295D4758}" type="slidenum">
              <a:rPr lang="zh-CN" altLang="en-US"/>
              <a:pPr>
                <a:defRPr/>
              </a:pPr>
              <a:t>‹#›</a:t>
            </a:fld>
            <a:endParaRPr lang="zh-CN" altLang="en-US"/>
          </a:p>
        </p:txBody>
      </p:sp>
    </p:spTree>
    <p:extLst>
      <p:ext uri="{BB962C8B-B14F-4D97-AF65-F5344CB8AC3E}">
        <p14:creationId xmlns:p14="http://schemas.microsoft.com/office/powerpoint/2010/main" val="12256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69FAE03D-D561-4DF2-A8D3-530C32A4D0D0}" type="datetimeFigureOut">
              <a:rPr lang="zh-CN" altLang="en-US"/>
              <a:pPr>
                <a:defRPr/>
              </a:pPr>
              <a:t>2018/3/6</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69B5443F-F8B7-4792-B6AA-799378C178B0}" type="slidenum">
              <a:rPr lang="zh-CN" altLang="en-US"/>
              <a:pPr>
                <a:defRPr/>
              </a:pPr>
              <a:t>‹#›</a:t>
            </a:fld>
            <a:endParaRPr lang="zh-CN" altLang="en-US"/>
          </a:p>
        </p:txBody>
      </p:sp>
    </p:spTree>
    <p:extLst>
      <p:ext uri="{BB962C8B-B14F-4D97-AF65-F5344CB8AC3E}">
        <p14:creationId xmlns:p14="http://schemas.microsoft.com/office/powerpoint/2010/main" val="183359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D69BB99E-A477-4826-940B-DB3822B446D5}" type="datetimeFigureOut">
              <a:rPr lang="zh-CN" altLang="en-US"/>
              <a:pPr>
                <a:defRPr/>
              </a:pPr>
              <a:t>2018/3/6</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3AA44B02-C823-41DF-B851-233CEA3DAF3D}" type="slidenum">
              <a:rPr lang="zh-CN" altLang="en-US"/>
              <a:pPr>
                <a:defRPr/>
              </a:pPr>
              <a:t>‹#›</a:t>
            </a:fld>
            <a:endParaRPr lang="zh-CN" altLang="en-US"/>
          </a:p>
        </p:txBody>
      </p:sp>
    </p:spTree>
    <p:extLst>
      <p:ext uri="{BB962C8B-B14F-4D97-AF65-F5344CB8AC3E}">
        <p14:creationId xmlns:p14="http://schemas.microsoft.com/office/powerpoint/2010/main" val="337486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12"/>
          <p:cNvSpPr>
            <a:spLocks noChangeArrowheads="1"/>
          </p:cNvSpPr>
          <p:nvPr userDrawn="1"/>
        </p:nvSpPr>
        <p:spPr bwMode="auto">
          <a:xfrm>
            <a:off x="7467600" y="90488"/>
            <a:ext cx="1447800" cy="304800"/>
          </a:xfrm>
          <a:prstGeom prst="rect">
            <a:avLst/>
          </a:prstGeom>
          <a:solidFill>
            <a:srgbClr val="FFC000"/>
          </a:solidFill>
          <a:ln w="9525">
            <a:solidFill>
              <a:srgbClr val="FF3300"/>
            </a:solidFill>
            <a:miter lim="800000"/>
            <a:headEnd/>
            <a:tailEnd/>
          </a:ln>
          <a:effectLst>
            <a:outerShdw dist="35921" dir="2700000" algn="ctr" rotWithShape="0">
              <a:schemeClr val="bg2"/>
            </a:outerShdw>
          </a:effectLst>
        </p:spPr>
        <p:txBody>
          <a:bodyPr wrap="none" lIns="90000" tIns="46800" rIns="90000" bIns="46800" anchor="ctr"/>
          <a:lstStyle/>
          <a:p>
            <a:endParaRPr lang="zh-CN" altLang="en-US">
              <a:solidFill>
                <a:srgbClr val="FFC000"/>
              </a:solidFill>
            </a:endParaRPr>
          </a:p>
        </p:txBody>
      </p:sp>
      <p:sp>
        <p:nvSpPr>
          <p:cNvPr id="8" name="Text Box 13"/>
          <p:cNvSpPr txBox="1">
            <a:spLocks noChangeArrowheads="1"/>
          </p:cNvSpPr>
          <p:nvPr userDrawn="1"/>
        </p:nvSpPr>
        <p:spPr bwMode="auto">
          <a:xfrm>
            <a:off x="7391400" y="-26988"/>
            <a:ext cx="1828800" cy="525463"/>
          </a:xfrm>
          <a:prstGeom prst="rect">
            <a:avLst/>
          </a:prstGeom>
          <a:noFill/>
          <a:ln>
            <a:noFill/>
          </a:ln>
          <a:effectLst>
            <a:outerShdw dist="35921" dir="2700000" algn="ctr" rotWithShape="0">
              <a:schemeClr val="bg2">
                <a:lumMod val="90000"/>
                <a:alpha val="72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fontAlgn="auto">
              <a:spcBef>
                <a:spcPct val="50000"/>
              </a:spcBef>
              <a:spcAft>
                <a:spcPts val="0"/>
              </a:spcAft>
              <a:defRPr/>
            </a:pPr>
            <a:r>
              <a:rPr lang="zh-CN" altLang="en-US" sz="2800" b="1" dirty="0">
                <a:solidFill>
                  <a:srgbClr val="0070C0"/>
                </a:solidFill>
                <a:latin typeface="+mn-lt"/>
                <a:ea typeface="隶书" pitchFamily="49" charset="-122"/>
              </a:rPr>
              <a:t>数学分析</a:t>
            </a:r>
          </a:p>
        </p:txBody>
      </p:sp>
      <p:pic>
        <p:nvPicPr>
          <p:cNvPr id="1028" name="Picture 10" descr="F:\My Documents\数学资源库\模版\上一步.gif">
            <a:hlinkClick r:id="" action="ppaction://hlinkshowjump?jump=previousslide" tooltip="上一页"/>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94625" y="6400800"/>
            <a:ext cx="523875" cy="341313"/>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029" name="Picture 11" descr="F:\My Documents\数学资源库\模版\下一步.gif">
            <a:hlinkClick r:id="" action="ppaction://hlinkshowjump?jump=nextslide" tooltip="下一页"/>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431213" y="6400800"/>
            <a:ext cx="5334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4.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1.e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31.bin"/><Relationship Id="rId14"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8.emf"/><Relationship Id="rId5" Type="http://schemas.openxmlformats.org/officeDocument/2006/relationships/oleObject" Target="../embeddings/oleObject36.bin"/><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0.emf"/><Relationship Id="rId5" Type="http://schemas.openxmlformats.org/officeDocument/2006/relationships/oleObject" Target="../embeddings/oleObject38.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4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3.emf"/></Relationships>
</file>

<file path=ppt/slides/_rels/slide15.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5.emf"/><Relationship Id="rId5" Type="http://schemas.openxmlformats.org/officeDocument/2006/relationships/oleObject" Target="../embeddings/oleObject43.bin"/><Relationship Id="rId4" Type="http://schemas.openxmlformats.org/officeDocument/2006/relationships/image" Target="../media/image4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8.emf"/><Relationship Id="rId5" Type="http://schemas.openxmlformats.org/officeDocument/2006/relationships/oleObject" Target="../embeddings/oleObject46.bin"/><Relationship Id="rId4" Type="http://schemas.openxmlformats.org/officeDocument/2006/relationships/image" Target="../media/image47.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0.emf"/><Relationship Id="rId5" Type="http://schemas.openxmlformats.org/officeDocument/2006/relationships/oleObject" Target="../embeddings/oleObject48.bin"/><Relationship Id="rId4" Type="http://schemas.openxmlformats.org/officeDocument/2006/relationships/image" Target="../media/image49.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51.emf"/></Relationships>
</file>

<file path=ppt/slides/_rels/slide19.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5.bin"/><Relationship Id="rId18" Type="http://schemas.openxmlformats.org/officeDocument/2006/relationships/image" Target="../media/image59.wmf"/><Relationship Id="rId26" Type="http://schemas.openxmlformats.org/officeDocument/2006/relationships/image" Target="../media/image63.wmf"/><Relationship Id="rId3" Type="http://schemas.openxmlformats.org/officeDocument/2006/relationships/oleObject" Target="../embeddings/oleObject50.bin"/><Relationship Id="rId21" Type="http://schemas.openxmlformats.org/officeDocument/2006/relationships/oleObject" Target="../embeddings/oleObject59.bin"/><Relationship Id="rId7" Type="http://schemas.openxmlformats.org/officeDocument/2006/relationships/oleObject" Target="../embeddings/oleObject52.bin"/><Relationship Id="rId12" Type="http://schemas.openxmlformats.org/officeDocument/2006/relationships/image" Target="../media/image56.wmf"/><Relationship Id="rId17" Type="http://schemas.openxmlformats.org/officeDocument/2006/relationships/oleObject" Target="../embeddings/oleObject57.bin"/><Relationship Id="rId25" Type="http://schemas.openxmlformats.org/officeDocument/2006/relationships/oleObject" Target="../embeddings/oleObject61.bin"/><Relationship Id="rId2" Type="http://schemas.openxmlformats.org/officeDocument/2006/relationships/slideLayout" Target="../slideLayouts/slideLayout7.xml"/><Relationship Id="rId16" Type="http://schemas.openxmlformats.org/officeDocument/2006/relationships/image" Target="../media/image58.wmf"/><Relationship Id="rId20" Type="http://schemas.openxmlformats.org/officeDocument/2006/relationships/image" Target="../media/image60.wmf"/><Relationship Id="rId29" Type="http://schemas.openxmlformats.org/officeDocument/2006/relationships/oleObject" Target="../embeddings/oleObject63.bin"/><Relationship Id="rId1" Type="http://schemas.openxmlformats.org/officeDocument/2006/relationships/vmlDrawing" Target="../drawings/vmlDrawing18.vml"/><Relationship Id="rId6" Type="http://schemas.openxmlformats.org/officeDocument/2006/relationships/image" Target="../media/image53.emf"/><Relationship Id="rId11" Type="http://schemas.openxmlformats.org/officeDocument/2006/relationships/oleObject" Target="../embeddings/oleObject54.bin"/><Relationship Id="rId24" Type="http://schemas.openxmlformats.org/officeDocument/2006/relationships/image" Target="../media/image62.wmf"/><Relationship Id="rId5" Type="http://schemas.openxmlformats.org/officeDocument/2006/relationships/oleObject" Target="../embeddings/oleObject51.bin"/><Relationship Id="rId15" Type="http://schemas.openxmlformats.org/officeDocument/2006/relationships/oleObject" Target="../embeddings/oleObject56.bin"/><Relationship Id="rId23" Type="http://schemas.openxmlformats.org/officeDocument/2006/relationships/oleObject" Target="../embeddings/oleObject60.bin"/><Relationship Id="rId28" Type="http://schemas.openxmlformats.org/officeDocument/2006/relationships/image" Target="../media/image64.wmf"/><Relationship Id="rId10" Type="http://schemas.openxmlformats.org/officeDocument/2006/relationships/image" Target="../media/image55.wmf"/><Relationship Id="rId19" Type="http://schemas.openxmlformats.org/officeDocument/2006/relationships/oleObject" Target="../embeddings/oleObject58.bin"/><Relationship Id="rId4" Type="http://schemas.openxmlformats.org/officeDocument/2006/relationships/image" Target="../media/image52.emf"/><Relationship Id="rId9" Type="http://schemas.openxmlformats.org/officeDocument/2006/relationships/oleObject" Target="../embeddings/oleObject53.bin"/><Relationship Id="rId14" Type="http://schemas.openxmlformats.org/officeDocument/2006/relationships/image" Target="../media/image57.wmf"/><Relationship Id="rId22" Type="http://schemas.openxmlformats.org/officeDocument/2006/relationships/image" Target="../media/image61.wmf"/><Relationship Id="rId27" Type="http://schemas.openxmlformats.org/officeDocument/2006/relationships/oleObject" Target="../embeddings/oleObject62.bin"/><Relationship Id="rId30" Type="http://schemas.openxmlformats.org/officeDocument/2006/relationships/image" Target="../media/image65.wmf"/></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e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7.wmf"/><Relationship Id="rId5" Type="http://schemas.openxmlformats.org/officeDocument/2006/relationships/oleObject" Target="../embeddings/oleObject65.bin"/><Relationship Id="rId10" Type="http://schemas.openxmlformats.org/officeDocument/2006/relationships/image" Target="../media/image69.wmf"/><Relationship Id="rId4" Type="http://schemas.openxmlformats.org/officeDocument/2006/relationships/image" Target="../media/image66.emf"/><Relationship Id="rId9" Type="http://schemas.openxmlformats.org/officeDocument/2006/relationships/oleObject" Target="../embeddings/oleObject67.bin"/></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2.emf"/><Relationship Id="rId5" Type="http://schemas.openxmlformats.org/officeDocument/2006/relationships/oleObject" Target="../embeddings/oleObject69.bin"/><Relationship Id="rId10" Type="http://schemas.openxmlformats.org/officeDocument/2006/relationships/image" Target="../media/image74.emf"/><Relationship Id="rId4" Type="http://schemas.openxmlformats.org/officeDocument/2006/relationships/image" Target="../media/image71.emf"/><Relationship Id="rId9" Type="http://schemas.openxmlformats.org/officeDocument/2006/relationships/oleObject" Target="../embeddings/oleObject71.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76.emf"/><Relationship Id="rId5" Type="http://schemas.openxmlformats.org/officeDocument/2006/relationships/oleObject" Target="../embeddings/oleObject73.bin"/><Relationship Id="rId4" Type="http://schemas.openxmlformats.org/officeDocument/2006/relationships/image" Target="../media/image75.emf"/></Relationships>
</file>

<file path=ppt/slides/_rels/slide27.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81.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8.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77.bin"/><Relationship Id="rId14" Type="http://schemas.openxmlformats.org/officeDocument/2006/relationships/image" Target="../media/image8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4.emf"/><Relationship Id="rId5" Type="http://schemas.openxmlformats.org/officeDocument/2006/relationships/oleObject" Target="../embeddings/oleObject81.bin"/><Relationship Id="rId4" Type="http://schemas.openxmlformats.org/officeDocument/2006/relationships/image" Target="../media/image83.emf"/></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86.emf"/><Relationship Id="rId5" Type="http://schemas.openxmlformats.org/officeDocument/2006/relationships/oleObject" Target="../embeddings/oleObject83.bin"/><Relationship Id="rId4" Type="http://schemas.openxmlformats.org/officeDocument/2006/relationships/image" Target="../media/image8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9.emf"/><Relationship Id="rId5" Type="http://schemas.openxmlformats.org/officeDocument/2006/relationships/oleObject" Target="../embeddings/oleObject86.bin"/><Relationship Id="rId4" Type="http://schemas.openxmlformats.org/officeDocument/2006/relationships/image" Target="../media/image88.emf"/></Relationships>
</file>

<file path=ppt/slides/_rels/slide32.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91.emf"/><Relationship Id="rId5" Type="http://schemas.openxmlformats.org/officeDocument/2006/relationships/oleObject" Target="../embeddings/oleObject88.bin"/><Relationship Id="rId4" Type="http://schemas.openxmlformats.org/officeDocument/2006/relationships/image" Target="../media/image90.emf"/></Relationships>
</file>

<file path=ppt/slides/_rels/slide33.xml.rels><?xml version="1.0" encoding="UTF-8" standalone="yes"?>
<Relationships xmlns="http://schemas.openxmlformats.org/package/2006/relationships"><Relationship Id="rId8" Type="http://schemas.openxmlformats.org/officeDocument/2006/relationships/image" Target="../media/image95.e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94.emf"/><Relationship Id="rId5" Type="http://schemas.openxmlformats.org/officeDocument/2006/relationships/oleObject" Target="../embeddings/oleObject91.bin"/><Relationship Id="rId10" Type="http://schemas.openxmlformats.org/officeDocument/2006/relationships/image" Target="../media/image96.emf"/><Relationship Id="rId4" Type="http://schemas.openxmlformats.org/officeDocument/2006/relationships/image" Target="../media/image93.emf"/><Relationship Id="rId9" Type="http://schemas.openxmlformats.org/officeDocument/2006/relationships/oleObject" Target="../embeddings/oleObject93.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98.emf"/><Relationship Id="rId5" Type="http://schemas.openxmlformats.org/officeDocument/2006/relationships/oleObject" Target="../embeddings/oleObject95.bin"/><Relationship Id="rId4" Type="http://schemas.openxmlformats.org/officeDocument/2006/relationships/image" Target="../media/image97.emf"/></Relationships>
</file>

<file path=ppt/slides/_rels/slide35.xml.rels><?xml version="1.0" encoding="UTF-8" standalone="yes"?>
<Relationships xmlns="http://schemas.openxmlformats.org/package/2006/relationships"><Relationship Id="rId8" Type="http://schemas.openxmlformats.org/officeDocument/2006/relationships/image" Target="../media/image101.e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00.emf"/><Relationship Id="rId5" Type="http://schemas.openxmlformats.org/officeDocument/2006/relationships/oleObject" Target="../embeddings/oleObject97.bin"/><Relationship Id="rId4" Type="http://schemas.openxmlformats.org/officeDocument/2006/relationships/image" Target="../media/image99.emf"/></Relationships>
</file>

<file path=ppt/slides/_rels/slide36.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03.emf"/><Relationship Id="rId5" Type="http://schemas.openxmlformats.org/officeDocument/2006/relationships/oleObject" Target="../embeddings/oleObject100.bin"/><Relationship Id="rId10" Type="http://schemas.openxmlformats.org/officeDocument/2006/relationships/image" Target="../media/image105.emf"/><Relationship Id="rId4" Type="http://schemas.openxmlformats.org/officeDocument/2006/relationships/image" Target="../media/image102.emf"/><Relationship Id="rId9" Type="http://schemas.openxmlformats.org/officeDocument/2006/relationships/oleObject" Target="../embeddings/oleObject10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07.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06.bin"/><Relationship Id="rId14" Type="http://schemas.openxmlformats.org/officeDocument/2006/relationships/image" Target="../media/image111.wmf"/></Relationships>
</file>

<file path=ppt/slides/_rels/slide39.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14.bin"/><Relationship Id="rId18" Type="http://schemas.openxmlformats.org/officeDocument/2006/relationships/image" Target="../media/image119.wmf"/><Relationship Id="rId3" Type="http://schemas.openxmlformats.org/officeDocument/2006/relationships/oleObject" Target="../embeddings/oleObject109.bin"/><Relationship Id="rId21" Type="http://schemas.openxmlformats.org/officeDocument/2006/relationships/oleObject" Target="../embeddings/oleObject118.bin"/><Relationship Id="rId7" Type="http://schemas.openxmlformats.org/officeDocument/2006/relationships/oleObject" Target="../embeddings/oleObject111.bin"/><Relationship Id="rId12" Type="http://schemas.openxmlformats.org/officeDocument/2006/relationships/image" Target="../media/image116.wmf"/><Relationship Id="rId17" Type="http://schemas.openxmlformats.org/officeDocument/2006/relationships/oleObject" Target="../embeddings/oleObject116.bin"/><Relationship Id="rId2" Type="http://schemas.openxmlformats.org/officeDocument/2006/relationships/slideLayout" Target="../slideLayouts/slideLayout7.xml"/><Relationship Id="rId16" Type="http://schemas.openxmlformats.org/officeDocument/2006/relationships/image" Target="../media/image118.wmf"/><Relationship Id="rId20" Type="http://schemas.openxmlformats.org/officeDocument/2006/relationships/image" Target="../media/image120.wmf"/><Relationship Id="rId1" Type="http://schemas.openxmlformats.org/officeDocument/2006/relationships/vmlDrawing" Target="../drawings/vmlDrawing32.vml"/><Relationship Id="rId6" Type="http://schemas.openxmlformats.org/officeDocument/2006/relationships/image" Target="../media/image113.wmf"/><Relationship Id="rId11" Type="http://schemas.openxmlformats.org/officeDocument/2006/relationships/oleObject" Target="../embeddings/oleObject113.bin"/><Relationship Id="rId24" Type="http://schemas.openxmlformats.org/officeDocument/2006/relationships/image" Target="../media/image122.wmf"/><Relationship Id="rId5" Type="http://schemas.openxmlformats.org/officeDocument/2006/relationships/oleObject" Target="../embeddings/oleObject110.bin"/><Relationship Id="rId15" Type="http://schemas.openxmlformats.org/officeDocument/2006/relationships/oleObject" Target="../embeddings/oleObject115.bin"/><Relationship Id="rId23" Type="http://schemas.openxmlformats.org/officeDocument/2006/relationships/oleObject" Target="../embeddings/oleObject119.bin"/><Relationship Id="rId10" Type="http://schemas.openxmlformats.org/officeDocument/2006/relationships/image" Target="../media/image115.wmf"/><Relationship Id="rId19" Type="http://schemas.openxmlformats.org/officeDocument/2006/relationships/oleObject" Target="../embeddings/oleObject117.bin"/><Relationship Id="rId4" Type="http://schemas.openxmlformats.org/officeDocument/2006/relationships/image" Target="../media/image112.wmf"/><Relationship Id="rId9" Type="http://schemas.openxmlformats.org/officeDocument/2006/relationships/oleObject" Target="../embeddings/oleObject112.bin"/><Relationship Id="rId14" Type="http://schemas.openxmlformats.org/officeDocument/2006/relationships/image" Target="../media/image117.wmf"/><Relationship Id="rId22" Type="http://schemas.openxmlformats.org/officeDocument/2006/relationships/image" Target="../media/image121.wmf"/></Relationships>
</file>

<file path=ppt/slides/_rels/slide4.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9.bin"/><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emf"/><Relationship Id="rId5" Type="http://schemas.openxmlformats.org/officeDocument/2006/relationships/oleObject" Target="../embeddings/oleObject12.bin"/><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8.bin"/><Relationship Id="rId10" Type="http://schemas.openxmlformats.org/officeDocument/2006/relationships/image" Target="../media/image22.emf"/><Relationship Id="rId4" Type="http://schemas.openxmlformats.org/officeDocument/2006/relationships/image" Target="../media/image19.wmf"/><Relationship Id="rId9" Type="http://schemas.openxmlformats.org/officeDocument/2006/relationships/oleObject" Target="../embeddings/oleObject20.bin"/></Relationships>
</file>

<file path=ppt/slides/_rels/slide8.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4.emf"/><Relationship Id="rId5" Type="http://schemas.openxmlformats.org/officeDocument/2006/relationships/oleObject" Target="../embeddings/oleObject22.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24.bin"/></Relationships>
</file>

<file path=ppt/slides/_rels/slide9.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8.emf"/><Relationship Id="rId5" Type="http://schemas.openxmlformats.org/officeDocument/2006/relationships/oleObject" Target="../embeddings/oleObject26.bin"/><Relationship Id="rId4" Type="http://schemas.openxmlformats.org/officeDocument/2006/relationships/image" Target="../media/image27.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3"/>
          <p:cNvSpPr>
            <a:spLocks noGrp="1" noChangeArrowheads="1"/>
          </p:cNvSpPr>
          <p:nvPr>
            <p:ph type="subTitle" idx="1"/>
          </p:nvPr>
        </p:nvSpPr>
        <p:spPr bwMode="auto">
          <a:xfrm>
            <a:off x="597296" y="288032"/>
            <a:ext cx="8079160" cy="10527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4800" b="1" dirty="0">
                <a:solidFill>
                  <a:srgbClr val="0000FF"/>
                </a:solidFill>
                <a:latin typeface="隶书" pitchFamily="49" charset="-122"/>
                <a:ea typeface="隶书" pitchFamily="49" charset="-122"/>
              </a:rPr>
              <a:t>  第 三 节    正项级数</a:t>
            </a:r>
          </a:p>
          <a:p>
            <a:pPr algn="l"/>
            <a:endParaRPr lang="zh-CN" altLang="en-US" sz="4000" b="1" dirty="0">
              <a:solidFill>
                <a:srgbClr val="9900CC"/>
              </a:solidFill>
              <a:latin typeface="隶书" pitchFamily="49" charset="-122"/>
              <a:ea typeface="隶书" pitchFamily="49" charset="-122"/>
            </a:endParaRPr>
          </a:p>
        </p:txBody>
      </p:sp>
      <p:sp>
        <p:nvSpPr>
          <p:cNvPr id="5" name="Rectangle 3"/>
          <p:cNvSpPr txBox="1">
            <a:spLocks noChangeArrowheads="1"/>
          </p:cNvSpPr>
          <p:nvPr/>
        </p:nvSpPr>
        <p:spPr bwMode="auto">
          <a:xfrm>
            <a:off x="1475656" y="1299766"/>
            <a:ext cx="7019926" cy="32813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algn="l" eaLnBrk="1" hangingPunct="1">
              <a:lnSpc>
                <a:spcPct val="80000"/>
              </a:lnSpc>
            </a:pPr>
            <a:r>
              <a:rPr lang="zh-CN" altLang="en-US" sz="4000" b="1" dirty="0">
                <a:solidFill>
                  <a:srgbClr val="9900FF"/>
                </a:solidFill>
                <a:ea typeface="隶书" pitchFamily="49" charset="-122"/>
              </a:rPr>
              <a:t>一、正项级数的定义</a:t>
            </a:r>
          </a:p>
          <a:p>
            <a:pPr algn="l" eaLnBrk="1" hangingPunct="1">
              <a:lnSpc>
                <a:spcPct val="80000"/>
              </a:lnSpc>
            </a:pPr>
            <a:r>
              <a:rPr lang="zh-CN" altLang="en-US" sz="4000" b="1" dirty="0">
                <a:solidFill>
                  <a:srgbClr val="9900FF"/>
                </a:solidFill>
                <a:ea typeface="隶书" pitchFamily="49" charset="-122"/>
              </a:rPr>
              <a:t>二、积分判别法</a:t>
            </a:r>
          </a:p>
          <a:p>
            <a:pPr algn="l" eaLnBrk="1" hangingPunct="1">
              <a:lnSpc>
                <a:spcPct val="80000"/>
              </a:lnSpc>
            </a:pPr>
            <a:r>
              <a:rPr lang="zh-CN" altLang="en-US" sz="4000" b="1" dirty="0">
                <a:solidFill>
                  <a:srgbClr val="9900FF"/>
                </a:solidFill>
                <a:ea typeface="隶书" pitchFamily="49" charset="-122"/>
              </a:rPr>
              <a:t>三、比较判别法</a:t>
            </a:r>
          </a:p>
          <a:p>
            <a:pPr algn="l" eaLnBrk="1" hangingPunct="1">
              <a:lnSpc>
                <a:spcPct val="80000"/>
              </a:lnSpc>
            </a:pPr>
            <a:r>
              <a:rPr lang="zh-CN" altLang="en-US" sz="4000" b="1" dirty="0">
                <a:solidFill>
                  <a:srgbClr val="9900FF"/>
                </a:solidFill>
                <a:ea typeface="隶书" pitchFamily="49" charset="-122"/>
              </a:rPr>
              <a:t>四、比值判别法与根值判别法</a:t>
            </a:r>
          </a:p>
          <a:p>
            <a:pPr algn="l" eaLnBrk="1" hangingPunct="1">
              <a:lnSpc>
                <a:spcPct val="80000"/>
              </a:lnSpc>
            </a:pPr>
            <a:r>
              <a:rPr lang="zh-CN" altLang="en-US" sz="4000" b="1" dirty="0">
                <a:solidFill>
                  <a:srgbClr val="9900FF"/>
                </a:solidFill>
                <a:ea typeface="隶书" pitchFamily="49" charset="-122"/>
              </a:rPr>
              <a:t>五、</a:t>
            </a:r>
            <a:r>
              <a:rPr lang="en-US" altLang="zh-CN" sz="4000" b="1" dirty="0" err="1">
                <a:solidFill>
                  <a:srgbClr val="9900FF"/>
                </a:solidFill>
                <a:ea typeface="隶书" pitchFamily="49" charset="-122"/>
              </a:rPr>
              <a:t>Raabe</a:t>
            </a:r>
            <a:r>
              <a:rPr lang="zh-CN" altLang="en-US" sz="4000" b="1" dirty="0">
                <a:solidFill>
                  <a:srgbClr val="9900FF"/>
                </a:solidFill>
                <a:ea typeface="隶书" pitchFamily="49" charset="-122"/>
              </a:rPr>
              <a:t>判别法</a:t>
            </a:r>
          </a:p>
        </p:txBody>
      </p:sp>
      <p:sp>
        <p:nvSpPr>
          <p:cNvPr id="6" name="Rectangle 1029"/>
          <p:cNvSpPr>
            <a:spLocks noChangeArrowheads="1"/>
          </p:cNvSpPr>
          <p:nvPr/>
        </p:nvSpPr>
        <p:spPr bwMode="auto">
          <a:xfrm>
            <a:off x="1979712" y="4447381"/>
            <a:ext cx="4968552" cy="1285875"/>
          </a:xfrm>
          <a:prstGeom prst="rect">
            <a:avLst/>
          </a:prstGeom>
          <a:solidFill>
            <a:srgbClr val="FFFFCC"/>
          </a:solidFill>
          <a:ln w="9525">
            <a:solidFill>
              <a:srgbClr val="FFCCFF"/>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eaLnBrk="0" hangingPunct="0">
              <a:defRPr/>
            </a:pPr>
            <a:r>
              <a:rPr lang="zh-CN" altLang="en-US" sz="3200" b="1" dirty="0">
                <a:solidFill>
                  <a:srgbClr val="00B050"/>
                </a:solidFill>
                <a:latin typeface="楷体" panose="02010609060101010101" pitchFamily="49" charset="-122"/>
                <a:ea typeface="楷体" panose="02010609060101010101" pitchFamily="49" charset="-122"/>
              </a:rPr>
              <a:t>重点：正项级数的判敛</a:t>
            </a:r>
            <a:endParaRPr lang="en-US" altLang="zh-CN" sz="3200" b="1" dirty="0">
              <a:solidFill>
                <a:srgbClr val="00B050"/>
              </a:solidFill>
              <a:latin typeface="楷体" panose="02010609060101010101" pitchFamily="49" charset="-122"/>
              <a:ea typeface="楷体" panose="02010609060101010101" pitchFamily="49" charset="-122"/>
            </a:endParaRPr>
          </a:p>
          <a:p>
            <a:pPr eaLnBrk="0" hangingPunct="0">
              <a:defRPr/>
            </a:pPr>
            <a:r>
              <a:rPr lang="zh-CN" altLang="en-US" sz="3200" b="1" dirty="0">
                <a:solidFill>
                  <a:srgbClr val="00B050"/>
                </a:solidFill>
                <a:latin typeface="楷体" panose="02010609060101010101" pitchFamily="49" charset="-122"/>
                <a:ea typeface="楷体" panose="02010609060101010101" pitchFamily="49" charset="-122"/>
              </a:rPr>
              <a:t>难点：判别法的灵活应用</a:t>
            </a:r>
          </a:p>
        </p:txBody>
      </p:sp>
    </p:spTree>
    <p:extLst>
      <p:ext uri="{BB962C8B-B14F-4D97-AF65-F5344CB8AC3E}">
        <p14:creationId xmlns:p14="http://schemas.microsoft.com/office/powerpoint/2010/main" val="2374444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5" name="Object 3"/>
          <p:cNvGraphicFramePr>
            <a:graphicFrameLocks noChangeAspect="1"/>
          </p:cNvGraphicFramePr>
          <p:nvPr>
            <p:extLst>
              <p:ext uri="{D42A27DB-BD31-4B8C-83A1-F6EECF244321}">
                <p14:modId xmlns:p14="http://schemas.microsoft.com/office/powerpoint/2010/main" val="3798596672"/>
              </p:ext>
            </p:extLst>
          </p:nvPr>
        </p:nvGraphicFramePr>
        <p:xfrm>
          <a:off x="293886" y="347713"/>
          <a:ext cx="8310562" cy="1787525"/>
        </p:xfrm>
        <a:graphic>
          <a:graphicData uri="http://schemas.openxmlformats.org/presentationml/2006/ole">
            <mc:AlternateContent xmlns:mc="http://schemas.openxmlformats.org/markup-compatibility/2006">
              <mc:Choice xmlns:v="urn:schemas-microsoft-com:vml" Requires="v">
                <p:oleObj spid="_x0000_s990465" name="Document" r:id="rId3" imgW="9167114" imgH="1985723" progId="Word.Document.8">
                  <p:embed/>
                </p:oleObj>
              </mc:Choice>
              <mc:Fallback>
                <p:oleObj name="Document" r:id="rId3" imgW="9167114" imgH="1985723" progId="Word.Document.8">
                  <p:embed/>
                  <p:pic>
                    <p:nvPicPr>
                      <p:cNvPr id="0" name=""/>
                      <p:cNvPicPr>
                        <a:picLocks noChangeAspect="1" noChangeArrowheads="1"/>
                      </p:cNvPicPr>
                      <p:nvPr/>
                    </p:nvPicPr>
                    <p:blipFill>
                      <a:blip r:embed="rId4"/>
                      <a:srcRect/>
                      <a:stretch>
                        <a:fillRect/>
                      </a:stretch>
                    </p:blipFill>
                    <p:spPr bwMode="auto">
                      <a:xfrm>
                        <a:off x="293886" y="347713"/>
                        <a:ext cx="8310562" cy="1787525"/>
                      </a:xfrm>
                      <a:prstGeom prst="rect">
                        <a:avLst/>
                      </a:prstGeom>
                      <a:noFill/>
                      <a:ln>
                        <a:noFill/>
                      </a:ln>
                      <a:effectLst/>
                    </p:spPr>
                  </p:pic>
                </p:oleObj>
              </mc:Fallback>
            </mc:AlternateContent>
          </a:graphicData>
        </a:graphic>
      </p:graphicFrame>
      <p:sp>
        <p:nvSpPr>
          <p:cNvPr id="4" name="Text Box 4"/>
          <p:cNvSpPr txBox="1">
            <a:spLocks noChangeArrowheads="1"/>
          </p:cNvSpPr>
          <p:nvPr/>
        </p:nvSpPr>
        <p:spPr bwMode="auto">
          <a:xfrm>
            <a:off x="179512" y="260648"/>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latin typeface="黑体" pitchFamily="2" charset="-122"/>
                <a:ea typeface="黑体" pitchFamily="2" charset="-122"/>
              </a:rPr>
              <a:t>注记</a:t>
            </a:r>
            <a:endParaRPr lang="zh-CN" altLang="en-US" sz="2800" dirty="0">
              <a:latin typeface="黑体" pitchFamily="2" charset="-122"/>
              <a:ea typeface="黑体" pitchFamily="2" charset="-122"/>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2564356522"/>
              </p:ext>
            </p:extLst>
          </p:nvPr>
        </p:nvGraphicFramePr>
        <p:xfrm>
          <a:off x="251520" y="2780928"/>
          <a:ext cx="6461125" cy="1655762"/>
        </p:xfrm>
        <a:graphic>
          <a:graphicData uri="http://schemas.openxmlformats.org/presentationml/2006/ole">
            <mc:AlternateContent xmlns:mc="http://schemas.openxmlformats.org/markup-compatibility/2006">
              <mc:Choice xmlns:v="urn:schemas-microsoft-com:vml" Requires="v">
                <p:oleObj spid="_x0000_s990466" name="Document" r:id="rId5" imgW="7273701" imgH="1853591" progId="Word.Document.8">
                  <p:embed/>
                </p:oleObj>
              </mc:Choice>
              <mc:Fallback>
                <p:oleObj name="Document" r:id="rId5" imgW="7273701" imgH="1853591" progId="Word.Document.8">
                  <p:embed/>
                  <p:pic>
                    <p:nvPicPr>
                      <p:cNvPr id="8194" name="Object 2"/>
                      <p:cNvPicPr>
                        <a:picLocks noChangeAspect="1" noChangeArrowheads="1"/>
                      </p:cNvPicPr>
                      <p:nvPr/>
                    </p:nvPicPr>
                    <p:blipFill>
                      <a:blip r:embed="rId6"/>
                      <a:srcRect/>
                      <a:stretch>
                        <a:fillRect/>
                      </a:stretch>
                    </p:blipFill>
                    <p:spPr bwMode="auto">
                      <a:xfrm>
                        <a:off x="251520" y="2780928"/>
                        <a:ext cx="6461125" cy="1655762"/>
                      </a:xfrm>
                      <a:prstGeom prst="rect">
                        <a:avLst/>
                      </a:prstGeom>
                      <a:noFill/>
                      <a:ln>
                        <a:noFill/>
                      </a:ln>
                      <a:effectLst/>
                    </p:spPr>
                  </p:pic>
                </p:oleObj>
              </mc:Fallback>
            </mc:AlternateContent>
          </a:graphicData>
        </a:graphic>
      </p:graphicFrame>
      <p:sp>
        <p:nvSpPr>
          <p:cNvPr id="6" name="Text Box 3"/>
          <p:cNvSpPr txBox="1">
            <a:spLocks noChangeArrowheads="1"/>
          </p:cNvSpPr>
          <p:nvPr/>
        </p:nvSpPr>
        <p:spPr bwMode="auto">
          <a:xfrm>
            <a:off x="349424" y="2837879"/>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latin typeface="黑体" pitchFamily="2" charset="-122"/>
                <a:ea typeface="黑体" pitchFamily="2" charset="-122"/>
              </a:rPr>
              <a:t>解</a:t>
            </a:r>
          </a:p>
        </p:txBody>
      </p:sp>
      <p:grpSp>
        <p:nvGrpSpPr>
          <p:cNvPr id="2" name="组合 1"/>
          <p:cNvGrpSpPr/>
          <p:nvPr/>
        </p:nvGrpSpPr>
        <p:grpSpPr>
          <a:xfrm>
            <a:off x="260648" y="2060848"/>
            <a:ext cx="5967536" cy="1036637"/>
            <a:chOff x="260648" y="2276872"/>
            <a:chExt cx="5967536" cy="1036637"/>
          </a:xfrm>
        </p:grpSpPr>
        <p:graphicFrame>
          <p:nvGraphicFramePr>
            <p:cNvPr id="8194" name="Object 2"/>
            <p:cNvGraphicFramePr>
              <a:graphicFrameLocks noChangeAspect="1"/>
            </p:cNvGraphicFramePr>
            <p:nvPr>
              <p:extLst>
                <p:ext uri="{D42A27DB-BD31-4B8C-83A1-F6EECF244321}">
                  <p14:modId xmlns:p14="http://schemas.microsoft.com/office/powerpoint/2010/main" val="2429001886"/>
                </p:ext>
              </p:extLst>
            </p:nvPr>
          </p:nvGraphicFramePr>
          <p:xfrm>
            <a:off x="1168821" y="2276872"/>
            <a:ext cx="5059363" cy="1036637"/>
          </p:xfrm>
          <a:graphic>
            <a:graphicData uri="http://schemas.openxmlformats.org/presentationml/2006/ole">
              <mc:AlternateContent xmlns:mc="http://schemas.openxmlformats.org/markup-compatibility/2006">
                <mc:Choice xmlns:v="urn:schemas-microsoft-com:vml" Requires="v">
                  <p:oleObj spid="_x0000_s990467" name="Document" r:id="rId7" imgW="5692164" imgH="1159890" progId="Word.Document.8">
                    <p:embed/>
                  </p:oleObj>
                </mc:Choice>
                <mc:Fallback>
                  <p:oleObj name="Document" r:id="rId7" imgW="5692164" imgH="1159890" progId="Word.Document.8">
                    <p:embed/>
                    <p:pic>
                      <p:nvPicPr>
                        <p:cNvPr id="0" name=""/>
                        <p:cNvPicPr>
                          <a:picLocks noChangeAspect="1" noChangeArrowheads="1"/>
                        </p:cNvPicPr>
                        <p:nvPr/>
                      </p:nvPicPr>
                      <p:blipFill>
                        <a:blip r:embed="rId8"/>
                        <a:srcRect/>
                        <a:stretch>
                          <a:fillRect/>
                        </a:stretch>
                      </p:blipFill>
                      <p:spPr bwMode="auto">
                        <a:xfrm>
                          <a:off x="1168821" y="2276872"/>
                          <a:ext cx="5059363" cy="1036637"/>
                        </a:xfrm>
                        <a:prstGeom prst="rect">
                          <a:avLst/>
                        </a:prstGeom>
                        <a:noFill/>
                        <a:ln>
                          <a:noFill/>
                        </a:ln>
                        <a:effectLst/>
                      </p:spPr>
                    </p:pic>
                  </p:oleObj>
                </mc:Fallback>
              </mc:AlternateContent>
            </a:graphicData>
          </a:graphic>
        </p:graphicFrame>
        <p:sp>
          <p:nvSpPr>
            <p:cNvPr id="7" name="Text Box 6"/>
            <p:cNvSpPr txBox="1">
              <a:spLocks noChangeArrowheads="1"/>
            </p:cNvSpPr>
            <p:nvPr/>
          </p:nvSpPr>
          <p:spPr bwMode="auto">
            <a:xfrm>
              <a:off x="260648" y="2348880"/>
              <a:ext cx="1143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cs typeface="Times New Roman" panose="02020603050405020304" pitchFamily="18" charset="0"/>
                </a:rPr>
                <a:t>例如</a:t>
              </a:r>
              <a:endParaRPr lang="en-US" altLang="zh-CN" sz="2800" b="1" dirty="0">
                <a:solidFill>
                  <a:srgbClr val="0000FF"/>
                </a:solidFill>
                <a:ea typeface="黑体" pitchFamily="2" charset="-122"/>
                <a:cs typeface="Times New Roman" panose="02020603050405020304" pitchFamily="18" charset="0"/>
              </a:endParaRPr>
            </a:p>
          </p:txBody>
        </p:sp>
      </p:grpSp>
      <p:sp>
        <p:nvSpPr>
          <p:cNvPr id="9" name="Text Box 3"/>
          <p:cNvSpPr txBox="1">
            <a:spLocks noChangeArrowheads="1"/>
          </p:cNvSpPr>
          <p:nvPr/>
        </p:nvSpPr>
        <p:spPr bwMode="auto">
          <a:xfrm>
            <a:off x="421432" y="5066020"/>
            <a:ext cx="838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latin typeface="黑体" pitchFamily="2" charset="-122"/>
                <a:ea typeface="黑体" pitchFamily="2" charset="-122"/>
              </a:rPr>
              <a:t>解</a:t>
            </a:r>
            <a:endParaRPr lang="zh-CN" altLang="en-US" sz="2800" dirty="0">
              <a:solidFill>
                <a:srgbClr val="0000FF"/>
              </a:solidFill>
              <a:latin typeface="黑体" pitchFamily="2" charset="-122"/>
              <a:ea typeface="黑体" pitchFamily="2" charset="-122"/>
            </a:endParaRPr>
          </a:p>
        </p:txBody>
      </p:sp>
      <p:grpSp>
        <p:nvGrpSpPr>
          <p:cNvPr id="10" name="组合 9"/>
          <p:cNvGrpSpPr/>
          <p:nvPr/>
        </p:nvGrpSpPr>
        <p:grpSpPr>
          <a:xfrm>
            <a:off x="323528" y="4293096"/>
            <a:ext cx="5328592" cy="791418"/>
            <a:chOff x="395536" y="249600"/>
            <a:chExt cx="5328592" cy="791418"/>
          </a:xfrm>
        </p:grpSpPr>
        <p:graphicFrame>
          <p:nvGraphicFramePr>
            <p:cNvPr id="11" name="Object 2"/>
            <p:cNvGraphicFramePr>
              <a:graphicFrameLocks noChangeAspect="1"/>
            </p:cNvGraphicFramePr>
            <p:nvPr>
              <p:extLst>
                <p:ext uri="{D42A27DB-BD31-4B8C-83A1-F6EECF244321}">
                  <p14:modId xmlns:p14="http://schemas.microsoft.com/office/powerpoint/2010/main" val="1206893757"/>
                </p:ext>
              </p:extLst>
            </p:nvPr>
          </p:nvGraphicFramePr>
          <p:xfrm>
            <a:off x="1100832" y="249600"/>
            <a:ext cx="4623296" cy="791418"/>
          </p:xfrm>
          <a:graphic>
            <a:graphicData uri="http://schemas.openxmlformats.org/presentationml/2006/ole">
              <mc:AlternateContent xmlns:mc="http://schemas.openxmlformats.org/markup-compatibility/2006">
                <mc:Choice xmlns:v="urn:schemas-microsoft-com:vml" Requires="v">
                  <p:oleObj spid="_x0000_s990468" name="Document" r:id="rId9" imgW="5242351" imgH="876271" progId="Word.Document.8">
                    <p:embed/>
                  </p:oleObj>
                </mc:Choice>
                <mc:Fallback>
                  <p:oleObj name="Document" r:id="rId9" imgW="5242351" imgH="876271" progId="Word.Document.8">
                    <p:embed/>
                    <p:pic>
                      <p:nvPicPr>
                        <p:cNvPr id="9218" name="Object 2"/>
                        <p:cNvPicPr>
                          <a:picLocks noChangeAspect="1" noChangeArrowheads="1"/>
                        </p:cNvPicPr>
                        <p:nvPr/>
                      </p:nvPicPr>
                      <p:blipFill>
                        <a:blip r:embed="rId10"/>
                        <a:srcRect/>
                        <a:stretch>
                          <a:fillRect/>
                        </a:stretch>
                      </p:blipFill>
                      <p:spPr bwMode="auto">
                        <a:xfrm>
                          <a:off x="1100832" y="249600"/>
                          <a:ext cx="4623296" cy="791418"/>
                        </a:xfrm>
                        <a:prstGeom prst="rect">
                          <a:avLst/>
                        </a:prstGeom>
                        <a:noFill/>
                        <a:ln>
                          <a:noFill/>
                        </a:ln>
                        <a:effectLst/>
                      </p:spPr>
                    </p:pic>
                  </p:oleObj>
                </mc:Fallback>
              </mc:AlternateContent>
            </a:graphicData>
          </a:graphic>
        </p:graphicFrame>
        <p:sp>
          <p:nvSpPr>
            <p:cNvPr id="12" name="Text Box 6"/>
            <p:cNvSpPr txBox="1">
              <a:spLocks noChangeArrowheads="1"/>
            </p:cNvSpPr>
            <p:nvPr/>
          </p:nvSpPr>
          <p:spPr bwMode="auto">
            <a:xfrm>
              <a:off x="395536" y="332656"/>
              <a:ext cx="1143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cs typeface="Times New Roman" panose="02020603050405020304" pitchFamily="18" charset="0"/>
                </a:rPr>
                <a:t>例</a:t>
              </a:r>
              <a:r>
                <a:rPr lang="en-US" altLang="zh-CN" sz="2800" b="1" dirty="0">
                  <a:solidFill>
                    <a:srgbClr val="0000FF"/>
                  </a:solidFill>
                  <a:ea typeface="黑体" pitchFamily="2" charset="-122"/>
                  <a:cs typeface="Times New Roman" panose="02020603050405020304" pitchFamily="18" charset="0"/>
                </a:rPr>
                <a:t>5</a:t>
              </a:r>
            </a:p>
          </p:txBody>
        </p:sp>
      </p:grpSp>
      <p:graphicFrame>
        <p:nvGraphicFramePr>
          <p:cNvPr id="13" name="Object 2"/>
          <p:cNvGraphicFramePr>
            <a:graphicFrameLocks noChangeAspect="1"/>
          </p:cNvGraphicFramePr>
          <p:nvPr>
            <p:extLst>
              <p:ext uri="{D42A27DB-BD31-4B8C-83A1-F6EECF244321}">
                <p14:modId xmlns:p14="http://schemas.microsoft.com/office/powerpoint/2010/main" val="261485281"/>
              </p:ext>
            </p:extLst>
          </p:nvPr>
        </p:nvGraphicFramePr>
        <p:xfrm>
          <a:off x="2699792" y="5774010"/>
          <a:ext cx="5080000" cy="895350"/>
        </p:xfrm>
        <a:graphic>
          <a:graphicData uri="http://schemas.openxmlformats.org/presentationml/2006/ole">
            <mc:AlternateContent xmlns:mc="http://schemas.openxmlformats.org/markup-compatibility/2006">
              <mc:Choice xmlns:v="urn:schemas-microsoft-com:vml" Requires="v">
                <p:oleObj spid="_x0000_s990469" name="Document" r:id="rId11" imgW="6351348" imgH="1117051" progId="Word.Document.8">
                  <p:embed/>
                </p:oleObj>
              </mc:Choice>
              <mc:Fallback>
                <p:oleObj name="Document" r:id="rId11" imgW="6351348" imgH="1117051" progId="Word.Document.8">
                  <p:embed/>
                  <p:pic>
                    <p:nvPicPr>
                      <p:cNvPr id="5" name="Object 2"/>
                      <p:cNvPicPr>
                        <a:picLocks noChangeAspect="1" noChangeArrowheads="1"/>
                      </p:cNvPicPr>
                      <p:nvPr/>
                    </p:nvPicPr>
                    <p:blipFill>
                      <a:blip r:embed="rId12"/>
                      <a:srcRect/>
                      <a:stretch>
                        <a:fillRect/>
                      </a:stretch>
                    </p:blipFill>
                    <p:spPr bwMode="auto">
                      <a:xfrm>
                        <a:off x="2699792" y="5774010"/>
                        <a:ext cx="5080000" cy="895350"/>
                      </a:xfrm>
                      <a:prstGeom prst="rect">
                        <a:avLst/>
                      </a:prstGeom>
                      <a:noFill/>
                      <a:ln>
                        <a:noFill/>
                      </a:ln>
                      <a:effectLst/>
                    </p:spPr>
                  </p:pic>
                </p:oleObj>
              </mc:Fallback>
            </mc:AlternateContent>
          </a:graphicData>
        </a:graphic>
      </p:graphicFrame>
      <p:graphicFrame>
        <p:nvGraphicFramePr>
          <p:cNvPr id="14" name="Object 2"/>
          <p:cNvGraphicFramePr>
            <a:graphicFrameLocks noChangeAspect="1"/>
          </p:cNvGraphicFramePr>
          <p:nvPr>
            <p:extLst>
              <p:ext uri="{D42A27DB-BD31-4B8C-83A1-F6EECF244321}">
                <p14:modId xmlns:p14="http://schemas.microsoft.com/office/powerpoint/2010/main" val="3368566881"/>
              </p:ext>
            </p:extLst>
          </p:nvPr>
        </p:nvGraphicFramePr>
        <p:xfrm>
          <a:off x="395536" y="4985031"/>
          <a:ext cx="7721600" cy="1454150"/>
        </p:xfrm>
        <a:graphic>
          <a:graphicData uri="http://schemas.openxmlformats.org/presentationml/2006/ole">
            <mc:AlternateContent xmlns:mc="http://schemas.openxmlformats.org/markup-compatibility/2006">
              <mc:Choice xmlns:v="urn:schemas-microsoft-com:vml" Requires="v">
                <p:oleObj spid="_x0000_s990470" name="Document" r:id="rId13" imgW="9522989" imgH="1788160" progId="Word.Document.8">
                  <p:embed/>
                </p:oleObj>
              </mc:Choice>
              <mc:Fallback>
                <p:oleObj name="Document" r:id="rId13" imgW="9522989" imgH="1788160" progId="Word.Document.8">
                  <p:embed/>
                  <p:pic>
                    <p:nvPicPr>
                      <p:cNvPr id="6" name="Object 2"/>
                      <p:cNvPicPr>
                        <a:picLocks noChangeAspect="1" noChangeArrowheads="1"/>
                      </p:cNvPicPr>
                      <p:nvPr/>
                    </p:nvPicPr>
                    <p:blipFill>
                      <a:blip r:embed="rId14"/>
                      <a:srcRect/>
                      <a:stretch>
                        <a:fillRect/>
                      </a:stretch>
                    </p:blipFill>
                    <p:spPr bwMode="auto">
                      <a:xfrm>
                        <a:off x="395536" y="4985031"/>
                        <a:ext cx="7721600" cy="14541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239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extLst>
              <p:ext uri="{D42A27DB-BD31-4B8C-83A1-F6EECF244321}">
                <p14:modId xmlns:p14="http://schemas.microsoft.com/office/powerpoint/2010/main" val="947190314"/>
              </p:ext>
            </p:extLst>
          </p:nvPr>
        </p:nvGraphicFramePr>
        <p:xfrm>
          <a:off x="323528" y="567843"/>
          <a:ext cx="8208912" cy="5025549"/>
        </p:xfrm>
        <a:graphic>
          <a:graphicData uri="http://schemas.openxmlformats.org/presentationml/2006/ole">
            <mc:AlternateContent xmlns:mc="http://schemas.openxmlformats.org/markup-compatibility/2006">
              <mc:Choice xmlns:v="urn:schemas-microsoft-com:vml" Requires="v">
                <p:oleObj spid="_x0000_s992318" name="Document" r:id="rId3" imgW="9328319" imgH="5774387" progId="Word.Document.8">
                  <p:embed/>
                </p:oleObj>
              </mc:Choice>
              <mc:Fallback>
                <p:oleObj name="Document" r:id="rId3" imgW="9328319" imgH="5774387" progId="Word.Document.8">
                  <p:embed/>
                  <p:pic>
                    <p:nvPicPr>
                      <p:cNvPr id="0" name=""/>
                      <p:cNvPicPr>
                        <a:picLocks noChangeAspect="1" noChangeArrowheads="1"/>
                      </p:cNvPicPr>
                      <p:nvPr/>
                    </p:nvPicPr>
                    <p:blipFill>
                      <a:blip r:embed="rId4"/>
                      <a:srcRect/>
                      <a:stretch>
                        <a:fillRect/>
                      </a:stretch>
                    </p:blipFill>
                    <p:spPr bwMode="auto">
                      <a:xfrm>
                        <a:off x="323528" y="567843"/>
                        <a:ext cx="8208912" cy="5025549"/>
                      </a:xfrm>
                      <a:prstGeom prst="rect">
                        <a:avLst/>
                      </a:prstGeom>
                      <a:noFill/>
                      <a:ln>
                        <a:noFill/>
                      </a:ln>
                      <a:effectLst/>
                      <a:extLst/>
                    </p:spPr>
                  </p:pic>
                </p:oleObj>
              </mc:Fallback>
            </mc:AlternateContent>
          </a:graphicData>
        </a:graphic>
      </p:graphicFrame>
      <p:sp>
        <p:nvSpPr>
          <p:cNvPr id="3" name="Text Box 17"/>
          <p:cNvSpPr txBox="1">
            <a:spLocks noChangeArrowheads="1"/>
          </p:cNvSpPr>
          <p:nvPr/>
        </p:nvSpPr>
        <p:spPr bwMode="auto">
          <a:xfrm>
            <a:off x="251520" y="97468"/>
            <a:ext cx="14981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rPr>
              <a:t>形式</a:t>
            </a:r>
            <a:r>
              <a:rPr lang="en-US" altLang="zh-CN" sz="2800" b="1" dirty="0">
                <a:solidFill>
                  <a:srgbClr val="0000FF"/>
                </a:solidFill>
                <a:ea typeface="黑体" pitchFamily="2" charset="-122"/>
              </a:rPr>
              <a:t>2</a:t>
            </a:r>
            <a:endParaRPr lang="zh-CN" altLang="en-US" sz="2800" b="1" dirty="0">
              <a:solidFill>
                <a:srgbClr val="0000FF"/>
              </a:solidFill>
              <a:ea typeface="黑体" pitchFamily="2" charset="-122"/>
            </a:endParaRPr>
          </a:p>
        </p:txBody>
      </p:sp>
    </p:spTree>
    <p:extLst>
      <p:ext uri="{BB962C8B-B14F-4D97-AF65-F5344CB8AC3E}">
        <p14:creationId xmlns:p14="http://schemas.microsoft.com/office/powerpoint/2010/main" val="328205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extLst>
              <p:ext uri="{D42A27DB-BD31-4B8C-83A1-F6EECF244321}">
                <p14:modId xmlns:p14="http://schemas.microsoft.com/office/powerpoint/2010/main" val="2476832764"/>
              </p:ext>
            </p:extLst>
          </p:nvPr>
        </p:nvGraphicFramePr>
        <p:xfrm>
          <a:off x="443966" y="2996952"/>
          <a:ext cx="7670800" cy="2306638"/>
        </p:xfrm>
        <a:graphic>
          <a:graphicData uri="http://schemas.openxmlformats.org/presentationml/2006/ole">
            <mc:AlternateContent xmlns:mc="http://schemas.openxmlformats.org/markup-compatibility/2006">
              <mc:Choice xmlns:v="urn:schemas-microsoft-com:vml" Requires="v">
                <p:oleObj spid="_x0000_s993402" name="Document" r:id="rId3" imgW="8985398" imgH="2710721" progId="Word.Document.8">
                  <p:embed/>
                </p:oleObj>
              </mc:Choice>
              <mc:Fallback>
                <p:oleObj name="Document" r:id="rId3" imgW="8985398" imgH="2710721" progId="Word.Document.8">
                  <p:embed/>
                  <p:pic>
                    <p:nvPicPr>
                      <p:cNvPr id="0" name=""/>
                      <p:cNvPicPr>
                        <a:picLocks noChangeAspect="1" noChangeArrowheads="1"/>
                      </p:cNvPicPr>
                      <p:nvPr/>
                    </p:nvPicPr>
                    <p:blipFill>
                      <a:blip r:embed="rId4"/>
                      <a:srcRect/>
                      <a:stretch>
                        <a:fillRect/>
                      </a:stretch>
                    </p:blipFill>
                    <p:spPr bwMode="auto">
                      <a:xfrm>
                        <a:off x="443966" y="2996952"/>
                        <a:ext cx="7670800" cy="2306638"/>
                      </a:xfrm>
                      <a:prstGeom prst="rect">
                        <a:avLst/>
                      </a:prstGeom>
                      <a:noFill/>
                      <a:ln>
                        <a:noFill/>
                      </a:ln>
                      <a:effectLst/>
                      <a:extLst/>
                    </p:spPr>
                  </p:pic>
                </p:oleObj>
              </mc:Fallback>
            </mc:AlternateContent>
          </a:graphicData>
        </a:graphic>
      </p:graphicFrame>
      <p:graphicFrame>
        <p:nvGraphicFramePr>
          <p:cNvPr id="12291" name="Object 3"/>
          <p:cNvGraphicFramePr>
            <a:graphicFrameLocks noChangeAspect="1"/>
          </p:cNvGraphicFramePr>
          <p:nvPr>
            <p:extLst>
              <p:ext uri="{D42A27DB-BD31-4B8C-83A1-F6EECF244321}">
                <p14:modId xmlns:p14="http://schemas.microsoft.com/office/powerpoint/2010/main" val="772551363"/>
              </p:ext>
            </p:extLst>
          </p:nvPr>
        </p:nvGraphicFramePr>
        <p:xfrm>
          <a:off x="242316" y="319434"/>
          <a:ext cx="8074100" cy="2893542"/>
        </p:xfrm>
        <a:graphic>
          <a:graphicData uri="http://schemas.openxmlformats.org/presentationml/2006/ole">
            <mc:AlternateContent xmlns:mc="http://schemas.openxmlformats.org/markup-compatibility/2006">
              <mc:Choice xmlns:v="urn:schemas-microsoft-com:vml" Requires="v">
                <p:oleObj spid="_x0000_s993403" name="Document" r:id="rId5" imgW="9049808" imgH="3256182" progId="Word.Document.8">
                  <p:embed/>
                </p:oleObj>
              </mc:Choice>
              <mc:Fallback>
                <p:oleObj name="Document" r:id="rId5" imgW="9049808" imgH="3256182" progId="Word.Document.8">
                  <p:embed/>
                  <p:pic>
                    <p:nvPicPr>
                      <p:cNvPr id="0" name=""/>
                      <p:cNvPicPr>
                        <a:picLocks noChangeAspect="1" noChangeArrowheads="1"/>
                      </p:cNvPicPr>
                      <p:nvPr/>
                    </p:nvPicPr>
                    <p:blipFill>
                      <a:blip r:embed="rId6"/>
                      <a:srcRect/>
                      <a:stretch>
                        <a:fillRect/>
                      </a:stretch>
                    </p:blipFill>
                    <p:spPr bwMode="auto">
                      <a:xfrm>
                        <a:off x="242316" y="319434"/>
                        <a:ext cx="8074100" cy="2893542"/>
                      </a:xfrm>
                      <a:prstGeom prst="rect">
                        <a:avLst/>
                      </a:prstGeom>
                      <a:noFill/>
                      <a:ln>
                        <a:noFill/>
                      </a:ln>
                      <a:effectLst/>
                      <a:extLst/>
                    </p:spPr>
                  </p:pic>
                </p:oleObj>
              </mc:Fallback>
            </mc:AlternateContent>
          </a:graphicData>
        </a:graphic>
      </p:graphicFrame>
      <p:sp>
        <p:nvSpPr>
          <p:cNvPr id="6" name="Text Box 4"/>
          <p:cNvSpPr txBox="1">
            <a:spLocks noChangeArrowheads="1"/>
          </p:cNvSpPr>
          <p:nvPr/>
        </p:nvSpPr>
        <p:spPr bwMode="auto">
          <a:xfrm>
            <a:off x="336848" y="245591"/>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zh-CN" sz="2800" b="1" dirty="0">
                <a:solidFill>
                  <a:srgbClr val="0000FF"/>
                </a:solidFill>
                <a:latin typeface="黑体" pitchFamily="2" charset="-122"/>
                <a:ea typeface="黑体" pitchFamily="2" charset="-122"/>
              </a:rPr>
              <a:t>证</a:t>
            </a:r>
            <a:endParaRPr lang="zh-CN" altLang="en-US" sz="2800" dirty="0">
              <a:latin typeface="黑体" pitchFamily="2" charset="-122"/>
              <a:ea typeface="黑体" pitchFamily="2" charset="-122"/>
            </a:endParaRPr>
          </a:p>
        </p:txBody>
      </p:sp>
    </p:spTree>
    <p:extLst>
      <p:ext uri="{BB962C8B-B14F-4D97-AF65-F5344CB8AC3E}">
        <p14:creationId xmlns:p14="http://schemas.microsoft.com/office/powerpoint/2010/main" val="326856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wipe(left)">
                                      <p:cBhvr>
                                        <p:cTn id="12" dur="500"/>
                                        <p:tgtEl>
                                          <p:spTgt spid="122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0"/>
                                        </p:tgtEl>
                                        <p:attrNameLst>
                                          <p:attrName>style.visibility</p:attrName>
                                        </p:attrNameLst>
                                      </p:cBhvr>
                                      <p:to>
                                        <p:strVal val="visible"/>
                                      </p:to>
                                    </p:set>
                                    <p:animEffect transition="in" filter="wipe(left)">
                                      <p:cBhvr>
                                        <p:cTn id="1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extLst>
              <p:ext uri="{D42A27DB-BD31-4B8C-83A1-F6EECF244321}">
                <p14:modId xmlns:p14="http://schemas.microsoft.com/office/powerpoint/2010/main" val="439432780"/>
              </p:ext>
            </p:extLst>
          </p:nvPr>
        </p:nvGraphicFramePr>
        <p:xfrm>
          <a:off x="946621" y="254917"/>
          <a:ext cx="6684757" cy="1154057"/>
        </p:xfrm>
        <a:graphic>
          <a:graphicData uri="http://schemas.openxmlformats.org/presentationml/2006/ole">
            <mc:AlternateContent xmlns:mc="http://schemas.openxmlformats.org/markup-compatibility/2006">
              <mc:Choice xmlns:v="urn:schemas-microsoft-com:vml" Requires="v">
                <p:oleObj spid="_x0000_s994455" name="Document" r:id="rId3" imgW="7376305" imgH="1278687" progId="Word.Document.8">
                  <p:embed/>
                </p:oleObj>
              </mc:Choice>
              <mc:Fallback>
                <p:oleObj name="Document" r:id="rId3" imgW="7376305" imgH="1278687" progId="Word.Document.8">
                  <p:embed/>
                  <p:pic>
                    <p:nvPicPr>
                      <p:cNvPr id="0" name=""/>
                      <p:cNvPicPr>
                        <a:picLocks noChangeAspect="1" noChangeArrowheads="1"/>
                      </p:cNvPicPr>
                      <p:nvPr/>
                    </p:nvPicPr>
                    <p:blipFill>
                      <a:blip r:embed="rId4"/>
                      <a:srcRect/>
                      <a:stretch>
                        <a:fillRect/>
                      </a:stretch>
                    </p:blipFill>
                    <p:spPr bwMode="auto">
                      <a:xfrm>
                        <a:off x="946621" y="254917"/>
                        <a:ext cx="6684757" cy="1154057"/>
                      </a:xfrm>
                      <a:prstGeom prst="rect">
                        <a:avLst/>
                      </a:prstGeom>
                      <a:noFill/>
                      <a:ln>
                        <a:noFill/>
                      </a:ln>
                      <a:effectLst/>
                      <a:extLst/>
                    </p:spPr>
                  </p:pic>
                </p:oleObj>
              </mc:Fallback>
            </mc:AlternateContent>
          </a:graphicData>
        </a:graphic>
      </p:graphicFrame>
      <p:sp>
        <p:nvSpPr>
          <p:cNvPr id="3" name="Text Box 3"/>
          <p:cNvSpPr txBox="1">
            <a:spLocks noChangeArrowheads="1"/>
          </p:cNvSpPr>
          <p:nvPr/>
        </p:nvSpPr>
        <p:spPr bwMode="auto">
          <a:xfrm>
            <a:off x="251520" y="14604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FF"/>
                </a:solidFill>
                <a:latin typeface="黑体" pitchFamily="2" charset="-122"/>
                <a:ea typeface="黑体" pitchFamily="2" charset="-122"/>
              </a:rPr>
              <a:t>解</a:t>
            </a:r>
            <a:endParaRPr lang="zh-CN" altLang="en-US" sz="2800">
              <a:solidFill>
                <a:srgbClr val="0000FF"/>
              </a:solidFill>
              <a:latin typeface="黑体" pitchFamily="2" charset="-122"/>
              <a:ea typeface="黑体" pitchFamily="2" charset="-122"/>
            </a:endParaRPr>
          </a:p>
        </p:txBody>
      </p:sp>
      <p:sp>
        <p:nvSpPr>
          <p:cNvPr id="4" name="Text Box 6"/>
          <p:cNvSpPr txBox="1">
            <a:spLocks noChangeArrowheads="1"/>
          </p:cNvSpPr>
          <p:nvPr/>
        </p:nvSpPr>
        <p:spPr bwMode="auto">
          <a:xfrm>
            <a:off x="184299" y="427956"/>
            <a:ext cx="1143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cs typeface="Times New Roman" panose="02020603050405020304" pitchFamily="18" charset="0"/>
              </a:rPr>
              <a:t>例</a:t>
            </a:r>
            <a:r>
              <a:rPr lang="en-US" altLang="zh-CN" sz="2800" b="1" dirty="0">
                <a:solidFill>
                  <a:srgbClr val="0000FF"/>
                </a:solidFill>
                <a:ea typeface="黑体" pitchFamily="2" charset="-122"/>
                <a:cs typeface="Times New Roman" panose="02020603050405020304" pitchFamily="18" charset="0"/>
              </a:rPr>
              <a:t>6</a:t>
            </a:r>
          </a:p>
        </p:txBody>
      </p:sp>
      <p:graphicFrame>
        <p:nvGraphicFramePr>
          <p:cNvPr id="5" name="Object 2"/>
          <p:cNvGraphicFramePr>
            <a:graphicFrameLocks noChangeAspect="1"/>
          </p:cNvGraphicFramePr>
          <p:nvPr>
            <p:extLst>
              <p:ext uri="{D42A27DB-BD31-4B8C-83A1-F6EECF244321}">
                <p14:modId xmlns:p14="http://schemas.microsoft.com/office/powerpoint/2010/main" val="1568080262"/>
              </p:ext>
            </p:extLst>
          </p:nvPr>
        </p:nvGraphicFramePr>
        <p:xfrm>
          <a:off x="827584" y="1268760"/>
          <a:ext cx="7873851" cy="1960061"/>
        </p:xfrm>
        <a:graphic>
          <a:graphicData uri="http://schemas.openxmlformats.org/presentationml/2006/ole">
            <mc:AlternateContent xmlns:mc="http://schemas.openxmlformats.org/markup-compatibility/2006">
              <mc:Choice xmlns:v="urn:schemas-microsoft-com:vml" Requires="v">
                <p:oleObj spid="_x0000_s994456" name="Document" r:id="rId5" imgW="8761582" imgH="2196625" progId="Word.Document.8">
                  <p:embed/>
                </p:oleObj>
              </mc:Choice>
              <mc:Fallback>
                <p:oleObj name="Document" r:id="rId5" imgW="8761582" imgH="2196625" progId="Word.Document.8">
                  <p:embed/>
                  <p:pic>
                    <p:nvPicPr>
                      <p:cNvPr id="13314" name="Object 2"/>
                      <p:cNvPicPr>
                        <a:picLocks noChangeAspect="1" noChangeArrowheads="1"/>
                      </p:cNvPicPr>
                      <p:nvPr/>
                    </p:nvPicPr>
                    <p:blipFill>
                      <a:blip r:embed="rId6"/>
                      <a:srcRect/>
                      <a:stretch>
                        <a:fillRect/>
                      </a:stretch>
                    </p:blipFill>
                    <p:spPr bwMode="auto">
                      <a:xfrm>
                        <a:off x="827584" y="1268760"/>
                        <a:ext cx="7873851" cy="1960061"/>
                      </a:xfrm>
                      <a:prstGeom prst="rect">
                        <a:avLst/>
                      </a:prstGeom>
                      <a:noFill/>
                      <a:ln>
                        <a:noFill/>
                      </a:ln>
                      <a:effectLst/>
                      <a:extLst/>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433192987"/>
              </p:ext>
            </p:extLst>
          </p:nvPr>
        </p:nvGraphicFramePr>
        <p:xfrm>
          <a:off x="946620" y="4806840"/>
          <a:ext cx="6588382" cy="1478096"/>
        </p:xfrm>
        <a:graphic>
          <a:graphicData uri="http://schemas.openxmlformats.org/presentationml/2006/ole">
            <mc:AlternateContent xmlns:mc="http://schemas.openxmlformats.org/markup-compatibility/2006">
              <mc:Choice xmlns:v="urn:schemas-microsoft-com:vml" Requires="v">
                <p:oleObj spid="_x0000_s994457" name="Document" r:id="rId7" imgW="7371265" imgH="1664956" progId="Word.Document.8">
                  <p:embed/>
                </p:oleObj>
              </mc:Choice>
              <mc:Fallback>
                <p:oleObj name="Document" r:id="rId7" imgW="7371265" imgH="1664956" progId="Word.Document.8">
                  <p:embed/>
                  <p:pic>
                    <p:nvPicPr>
                      <p:cNvPr id="5" name="Object 2"/>
                      <p:cNvPicPr>
                        <a:picLocks noChangeAspect="1" noChangeArrowheads="1"/>
                      </p:cNvPicPr>
                      <p:nvPr/>
                    </p:nvPicPr>
                    <p:blipFill>
                      <a:blip r:embed="rId8"/>
                      <a:srcRect/>
                      <a:stretch>
                        <a:fillRect/>
                      </a:stretch>
                    </p:blipFill>
                    <p:spPr bwMode="auto">
                      <a:xfrm>
                        <a:off x="946620" y="4806840"/>
                        <a:ext cx="6588382" cy="1478096"/>
                      </a:xfrm>
                      <a:prstGeom prst="rect">
                        <a:avLst/>
                      </a:prstGeom>
                      <a:noFill/>
                      <a:ln>
                        <a:noFill/>
                      </a:ln>
                      <a:effectLs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2148779015"/>
              </p:ext>
            </p:extLst>
          </p:nvPr>
        </p:nvGraphicFramePr>
        <p:xfrm>
          <a:off x="946621" y="3257005"/>
          <a:ext cx="4967386" cy="1521650"/>
        </p:xfrm>
        <a:graphic>
          <a:graphicData uri="http://schemas.openxmlformats.org/presentationml/2006/ole">
            <mc:AlternateContent xmlns:mc="http://schemas.openxmlformats.org/markup-compatibility/2006">
              <mc:Choice xmlns:v="urn:schemas-microsoft-com:vml" Requires="v">
                <p:oleObj spid="_x0000_s994458" name="Document" r:id="rId9" imgW="5683524" imgH="1765394" progId="Word.Document.8">
                  <p:embed/>
                </p:oleObj>
              </mc:Choice>
              <mc:Fallback>
                <p:oleObj name="Document" r:id="rId9" imgW="5683524" imgH="1765394" progId="Word.Document.8">
                  <p:embed/>
                  <p:pic>
                    <p:nvPicPr>
                      <p:cNvPr id="5" name="Object 2"/>
                      <p:cNvPicPr>
                        <a:picLocks noChangeAspect="1" noChangeArrowheads="1"/>
                      </p:cNvPicPr>
                      <p:nvPr/>
                    </p:nvPicPr>
                    <p:blipFill>
                      <a:blip r:embed="rId10"/>
                      <a:srcRect/>
                      <a:stretch>
                        <a:fillRect/>
                      </a:stretch>
                    </p:blipFill>
                    <p:spPr bwMode="auto">
                      <a:xfrm>
                        <a:off x="946621" y="3257005"/>
                        <a:ext cx="4967386" cy="15216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5366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extLst>
              <p:ext uri="{D42A27DB-BD31-4B8C-83A1-F6EECF244321}">
                <p14:modId xmlns:p14="http://schemas.microsoft.com/office/powerpoint/2010/main" val="1082173332"/>
              </p:ext>
            </p:extLst>
          </p:nvPr>
        </p:nvGraphicFramePr>
        <p:xfrm>
          <a:off x="383022" y="1639305"/>
          <a:ext cx="8725482" cy="4021943"/>
        </p:xfrm>
        <a:graphic>
          <a:graphicData uri="http://schemas.openxmlformats.org/presentationml/2006/ole">
            <mc:AlternateContent xmlns:mc="http://schemas.openxmlformats.org/markup-compatibility/2006">
              <mc:Choice xmlns:v="urn:schemas-microsoft-com:vml" Requires="v">
                <p:oleObj spid="_x0000_s995391" name="Document" r:id="rId3" imgW="9426554" imgH="4362245" progId="Word.Document.8">
                  <p:embed/>
                </p:oleObj>
              </mc:Choice>
              <mc:Fallback>
                <p:oleObj name="Document" r:id="rId3" imgW="9426554" imgH="4362245" progId="Word.Document.8">
                  <p:embed/>
                  <p:pic>
                    <p:nvPicPr>
                      <p:cNvPr id="0" name=""/>
                      <p:cNvPicPr>
                        <a:picLocks noChangeAspect="1" noChangeArrowheads="1"/>
                      </p:cNvPicPr>
                      <p:nvPr/>
                    </p:nvPicPr>
                    <p:blipFill>
                      <a:blip r:embed="rId4"/>
                      <a:srcRect/>
                      <a:stretch>
                        <a:fillRect/>
                      </a:stretch>
                    </p:blipFill>
                    <p:spPr bwMode="auto">
                      <a:xfrm>
                        <a:off x="383022" y="1639305"/>
                        <a:ext cx="8725482" cy="4021943"/>
                      </a:xfrm>
                      <a:prstGeom prst="rect">
                        <a:avLst/>
                      </a:prstGeom>
                      <a:noFill/>
                      <a:ln>
                        <a:noFill/>
                      </a:ln>
                      <a:effectLst/>
                      <a:extLst/>
                    </p:spPr>
                  </p:pic>
                </p:oleObj>
              </mc:Fallback>
            </mc:AlternateContent>
          </a:graphicData>
        </a:graphic>
      </p:graphicFrame>
      <p:sp>
        <p:nvSpPr>
          <p:cNvPr id="4" name="Rectangle 23"/>
          <p:cNvSpPr>
            <a:spLocks noChangeArrowheads="1"/>
          </p:cNvSpPr>
          <p:nvPr/>
        </p:nvSpPr>
        <p:spPr bwMode="auto">
          <a:xfrm>
            <a:off x="323850" y="260648"/>
            <a:ext cx="5616302" cy="53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lnSpc>
                <a:spcPct val="90000"/>
              </a:lnSpc>
              <a:spcBef>
                <a:spcPct val="20000"/>
              </a:spcBef>
            </a:pPr>
            <a:r>
              <a:rPr lang="zh-CN" altLang="en-US" sz="3200" b="1" dirty="0">
                <a:solidFill>
                  <a:srgbClr val="0000FF"/>
                </a:solidFill>
                <a:ea typeface="黑体" pitchFamily="2" charset="-122"/>
              </a:rPr>
              <a:t>四、根值判别法与比值判别法</a:t>
            </a:r>
          </a:p>
        </p:txBody>
      </p:sp>
      <p:sp>
        <p:nvSpPr>
          <p:cNvPr id="6" name="Rectangle 8"/>
          <p:cNvSpPr>
            <a:spLocks noChangeArrowheads="1"/>
          </p:cNvSpPr>
          <p:nvPr/>
        </p:nvSpPr>
        <p:spPr bwMode="auto">
          <a:xfrm>
            <a:off x="395536" y="1002471"/>
            <a:ext cx="4536182" cy="48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lnSpc>
                <a:spcPct val="90000"/>
              </a:lnSpc>
              <a:spcBef>
                <a:spcPct val="20000"/>
              </a:spcBef>
            </a:pPr>
            <a:r>
              <a:rPr lang="en-US" altLang="zh-CN" sz="2800" b="1" dirty="0">
                <a:solidFill>
                  <a:srgbClr val="9900FF"/>
                </a:solidFill>
                <a:latin typeface="Times New Roman" panose="02020603050405020304" pitchFamily="18" charset="0"/>
                <a:ea typeface="黑体" pitchFamily="2" charset="-122"/>
                <a:cs typeface="Times New Roman" panose="02020603050405020304" pitchFamily="18" charset="0"/>
              </a:rPr>
              <a:t>1. </a:t>
            </a:r>
            <a:r>
              <a:rPr lang="zh-CN" altLang="en-US" sz="2800" b="1" dirty="0">
                <a:solidFill>
                  <a:srgbClr val="9900FF"/>
                </a:solidFill>
                <a:latin typeface="Times New Roman" panose="02020603050405020304" pitchFamily="18" charset="0"/>
                <a:ea typeface="黑体" pitchFamily="2" charset="-122"/>
                <a:cs typeface="Times New Roman" panose="02020603050405020304" pitchFamily="18" charset="0"/>
              </a:rPr>
              <a:t>根值判别法</a:t>
            </a:r>
            <a:r>
              <a:rPr lang="en-US" altLang="zh-CN" sz="2800" b="1" dirty="0">
                <a:solidFill>
                  <a:srgbClr val="9900FF"/>
                </a:solidFill>
                <a:latin typeface="Times New Roman" panose="02020603050405020304" pitchFamily="18" charset="0"/>
                <a:ea typeface="黑体" pitchFamily="2" charset="-122"/>
                <a:cs typeface="Times New Roman" panose="02020603050405020304" pitchFamily="18" charset="0"/>
              </a:rPr>
              <a:t>(</a:t>
            </a:r>
            <a:r>
              <a:rPr lang="zh-CN" altLang="en-US" sz="2800" b="1" dirty="0">
                <a:solidFill>
                  <a:srgbClr val="9900FF"/>
                </a:solidFill>
                <a:latin typeface="Times New Roman" panose="02020603050405020304" pitchFamily="18" charset="0"/>
                <a:ea typeface="黑体" pitchFamily="2" charset="-122"/>
                <a:cs typeface="Times New Roman" panose="02020603050405020304" pitchFamily="18" charset="0"/>
              </a:rPr>
              <a:t>柯西判别法</a:t>
            </a:r>
            <a:r>
              <a:rPr lang="en-US" altLang="zh-CN" sz="2800" b="1" dirty="0">
                <a:solidFill>
                  <a:srgbClr val="9900FF"/>
                </a:solidFill>
                <a:latin typeface="Times New Roman" panose="02020603050405020304" pitchFamily="18" charset="0"/>
                <a:ea typeface="黑体" pitchFamily="2" charset="-122"/>
                <a:cs typeface="Times New Roman" panose="02020603050405020304" pitchFamily="18" charset="0"/>
              </a:rPr>
              <a:t>)</a:t>
            </a:r>
            <a:endParaRPr lang="zh-CN" altLang="en-US" sz="2800" b="1" dirty="0">
              <a:solidFill>
                <a:srgbClr val="9900FF"/>
              </a:solidFill>
              <a:latin typeface="Times New Roman" panose="02020603050405020304" pitchFamily="18" charset="0"/>
              <a:ea typeface="黑体" pitchFamily="2" charset="-122"/>
              <a:cs typeface="Times New Roman" panose="02020603050405020304" pitchFamily="18" charset="0"/>
            </a:endParaRPr>
          </a:p>
        </p:txBody>
      </p:sp>
      <p:sp>
        <p:nvSpPr>
          <p:cNvPr id="7" name="矩形 6"/>
          <p:cNvSpPr/>
          <p:nvPr/>
        </p:nvSpPr>
        <p:spPr>
          <a:xfrm>
            <a:off x="395411" y="5445224"/>
            <a:ext cx="8353053" cy="523220"/>
          </a:xfrm>
          <a:prstGeom prst="rect">
            <a:avLst/>
          </a:prstGeom>
          <a:ln>
            <a:solidFill>
              <a:srgbClr val="00B0F0"/>
            </a:solidFill>
          </a:ln>
        </p:spPr>
        <p:txBody>
          <a:bodyPr wrap="square">
            <a:spAutoFit/>
          </a:bodyPr>
          <a:lstStyle/>
          <a:p>
            <a:r>
              <a:rPr lang="zh-CN" altLang="en-US" sz="2800" b="1" dirty="0">
                <a:solidFill>
                  <a:srgbClr val="9900FF"/>
                </a:solidFill>
                <a:latin typeface="Times New Roman" panose="02020603050405020304" pitchFamily="18" charset="0"/>
                <a:cs typeface="Times New Roman" panose="02020603050405020304" pitchFamily="18" charset="0"/>
              </a:rPr>
              <a:t>柯西，</a:t>
            </a:r>
            <a:r>
              <a:rPr lang="en-US" altLang="zh-CN" sz="2800" b="1" dirty="0">
                <a:solidFill>
                  <a:srgbClr val="9900FF"/>
                </a:solidFill>
                <a:latin typeface="Times New Roman" panose="02020603050405020304" pitchFamily="18" charset="0"/>
                <a:cs typeface="Times New Roman" panose="02020603050405020304" pitchFamily="18" charset="0"/>
              </a:rPr>
              <a:t>A.-L.</a:t>
            </a:r>
            <a:r>
              <a:rPr lang="zh-CN" altLang="en-US" sz="2800" b="1" dirty="0">
                <a:solidFill>
                  <a:srgbClr val="9900FF"/>
                </a:solidFill>
                <a:latin typeface="Times New Roman" panose="02020603050405020304" pitchFamily="18" charset="0"/>
                <a:cs typeface="Times New Roman" panose="02020603050405020304" pitchFamily="18" charset="0"/>
              </a:rPr>
              <a:t>（</a:t>
            </a:r>
            <a:r>
              <a:rPr lang="en-US" altLang="zh-CN" sz="2800" b="1" dirty="0" err="1">
                <a:solidFill>
                  <a:srgbClr val="9900FF"/>
                </a:solidFill>
                <a:latin typeface="Times New Roman" panose="02020603050405020304" pitchFamily="18" charset="0"/>
                <a:cs typeface="Times New Roman" panose="02020603050405020304" pitchFamily="18" charset="0"/>
              </a:rPr>
              <a:t>Augustin</a:t>
            </a:r>
            <a:r>
              <a:rPr lang="en-US" altLang="zh-CN" sz="2800" b="1" dirty="0">
                <a:solidFill>
                  <a:srgbClr val="9900FF"/>
                </a:solidFill>
                <a:latin typeface="Times New Roman" panose="02020603050405020304" pitchFamily="18" charset="0"/>
                <a:cs typeface="Times New Roman" panose="02020603050405020304" pitchFamily="18" charset="0"/>
              </a:rPr>
              <a:t>-Louis Cauchy </a:t>
            </a:r>
            <a:r>
              <a:rPr lang="zh-CN" altLang="en-US" sz="2800" b="1" dirty="0">
                <a:solidFill>
                  <a:srgbClr val="9900FF"/>
                </a:solidFill>
                <a:latin typeface="Times New Roman" panose="02020603050405020304" pitchFamily="18" charset="0"/>
                <a:cs typeface="Times New Roman" panose="02020603050405020304" pitchFamily="18" charset="0"/>
              </a:rPr>
              <a:t>，</a:t>
            </a:r>
            <a:r>
              <a:rPr lang="en-US" altLang="zh-CN" sz="2800" b="1" dirty="0">
                <a:solidFill>
                  <a:srgbClr val="9900FF"/>
                </a:solidFill>
                <a:latin typeface="Times New Roman" panose="02020603050405020304" pitchFamily="18" charset="0"/>
                <a:cs typeface="Times New Roman" panose="02020603050405020304" pitchFamily="18" charset="0"/>
              </a:rPr>
              <a:t>1789</a:t>
            </a:r>
            <a:r>
              <a:rPr lang="zh-CN" altLang="en-US" sz="2800" b="1" dirty="0">
                <a:solidFill>
                  <a:srgbClr val="9900FF"/>
                </a:solidFill>
                <a:latin typeface="Times New Roman" panose="02020603050405020304" pitchFamily="18" charset="0"/>
                <a:cs typeface="Times New Roman" panose="02020603050405020304" pitchFamily="18" charset="0"/>
              </a:rPr>
              <a:t>～</a:t>
            </a:r>
            <a:r>
              <a:rPr lang="en-US" altLang="zh-CN" sz="2800" b="1" dirty="0">
                <a:solidFill>
                  <a:srgbClr val="9900FF"/>
                </a:solidFill>
                <a:latin typeface="Times New Roman" panose="02020603050405020304" pitchFamily="18" charset="0"/>
                <a:cs typeface="Times New Roman" panose="02020603050405020304" pitchFamily="18" charset="0"/>
              </a:rPr>
              <a:t>1857</a:t>
            </a:r>
            <a:r>
              <a:rPr lang="zh-CN" altLang="en-US" sz="2800" b="1" dirty="0">
                <a:solidFill>
                  <a:srgbClr val="9900F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0415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extLst>
              <p:ext uri="{D42A27DB-BD31-4B8C-83A1-F6EECF244321}">
                <p14:modId xmlns:p14="http://schemas.microsoft.com/office/powerpoint/2010/main" val="2788840252"/>
              </p:ext>
            </p:extLst>
          </p:nvPr>
        </p:nvGraphicFramePr>
        <p:xfrm>
          <a:off x="251519" y="620688"/>
          <a:ext cx="8704272" cy="2088232"/>
        </p:xfrm>
        <a:graphic>
          <a:graphicData uri="http://schemas.openxmlformats.org/presentationml/2006/ole">
            <mc:AlternateContent xmlns:mc="http://schemas.openxmlformats.org/markup-compatibility/2006">
              <mc:Choice xmlns:v="urn:schemas-microsoft-com:vml" Requires="v">
                <p:oleObj spid="_x0000_s996470" name="Document" r:id="rId3" imgW="9583441" imgH="2304419" progId="Word.Document.8">
                  <p:embed/>
                </p:oleObj>
              </mc:Choice>
              <mc:Fallback>
                <p:oleObj name="Document" r:id="rId3" imgW="9583441" imgH="2304419" progId="Word.Document.8">
                  <p:embed/>
                  <p:pic>
                    <p:nvPicPr>
                      <p:cNvPr id="0" name=""/>
                      <p:cNvPicPr>
                        <a:picLocks noChangeAspect="1" noChangeArrowheads="1"/>
                      </p:cNvPicPr>
                      <p:nvPr/>
                    </p:nvPicPr>
                    <p:blipFill>
                      <a:blip r:embed="rId4"/>
                      <a:srcRect/>
                      <a:stretch>
                        <a:fillRect/>
                      </a:stretch>
                    </p:blipFill>
                    <p:spPr bwMode="auto">
                      <a:xfrm>
                        <a:off x="251519" y="620688"/>
                        <a:ext cx="8704272" cy="2088232"/>
                      </a:xfrm>
                      <a:prstGeom prst="rect">
                        <a:avLst/>
                      </a:prstGeom>
                      <a:noFill/>
                      <a:ln>
                        <a:noFill/>
                      </a:ln>
                      <a:effectLs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049505347"/>
              </p:ext>
            </p:extLst>
          </p:nvPr>
        </p:nvGraphicFramePr>
        <p:xfrm>
          <a:off x="361093" y="2348880"/>
          <a:ext cx="8496675" cy="1872208"/>
        </p:xfrm>
        <a:graphic>
          <a:graphicData uri="http://schemas.openxmlformats.org/presentationml/2006/ole">
            <mc:AlternateContent xmlns:mc="http://schemas.openxmlformats.org/markup-compatibility/2006">
              <mc:Choice xmlns:v="urn:schemas-microsoft-com:vml" Requires="v">
                <p:oleObj spid="_x0000_s996471" name="Document" r:id="rId5" imgW="9143005" imgH="2029706" progId="Word.Document.8">
                  <p:embed/>
                </p:oleObj>
              </mc:Choice>
              <mc:Fallback>
                <p:oleObj name="Document" r:id="rId5" imgW="9143005" imgH="2029706" progId="Word.Document.8">
                  <p:embed/>
                  <p:pic>
                    <p:nvPicPr>
                      <p:cNvPr id="15362" name="Object 2"/>
                      <p:cNvPicPr>
                        <a:picLocks noChangeAspect="1" noChangeArrowheads="1"/>
                      </p:cNvPicPr>
                      <p:nvPr/>
                    </p:nvPicPr>
                    <p:blipFill>
                      <a:blip r:embed="rId6"/>
                      <a:srcRect/>
                      <a:stretch>
                        <a:fillRect/>
                      </a:stretch>
                    </p:blipFill>
                    <p:spPr bwMode="auto">
                      <a:xfrm>
                        <a:off x="361093" y="2348880"/>
                        <a:ext cx="8496675" cy="1872208"/>
                      </a:xfrm>
                      <a:prstGeom prst="rect">
                        <a:avLst/>
                      </a:prstGeom>
                      <a:noFill/>
                      <a:ln>
                        <a:noFill/>
                      </a:ln>
                      <a:effectLst/>
                      <a:extLst/>
                    </p:spPr>
                  </p:pic>
                </p:oleObj>
              </mc:Fallback>
            </mc:AlternateContent>
          </a:graphicData>
        </a:graphic>
      </p:graphicFrame>
      <p:graphicFrame>
        <p:nvGraphicFramePr>
          <p:cNvPr id="4" name="Object 2"/>
          <p:cNvGraphicFramePr>
            <a:graphicFrameLocks noChangeAspect="1"/>
          </p:cNvGraphicFramePr>
          <p:nvPr>
            <p:extLst>
              <p:ext uri="{D42A27DB-BD31-4B8C-83A1-F6EECF244321}">
                <p14:modId xmlns:p14="http://schemas.microsoft.com/office/powerpoint/2010/main" val="446044057"/>
              </p:ext>
            </p:extLst>
          </p:nvPr>
        </p:nvGraphicFramePr>
        <p:xfrm>
          <a:off x="497011" y="4077072"/>
          <a:ext cx="8035429" cy="1245732"/>
        </p:xfrm>
        <a:graphic>
          <a:graphicData uri="http://schemas.openxmlformats.org/presentationml/2006/ole">
            <mc:AlternateContent xmlns:mc="http://schemas.openxmlformats.org/markup-compatibility/2006">
              <mc:Choice xmlns:v="urn:schemas-microsoft-com:vml" Requires="v">
                <p:oleObj spid="_x0000_s996472" name="Document" r:id="rId7" imgW="8638879" imgH="1342562" progId="Word.Document.8">
                  <p:embed/>
                </p:oleObj>
              </mc:Choice>
              <mc:Fallback>
                <p:oleObj name="Document" r:id="rId7" imgW="8638879" imgH="1342562" progId="Word.Document.8">
                  <p:embed/>
                  <p:pic>
                    <p:nvPicPr>
                      <p:cNvPr id="3" name="Object 2"/>
                      <p:cNvPicPr>
                        <a:picLocks noChangeAspect="1" noChangeArrowheads="1"/>
                      </p:cNvPicPr>
                      <p:nvPr/>
                    </p:nvPicPr>
                    <p:blipFill>
                      <a:blip r:embed="rId8"/>
                      <a:srcRect/>
                      <a:stretch>
                        <a:fillRect/>
                      </a:stretch>
                    </p:blipFill>
                    <p:spPr bwMode="auto">
                      <a:xfrm>
                        <a:off x="497011" y="4077072"/>
                        <a:ext cx="8035429" cy="1245732"/>
                      </a:xfrm>
                      <a:prstGeom prst="rect">
                        <a:avLst/>
                      </a:prstGeom>
                      <a:noFill/>
                      <a:ln>
                        <a:noFill/>
                      </a:ln>
                      <a:effectLst/>
                      <a:extLst/>
                    </p:spPr>
                  </p:pic>
                </p:oleObj>
              </mc:Fallback>
            </mc:AlternateContent>
          </a:graphicData>
        </a:graphic>
      </p:graphicFrame>
      <p:sp>
        <p:nvSpPr>
          <p:cNvPr id="5" name="Text Box 1027"/>
          <p:cNvSpPr txBox="1">
            <a:spLocks noChangeArrowheads="1"/>
          </p:cNvSpPr>
          <p:nvPr/>
        </p:nvSpPr>
        <p:spPr bwMode="auto">
          <a:xfrm>
            <a:off x="251520" y="548680"/>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rPr>
              <a:t>证</a:t>
            </a:r>
          </a:p>
        </p:txBody>
      </p:sp>
      <p:grpSp>
        <p:nvGrpSpPr>
          <p:cNvPr id="2" name="组合 1"/>
          <p:cNvGrpSpPr/>
          <p:nvPr/>
        </p:nvGrpSpPr>
        <p:grpSpPr>
          <a:xfrm>
            <a:off x="914400" y="5013176"/>
            <a:ext cx="6354763" cy="528638"/>
            <a:chOff x="914400" y="5013176"/>
            <a:chExt cx="6354763" cy="528638"/>
          </a:xfrm>
        </p:grpSpPr>
        <p:sp>
          <p:nvSpPr>
            <p:cNvPr id="6" name="Text Box 2"/>
            <p:cNvSpPr txBox="1">
              <a:spLocks noChangeArrowheads="1"/>
            </p:cNvSpPr>
            <p:nvPr/>
          </p:nvSpPr>
          <p:spPr bwMode="auto">
            <a:xfrm>
              <a:off x="914400" y="5013176"/>
              <a:ext cx="5962650" cy="528638"/>
            </a:xfrm>
            <a:prstGeom prst="rect">
              <a:avLst/>
            </a:prstGeom>
            <a:solidFill>
              <a:srgbClr val="FFFF00"/>
            </a:solidFill>
            <a:ln w="9525">
              <a:solidFill>
                <a:srgbClr val="9933FF"/>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chemeClr val="accent2"/>
                  </a:solidFill>
                  <a:latin typeface="楷体_GB2312" pitchFamily="49" charset="-122"/>
                  <a:ea typeface="楷体_GB2312" pitchFamily="49" charset="-122"/>
                </a:rPr>
                <a:t>根值判别法的优点</a:t>
              </a:r>
              <a:r>
                <a:rPr lang="en-US" altLang="zh-CN" sz="2800" b="1" dirty="0">
                  <a:solidFill>
                    <a:schemeClr val="accent2"/>
                  </a:solidFill>
                  <a:latin typeface="楷体_GB2312" pitchFamily="49" charset="-122"/>
                  <a:ea typeface="楷体_GB2312" pitchFamily="49" charset="-122"/>
                </a:rPr>
                <a:t>:</a:t>
              </a:r>
              <a:endParaRPr lang="en-US" altLang="zh-CN" sz="2800" dirty="0">
                <a:solidFill>
                  <a:schemeClr val="accent2"/>
                </a:solidFill>
                <a:latin typeface="楷体_GB2312" pitchFamily="49" charset="-122"/>
                <a:ea typeface="楷体_GB2312" pitchFamily="49" charset="-122"/>
              </a:endParaRPr>
            </a:p>
          </p:txBody>
        </p:sp>
        <p:sp>
          <p:nvSpPr>
            <p:cNvPr id="7" name="Text Box 3"/>
            <p:cNvSpPr txBox="1">
              <a:spLocks noChangeArrowheads="1"/>
            </p:cNvSpPr>
            <p:nvPr/>
          </p:nvSpPr>
          <p:spPr bwMode="auto">
            <a:xfrm>
              <a:off x="4068763" y="5013176"/>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9900CC"/>
                  </a:solidFill>
                  <a:latin typeface="楷体_GB2312" pitchFamily="49" charset="-122"/>
                  <a:ea typeface="楷体_GB2312" pitchFamily="49" charset="-122"/>
                </a:rPr>
                <a:t>不必找参考级数</a:t>
              </a:r>
              <a:r>
                <a:rPr lang="en-US" altLang="zh-CN" sz="2800" b="1" dirty="0">
                  <a:solidFill>
                    <a:srgbClr val="9900CC"/>
                  </a:solidFill>
                  <a:latin typeface="楷体_GB2312" pitchFamily="49" charset="-122"/>
                  <a:ea typeface="楷体_GB2312" pitchFamily="49" charset="-122"/>
                </a:rPr>
                <a:t>.</a:t>
              </a:r>
              <a:r>
                <a:rPr lang="en-US" altLang="zh-CN" sz="2800" b="1" dirty="0">
                  <a:latin typeface="楷体_GB2312" pitchFamily="49" charset="-122"/>
                  <a:ea typeface="楷体_GB2312" pitchFamily="49" charset="-122"/>
                </a:rPr>
                <a:t> </a:t>
              </a:r>
            </a:p>
          </p:txBody>
        </p:sp>
      </p:grpSp>
    </p:spTree>
    <p:extLst>
      <p:ext uri="{BB962C8B-B14F-4D97-AF65-F5344CB8AC3E}">
        <p14:creationId xmlns:p14="http://schemas.microsoft.com/office/powerpoint/2010/main" val="108320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animEffect transition="in" filter="wipe(left)">
                                      <p:cBhvr>
                                        <p:cTn id="12" dur="500"/>
                                        <p:tgtEl>
                                          <p:spTgt spid="153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extLst>
              <p:ext uri="{D42A27DB-BD31-4B8C-83A1-F6EECF244321}">
                <p14:modId xmlns:p14="http://schemas.microsoft.com/office/powerpoint/2010/main" val="3493179425"/>
              </p:ext>
            </p:extLst>
          </p:nvPr>
        </p:nvGraphicFramePr>
        <p:xfrm>
          <a:off x="467544" y="260648"/>
          <a:ext cx="5472608" cy="1331627"/>
        </p:xfrm>
        <a:graphic>
          <a:graphicData uri="http://schemas.openxmlformats.org/presentationml/2006/ole">
            <mc:AlternateContent xmlns:mc="http://schemas.openxmlformats.org/markup-compatibility/2006">
              <mc:Choice xmlns:v="urn:schemas-microsoft-com:vml" Requires="v">
                <p:oleObj spid="_x0000_s997462" name="Document" r:id="rId3" imgW="6064418" imgH="1361124" progId="Word.Document.8">
                  <p:embed/>
                </p:oleObj>
              </mc:Choice>
              <mc:Fallback>
                <p:oleObj name="Document" r:id="rId3" imgW="6064418" imgH="1361124" progId="Word.Document.8">
                  <p:embed/>
                  <p:pic>
                    <p:nvPicPr>
                      <p:cNvPr id="0" name=""/>
                      <p:cNvPicPr>
                        <a:picLocks noChangeAspect="1" noChangeArrowheads="1"/>
                      </p:cNvPicPr>
                      <p:nvPr/>
                    </p:nvPicPr>
                    <p:blipFill>
                      <a:blip r:embed="rId4"/>
                      <a:srcRect/>
                      <a:stretch>
                        <a:fillRect/>
                      </a:stretch>
                    </p:blipFill>
                    <p:spPr bwMode="auto">
                      <a:xfrm>
                        <a:off x="467544" y="260648"/>
                        <a:ext cx="5472608" cy="1331627"/>
                      </a:xfrm>
                      <a:prstGeom prst="rect">
                        <a:avLst/>
                      </a:prstGeom>
                      <a:noFill/>
                      <a:ln>
                        <a:noFill/>
                      </a:ln>
                      <a:effectLst/>
                      <a:extLst/>
                    </p:spPr>
                  </p:pic>
                </p:oleObj>
              </mc:Fallback>
            </mc:AlternateContent>
          </a:graphicData>
        </a:graphic>
      </p:graphicFrame>
      <p:sp>
        <p:nvSpPr>
          <p:cNvPr id="3" name="Text Box 3"/>
          <p:cNvSpPr txBox="1">
            <a:spLocks noChangeArrowheads="1"/>
          </p:cNvSpPr>
          <p:nvPr/>
        </p:nvSpPr>
        <p:spPr bwMode="auto">
          <a:xfrm>
            <a:off x="251520" y="14604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FF"/>
                </a:solidFill>
                <a:latin typeface="黑体" pitchFamily="2" charset="-122"/>
                <a:ea typeface="黑体" pitchFamily="2" charset="-122"/>
              </a:rPr>
              <a:t>解</a:t>
            </a:r>
            <a:endParaRPr lang="zh-CN" altLang="en-US" sz="2800">
              <a:solidFill>
                <a:srgbClr val="0000FF"/>
              </a:solidFill>
              <a:latin typeface="黑体" pitchFamily="2" charset="-122"/>
              <a:ea typeface="黑体" pitchFamily="2" charset="-122"/>
            </a:endParaRPr>
          </a:p>
        </p:txBody>
      </p:sp>
      <p:sp>
        <p:nvSpPr>
          <p:cNvPr id="4" name="Text Box 6"/>
          <p:cNvSpPr txBox="1">
            <a:spLocks noChangeArrowheads="1"/>
          </p:cNvSpPr>
          <p:nvPr/>
        </p:nvSpPr>
        <p:spPr bwMode="auto">
          <a:xfrm>
            <a:off x="184299" y="427956"/>
            <a:ext cx="1143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cs typeface="Times New Roman" panose="02020603050405020304" pitchFamily="18" charset="0"/>
              </a:rPr>
              <a:t>例</a:t>
            </a:r>
            <a:r>
              <a:rPr lang="en-US" altLang="zh-CN" sz="2800" b="1" dirty="0">
                <a:solidFill>
                  <a:srgbClr val="0000FF"/>
                </a:solidFill>
                <a:ea typeface="黑体" pitchFamily="2" charset="-122"/>
                <a:cs typeface="Times New Roman" panose="02020603050405020304" pitchFamily="18" charset="0"/>
              </a:rPr>
              <a:t>7</a:t>
            </a:r>
          </a:p>
        </p:txBody>
      </p:sp>
      <p:graphicFrame>
        <p:nvGraphicFramePr>
          <p:cNvPr id="6" name="Object 2"/>
          <p:cNvGraphicFramePr>
            <a:graphicFrameLocks noChangeAspect="1"/>
          </p:cNvGraphicFramePr>
          <p:nvPr>
            <p:extLst>
              <p:ext uri="{D42A27DB-BD31-4B8C-83A1-F6EECF244321}">
                <p14:modId xmlns:p14="http://schemas.microsoft.com/office/powerpoint/2010/main" val="380036767"/>
              </p:ext>
            </p:extLst>
          </p:nvPr>
        </p:nvGraphicFramePr>
        <p:xfrm>
          <a:off x="899592" y="1556792"/>
          <a:ext cx="6543047" cy="3168352"/>
        </p:xfrm>
        <a:graphic>
          <a:graphicData uri="http://schemas.openxmlformats.org/presentationml/2006/ole">
            <mc:AlternateContent xmlns:mc="http://schemas.openxmlformats.org/markup-compatibility/2006">
              <mc:Choice xmlns:v="urn:schemas-microsoft-com:vml" Requires="v">
                <p:oleObj spid="_x0000_s997463" name="Document" r:id="rId5" imgW="7099095" imgH="3441510" progId="Word.Document.8">
                  <p:embed/>
                </p:oleObj>
              </mc:Choice>
              <mc:Fallback>
                <p:oleObj name="Document" r:id="rId5" imgW="7099095" imgH="3441510" progId="Word.Document.8">
                  <p:embed/>
                  <p:pic>
                    <p:nvPicPr>
                      <p:cNvPr id="16386" name="Object 2"/>
                      <p:cNvPicPr>
                        <a:picLocks noChangeAspect="1" noChangeArrowheads="1"/>
                      </p:cNvPicPr>
                      <p:nvPr/>
                    </p:nvPicPr>
                    <p:blipFill>
                      <a:blip r:embed="rId6"/>
                      <a:srcRect/>
                      <a:stretch>
                        <a:fillRect/>
                      </a:stretch>
                    </p:blipFill>
                    <p:spPr bwMode="auto">
                      <a:xfrm>
                        <a:off x="899592" y="1556792"/>
                        <a:ext cx="6543047" cy="316835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17269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extLst>
              <p:ext uri="{D42A27DB-BD31-4B8C-83A1-F6EECF244321}">
                <p14:modId xmlns:p14="http://schemas.microsoft.com/office/powerpoint/2010/main" val="3573970316"/>
              </p:ext>
            </p:extLst>
          </p:nvPr>
        </p:nvGraphicFramePr>
        <p:xfrm>
          <a:off x="228164" y="4569899"/>
          <a:ext cx="8039733" cy="1726654"/>
        </p:xfrm>
        <a:graphic>
          <a:graphicData uri="http://schemas.openxmlformats.org/presentationml/2006/ole">
            <mc:AlternateContent xmlns:mc="http://schemas.openxmlformats.org/markup-compatibility/2006">
              <mc:Choice xmlns:v="urn:schemas-microsoft-com:vml" Requires="v">
                <p:oleObj spid="_x0000_s998524" name="Document" r:id="rId3" imgW="8869532" imgH="1907130" progId="Word.Document.8">
                  <p:embed/>
                </p:oleObj>
              </mc:Choice>
              <mc:Fallback>
                <p:oleObj name="Document" r:id="rId3" imgW="8869532" imgH="1907130" progId="Word.Document.8">
                  <p:embed/>
                  <p:pic>
                    <p:nvPicPr>
                      <p:cNvPr id="0" name=""/>
                      <p:cNvPicPr>
                        <a:picLocks noChangeAspect="1" noChangeArrowheads="1"/>
                      </p:cNvPicPr>
                      <p:nvPr/>
                    </p:nvPicPr>
                    <p:blipFill>
                      <a:blip r:embed="rId4"/>
                      <a:srcRect/>
                      <a:stretch>
                        <a:fillRect/>
                      </a:stretch>
                    </p:blipFill>
                    <p:spPr bwMode="auto">
                      <a:xfrm>
                        <a:off x="228164" y="4569899"/>
                        <a:ext cx="8039733" cy="1726654"/>
                      </a:xfrm>
                      <a:prstGeom prst="rect">
                        <a:avLst/>
                      </a:prstGeom>
                      <a:noFill/>
                      <a:ln>
                        <a:noFill/>
                      </a:ln>
                      <a:effectLst/>
                      <a:extLst/>
                    </p:spPr>
                  </p:pic>
                </p:oleObj>
              </mc:Fallback>
            </mc:AlternateContent>
          </a:graphicData>
        </a:graphic>
      </p:graphicFrame>
      <p:graphicFrame>
        <p:nvGraphicFramePr>
          <p:cNvPr id="18435" name="Object 3"/>
          <p:cNvGraphicFramePr>
            <a:graphicFrameLocks noChangeAspect="1"/>
          </p:cNvGraphicFramePr>
          <p:nvPr>
            <p:extLst>
              <p:ext uri="{D42A27DB-BD31-4B8C-83A1-F6EECF244321}">
                <p14:modId xmlns:p14="http://schemas.microsoft.com/office/powerpoint/2010/main" val="1831724540"/>
              </p:ext>
            </p:extLst>
          </p:nvPr>
        </p:nvGraphicFramePr>
        <p:xfrm>
          <a:off x="255588" y="620688"/>
          <a:ext cx="8348860" cy="3894670"/>
        </p:xfrm>
        <a:graphic>
          <a:graphicData uri="http://schemas.openxmlformats.org/presentationml/2006/ole">
            <mc:AlternateContent xmlns:mc="http://schemas.openxmlformats.org/markup-compatibility/2006">
              <mc:Choice xmlns:v="urn:schemas-microsoft-com:vml" Requires="v">
                <p:oleObj spid="_x0000_s998525" name="Document" r:id="rId5" imgW="9044051" imgH="4239309" progId="Word.Document.8">
                  <p:embed/>
                </p:oleObj>
              </mc:Choice>
              <mc:Fallback>
                <p:oleObj name="Document" r:id="rId5" imgW="9044051" imgH="4239309" progId="Word.Document.8">
                  <p:embed/>
                  <p:pic>
                    <p:nvPicPr>
                      <p:cNvPr id="0" name=""/>
                      <p:cNvPicPr>
                        <a:picLocks noChangeAspect="1" noChangeArrowheads="1"/>
                      </p:cNvPicPr>
                      <p:nvPr/>
                    </p:nvPicPr>
                    <p:blipFill>
                      <a:blip r:embed="rId6"/>
                      <a:srcRect/>
                      <a:stretch>
                        <a:fillRect/>
                      </a:stretch>
                    </p:blipFill>
                    <p:spPr bwMode="auto">
                      <a:xfrm>
                        <a:off x="255588" y="620688"/>
                        <a:ext cx="8348860" cy="3894670"/>
                      </a:xfrm>
                      <a:prstGeom prst="rect">
                        <a:avLst/>
                      </a:prstGeom>
                      <a:noFill/>
                      <a:ln>
                        <a:noFill/>
                      </a:ln>
                      <a:effectLst/>
                      <a:extLst/>
                    </p:spPr>
                  </p:pic>
                </p:oleObj>
              </mc:Fallback>
            </mc:AlternateContent>
          </a:graphicData>
        </a:graphic>
      </p:graphicFrame>
      <p:sp>
        <p:nvSpPr>
          <p:cNvPr id="4" name="Rectangle 23"/>
          <p:cNvSpPr>
            <a:spLocks noChangeArrowheads="1"/>
          </p:cNvSpPr>
          <p:nvPr/>
        </p:nvSpPr>
        <p:spPr bwMode="auto">
          <a:xfrm>
            <a:off x="395536" y="188640"/>
            <a:ext cx="5544616" cy="48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lnSpc>
                <a:spcPct val="90000"/>
              </a:lnSpc>
              <a:spcBef>
                <a:spcPct val="20000"/>
              </a:spcBef>
            </a:pPr>
            <a:r>
              <a:rPr lang="en-US" altLang="zh-CN" sz="2800" b="1" dirty="0">
                <a:solidFill>
                  <a:srgbClr val="9900FF"/>
                </a:solidFill>
                <a:latin typeface="Times New Roman" panose="02020603050405020304" pitchFamily="18" charset="0"/>
                <a:ea typeface="黑体" pitchFamily="2" charset="-122"/>
                <a:cs typeface="Times New Roman" panose="02020603050405020304" pitchFamily="18" charset="0"/>
              </a:rPr>
              <a:t>2. </a:t>
            </a:r>
            <a:r>
              <a:rPr lang="zh-CN" altLang="en-US" sz="2800" b="1" dirty="0">
                <a:solidFill>
                  <a:srgbClr val="9900FF"/>
                </a:solidFill>
                <a:latin typeface="Times New Roman" panose="02020603050405020304" pitchFamily="18" charset="0"/>
                <a:ea typeface="黑体" pitchFamily="2" charset="-122"/>
                <a:cs typeface="Times New Roman" panose="02020603050405020304" pitchFamily="18" charset="0"/>
              </a:rPr>
              <a:t>比值判别法</a:t>
            </a:r>
            <a:r>
              <a:rPr lang="en-US" altLang="zh-CN" sz="2800" b="1" dirty="0">
                <a:solidFill>
                  <a:srgbClr val="9900FF"/>
                </a:solidFill>
                <a:latin typeface="Times New Roman" panose="02020603050405020304" pitchFamily="18" charset="0"/>
                <a:ea typeface="黑体" pitchFamily="2" charset="-122"/>
                <a:cs typeface="Times New Roman" panose="02020603050405020304" pitchFamily="18" charset="0"/>
              </a:rPr>
              <a:t>(</a:t>
            </a:r>
            <a:r>
              <a:rPr lang="zh-CN" altLang="en-US" sz="2800" b="1" dirty="0">
                <a:solidFill>
                  <a:srgbClr val="9900FF"/>
                </a:solidFill>
                <a:latin typeface="Times New Roman" panose="02020603050405020304" pitchFamily="18" charset="0"/>
                <a:ea typeface="黑体" pitchFamily="2" charset="-122"/>
                <a:cs typeface="Times New Roman" panose="02020603050405020304" pitchFamily="18" charset="0"/>
              </a:rPr>
              <a:t>达朗贝尔判别法</a:t>
            </a:r>
            <a:r>
              <a:rPr lang="en-US" altLang="zh-CN" sz="2800" b="1" dirty="0">
                <a:solidFill>
                  <a:srgbClr val="9900FF"/>
                </a:solidFill>
                <a:latin typeface="Times New Roman" panose="02020603050405020304" pitchFamily="18" charset="0"/>
                <a:ea typeface="黑体" pitchFamily="2" charset="-122"/>
                <a:cs typeface="Times New Roman" panose="02020603050405020304" pitchFamily="18" charset="0"/>
              </a:rPr>
              <a:t>)</a:t>
            </a:r>
            <a:endParaRPr lang="zh-CN" altLang="en-US" sz="2800" b="1" dirty="0">
              <a:solidFill>
                <a:srgbClr val="9900FF"/>
              </a:solidFill>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74602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extLst>
              <p:ext uri="{D42A27DB-BD31-4B8C-83A1-F6EECF244321}">
                <p14:modId xmlns:p14="http://schemas.microsoft.com/office/powerpoint/2010/main" val="3169009943"/>
              </p:ext>
            </p:extLst>
          </p:nvPr>
        </p:nvGraphicFramePr>
        <p:xfrm>
          <a:off x="467544" y="692695"/>
          <a:ext cx="8280920" cy="5730643"/>
        </p:xfrm>
        <a:graphic>
          <a:graphicData uri="http://schemas.openxmlformats.org/presentationml/2006/ole">
            <mc:AlternateContent xmlns:mc="http://schemas.openxmlformats.org/markup-compatibility/2006">
              <mc:Choice xmlns:v="urn:schemas-microsoft-com:vml" Requires="v">
                <p:oleObj spid="_x0000_s999488" name="Document" r:id="rId3" imgW="8704368" imgH="6072173" progId="Word.Document.8">
                  <p:embed/>
                </p:oleObj>
              </mc:Choice>
              <mc:Fallback>
                <p:oleObj name="Document" r:id="rId3" imgW="8704368" imgH="6072173" progId="Word.Document.8">
                  <p:embed/>
                  <p:pic>
                    <p:nvPicPr>
                      <p:cNvPr id="0" name=""/>
                      <p:cNvPicPr>
                        <a:picLocks noChangeAspect="1" noChangeArrowheads="1"/>
                      </p:cNvPicPr>
                      <p:nvPr/>
                    </p:nvPicPr>
                    <p:blipFill>
                      <a:blip r:embed="rId4"/>
                      <a:srcRect/>
                      <a:stretch>
                        <a:fillRect/>
                      </a:stretch>
                    </p:blipFill>
                    <p:spPr bwMode="auto">
                      <a:xfrm>
                        <a:off x="467544" y="692695"/>
                        <a:ext cx="8280920" cy="5730643"/>
                      </a:xfrm>
                      <a:prstGeom prst="rect">
                        <a:avLst/>
                      </a:prstGeom>
                      <a:noFill/>
                      <a:ln>
                        <a:noFill/>
                      </a:ln>
                      <a:effectLst/>
                      <a:extLst/>
                    </p:spPr>
                  </p:pic>
                </p:oleObj>
              </mc:Fallback>
            </mc:AlternateContent>
          </a:graphicData>
        </a:graphic>
      </p:graphicFrame>
      <p:sp>
        <p:nvSpPr>
          <p:cNvPr id="4" name="Text Box 1027"/>
          <p:cNvSpPr txBox="1">
            <a:spLocks noChangeArrowheads="1"/>
          </p:cNvSpPr>
          <p:nvPr/>
        </p:nvSpPr>
        <p:spPr bwMode="auto">
          <a:xfrm>
            <a:off x="501824" y="821656"/>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rPr>
              <a:t>证</a:t>
            </a:r>
          </a:p>
        </p:txBody>
      </p:sp>
    </p:spTree>
    <p:extLst>
      <p:ext uri="{BB962C8B-B14F-4D97-AF65-F5344CB8AC3E}">
        <p14:creationId xmlns:p14="http://schemas.microsoft.com/office/powerpoint/2010/main" val="55333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wipe(left)">
                                      <p:cBhvr>
                                        <p:cTn id="12"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7"/>
          <p:cNvGraphicFramePr>
            <a:graphicFrameLocks noChangeAspect="1"/>
          </p:cNvGraphicFramePr>
          <p:nvPr>
            <p:extLst>
              <p:ext uri="{D42A27DB-BD31-4B8C-83A1-F6EECF244321}">
                <p14:modId xmlns:p14="http://schemas.microsoft.com/office/powerpoint/2010/main" val="2349953586"/>
              </p:ext>
            </p:extLst>
          </p:nvPr>
        </p:nvGraphicFramePr>
        <p:xfrm>
          <a:off x="248543" y="476672"/>
          <a:ext cx="7912100" cy="1120775"/>
        </p:xfrm>
        <a:graphic>
          <a:graphicData uri="http://schemas.openxmlformats.org/presentationml/2006/ole">
            <mc:AlternateContent xmlns:mc="http://schemas.openxmlformats.org/markup-compatibility/2006">
              <mc:Choice xmlns:v="urn:schemas-microsoft-com:vml" Requires="v">
                <p:oleObj spid="_x0000_s1028417" name="Document" r:id="rId3" imgW="8254736" imgH="1177889" progId="Word.Document.8">
                  <p:embed/>
                </p:oleObj>
              </mc:Choice>
              <mc:Fallback>
                <p:oleObj name="Document" r:id="rId3" imgW="8254736" imgH="1177889" progId="Word.Document.8">
                  <p:embed/>
                  <p:pic>
                    <p:nvPicPr>
                      <p:cNvPr id="19463" name="Object 7"/>
                      <p:cNvPicPr>
                        <a:picLocks noChangeAspect="1" noChangeArrowheads="1"/>
                      </p:cNvPicPr>
                      <p:nvPr/>
                    </p:nvPicPr>
                    <p:blipFill>
                      <a:blip r:embed="rId4"/>
                      <a:srcRect/>
                      <a:stretch>
                        <a:fillRect/>
                      </a:stretch>
                    </p:blipFill>
                    <p:spPr bwMode="auto">
                      <a:xfrm>
                        <a:off x="248543" y="476672"/>
                        <a:ext cx="7912100"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8"/>
          <p:cNvGraphicFramePr>
            <a:graphicFrameLocks noChangeAspect="1"/>
          </p:cNvGraphicFramePr>
          <p:nvPr>
            <p:extLst>
              <p:ext uri="{D42A27DB-BD31-4B8C-83A1-F6EECF244321}">
                <p14:modId xmlns:p14="http://schemas.microsoft.com/office/powerpoint/2010/main" val="1312632492"/>
              </p:ext>
            </p:extLst>
          </p:nvPr>
        </p:nvGraphicFramePr>
        <p:xfrm>
          <a:off x="321568" y="1444625"/>
          <a:ext cx="7559675" cy="828675"/>
        </p:xfrm>
        <a:graphic>
          <a:graphicData uri="http://schemas.openxmlformats.org/presentationml/2006/ole">
            <mc:AlternateContent xmlns:mc="http://schemas.openxmlformats.org/markup-compatibility/2006">
              <mc:Choice xmlns:v="urn:schemas-microsoft-com:vml" Requires="v">
                <p:oleObj spid="_x0000_s1028418" name="Document" r:id="rId5" imgW="8297218" imgH="920856" progId="Word.Document.8">
                  <p:embed/>
                </p:oleObj>
              </mc:Choice>
              <mc:Fallback>
                <p:oleObj name="Document" r:id="rId5" imgW="8297218" imgH="920856" progId="Word.Document.8">
                  <p:embed/>
                  <p:pic>
                    <p:nvPicPr>
                      <p:cNvPr id="19464" name="Object 8"/>
                      <p:cNvPicPr>
                        <a:picLocks noChangeAspect="1" noChangeArrowheads="1"/>
                      </p:cNvPicPr>
                      <p:nvPr/>
                    </p:nvPicPr>
                    <p:blipFill>
                      <a:blip r:embed="rId6"/>
                      <a:srcRect/>
                      <a:stretch>
                        <a:fillRect/>
                      </a:stretch>
                    </p:blipFill>
                    <p:spPr bwMode="auto">
                      <a:xfrm>
                        <a:off x="321568" y="1444625"/>
                        <a:ext cx="75596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3"/>
          <p:cNvSpPr>
            <a:spLocks noChangeArrowheads="1"/>
          </p:cNvSpPr>
          <p:nvPr/>
        </p:nvSpPr>
        <p:spPr bwMode="auto">
          <a:xfrm>
            <a:off x="179512" y="116632"/>
            <a:ext cx="5544616" cy="48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lnSpc>
                <a:spcPct val="90000"/>
              </a:lnSpc>
              <a:spcBef>
                <a:spcPct val="20000"/>
              </a:spcBef>
            </a:pPr>
            <a:r>
              <a:rPr lang="en-US" altLang="zh-CN" sz="2800" b="1" dirty="0">
                <a:solidFill>
                  <a:srgbClr val="9900FF"/>
                </a:solidFill>
                <a:latin typeface="Times New Roman" panose="02020603050405020304" pitchFamily="18" charset="0"/>
                <a:ea typeface="黑体" pitchFamily="2" charset="-122"/>
                <a:cs typeface="Times New Roman" panose="02020603050405020304" pitchFamily="18" charset="0"/>
              </a:rPr>
              <a:t>2. </a:t>
            </a:r>
            <a:r>
              <a:rPr lang="zh-CN" altLang="en-US" sz="2800" b="1" dirty="0">
                <a:solidFill>
                  <a:srgbClr val="9900FF"/>
                </a:solidFill>
                <a:latin typeface="Times New Roman" panose="02020603050405020304" pitchFamily="18" charset="0"/>
                <a:ea typeface="黑体" pitchFamily="2" charset="-122"/>
                <a:cs typeface="Times New Roman" panose="02020603050405020304" pitchFamily="18" charset="0"/>
              </a:rPr>
              <a:t>比值判别法</a:t>
            </a:r>
            <a:r>
              <a:rPr lang="en-US" altLang="zh-CN" sz="2800" b="1" dirty="0">
                <a:solidFill>
                  <a:srgbClr val="9900FF"/>
                </a:solidFill>
                <a:latin typeface="Times New Roman" panose="02020603050405020304" pitchFamily="18" charset="0"/>
                <a:ea typeface="黑体" pitchFamily="2" charset="-122"/>
                <a:cs typeface="Times New Roman" panose="02020603050405020304" pitchFamily="18" charset="0"/>
              </a:rPr>
              <a:t>(</a:t>
            </a:r>
            <a:r>
              <a:rPr lang="zh-CN" altLang="en-US" sz="2800" b="1" dirty="0">
                <a:solidFill>
                  <a:srgbClr val="9900FF"/>
                </a:solidFill>
                <a:latin typeface="Times New Roman" panose="02020603050405020304" pitchFamily="18" charset="0"/>
                <a:ea typeface="黑体" pitchFamily="2" charset="-122"/>
                <a:cs typeface="Times New Roman" panose="02020603050405020304" pitchFamily="18" charset="0"/>
              </a:rPr>
              <a:t>达朗贝尔判别法</a:t>
            </a:r>
            <a:r>
              <a:rPr lang="en-US" altLang="zh-CN" sz="2800" b="1" dirty="0">
                <a:solidFill>
                  <a:srgbClr val="9900FF"/>
                </a:solidFill>
                <a:latin typeface="Times New Roman" panose="02020603050405020304" pitchFamily="18" charset="0"/>
                <a:ea typeface="黑体" pitchFamily="2" charset="-122"/>
                <a:cs typeface="Times New Roman" panose="02020603050405020304" pitchFamily="18" charset="0"/>
              </a:rPr>
              <a:t>)</a:t>
            </a:r>
            <a:endParaRPr lang="zh-CN" altLang="en-US" sz="2800" b="1" dirty="0">
              <a:solidFill>
                <a:srgbClr val="9900FF"/>
              </a:solidFill>
              <a:latin typeface="Times New Roman" panose="02020603050405020304" pitchFamily="18" charset="0"/>
              <a:ea typeface="黑体" pitchFamily="2" charset="-122"/>
              <a:cs typeface="Times New Roman" panose="02020603050405020304" pitchFamily="18" charset="0"/>
            </a:endParaRPr>
          </a:p>
        </p:txBody>
      </p:sp>
      <p:sp>
        <p:nvSpPr>
          <p:cNvPr id="5" name="Text Box 14"/>
          <p:cNvSpPr txBox="1">
            <a:spLocks noChangeArrowheads="1"/>
          </p:cNvSpPr>
          <p:nvPr/>
        </p:nvSpPr>
        <p:spPr bwMode="auto">
          <a:xfrm>
            <a:off x="169168" y="2020689"/>
            <a:ext cx="58640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zh-CN" sz="2800" b="1" dirty="0">
                <a:solidFill>
                  <a:srgbClr val="0000FF"/>
                </a:solidFill>
                <a:ea typeface="黑体" pitchFamily="2" charset="-122"/>
              </a:rPr>
              <a:t>证</a:t>
            </a:r>
            <a:endParaRPr lang="zh-CN" altLang="en-US" dirty="0"/>
          </a:p>
        </p:txBody>
      </p:sp>
      <p:graphicFrame>
        <p:nvGraphicFramePr>
          <p:cNvPr id="6" name="Object 15"/>
          <p:cNvGraphicFramePr>
            <a:graphicFrameLocks noChangeAspect="1"/>
          </p:cNvGraphicFramePr>
          <p:nvPr>
            <p:extLst>
              <p:ext uri="{D42A27DB-BD31-4B8C-83A1-F6EECF244321}">
                <p14:modId xmlns:p14="http://schemas.microsoft.com/office/powerpoint/2010/main" val="2067495466"/>
              </p:ext>
            </p:extLst>
          </p:nvPr>
        </p:nvGraphicFramePr>
        <p:xfrm>
          <a:off x="971600" y="2077418"/>
          <a:ext cx="2400300" cy="419100"/>
        </p:xfrm>
        <a:graphic>
          <a:graphicData uri="http://schemas.openxmlformats.org/presentationml/2006/ole">
            <mc:AlternateContent xmlns:mc="http://schemas.openxmlformats.org/markup-compatibility/2006">
              <mc:Choice xmlns:v="urn:schemas-microsoft-com:vml" Requires="v">
                <p:oleObj spid="_x0000_s1028419" name="Equation" r:id="rId7" imgW="2400120" imgH="419040" progId="Equation.DSMT4">
                  <p:embed/>
                </p:oleObj>
              </mc:Choice>
              <mc:Fallback>
                <p:oleObj name="Equation" r:id="rId7" imgW="2400120" imgH="419040" progId="Equation.DSMT4">
                  <p:embed/>
                  <p:pic>
                    <p:nvPicPr>
                      <p:cNvPr id="19471" name="Object 15"/>
                      <p:cNvPicPr>
                        <a:picLocks noChangeAspect="1" noChangeArrowheads="1"/>
                      </p:cNvPicPr>
                      <p:nvPr/>
                    </p:nvPicPr>
                    <p:blipFill>
                      <a:blip r:embed="rId8"/>
                      <a:srcRect/>
                      <a:stretch>
                        <a:fillRect/>
                      </a:stretch>
                    </p:blipFill>
                    <p:spPr bwMode="auto">
                      <a:xfrm>
                        <a:off x="971600" y="2077418"/>
                        <a:ext cx="2400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6"/>
          <p:cNvGraphicFramePr>
            <a:graphicFrameLocks noChangeAspect="1"/>
          </p:cNvGraphicFramePr>
          <p:nvPr>
            <p:extLst>
              <p:ext uri="{D42A27DB-BD31-4B8C-83A1-F6EECF244321}">
                <p14:modId xmlns:p14="http://schemas.microsoft.com/office/powerpoint/2010/main" val="1029805060"/>
              </p:ext>
            </p:extLst>
          </p:nvPr>
        </p:nvGraphicFramePr>
        <p:xfrm>
          <a:off x="3491880" y="2120702"/>
          <a:ext cx="1308100" cy="368300"/>
        </p:xfrm>
        <a:graphic>
          <a:graphicData uri="http://schemas.openxmlformats.org/presentationml/2006/ole">
            <mc:AlternateContent xmlns:mc="http://schemas.openxmlformats.org/markup-compatibility/2006">
              <mc:Choice xmlns:v="urn:schemas-microsoft-com:vml" Requires="v">
                <p:oleObj spid="_x0000_s1028420" name="公式" r:id="rId9" imgW="1434960" imgH="406080" progId="Equation.3">
                  <p:embed/>
                </p:oleObj>
              </mc:Choice>
              <mc:Fallback>
                <p:oleObj name="公式" r:id="rId9" imgW="1434960" imgH="406080" progId="Equation.3">
                  <p:embed/>
                  <p:pic>
                    <p:nvPicPr>
                      <p:cNvPr id="19472"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1880" y="2120702"/>
                        <a:ext cx="13081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7"/>
          <p:cNvGraphicFramePr>
            <a:graphicFrameLocks noChangeAspect="1"/>
          </p:cNvGraphicFramePr>
          <p:nvPr>
            <p:extLst>
              <p:ext uri="{D42A27DB-BD31-4B8C-83A1-F6EECF244321}">
                <p14:modId xmlns:p14="http://schemas.microsoft.com/office/powerpoint/2010/main" val="2553380027"/>
              </p:ext>
            </p:extLst>
          </p:nvPr>
        </p:nvGraphicFramePr>
        <p:xfrm>
          <a:off x="4965849" y="2134798"/>
          <a:ext cx="671512" cy="381000"/>
        </p:xfrm>
        <a:graphic>
          <a:graphicData uri="http://schemas.openxmlformats.org/presentationml/2006/ole">
            <mc:AlternateContent xmlns:mc="http://schemas.openxmlformats.org/markup-compatibility/2006">
              <mc:Choice xmlns:v="urn:schemas-microsoft-com:vml" Requires="v">
                <p:oleObj spid="_x0000_s1028421" name="公式" r:id="rId11" imgW="672840" imgH="380880" progId="Equation.3">
                  <p:embed/>
                </p:oleObj>
              </mc:Choice>
              <mc:Fallback>
                <p:oleObj name="公式" r:id="rId11" imgW="672840" imgH="380880" progId="Equation.3">
                  <p:embed/>
                  <p:pic>
                    <p:nvPicPr>
                      <p:cNvPr id="19473"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5849" y="2134798"/>
                        <a:ext cx="67151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8"/>
          <p:cNvGraphicFramePr>
            <a:graphicFrameLocks noChangeAspect="1"/>
          </p:cNvGraphicFramePr>
          <p:nvPr>
            <p:extLst>
              <p:ext uri="{D42A27DB-BD31-4B8C-83A1-F6EECF244321}">
                <p14:modId xmlns:p14="http://schemas.microsoft.com/office/powerpoint/2010/main" val="2521594238"/>
              </p:ext>
            </p:extLst>
          </p:nvPr>
        </p:nvGraphicFramePr>
        <p:xfrm>
          <a:off x="5895355" y="2084190"/>
          <a:ext cx="1651000" cy="404812"/>
        </p:xfrm>
        <a:graphic>
          <a:graphicData uri="http://schemas.openxmlformats.org/presentationml/2006/ole">
            <mc:AlternateContent xmlns:mc="http://schemas.openxmlformats.org/markup-compatibility/2006">
              <mc:Choice xmlns:v="urn:schemas-microsoft-com:vml" Requires="v">
                <p:oleObj spid="_x0000_s1028422" name="公式" r:id="rId13" imgW="1650960" imgH="406080" progId="Equation.3">
                  <p:embed/>
                </p:oleObj>
              </mc:Choice>
              <mc:Fallback>
                <p:oleObj name="公式" r:id="rId13" imgW="1650960" imgH="406080" progId="Equation.3">
                  <p:embed/>
                  <p:pic>
                    <p:nvPicPr>
                      <p:cNvPr id="19474"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95355" y="2084190"/>
                        <a:ext cx="165100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9"/>
          <p:cNvGraphicFramePr>
            <a:graphicFrameLocks noChangeAspect="1"/>
          </p:cNvGraphicFramePr>
          <p:nvPr>
            <p:extLst>
              <p:ext uri="{D42A27DB-BD31-4B8C-83A1-F6EECF244321}">
                <p14:modId xmlns:p14="http://schemas.microsoft.com/office/powerpoint/2010/main" val="1678628939"/>
              </p:ext>
            </p:extLst>
          </p:nvPr>
        </p:nvGraphicFramePr>
        <p:xfrm>
          <a:off x="454918" y="2474480"/>
          <a:ext cx="2244874" cy="994888"/>
        </p:xfrm>
        <a:graphic>
          <a:graphicData uri="http://schemas.openxmlformats.org/presentationml/2006/ole">
            <mc:AlternateContent xmlns:mc="http://schemas.openxmlformats.org/markup-compatibility/2006">
              <mc:Choice xmlns:v="urn:schemas-microsoft-com:vml" Requires="v">
                <p:oleObj spid="_x0000_s1028423" name="Equation" r:id="rId15" imgW="2374560" imgH="1054080" progId="Equation.DSMT4">
                  <p:embed/>
                </p:oleObj>
              </mc:Choice>
              <mc:Fallback>
                <p:oleObj name="Equation" r:id="rId15" imgW="2374560" imgH="1054080" progId="Equation.DSMT4">
                  <p:embed/>
                  <p:pic>
                    <p:nvPicPr>
                      <p:cNvPr id="19475" name="Object 19"/>
                      <p:cNvPicPr>
                        <a:picLocks noChangeAspect="1" noChangeArrowheads="1"/>
                      </p:cNvPicPr>
                      <p:nvPr/>
                    </p:nvPicPr>
                    <p:blipFill>
                      <a:blip r:embed="rId16"/>
                      <a:srcRect/>
                      <a:stretch>
                        <a:fillRect/>
                      </a:stretch>
                    </p:blipFill>
                    <p:spPr bwMode="auto">
                      <a:xfrm>
                        <a:off x="454918" y="2474480"/>
                        <a:ext cx="2244874" cy="994888"/>
                      </a:xfrm>
                      <a:prstGeom prst="rect">
                        <a:avLst/>
                      </a:prstGeom>
                      <a:noFill/>
                      <a:ln>
                        <a:noFill/>
                      </a:ln>
                      <a:effectLst/>
                      <a:extLst/>
                    </p:spPr>
                  </p:pic>
                </p:oleObj>
              </mc:Fallback>
            </mc:AlternateContent>
          </a:graphicData>
        </a:graphic>
      </p:graphicFrame>
      <p:graphicFrame>
        <p:nvGraphicFramePr>
          <p:cNvPr id="11" name="Object 20"/>
          <p:cNvGraphicFramePr>
            <a:graphicFrameLocks noChangeAspect="1"/>
          </p:cNvGraphicFramePr>
          <p:nvPr>
            <p:extLst>
              <p:ext uri="{D42A27DB-BD31-4B8C-83A1-F6EECF244321}">
                <p14:modId xmlns:p14="http://schemas.microsoft.com/office/powerpoint/2010/main" val="3719702301"/>
              </p:ext>
            </p:extLst>
          </p:nvPr>
        </p:nvGraphicFramePr>
        <p:xfrm>
          <a:off x="2915816" y="2551688"/>
          <a:ext cx="4421262" cy="898630"/>
        </p:xfrm>
        <a:graphic>
          <a:graphicData uri="http://schemas.openxmlformats.org/presentationml/2006/ole">
            <mc:AlternateContent xmlns:mc="http://schemas.openxmlformats.org/markup-compatibility/2006">
              <mc:Choice xmlns:v="urn:schemas-microsoft-com:vml" Requires="v">
                <p:oleObj spid="_x0000_s1028424" name="Equation" r:id="rId17" imgW="4686120" imgH="952200" progId="Equation.DSMT4">
                  <p:embed/>
                </p:oleObj>
              </mc:Choice>
              <mc:Fallback>
                <p:oleObj name="Equation" r:id="rId17" imgW="4686120" imgH="952200" progId="Equation.DSMT4">
                  <p:embed/>
                  <p:pic>
                    <p:nvPicPr>
                      <p:cNvPr id="19476" name="Object 20"/>
                      <p:cNvPicPr>
                        <a:picLocks noChangeAspect="1" noChangeArrowheads="1"/>
                      </p:cNvPicPr>
                      <p:nvPr/>
                    </p:nvPicPr>
                    <p:blipFill>
                      <a:blip r:embed="rId18"/>
                      <a:srcRect/>
                      <a:stretch>
                        <a:fillRect/>
                      </a:stretch>
                    </p:blipFill>
                    <p:spPr bwMode="auto">
                      <a:xfrm>
                        <a:off x="2915816" y="2551688"/>
                        <a:ext cx="4421262" cy="898630"/>
                      </a:xfrm>
                      <a:prstGeom prst="rect">
                        <a:avLst/>
                      </a:prstGeom>
                      <a:noFill/>
                      <a:ln>
                        <a:noFill/>
                      </a:ln>
                      <a:effectLst/>
                      <a:extLst/>
                    </p:spPr>
                  </p:pic>
                </p:oleObj>
              </mc:Fallback>
            </mc:AlternateContent>
          </a:graphicData>
        </a:graphic>
      </p:graphicFrame>
      <p:graphicFrame>
        <p:nvGraphicFramePr>
          <p:cNvPr id="13" name="Object 5"/>
          <p:cNvGraphicFramePr>
            <a:graphicFrameLocks noChangeAspect="1"/>
          </p:cNvGraphicFramePr>
          <p:nvPr>
            <p:extLst>
              <p:ext uri="{D42A27DB-BD31-4B8C-83A1-F6EECF244321}">
                <p14:modId xmlns:p14="http://schemas.microsoft.com/office/powerpoint/2010/main" val="93517078"/>
              </p:ext>
            </p:extLst>
          </p:nvPr>
        </p:nvGraphicFramePr>
        <p:xfrm>
          <a:off x="479264" y="3507249"/>
          <a:ext cx="5435600" cy="442913"/>
        </p:xfrm>
        <a:graphic>
          <a:graphicData uri="http://schemas.openxmlformats.org/presentationml/2006/ole">
            <mc:AlternateContent xmlns:mc="http://schemas.openxmlformats.org/markup-compatibility/2006">
              <mc:Choice xmlns:v="urn:schemas-microsoft-com:vml" Requires="v">
                <p:oleObj spid="_x0000_s1028425" name="Equation" r:id="rId19" imgW="5435280" imgH="444240" progId="Equation.DSMT4">
                  <p:embed/>
                </p:oleObj>
              </mc:Choice>
              <mc:Fallback>
                <p:oleObj name="Equation" r:id="rId19" imgW="5435280" imgH="444240" progId="Equation.DSMT4">
                  <p:embed/>
                  <p:pic>
                    <p:nvPicPr>
                      <p:cNvPr id="21509" name="Object 5"/>
                      <p:cNvPicPr>
                        <a:picLocks noChangeAspect="1" noChangeArrowheads="1"/>
                      </p:cNvPicPr>
                      <p:nvPr/>
                    </p:nvPicPr>
                    <p:blipFill>
                      <a:blip r:embed="rId20"/>
                      <a:srcRect/>
                      <a:stretch>
                        <a:fillRect/>
                      </a:stretch>
                    </p:blipFill>
                    <p:spPr bwMode="auto">
                      <a:xfrm>
                        <a:off x="479264" y="3507249"/>
                        <a:ext cx="54356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2367847358"/>
              </p:ext>
            </p:extLst>
          </p:nvPr>
        </p:nvGraphicFramePr>
        <p:xfrm>
          <a:off x="2267745" y="4059066"/>
          <a:ext cx="5760640" cy="537466"/>
        </p:xfrm>
        <a:graphic>
          <a:graphicData uri="http://schemas.openxmlformats.org/presentationml/2006/ole">
            <mc:AlternateContent xmlns:mc="http://schemas.openxmlformats.org/markup-compatibility/2006">
              <mc:Choice xmlns:v="urn:schemas-microsoft-com:vml" Requires="v">
                <p:oleObj spid="_x0000_s1028426" name="Equation" r:id="rId21" imgW="5194080" imgH="482400" progId="Equation.DSMT4">
                  <p:embed/>
                </p:oleObj>
              </mc:Choice>
              <mc:Fallback>
                <p:oleObj name="Equation" r:id="rId21" imgW="5194080" imgH="482400" progId="Equation.DSMT4">
                  <p:embed/>
                  <p:pic>
                    <p:nvPicPr>
                      <p:cNvPr id="21512" name="Object 8"/>
                      <p:cNvPicPr>
                        <a:picLocks noChangeAspect="1" noChangeArrowheads="1"/>
                      </p:cNvPicPr>
                      <p:nvPr/>
                    </p:nvPicPr>
                    <p:blipFill>
                      <a:blip r:embed="rId22"/>
                      <a:srcRect/>
                      <a:stretch>
                        <a:fillRect/>
                      </a:stretch>
                    </p:blipFill>
                    <p:spPr bwMode="auto">
                      <a:xfrm>
                        <a:off x="2267745" y="4059066"/>
                        <a:ext cx="5760640" cy="537466"/>
                      </a:xfrm>
                      <a:prstGeom prst="rect">
                        <a:avLst/>
                      </a:prstGeom>
                      <a:noFill/>
                      <a:ln>
                        <a:noFill/>
                      </a:ln>
                      <a:effectLst/>
                      <a:extLst/>
                    </p:spPr>
                  </p:pic>
                </p:oleObj>
              </mc:Fallback>
            </mc:AlternateContent>
          </a:graphicData>
        </a:graphic>
      </p:graphicFrame>
      <p:graphicFrame>
        <p:nvGraphicFramePr>
          <p:cNvPr id="18" name="Object 18"/>
          <p:cNvGraphicFramePr>
            <a:graphicFrameLocks noChangeAspect="1"/>
          </p:cNvGraphicFramePr>
          <p:nvPr>
            <p:extLst>
              <p:ext uri="{D42A27DB-BD31-4B8C-83A1-F6EECF244321}">
                <p14:modId xmlns:p14="http://schemas.microsoft.com/office/powerpoint/2010/main" val="456297375"/>
              </p:ext>
            </p:extLst>
          </p:nvPr>
        </p:nvGraphicFramePr>
        <p:xfrm>
          <a:off x="454917" y="4106418"/>
          <a:ext cx="1802759" cy="442022"/>
        </p:xfrm>
        <a:graphic>
          <a:graphicData uri="http://schemas.openxmlformats.org/presentationml/2006/ole">
            <mc:AlternateContent xmlns:mc="http://schemas.openxmlformats.org/markup-compatibility/2006">
              <mc:Choice xmlns:v="urn:schemas-microsoft-com:vml" Requires="v">
                <p:oleObj spid="_x0000_s1028427" name="公式" r:id="rId13" imgW="1650960" imgH="406080" progId="Equation.3">
                  <p:embed/>
                </p:oleObj>
              </mc:Choice>
              <mc:Fallback>
                <p:oleObj name="公式" r:id="rId13" imgW="1650960" imgH="406080" progId="Equation.3">
                  <p:embed/>
                  <p:pic>
                    <p:nvPicPr>
                      <p:cNvPr id="9"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4917" y="4106418"/>
                        <a:ext cx="1802759" cy="442022"/>
                      </a:xfrm>
                      <a:prstGeom prst="rect">
                        <a:avLst/>
                      </a:prstGeom>
                      <a:noFill/>
                      <a:ln>
                        <a:noFill/>
                      </a:ln>
                      <a:effectLst/>
                      <a:extLst/>
                    </p:spPr>
                  </p:pic>
                </p:oleObj>
              </mc:Fallback>
            </mc:AlternateContent>
          </a:graphicData>
        </a:graphic>
      </p:graphicFrame>
      <p:graphicFrame>
        <p:nvGraphicFramePr>
          <p:cNvPr id="19" name="Object 11"/>
          <p:cNvGraphicFramePr>
            <a:graphicFrameLocks noChangeAspect="1"/>
          </p:cNvGraphicFramePr>
          <p:nvPr>
            <p:extLst>
              <p:ext uri="{D42A27DB-BD31-4B8C-83A1-F6EECF244321}">
                <p14:modId xmlns:p14="http://schemas.microsoft.com/office/powerpoint/2010/main" val="2998599050"/>
              </p:ext>
            </p:extLst>
          </p:nvPr>
        </p:nvGraphicFramePr>
        <p:xfrm>
          <a:off x="415825" y="4572237"/>
          <a:ext cx="3230563" cy="801687"/>
        </p:xfrm>
        <a:graphic>
          <a:graphicData uri="http://schemas.openxmlformats.org/presentationml/2006/ole">
            <mc:AlternateContent xmlns:mc="http://schemas.openxmlformats.org/markup-compatibility/2006">
              <mc:Choice xmlns:v="urn:schemas-microsoft-com:vml" Requires="v">
                <p:oleObj spid="_x0000_s1028428" name="Equation" r:id="rId23" imgW="3530520" imgH="876240" progId="Equation.DSMT4">
                  <p:embed/>
                </p:oleObj>
              </mc:Choice>
              <mc:Fallback>
                <p:oleObj name="Equation" r:id="rId23" imgW="3530520" imgH="876240" progId="Equation.DSMT4">
                  <p:embed/>
                  <p:pic>
                    <p:nvPicPr>
                      <p:cNvPr id="21515" name="Object 11"/>
                      <p:cNvPicPr>
                        <a:picLocks noChangeAspect="1" noChangeArrowheads="1"/>
                      </p:cNvPicPr>
                      <p:nvPr/>
                    </p:nvPicPr>
                    <p:blipFill>
                      <a:blip r:embed="rId24"/>
                      <a:srcRect/>
                      <a:stretch>
                        <a:fillRect/>
                      </a:stretch>
                    </p:blipFill>
                    <p:spPr bwMode="auto">
                      <a:xfrm>
                        <a:off x="415825" y="4572237"/>
                        <a:ext cx="3230563" cy="801687"/>
                      </a:xfrm>
                      <a:prstGeom prst="rect">
                        <a:avLst/>
                      </a:prstGeom>
                      <a:noFill/>
                      <a:ln>
                        <a:noFill/>
                      </a:ln>
                      <a:effectLst/>
                      <a:extLst/>
                    </p:spPr>
                  </p:pic>
                </p:oleObj>
              </mc:Fallback>
            </mc:AlternateContent>
          </a:graphicData>
        </a:graphic>
      </p:graphicFrame>
      <p:graphicFrame>
        <p:nvGraphicFramePr>
          <p:cNvPr id="20" name="Object 12"/>
          <p:cNvGraphicFramePr>
            <a:graphicFrameLocks noChangeAspect="1"/>
          </p:cNvGraphicFramePr>
          <p:nvPr>
            <p:extLst>
              <p:ext uri="{D42A27DB-BD31-4B8C-83A1-F6EECF244321}">
                <p14:modId xmlns:p14="http://schemas.microsoft.com/office/powerpoint/2010/main" val="470996918"/>
              </p:ext>
            </p:extLst>
          </p:nvPr>
        </p:nvGraphicFramePr>
        <p:xfrm>
          <a:off x="3744813" y="4562712"/>
          <a:ext cx="3419475" cy="806450"/>
        </p:xfrm>
        <a:graphic>
          <a:graphicData uri="http://schemas.openxmlformats.org/presentationml/2006/ole">
            <mc:AlternateContent xmlns:mc="http://schemas.openxmlformats.org/markup-compatibility/2006">
              <mc:Choice xmlns:v="urn:schemas-microsoft-com:vml" Requires="v">
                <p:oleObj spid="_x0000_s1028429" name="Equation" r:id="rId25" imgW="3720960" imgH="876240" progId="Equation.DSMT4">
                  <p:embed/>
                </p:oleObj>
              </mc:Choice>
              <mc:Fallback>
                <p:oleObj name="Equation" r:id="rId25" imgW="3720960" imgH="876240" progId="Equation.DSMT4">
                  <p:embed/>
                  <p:pic>
                    <p:nvPicPr>
                      <p:cNvPr id="21516" name="Object 12"/>
                      <p:cNvPicPr>
                        <a:picLocks noChangeAspect="1" noChangeArrowheads="1"/>
                      </p:cNvPicPr>
                      <p:nvPr/>
                    </p:nvPicPr>
                    <p:blipFill>
                      <a:blip r:embed="rId26"/>
                      <a:srcRect/>
                      <a:stretch>
                        <a:fillRect/>
                      </a:stretch>
                    </p:blipFill>
                    <p:spPr bwMode="auto">
                      <a:xfrm>
                        <a:off x="3744813" y="4562712"/>
                        <a:ext cx="3419475" cy="806450"/>
                      </a:xfrm>
                      <a:prstGeom prst="rect">
                        <a:avLst/>
                      </a:prstGeom>
                      <a:noFill/>
                      <a:ln>
                        <a:noFill/>
                      </a:ln>
                      <a:effectLst/>
                      <a:extLst/>
                    </p:spPr>
                  </p:pic>
                </p:oleObj>
              </mc:Fallback>
            </mc:AlternateContent>
          </a:graphicData>
        </a:graphic>
      </p:graphicFrame>
      <p:sp>
        <p:nvSpPr>
          <p:cNvPr id="21" name="Text Box 13"/>
          <p:cNvSpPr txBox="1">
            <a:spLocks noChangeArrowheads="1"/>
          </p:cNvSpPr>
          <p:nvPr/>
        </p:nvSpPr>
        <p:spPr bwMode="auto">
          <a:xfrm>
            <a:off x="7092280" y="4709307"/>
            <a:ext cx="2088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3333CC"/>
                </a:solidFill>
              </a:rPr>
              <a:t>原级数</a:t>
            </a:r>
            <a:r>
              <a:rPr lang="zh-CN" altLang="zh-CN" sz="2800" b="1" dirty="0">
                <a:solidFill>
                  <a:srgbClr val="3333CC"/>
                </a:solidFill>
              </a:rPr>
              <a:t>收敛</a:t>
            </a:r>
            <a:endParaRPr lang="zh-CN" altLang="en-US" sz="2800" b="1" dirty="0">
              <a:solidFill>
                <a:srgbClr val="3333CC"/>
              </a:solidFill>
            </a:endParaRPr>
          </a:p>
        </p:txBody>
      </p:sp>
      <p:graphicFrame>
        <p:nvGraphicFramePr>
          <p:cNvPr id="22" name="Object 4"/>
          <p:cNvGraphicFramePr>
            <a:graphicFrameLocks noChangeAspect="1"/>
          </p:cNvGraphicFramePr>
          <p:nvPr>
            <p:extLst>
              <p:ext uri="{D42A27DB-BD31-4B8C-83A1-F6EECF244321}">
                <p14:modId xmlns:p14="http://schemas.microsoft.com/office/powerpoint/2010/main" val="270807350"/>
              </p:ext>
            </p:extLst>
          </p:nvPr>
        </p:nvGraphicFramePr>
        <p:xfrm>
          <a:off x="450020" y="5454020"/>
          <a:ext cx="5435600" cy="444500"/>
        </p:xfrm>
        <a:graphic>
          <a:graphicData uri="http://schemas.openxmlformats.org/presentationml/2006/ole">
            <mc:AlternateContent xmlns:mc="http://schemas.openxmlformats.org/markup-compatibility/2006">
              <mc:Choice xmlns:v="urn:schemas-microsoft-com:vml" Requires="v">
                <p:oleObj spid="_x0000_s1028430" name="Equation" r:id="rId27" imgW="5435280" imgH="444240" progId="Equation.DSMT4">
                  <p:embed/>
                </p:oleObj>
              </mc:Choice>
              <mc:Fallback>
                <p:oleObj name="Equation" r:id="rId27" imgW="5435280" imgH="444240" progId="Equation.DSMT4">
                  <p:embed/>
                  <p:pic>
                    <p:nvPicPr>
                      <p:cNvPr id="21508" name="Object 4"/>
                      <p:cNvPicPr>
                        <a:picLocks noChangeAspect="1" noChangeArrowheads="1"/>
                      </p:cNvPicPr>
                      <p:nvPr/>
                    </p:nvPicPr>
                    <p:blipFill>
                      <a:blip r:embed="rId28"/>
                      <a:srcRect/>
                      <a:stretch>
                        <a:fillRect/>
                      </a:stretch>
                    </p:blipFill>
                    <p:spPr bwMode="auto">
                      <a:xfrm>
                        <a:off x="450020" y="5454020"/>
                        <a:ext cx="543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6"/>
          <p:cNvGraphicFramePr>
            <a:graphicFrameLocks noChangeAspect="1"/>
          </p:cNvGraphicFramePr>
          <p:nvPr>
            <p:extLst>
              <p:ext uri="{D42A27DB-BD31-4B8C-83A1-F6EECF244321}">
                <p14:modId xmlns:p14="http://schemas.microsoft.com/office/powerpoint/2010/main" val="3241538916"/>
              </p:ext>
            </p:extLst>
          </p:nvPr>
        </p:nvGraphicFramePr>
        <p:xfrm>
          <a:off x="415764" y="6020179"/>
          <a:ext cx="5562601" cy="557213"/>
        </p:xfrm>
        <a:graphic>
          <a:graphicData uri="http://schemas.openxmlformats.org/presentationml/2006/ole">
            <mc:AlternateContent xmlns:mc="http://schemas.openxmlformats.org/markup-compatibility/2006">
              <mc:Choice xmlns:v="urn:schemas-microsoft-com:vml" Requires="v">
                <p:oleObj spid="_x0000_s1028431" name="Equation" r:id="rId29" imgW="5562360" imgH="558720" progId="Equation.DSMT4">
                  <p:embed/>
                </p:oleObj>
              </mc:Choice>
              <mc:Fallback>
                <p:oleObj name="Equation" r:id="rId29" imgW="5562360" imgH="558720" progId="Equation.DSMT4">
                  <p:embed/>
                  <p:pic>
                    <p:nvPicPr>
                      <p:cNvPr id="21520" name="Object 16"/>
                      <p:cNvPicPr>
                        <a:picLocks noChangeAspect="1" noChangeArrowheads="1"/>
                      </p:cNvPicPr>
                      <p:nvPr/>
                    </p:nvPicPr>
                    <p:blipFill>
                      <a:blip r:embed="rId30"/>
                      <a:srcRect/>
                      <a:stretch>
                        <a:fillRect/>
                      </a:stretch>
                    </p:blipFill>
                    <p:spPr bwMode="auto">
                      <a:xfrm>
                        <a:off x="415764" y="6020179"/>
                        <a:ext cx="5562601"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19"/>
          <p:cNvSpPr txBox="1">
            <a:spLocks noChangeArrowheads="1"/>
          </p:cNvSpPr>
          <p:nvPr/>
        </p:nvSpPr>
        <p:spPr bwMode="auto">
          <a:xfrm>
            <a:off x="5940152" y="5930864"/>
            <a:ext cx="22322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3333CC"/>
                </a:solidFill>
              </a:rPr>
              <a:t>原级数</a:t>
            </a:r>
            <a:r>
              <a:rPr lang="zh-CN" altLang="zh-CN" sz="2800" b="1" dirty="0">
                <a:solidFill>
                  <a:srgbClr val="3333CC"/>
                </a:solidFill>
              </a:rPr>
              <a:t>发散</a:t>
            </a:r>
            <a:endParaRPr lang="zh-CN" altLang="en-US" sz="2800" b="1" dirty="0">
              <a:solidFill>
                <a:srgbClr val="3333CC"/>
              </a:solidFill>
            </a:endParaRPr>
          </a:p>
        </p:txBody>
      </p:sp>
    </p:spTree>
    <p:extLst>
      <p:ext uri="{BB962C8B-B14F-4D97-AF65-F5344CB8AC3E}">
        <p14:creationId xmlns:p14="http://schemas.microsoft.com/office/powerpoint/2010/main" val="138253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left)">
                                      <p:cBhvr>
                                        <p:cTn id="81" dur="500"/>
                                        <p:tgtEl>
                                          <p:spTgt spid="25"/>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left)">
                                      <p:cBhvr>
                                        <p:cTn id="8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21" grpId="0" autoUpdateAnimBg="0"/>
      <p:bldP spid="2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extLst>
              <p:ext uri="{D42A27DB-BD31-4B8C-83A1-F6EECF244321}">
                <p14:modId xmlns:p14="http://schemas.microsoft.com/office/powerpoint/2010/main" val="3033029381"/>
              </p:ext>
            </p:extLst>
          </p:nvPr>
        </p:nvGraphicFramePr>
        <p:xfrm>
          <a:off x="323528" y="2627424"/>
          <a:ext cx="8032527" cy="2052280"/>
        </p:xfrm>
        <a:graphic>
          <a:graphicData uri="http://schemas.openxmlformats.org/presentationml/2006/ole">
            <mc:AlternateContent xmlns:mc="http://schemas.openxmlformats.org/markup-compatibility/2006">
              <mc:Choice xmlns:v="urn:schemas-microsoft-com:vml" Requires="v">
                <p:oleObj spid="_x0000_s986297" name="Document" r:id="rId3" imgW="9563290" imgH="2460162" progId="Word.Document.8">
                  <p:embed/>
                </p:oleObj>
              </mc:Choice>
              <mc:Fallback>
                <p:oleObj name="Document" r:id="rId3" imgW="9563290" imgH="2460162" progId="Word.Document.8">
                  <p:embed/>
                  <p:pic>
                    <p:nvPicPr>
                      <p:cNvPr id="0" name=""/>
                      <p:cNvPicPr>
                        <a:picLocks noChangeAspect="1" noChangeArrowheads="1"/>
                      </p:cNvPicPr>
                      <p:nvPr/>
                    </p:nvPicPr>
                    <p:blipFill>
                      <a:blip r:embed="rId4"/>
                      <a:srcRect/>
                      <a:stretch>
                        <a:fillRect/>
                      </a:stretch>
                    </p:blipFill>
                    <p:spPr bwMode="auto">
                      <a:xfrm>
                        <a:off x="323528" y="2627424"/>
                        <a:ext cx="8032527" cy="2052280"/>
                      </a:xfrm>
                      <a:prstGeom prst="rect">
                        <a:avLst/>
                      </a:prstGeom>
                      <a:noFill/>
                      <a:ln>
                        <a:noFill/>
                      </a:ln>
                      <a:effectLst/>
                    </p:spPr>
                  </p:pic>
                </p:oleObj>
              </mc:Fallback>
            </mc:AlternateContent>
          </a:graphicData>
        </a:graphic>
      </p:graphicFrame>
      <p:graphicFrame>
        <p:nvGraphicFramePr>
          <p:cNvPr id="3076" name="Object 4"/>
          <p:cNvGraphicFramePr>
            <a:graphicFrameLocks noChangeAspect="1"/>
          </p:cNvGraphicFramePr>
          <p:nvPr>
            <p:extLst>
              <p:ext uri="{D42A27DB-BD31-4B8C-83A1-F6EECF244321}">
                <p14:modId xmlns:p14="http://schemas.microsoft.com/office/powerpoint/2010/main" val="2362720331"/>
              </p:ext>
            </p:extLst>
          </p:nvPr>
        </p:nvGraphicFramePr>
        <p:xfrm>
          <a:off x="683568" y="415815"/>
          <a:ext cx="8230120" cy="1995341"/>
        </p:xfrm>
        <a:graphic>
          <a:graphicData uri="http://schemas.openxmlformats.org/presentationml/2006/ole">
            <mc:AlternateContent xmlns:mc="http://schemas.openxmlformats.org/markup-compatibility/2006">
              <mc:Choice xmlns:v="urn:schemas-microsoft-com:vml" Requires="v">
                <p:oleObj spid="_x0000_s986298" name="Document" r:id="rId5" imgW="8826712" imgH="2162015" progId="Word.Document.8">
                  <p:embed/>
                </p:oleObj>
              </mc:Choice>
              <mc:Fallback>
                <p:oleObj name="Document" r:id="rId5" imgW="8826712" imgH="2162015" progId="Word.Document.8">
                  <p:embed/>
                  <p:pic>
                    <p:nvPicPr>
                      <p:cNvPr id="0" name=""/>
                      <p:cNvPicPr>
                        <a:picLocks noChangeAspect="1" noChangeArrowheads="1"/>
                      </p:cNvPicPr>
                      <p:nvPr/>
                    </p:nvPicPr>
                    <p:blipFill>
                      <a:blip r:embed="rId6"/>
                      <a:srcRect/>
                      <a:stretch>
                        <a:fillRect/>
                      </a:stretch>
                    </p:blipFill>
                    <p:spPr bwMode="auto">
                      <a:xfrm>
                        <a:off x="683568" y="415815"/>
                        <a:ext cx="8230120" cy="1995341"/>
                      </a:xfrm>
                      <a:prstGeom prst="rect">
                        <a:avLst/>
                      </a:prstGeom>
                      <a:noFill/>
                      <a:ln>
                        <a:noFill/>
                      </a:ln>
                      <a:effectLst/>
                    </p:spPr>
                  </p:pic>
                </p:oleObj>
              </mc:Fallback>
            </mc:AlternateContent>
          </a:graphicData>
        </a:graphic>
      </p:graphicFrame>
      <p:sp>
        <p:nvSpPr>
          <p:cNvPr id="5" name="Rectangle 2"/>
          <p:cNvSpPr txBox="1">
            <a:spLocks noChangeArrowheads="1"/>
          </p:cNvSpPr>
          <p:nvPr/>
        </p:nvSpPr>
        <p:spPr bwMode="auto">
          <a:xfrm>
            <a:off x="107504" y="44624"/>
            <a:ext cx="5050904" cy="8835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eaLnBrk="1" hangingPunct="1"/>
            <a:r>
              <a:rPr lang="zh-CN" altLang="en-US" sz="3200" b="1">
                <a:solidFill>
                  <a:srgbClr val="0000FF"/>
                </a:solidFill>
                <a:latin typeface="黑体" pitchFamily="2" charset="-122"/>
                <a:ea typeface="黑体" pitchFamily="2" charset="-122"/>
              </a:rPr>
              <a:t>一、正项级数的定义</a:t>
            </a:r>
            <a:endParaRPr lang="zh-CN" altLang="en-US" sz="3200" b="1" dirty="0">
              <a:solidFill>
                <a:srgbClr val="0000FF"/>
              </a:solidFill>
              <a:latin typeface="黑体" pitchFamily="2" charset="-122"/>
              <a:ea typeface="黑体" pitchFamily="2" charset="-122"/>
            </a:endParaRPr>
          </a:p>
        </p:txBody>
      </p:sp>
      <p:sp>
        <p:nvSpPr>
          <p:cNvPr id="6" name="Text Box 4"/>
          <p:cNvSpPr txBox="1">
            <a:spLocks noChangeArrowheads="1"/>
          </p:cNvSpPr>
          <p:nvPr/>
        </p:nvSpPr>
        <p:spPr bwMode="auto">
          <a:xfrm>
            <a:off x="107504" y="56994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a:solidFill>
                  <a:srgbClr val="0000FF"/>
                </a:solidFill>
                <a:ea typeface="黑体" pitchFamily="2" charset="-122"/>
                <a:cs typeface="Times New Roman" panose="02020603050405020304" pitchFamily="18" charset="0"/>
              </a:rPr>
              <a:t>1. </a:t>
            </a:r>
            <a:r>
              <a:rPr lang="zh-CN" altLang="en-US" sz="2800" b="1" dirty="0">
                <a:solidFill>
                  <a:srgbClr val="0000FF"/>
                </a:solidFill>
                <a:ea typeface="黑体" pitchFamily="2" charset="-122"/>
                <a:cs typeface="Times New Roman" panose="02020603050405020304" pitchFamily="18" charset="0"/>
              </a:rPr>
              <a:t>定义</a:t>
            </a:r>
            <a:endParaRPr lang="en-US" altLang="zh-CN" dirty="0">
              <a:solidFill>
                <a:srgbClr val="0000FF"/>
              </a:solidFill>
              <a:ea typeface="黑体" pitchFamily="2" charset="-122"/>
              <a:cs typeface="Times New Roman" panose="02020603050405020304" pitchFamily="18" charset="0"/>
            </a:endParaRPr>
          </a:p>
        </p:txBody>
      </p:sp>
      <p:sp>
        <p:nvSpPr>
          <p:cNvPr id="7" name="Text Box 9"/>
          <p:cNvSpPr txBox="1">
            <a:spLocks noChangeArrowheads="1"/>
          </p:cNvSpPr>
          <p:nvPr/>
        </p:nvSpPr>
        <p:spPr bwMode="auto">
          <a:xfrm>
            <a:off x="241920" y="2201716"/>
            <a:ext cx="541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a:solidFill>
                  <a:srgbClr val="0000FF"/>
                </a:solidFill>
                <a:ea typeface="黑体" pitchFamily="2" charset="-122"/>
                <a:cs typeface="Times New Roman" panose="02020603050405020304" pitchFamily="18" charset="0"/>
              </a:rPr>
              <a:t>2. </a:t>
            </a:r>
            <a:r>
              <a:rPr lang="zh-CN" altLang="en-US" sz="2800" b="1" dirty="0">
                <a:solidFill>
                  <a:srgbClr val="0000FF"/>
                </a:solidFill>
                <a:ea typeface="黑体" pitchFamily="2" charset="-122"/>
                <a:cs typeface="Times New Roman" panose="02020603050405020304" pitchFamily="18" charset="0"/>
              </a:rPr>
              <a:t>正项级数收敛的充要条件</a:t>
            </a:r>
            <a:endParaRPr lang="en-US" altLang="zh-CN" dirty="0">
              <a:solidFill>
                <a:srgbClr val="0000FF"/>
              </a:solidFill>
              <a:ea typeface="黑体" pitchFamily="2" charset="-122"/>
              <a:cs typeface="Times New Roman" panose="02020603050405020304" pitchFamily="18" charset="0"/>
            </a:endParaRPr>
          </a:p>
        </p:txBody>
      </p:sp>
      <p:graphicFrame>
        <p:nvGraphicFramePr>
          <p:cNvPr id="8" name="Object 2"/>
          <p:cNvGraphicFramePr>
            <a:graphicFrameLocks noChangeAspect="1"/>
          </p:cNvGraphicFramePr>
          <p:nvPr>
            <p:extLst>
              <p:ext uri="{D42A27DB-BD31-4B8C-83A1-F6EECF244321}">
                <p14:modId xmlns:p14="http://schemas.microsoft.com/office/powerpoint/2010/main" val="3735799926"/>
              </p:ext>
            </p:extLst>
          </p:nvPr>
        </p:nvGraphicFramePr>
        <p:xfrm>
          <a:off x="269448" y="4725144"/>
          <a:ext cx="8335000" cy="1648502"/>
        </p:xfrm>
        <a:graphic>
          <a:graphicData uri="http://schemas.openxmlformats.org/presentationml/2006/ole">
            <mc:AlternateContent xmlns:mc="http://schemas.openxmlformats.org/markup-compatibility/2006">
              <mc:Choice xmlns:v="urn:schemas-microsoft-com:vml" Requires="v">
                <p:oleObj spid="_x0000_s986299" name="Document" r:id="rId7" imgW="9433031" imgH="1880813" progId="Word.Document.8">
                  <p:embed/>
                </p:oleObj>
              </mc:Choice>
              <mc:Fallback>
                <p:oleObj name="Document" r:id="rId7" imgW="9433031" imgH="1880813" progId="Word.Document.8">
                  <p:embed/>
                  <p:pic>
                    <p:nvPicPr>
                      <p:cNvPr id="3074" name="Object 2"/>
                      <p:cNvPicPr>
                        <a:picLocks noChangeAspect="1" noChangeArrowheads="1"/>
                      </p:cNvPicPr>
                      <p:nvPr/>
                    </p:nvPicPr>
                    <p:blipFill>
                      <a:blip r:embed="rId8"/>
                      <a:srcRect/>
                      <a:stretch>
                        <a:fillRect/>
                      </a:stretch>
                    </p:blipFill>
                    <p:spPr bwMode="auto">
                      <a:xfrm>
                        <a:off x="269448" y="4725144"/>
                        <a:ext cx="8335000" cy="1648502"/>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1765790995"/>
              </p:ext>
            </p:extLst>
          </p:nvPr>
        </p:nvGraphicFramePr>
        <p:xfrm>
          <a:off x="827584" y="6093296"/>
          <a:ext cx="6624736" cy="478766"/>
        </p:xfrm>
        <a:graphic>
          <a:graphicData uri="http://schemas.openxmlformats.org/presentationml/2006/ole">
            <mc:AlternateContent xmlns:mc="http://schemas.openxmlformats.org/markup-compatibility/2006">
              <mc:Choice xmlns:v="urn:schemas-microsoft-com:vml" Requires="v">
                <p:oleObj spid="_x0000_s986300" name="Equation" r:id="rId9" imgW="6083280" imgH="457200" progId="Equation.3">
                  <p:embed/>
                </p:oleObj>
              </mc:Choice>
              <mc:Fallback>
                <p:oleObj name="Equation" r:id="rId9" imgW="6083280" imgH="457200" progId="Equation.3">
                  <p:embed/>
                  <p:pic>
                    <p:nvPicPr>
                      <p:cNvPr id="96261" name="Object 5"/>
                      <p:cNvPicPr>
                        <a:picLocks noChangeAspect="1" noChangeArrowheads="1"/>
                      </p:cNvPicPr>
                      <p:nvPr/>
                    </p:nvPicPr>
                    <p:blipFill>
                      <a:blip r:embed="rId10"/>
                      <a:srcRect/>
                      <a:stretch>
                        <a:fillRect/>
                      </a:stretch>
                    </p:blipFill>
                    <p:spPr bwMode="auto">
                      <a:xfrm>
                        <a:off x="827584" y="6093296"/>
                        <a:ext cx="6624736" cy="478766"/>
                      </a:xfrm>
                      <a:prstGeom prst="rect">
                        <a:avLst/>
                      </a:prstGeom>
                      <a:solidFill>
                        <a:srgbClr val="FFFF99"/>
                      </a:solidFill>
                      <a:ln w="9525">
                        <a:solidFill>
                          <a:srgbClr val="9933FF"/>
                        </a:solidFill>
                        <a:miter lim="800000"/>
                        <a:headEnd/>
                        <a:tailEnd/>
                      </a:ln>
                      <a:effectLst/>
                      <a:extLst/>
                    </p:spPr>
                  </p:pic>
                </p:oleObj>
              </mc:Fallback>
            </mc:AlternateContent>
          </a:graphicData>
        </a:graphic>
      </p:graphicFrame>
    </p:spTree>
    <p:extLst>
      <p:ext uri="{BB962C8B-B14F-4D97-AF65-F5344CB8AC3E}">
        <p14:creationId xmlns:p14="http://schemas.microsoft.com/office/powerpoint/2010/main" val="206049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wipe(left)">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74"/>
                                        </p:tgtEl>
                                        <p:attrNameLst>
                                          <p:attrName>style.visibility</p:attrName>
                                        </p:attrNameLst>
                                      </p:cBhvr>
                                      <p:to>
                                        <p:strVal val="visible"/>
                                      </p:to>
                                    </p:set>
                                    <p:animEffect transition="in" filter="wipe(left)">
                                      <p:cBhvr>
                                        <p:cTn id="22" dur="500"/>
                                        <p:tgtEl>
                                          <p:spTgt spid="30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2"/>
          <p:cNvSpPr txBox="1">
            <a:spLocks noChangeArrowheads="1"/>
          </p:cNvSpPr>
          <p:nvPr/>
        </p:nvSpPr>
        <p:spPr bwMode="auto">
          <a:xfrm>
            <a:off x="914400" y="990600"/>
            <a:ext cx="5962650" cy="528638"/>
          </a:xfrm>
          <a:prstGeom prst="rect">
            <a:avLst/>
          </a:prstGeom>
          <a:solidFill>
            <a:srgbClr val="FFFF00"/>
          </a:solidFill>
          <a:ln w="9525">
            <a:solidFill>
              <a:srgbClr val="9933FF"/>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chemeClr val="accent2"/>
                </a:solidFill>
                <a:latin typeface="楷体_GB2312" pitchFamily="49" charset="-122"/>
                <a:ea typeface="楷体_GB2312" pitchFamily="49" charset="-122"/>
              </a:rPr>
              <a:t>比值判别法的优点</a:t>
            </a:r>
            <a:r>
              <a:rPr lang="en-US" altLang="zh-CN" sz="2800" b="1">
                <a:solidFill>
                  <a:schemeClr val="accent2"/>
                </a:solidFill>
                <a:latin typeface="楷体_GB2312" pitchFamily="49" charset="-122"/>
                <a:ea typeface="楷体_GB2312" pitchFamily="49" charset="-122"/>
              </a:rPr>
              <a:t>:</a:t>
            </a:r>
            <a:endParaRPr lang="en-US" altLang="zh-CN" sz="2800">
              <a:solidFill>
                <a:schemeClr val="accent2"/>
              </a:solidFill>
              <a:latin typeface="楷体_GB2312" pitchFamily="49" charset="-122"/>
              <a:ea typeface="楷体_GB2312" pitchFamily="49" charset="-122"/>
            </a:endParaRPr>
          </a:p>
        </p:txBody>
      </p:sp>
      <p:sp>
        <p:nvSpPr>
          <p:cNvPr id="38915" name="Text Box 3"/>
          <p:cNvSpPr txBox="1">
            <a:spLocks noChangeArrowheads="1"/>
          </p:cNvSpPr>
          <p:nvPr/>
        </p:nvSpPr>
        <p:spPr bwMode="auto">
          <a:xfrm>
            <a:off x="4068763" y="990600"/>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9900CC"/>
                </a:solidFill>
                <a:latin typeface="楷体_GB2312" pitchFamily="49" charset="-122"/>
                <a:ea typeface="楷体_GB2312" pitchFamily="49" charset="-122"/>
              </a:rPr>
              <a:t>不必找参考级数</a:t>
            </a:r>
            <a:r>
              <a:rPr lang="en-US" altLang="zh-CN" sz="2800" b="1" dirty="0">
                <a:solidFill>
                  <a:srgbClr val="9900CC"/>
                </a:solidFill>
                <a:latin typeface="楷体_GB2312" pitchFamily="49" charset="-122"/>
                <a:ea typeface="楷体_GB2312" pitchFamily="49" charset="-122"/>
              </a:rPr>
              <a:t>.</a:t>
            </a:r>
            <a:r>
              <a:rPr lang="en-US" altLang="zh-CN" sz="2800" b="1" dirty="0">
                <a:latin typeface="楷体_GB2312" pitchFamily="49" charset="-122"/>
                <a:ea typeface="楷体_GB2312" pitchFamily="49" charset="-122"/>
              </a:rPr>
              <a:t> </a:t>
            </a:r>
          </a:p>
        </p:txBody>
      </p:sp>
      <p:graphicFrame>
        <p:nvGraphicFramePr>
          <p:cNvPr id="38917" name="Object 5"/>
          <p:cNvGraphicFramePr>
            <a:graphicFrameLocks noChangeAspect="1"/>
          </p:cNvGraphicFramePr>
          <p:nvPr>
            <p:extLst>
              <p:ext uri="{D42A27DB-BD31-4B8C-83A1-F6EECF244321}">
                <p14:modId xmlns:p14="http://schemas.microsoft.com/office/powerpoint/2010/main" val="4032082608"/>
              </p:ext>
            </p:extLst>
          </p:nvPr>
        </p:nvGraphicFramePr>
        <p:xfrm>
          <a:off x="898044" y="1760538"/>
          <a:ext cx="5295900" cy="628650"/>
        </p:xfrm>
        <a:graphic>
          <a:graphicData uri="http://schemas.openxmlformats.org/presentationml/2006/ole">
            <mc:AlternateContent xmlns:mc="http://schemas.openxmlformats.org/markup-compatibility/2006">
              <mc:Choice xmlns:v="urn:schemas-microsoft-com:vml" Requires="v">
                <p:oleObj spid="_x0000_s1030210" name="Document" r:id="rId3" imgW="5250632" imgH="623902" progId="Word.Document.8">
                  <p:embed/>
                </p:oleObj>
              </mc:Choice>
              <mc:Fallback>
                <p:oleObj name="Document" r:id="rId3" imgW="5250632" imgH="623902" progId="Word.Document.8">
                  <p:embed/>
                  <p:pic>
                    <p:nvPicPr>
                      <p:cNvPr id="38917" name="Object 5"/>
                      <p:cNvPicPr>
                        <a:picLocks noChangeAspect="1" noChangeArrowheads="1"/>
                      </p:cNvPicPr>
                      <p:nvPr/>
                    </p:nvPicPr>
                    <p:blipFill>
                      <a:blip r:embed="rId4"/>
                      <a:srcRect/>
                      <a:stretch>
                        <a:fillRect/>
                      </a:stretch>
                    </p:blipFill>
                    <p:spPr bwMode="auto">
                      <a:xfrm>
                        <a:off x="898044" y="1760538"/>
                        <a:ext cx="52959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8" name="Object 6"/>
          <p:cNvGraphicFramePr>
            <a:graphicFrameLocks noChangeAspect="1"/>
          </p:cNvGraphicFramePr>
          <p:nvPr>
            <p:extLst>
              <p:ext uri="{D42A27DB-BD31-4B8C-83A1-F6EECF244321}">
                <p14:modId xmlns:p14="http://schemas.microsoft.com/office/powerpoint/2010/main" val="3798404096"/>
              </p:ext>
            </p:extLst>
          </p:nvPr>
        </p:nvGraphicFramePr>
        <p:xfrm>
          <a:off x="1066800" y="2459687"/>
          <a:ext cx="2713112" cy="897305"/>
        </p:xfrm>
        <a:graphic>
          <a:graphicData uri="http://schemas.openxmlformats.org/presentationml/2006/ole">
            <mc:AlternateContent xmlns:mc="http://schemas.openxmlformats.org/markup-compatibility/2006">
              <mc:Choice xmlns:v="urn:schemas-microsoft-com:vml" Requires="v">
                <p:oleObj spid="_x0000_s1030211" name="公式" r:id="rId5" imgW="2882880" imgH="952200" progId="Equation.3">
                  <p:embed/>
                </p:oleObj>
              </mc:Choice>
              <mc:Fallback>
                <p:oleObj name="公式" r:id="rId5" imgW="2882880" imgH="952200" progId="Equation.3">
                  <p:embed/>
                  <p:pic>
                    <p:nvPicPr>
                      <p:cNvPr id="3891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459687"/>
                        <a:ext cx="2713112" cy="897305"/>
                      </a:xfrm>
                      <a:prstGeom prst="rect">
                        <a:avLst/>
                      </a:prstGeom>
                      <a:noFill/>
                      <a:ln>
                        <a:noFill/>
                      </a:ln>
                      <a:effectLst/>
                      <a:extLst/>
                    </p:spPr>
                  </p:pic>
                </p:oleObj>
              </mc:Fallback>
            </mc:AlternateContent>
          </a:graphicData>
        </a:graphic>
      </p:graphicFrame>
      <p:graphicFrame>
        <p:nvGraphicFramePr>
          <p:cNvPr id="38919" name="Object 7"/>
          <p:cNvGraphicFramePr>
            <a:graphicFrameLocks noChangeAspect="1"/>
          </p:cNvGraphicFramePr>
          <p:nvPr>
            <p:extLst>
              <p:ext uri="{D42A27DB-BD31-4B8C-83A1-F6EECF244321}">
                <p14:modId xmlns:p14="http://schemas.microsoft.com/office/powerpoint/2010/main" val="1979990194"/>
              </p:ext>
            </p:extLst>
          </p:nvPr>
        </p:nvGraphicFramePr>
        <p:xfrm>
          <a:off x="1728788" y="3316707"/>
          <a:ext cx="2195140" cy="819574"/>
        </p:xfrm>
        <a:graphic>
          <a:graphicData uri="http://schemas.openxmlformats.org/presentationml/2006/ole">
            <mc:AlternateContent xmlns:mc="http://schemas.openxmlformats.org/markup-compatibility/2006">
              <mc:Choice xmlns:v="urn:schemas-microsoft-com:vml" Requires="v">
                <p:oleObj spid="_x0000_s1030212" name="公式" r:id="rId7" imgW="2552400" imgH="952200" progId="Equation.3">
                  <p:embed/>
                </p:oleObj>
              </mc:Choice>
              <mc:Fallback>
                <p:oleObj name="公式" r:id="rId7" imgW="2552400" imgH="952200" progId="Equation.3">
                  <p:embed/>
                  <p:pic>
                    <p:nvPicPr>
                      <p:cNvPr id="3891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8788" y="3316707"/>
                        <a:ext cx="2195140" cy="819574"/>
                      </a:xfrm>
                      <a:prstGeom prst="rect">
                        <a:avLst/>
                      </a:prstGeom>
                      <a:noFill/>
                      <a:ln>
                        <a:noFill/>
                      </a:ln>
                      <a:effectLst/>
                      <a:extLst/>
                    </p:spPr>
                  </p:pic>
                </p:oleObj>
              </mc:Fallback>
            </mc:AlternateContent>
          </a:graphicData>
        </a:graphic>
      </p:graphicFrame>
      <p:graphicFrame>
        <p:nvGraphicFramePr>
          <p:cNvPr id="38920" name="Object 8"/>
          <p:cNvGraphicFramePr>
            <a:graphicFrameLocks noChangeAspect="1"/>
          </p:cNvGraphicFramePr>
          <p:nvPr>
            <p:extLst>
              <p:ext uri="{D42A27DB-BD31-4B8C-83A1-F6EECF244321}">
                <p14:modId xmlns:p14="http://schemas.microsoft.com/office/powerpoint/2010/main" val="842314062"/>
              </p:ext>
            </p:extLst>
          </p:nvPr>
        </p:nvGraphicFramePr>
        <p:xfrm>
          <a:off x="4222750" y="2631331"/>
          <a:ext cx="1409700" cy="1003300"/>
        </p:xfrm>
        <a:graphic>
          <a:graphicData uri="http://schemas.openxmlformats.org/presentationml/2006/ole">
            <mc:AlternateContent xmlns:mc="http://schemas.openxmlformats.org/markup-compatibility/2006">
              <mc:Choice xmlns:v="urn:schemas-microsoft-com:vml" Requires="v">
                <p:oleObj spid="_x0000_s1030213" name="Equation" r:id="rId9" imgW="1409400" imgH="1002960" progId="Equation.DSMT4">
                  <p:embed/>
                </p:oleObj>
              </mc:Choice>
              <mc:Fallback>
                <p:oleObj name="Equation" r:id="rId9" imgW="1409400" imgH="1002960" progId="Equation.DSMT4">
                  <p:embed/>
                  <p:pic>
                    <p:nvPicPr>
                      <p:cNvPr id="38920" name="Object 8"/>
                      <p:cNvPicPr>
                        <a:picLocks noChangeAspect="1" noChangeArrowheads="1"/>
                      </p:cNvPicPr>
                      <p:nvPr/>
                    </p:nvPicPr>
                    <p:blipFill>
                      <a:blip r:embed="rId10"/>
                      <a:srcRect/>
                      <a:stretch>
                        <a:fillRect/>
                      </a:stretch>
                    </p:blipFill>
                    <p:spPr bwMode="auto">
                      <a:xfrm>
                        <a:off x="4222750" y="2631331"/>
                        <a:ext cx="14097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0967067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918"/>
                                        </p:tgtEl>
                                        <p:attrNameLst>
                                          <p:attrName>style.visibility</p:attrName>
                                        </p:attrNameLst>
                                      </p:cBhvr>
                                      <p:to>
                                        <p:strVal val="visible"/>
                                      </p:to>
                                    </p:set>
                                    <p:animEffect transition="in" filter="wipe(left)">
                                      <p:cBhvr>
                                        <p:cTn id="17" dur="500"/>
                                        <p:tgtEl>
                                          <p:spTgt spid="38918"/>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38920"/>
                                        </p:tgtEl>
                                        <p:attrNameLst>
                                          <p:attrName>style.visibility</p:attrName>
                                        </p:attrNameLst>
                                      </p:cBhvr>
                                      <p:to>
                                        <p:strVal val="visible"/>
                                      </p:to>
                                    </p:set>
                                    <p:animEffect transition="in" filter="dissolve">
                                      <p:cBhvr>
                                        <p:cTn id="25" dur="500"/>
                                        <p:tgtEl>
                                          <p:spTgt spid="3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413" y="1412875"/>
            <a:ext cx="3473450"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24579" name="Text Box 3"/>
          <p:cNvSpPr txBox="1">
            <a:spLocks noChangeArrowheads="1"/>
          </p:cNvSpPr>
          <p:nvPr/>
        </p:nvSpPr>
        <p:spPr bwMode="auto">
          <a:xfrm>
            <a:off x="1908423" y="5873750"/>
            <a:ext cx="4895825" cy="523220"/>
          </a:xfrm>
          <a:prstGeom prst="rect">
            <a:avLst/>
          </a:prstGeom>
          <a:noFill/>
          <a:ln w="190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err="1">
                <a:solidFill>
                  <a:srgbClr val="9900FF"/>
                </a:solidFill>
                <a:ea typeface="黑体" pitchFamily="2" charset="-122"/>
              </a:rPr>
              <a:t>D’Alembert</a:t>
            </a:r>
            <a:r>
              <a:rPr lang="en-US" altLang="zh-CN" sz="2800" b="1" dirty="0">
                <a:solidFill>
                  <a:srgbClr val="9900FF"/>
                </a:solidFill>
                <a:ea typeface="黑体" pitchFamily="2" charset="-122"/>
              </a:rPr>
              <a:t>, 1717--1783, </a:t>
            </a:r>
            <a:r>
              <a:rPr lang="zh-CN" altLang="zh-CN" sz="2800" b="1" dirty="0">
                <a:solidFill>
                  <a:srgbClr val="9900FF"/>
                </a:solidFill>
                <a:ea typeface="黑体" pitchFamily="2" charset="-122"/>
              </a:rPr>
              <a:t>法国</a:t>
            </a:r>
            <a:endParaRPr lang="zh-CN" altLang="en-US" sz="2800" b="1" dirty="0">
              <a:solidFill>
                <a:srgbClr val="9900FF"/>
              </a:solidFill>
              <a:ea typeface="黑体" pitchFamily="2" charset="-122"/>
            </a:endParaRPr>
          </a:p>
        </p:txBody>
      </p:sp>
      <p:sp>
        <p:nvSpPr>
          <p:cNvPr id="24580" name="Rectangle 1028"/>
          <p:cNvSpPr>
            <a:spLocks noChangeArrowheads="1"/>
          </p:cNvSpPr>
          <p:nvPr/>
        </p:nvSpPr>
        <p:spPr bwMode="auto">
          <a:xfrm>
            <a:off x="395288" y="617568"/>
            <a:ext cx="8445046" cy="525401"/>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r>
              <a:rPr lang="zh-CN" altLang="en-US" sz="2800" b="1" dirty="0">
                <a:solidFill>
                  <a:srgbClr val="9933FF"/>
                </a:solidFill>
                <a:latin typeface="楷体_GB2312" pitchFamily="49" charset="-122"/>
                <a:ea typeface="楷体_GB2312" pitchFamily="49" charset="-122"/>
              </a:rPr>
              <a:t>注记：达朗贝尔</a:t>
            </a:r>
            <a:r>
              <a:rPr lang="en-US" altLang="zh-CN" sz="2800" b="1" dirty="0" err="1">
                <a:solidFill>
                  <a:srgbClr val="9933FF"/>
                </a:solidFill>
                <a:latin typeface="楷体_GB2312" pitchFamily="49" charset="-122"/>
                <a:ea typeface="楷体_GB2312" pitchFamily="49" charset="-122"/>
              </a:rPr>
              <a:t>D</a:t>
            </a:r>
            <a:r>
              <a:rPr lang="en-US" altLang="zh-CN" sz="2800" b="1" dirty="0" err="1">
                <a:solidFill>
                  <a:srgbClr val="9933FF"/>
                </a:solidFill>
                <a:ea typeface="楷体_GB2312" pitchFamily="49" charset="-122"/>
              </a:rPr>
              <a:t>’</a:t>
            </a:r>
            <a:r>
              <a:rPr lang="en-US" altLang="zh-CN" sz="2800" b="1" dirty="0" err="1">
                <a:solidFill>
                  <a:srgbClr val="9933FF"/>
                </a:solidFill>
                <a:latin typeface="楷体_GB2312" pitchFamily="49" charset="-122"/>
                <a:ea typeface="楷体_GB2312" pitchFamily="49" charset="-122"/>
              </a:rPr>
              <a:t>Alembert</a:t>
            </a:r>
            <a:r>
              <a:rPr lang="zh-CN" altLang="en-US" sz="2800" b="1" dirty="0">
                <a:solidFill>
                  <a:srgbClr val="9933FF"/>
                </a:solidFill>
                <a:latin typeface="楷体_GB2312" pitchFamily="49" charset="-122"/>
                <a:ea typeface="楷体_GB2312" pitchFamily="49" charset="-122"/>
              </a:rPr>
              <a:t>判别法又称比值判别法</a:t>
            </a:r>
            <a:r>
              <a:rPr lang="en-US" altLang="zh-CN" sz="2800" dirty="0">
                <a:solidFill>
                  <a:srgbClr val="9933FF"/>
                </a:solidFill>
                <a:latin typeface="楷体_GB2312" pitchFamily="49" charset="-122"/>
                <a:ea typeface="楷体_GB2312" pitchFamily="49" charset="-122"/>
              </a:rPr>
              <a:t>.</a:t>
            </a:r>
          </a:p>
        </p:txBody>
      </p:sp>
    </p:spTree>
    <p:extLst>
      <p:ext uri="{BB962C8B-B14F-4D97-AF65-F5344CB8AC3E}">
        <p14:creationId xmlns:p14="http://schemas.microsoft.com/office/powerpoint/2010/main" val="682969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7"/>
          <p:cNvSpPr>
            <a:spLocks noChangeArrowheads="1"/>
          </p:cNvSpPr>
          <p:nvPr/>
        </p:nvSpPr>
        <p:spPr bwMode="auto">
          <a:xfrm>
            <a:off x="539552" y="838200"/>
            <a:ext cx="8064500" cy="2673350"/>
          </a:xfrm>
          <a:prstGeom prst="rect">
            <a:avLst/>
          </a:prstGeom>
          <a:solidFill>
            <a:srgbClr val="FFFFCC"/>
          </a:solidFill>
          <a:ln w="19050">
            <a:solidFill>
              <a:srgbClr val="9933FF"/>
            </a:solidFill>
            <a:miter lim="800000"/>
            <a:headEnd/>
            <a:tailEnd/>
          </a:ln>
        </p:spPr>
        <p:txBody>
          <a:bodyPr>
            <a:spAutoFit/>
          </a:bodyPr>
          <a:lstStyle/>
          <a:p>
            <a:r>
              <a:rPr lang="en-US" altLang="zh-CN" sz="2800" b="1" dirty="0">
                <a:solidFill>
                  <a:srgbClr val="9900FF"/>
                </a:solidFill>
              </a:rPr>
              <a:t>        </a:t>
            </a:r>
            <a:r>
              <a:rPr lang="zh-CN" altLang="en-US" sz="2800" b="1" dirty="0">
                <a:solidFill>
                  <a:srgbClr val="9900FF"/>
                </a:solidFill>
              </a:rPr>
              <a:t>数学是达朗贝尔研究的主要课题，他是数学分析的主要开拓者。达朗贝尔为极限作了较好的定义，但他没有把这种表达公式化。波义尔做出这样的评价：达朗贝尔没有逃脱传统的几何方法的影响，不可能把极限用严格形式阐述；但他是当时几乎唯一一位把微分看成是函数极限的数学家。</a:t>
            </a:r>
          </a:p>
        </p:txBody>
      </p:sp>
    </p:spTree>
    <p:extLst>
      <p:ext uri="{BB962C8B-B14F-4D97-AF65-F5344CB8AC3E}">
        <p14:creationId xmlns:p14="http://schemas.microsoft.com/office/powerpoint/2010/main" val="3365201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0"/>
          <p:cNvSpPr>
            <a:spLocks noChangeArrowheads="1"/>
          </p:cNvSpPr>
          <p:nvPr/>
        </p:nvSpPr>
        <p:spPr bwMode="auto">
          <a:xfrm>
            <a:off x="120650" y="941388"/>
            <a:ext cx="8775700" cy="3954462"/>
          </a:xfrm>
          <a:prstGeom prst="rect">
            <a:avLst/>
          </a:prstGeom>
          <a:solidFill>
            <a:srgbClr val="FFFFCC"/>
          </a:solidFill>
          <a:ln w="19050">
            <a:solidFill>
              <a:srgbClr val="9933FF"/>
            </a:solidFill>
            <a:miter lim="800000"/>
            <a:headEnd/>
            <a:tailEnd/>
          </a:ln>
        </p:spPr>
        <p:txBody>
          <a:bodyPr wrap="none">
            <a:spAutoFit/>
          </a:bodyPr>
          <a:lstStyle/>
          <a:p>
            <a:r>
              <a:rPr lang="en-US" altLang="zh-CN" sz="2800" b="1" dirty="0">
                <a:solidFill>
                  <a:srgbClr val="9900FF"/>
                </a:solidFill>
              </a:rPr>
              <a:t>        </a:t>
            </a:r>
            <a:r>
              <a:rPr lang="zh-CN" altLang="en-US" sz="2800" b="1" dirty="0">
                <a:solidFill>
                  <a:srgbClr val="9900FF"/>
                </a:solidFill>
              </a:rPr>
              <a:t>达朗贝尔是十八世纪少数几个把收敛级数和发散</a:t>
            </a:r>
          </a:p>
          <a:p>
            <a:r>
              <a:rPr lang="zh-CN" altLang="en-US" sz="2800" b="1" dirty="0">
                <a:solidFill>
                  <a:srgbClr val="9900FF"/>
                </a:solidFill>
              </a:rPr>
              <a:t>级数分开的数学家之一，并且他还提出了一种判别级数</a:t>
            </a:r>
          </a:p>
          <a:p>
            <a:r>
              <a:rPr lang="zh-CN" altLang="en-US" sz="2800" b="1" dirty="0">
                <a:solidFill>
                  <a:srgbClr val="9900FF"/>
                </a:solidFill>
              </a:rPr>
              <a:t>绝对收敛的方法</a:t>
            </a:r>
            <a:r>
              <a:rPr lang="en-US" altLang="zh-CN" sz="2800" b="1" dirty="0">
                <a:solidFill>
                  <a:srgbClr val="9900FF"/>
                </a:solidFill>
              </a:rPr>
              <a:t>--</a:t>
            </a:r>
            <a:r>
              <a:rPr lang="zh-CN" altLang="en-US" sz="2800" b="1" dirty="0">
                <a:solidFill>
                  <a:srgbClr val="9900FF"/>
                </a:solidFill>
              </a:rPr>
              <a:t>达朗贝尔判别法，即现在还使用的</a:t>
            </a:r>
          </a:p>
          <a:p>
            <a:r>
              <a:rPr lang="zh-CN" altLang="en-US" sz="2800" b="1" dirty="0">
                <a:solidFill>
                  <a:srgbClr val="9900FF"/>
                </a:solidFill>
              </a:rPr>
              <a:t>比值判别法；他同时是三角级数理论的奠基人。达朗</a:t>
            </a:r>
          </a:p>
          <a:p>
            <a:r>
              <a:rPr lang="zh-CN" altLang="en-US" sz="2800" b="1" dirty="0">
                <a:solidFill>
                  <a:srgbClr val="9900FF"/>
                </a:solidFill>
              </a:rPr>
              <a:t>贝尔也为偏微分方程的出现做出了巨大的贡献。</a:t>
            </a:r>
            <a:r>
              <a:rPr lang="en-US" altLang="zh-CN" sz="2800" b="1" dirty="0">
                <a:solidFill>
                  <a:srgbClr val="9900FF"/>
                </a:solidFill>
              </a:rPr>
              <a:t>1746</a:t>
            </a:r>
            <a:r>
              <a:rPr lang="zh-CN" altLang="en-US" sz="2800" b="1" dirty="0">
                <a:solidFill>
                  <a:srgbClr val="9900FF"/>
                </a:solidFill>
              </a:rPr>
              <a:t>年</a:t>
            </a:r>
          </a:p>
          <a:p>
            <a:r>
              <a:rPr lang="zh-CN" altLang="en-US" sz="2800" b="1" dirty="0">
                <a:solidFill>
                  <a:srgbClr val="9900FF"/>
                </a:solidFill>
              </a:rPr>
              <a:t>他发表了论文</a:t>
            </a:r>
            <a:r>
              <a:rPr lang="en-US" altLang="zh-CN" sz="2800" b="1" dirty="0">
                <a:solidFill>
                  <a:srgbClr val="9900FF"/>
                </a:solidFill>
              </a:rPr>
              <a:t>《</a:t>
            </a:r>
            <a:r>
              <a:rPr lang="zh-CN" altLang="en-US" sz="2800" b="1" dirty="0">
                <a:solidFill>
                  <a:srgbClr val="9900FF"/>
                </a:solidFill>
              </a:rPr>
              <a:t>张紧的弦振动是形成的曲线研究</a:t>
            </a:r>
            <a:r>
              <a:rPr lang="en-US" altLang="zh-CN" sz="2800" b="1" dirty="0">
                <a:solidFill>
                  <a:srgbClr val="9900FF"/>
                </a:solidFill>
              </a:rPr>
              <a:t>》</a:t>
            </a:r>
            <a:r>
              <a:rPr lang="zh-CN" altLang="en-US" sz="2800" b="1" dirty="0">
                <a:solidFill>
                  <a:srgbClr val="9900FF"/>
                </a:solidFill>
              </a:rPr>
              <a:t>，</a:t>
            </a:r>
          </a:p>
          <a:p>
            <a:r>
              <a:rPr lang="zh-CN" altLang="en-US" sz="2800" b="1" dirty="0">
                <a:solidFill>
                  <a:srgbClr val="9900FF"/>
                </a:solidFill>
              </a:rPr>
              <a:t>在这篇论文里，他首先提出了波动方程，并于</a:t>
            </a:r>
            <a:r>
              <a:rPr lang="en-US" altLang="zh-CN" sz="2800" b="1" dirty="0">
                <a:solidFill>
                  <a:srgbClr val="9900FF"/>
                </a:solidFill>
              </a:rPr>
              <a:t>1750</a:t>
            </a:r>
            <a:r>
              <a:rPr lang="zh-CN" altLang="en-US" sz="2800" b="1" dirty="0">
                <a:solidFill>
                  <a:srgbClr val="9900FF"/>
                </a:solidFill>
              </a:rPr>
              <a:t>年</a:t>
            </a:r>
          </a:p>
          <a:p>
            <a:r>
              <a:rPr lang="zh-CN" altLang="en-US" sz="2800" b="1" dirty="0">
                <a:solidFill>
                  <a:srgbClr val="9900FF"/>
                </a:solidFill>
              </a:rPr>
              <a:t>证明了它们的函数关系。</a:t>
            </a:r>
            <a:r>
              <a:rPr lang="en-US" altLang="zh-CN" sz="2800" b="1" dirty="0">
                <a:solidFill>
                  <a:srgbClr val="9900FF"/>
                </a:solidFill>
              </a:rPr>
              <a:t>1763</a:t>
            </a:r>
            <a:r>
              <a:rPr lang="zh-CN" altLang="en-US" sz="2800" b="1" dirty="0">
                <a:solidFill>
                  <a:srgbClr val="9900FF"/>
                </a:solidFill>
              </a:rPr>
              <a:t>年，他进一步讨论了</a:t>
            </a:r>
          </a:p>
          <a:p>
            <a:r>
              <a:rPr lang="zh-CN" altLang="en-US" sz="2800" b="1" dirty="0">
                <a:solidFill>
                  <a:srgbClr val="9900FF"/>
                </a:solidFill>
              </a:rPr>
              <a:t>不均匀弦的振动，提出广义的波动方程。</a:t>
            </a:r>
          </a:p>
        </p:txBody>
      </p:sp>
    </p:spTree>
    <p:extLst>
      <p:ext uri="{BB962C8B-B14F-4D97-AF65-F5344CB8AC3E}">
        <p14:creationId xmlns:p14="http://schemas.microsoft.com/office/powerpoint/2010/main" val="3223588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51"/>
          <p:cNvSpPr>
            <a:spLocks noChangeArrowheads="1"/>
          </p:cNvSpPr>
          <p:nvPr/>
        </p:nvSpPr>
        <p:spPr bwMode="auto">
          <a:xfrm>
            <a:off x="158750" y="347663"/>
            <a:ext cx="8985250"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p>
            <a:r>
              <a:rPr lang="en-US" altLang="zh-CN" sz="2800" b="1" dirty="0">
                <a:solidFill>
                  <a:srgbClr val="9900FF"/>
                </a:solidFill>
              </a:rPr>
              <a:t>        </a:t>
            </a:r>
            <a:r>
              <a:rPr lang="zh-CN" altLang="en-US" sz="2800" b="1" dirty="0">
                <a:solidFill>
                  <a:srgbClr val="9900FF"/>
                </a:solidFill>
              </a:rPr>
              <a:t>另外，达朗贝尔在复数的性质、概率论等方面都</a:t>
            </a:r>
          </a:p>
          <a:p>
            <a:r>
              <a:rPr lang="zh-CN" altLang="en-US" sz="2800" b="1" dirty="0">
                <a:solidFill>
                  <a:srgbClr val="9900FF"/>
                </a:solidFill>
              </a:rPr>
              <a:t>有所研究，而且他还很早就证明了代数的基本定理。达朗贝尔在数学领域的各个方面都有所建树，但他并没有严密和系统的进行深入的研究，他甚至曾相信数学知识快穷尽了。但无论如何十九世纪数学的迅速发展是建立在他们那一代科学家的研究基础之上的，达朗贝尔为推动数学的发展做出了重要的贡献。</a:t>
            </a:r>
          </a:p>
        </p:txBody>
      </p:sp>
      <p:sp>
        <p:nvSpPr>
          <p:cNvPr id="27651" name="Rectangle 2052"/>
          <p:cNvSpPr>
            <a:spLocks noChangeArrowheads="1"/>
          </p:cNvSpPr>
          <p:nvPr/>
        </p:nvSpPr>
        <p:spPr bwMode="auto">
          <a:xfrm>
            <a:off x="152400" y="3429000"/>
            <a:ext cx="90678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r>
              <a:rPr lang="en-US" altLang="zh-CN" sz="2800" b="1" dirty="0">
                <a:solidFill>
                  <a:srgbClr val="9900FF"/>
                </a:solidFill>
              </a:rPr>
              <a:t>        </a:t>
            </a:r>
            <a:r>
              <a:rPr lang="zh-CN" altLang="en-US" sz="2800" b="1" dirty="0">
                <a:solidFill>
                  <a:srgbClr val="9900FF"/>
                </a:solidFill>
              </a:rPr>
              <a:t>达朗贝尔对青年科学家十分热情，他非常支持青年科学家研究工作，也愿意在事业上帮助他们。他曾推荐著名科学家</a:t>
            </a:r>
            <a:r>
              <a:rPr lang="zh-CN" altLang="en-US" sz="2800" b="1" dirty="0">
                <a:solidFill>
                  <a:srgbClr val="0000FF"/>
                </a:solidFill>
              </a:rPr>
              <a:t>拉格朗日</a:t>
            </a:r>
            <a:r>
              <a:rPr lang="zh-CN" altLang="en-US" sz="2800" b="1" dirty="0">
                <a:solidFill>
                  <a:srgbClr val="9900FF"/>
                </a:solidFill>
              </a:rPr>
              <a:t>到普鲁士科学院工作，推荐著名科学家</a:t>
            </a:r>
            <a:r>
              <a:rPr lang="zh-CN" altLang="en-US" sz="2800" b="1" dirty="0">
                <a:solidFill>
                  <a:srgbClr val="0000FF"/>
                </a:solidFill>
              </a:rPr>
              <a:t>拉普拉斯</a:t>
            </a:r>
            <a:r>
              <a:rPr lang="zh-CN" altLang="en-US" sz="2800" b="1" dirty="0">
                <a:solidFill>
                  <a:srgbClr val="9900FF"/>
                </a:solidFill>
              </a:rPr>
              <a:t>到巴黎科学院工作。达朗贝尔自己也经常与青年科学家进行学术讨论，从中发现并引导他们的科学思想发展。在十八世纪的法国，让</a:t>
            </a:r>
            <a:r>
              <a:rPr lang="en-US" altLang="zh-CN" sz="2800" b="1" dirty="0">
                <a:solidFill>
                  <a:srgbClr val="9900FF"/>
                </a:solidFill>
              </a:rPr>
              <a:t>·</a:t>
            </a:r>
            <a:r>
              <a:rPr lang="zh-CN" altLang="en-US" sz="2800" b="1" dirty="0">
                <a:solidFill>
                  <a:srgbClr val="9900FF"/>
                </a:solidFill>
              </a:rPr>
              <a:t>达朗贝尔不仅灿烂了科学事业的今天，也照亮了科学事业的明天。 </a:t>
            </a:r>
          </a:p>
        </p:txBody>
      </p:sp>
    </p:spTree>
    <p:extLst>
      <p:ext uri="{BB962C8B-B14F-4D97-AF65-F5344CB8AC3E}">
        <p14:creationId xmlns:p14="http://schemas.microsoft.com/office/powerpoint/2010/main" val="4244751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extLst>
              <p:ext uri="{D42A27DB-BD31-4B8C-83A1-F6EECF244321}">
                <p14:modId xmlns:p14="http://schemas.microsoft.com/office/powerpoint/2010/main" val="1018169382"/>
              </p:ext>
            </p:extLst>
          </p:nvPr>
        </p:nvGraphicFramePr>
        <p:xfrm>
          <a:off x="539552" y="4725144"/>
          <a:ext cx="7850187" cy="1482725"/>
        </p:xfrm>
        <a:graphic>
          <a:graphicData uri="http://schemas.openxmlformats.org/presentationml/2006/ole">
            <mc:AlternateContent xmlns:mc="http://schemas.openxmlformats.org/markup-compatibility/2006">
              <mc:Choice xmlns:v="urn:schemas-microsoft-com:vml" Requires="v">
                <p:oleObj spid="_x0000_s1000600" name="Document" r:id="rId3" imgW="9752923" imgH="1851611" progId="Word.Document.8">
                  <p:embed/>
                </p:oleObj>
              </mc:Choice>
              <mc:Fallback>
                <p:oleObj name="Document" r:id="rId3" imgW="9752923" imgH="1851611" progId="Word.Document.8">
                  <p:embed/>
                  <p:pic>
                    <p:nvPicPr>
                      <p:cNvPr id="0" name=""/>
                      <p:cNvPicPr>
                        <a:picLocks noChangeAspect="1" noChangeArrowheads="1"/>
                      </p:cNvPicPr>
                      <p:nvPr/>
                    </p:nvPicPr>
                    <p:blipFill>
                      <a:blip r:embed="rId4"/>
                      <a:srcRect/>
                      <a:stretch>
                        <a:fillRect/>
                      </a:stretch>
                    </p:blipFill>
                    <p:spPr bwMode="auto">
                      <a:xfrm>
                        <a:off x="539552" y="4725144"/>
                        <a:ext cx="7850187" cy="1482725"/>
                      </a:xfrm>
                      <a:prstGeom prst="rect">
                        <a:avLst/>
                      </a:prstGeom>
                      <a:noFill/>
                      <a:ln>
                        <a:noFill/>
                      </a:ln>
                      <a:effectLst/>
                      <a:extLst/>
                    </p:spPr>
                  </p:pic>
                </p:oleObj>
              </mc:Fallback>
            </mc:AlternateContent>
          </a:graphicData>
        </a:graphic>
      </p:graphicFrame>
      <p:graphicFrame>
        <p:nvGraphicFramePr>
          <p:cNvPr id="21507" name="Object 3"/>
          <p:cNvGraphicFramePr>
            <a:graphicFrameLocks noChangeAspect="1"/>
          </p:cNvGraphicFramePr>
          <p:nvPr>
            <p:extLst>
              <p:ext uri="{D42A27DB-BD31-4B8C-83A1-F6EECF244321}">
                <p14:modId xmlns:p14="http://schemas.microsoft.com/office/powerpoint/2010/main" val="1394673704"/>
              </p:ext>
            </p:extLst>
          </p:nvPr>
        </p:nvGraphicFramePr>
        <p:xfrm>
          <a:off x="1043608" y="210942"/>
          <a:ext cx="5760640" cy="881915"/>
        </p:xfrm>
        <a:graphic>
          <a:graphicData uri="http://schemas.openxmlformats.org/presentationml/2006/ole">
            <mc:AlternateContent xmlns:mc="http://schemas.openxmlformats.org/markup-compatibility/2006">
              <mc:Choice xmlns:v="urn:schemas-microsoft-com:vml" Requires="v">
                <p:oleObj spid="_x0000_s1000601" name="Document" r:id="rId5" imgW="6250544" imgH="965135" progId="Word.Document.8">
                  <p:embed/>
                </p:oleObj>
              </mc:Choice>
              <mc:Fallback>
                <p:oleObj name="Document" r:id="rId5" imgW="6250544" imgH="965135" progId="Word.Document.8">
                  <p:embed/>
                  <p:pic>
                    <p:nvPicPr>
                      <p:cNvPr id="0" name=""/>
                      <p:cNvPicPr>
                        <a:picLocks noChangeAspect="1" noChangeArrowheads="1"/>
                      </p:cNvPicPr>
                      <p:nvPr/>
                    </p:nvPicPr>
                    <p:blipFill>
                      <a:blip r:embed="rId6"/>
                      <a:srcRect/>
                      <a:stretch>
                        <a:fillRect/>
                      </a:stretch>
                    </p:blipFill>
                    <p:spPr bwMode="auto">
                      <a:xfrm>
                        <a:off x="1043608" y="210942"/>
                        <a:ext cx="5760640" cy="881915"/>
                      </a:xfrm>
                      <a:prstGeom prst="rect">
                        <a:avLst/>
                      </a:prstGeom>
                      <a:noFill/>
                      <a:ln>
                        <a:noFill/>
                      </a:ln>
                      <a:effectLst/>
                      <a:extLst/>
                    </p:spPr>
                  </p:pic>
                </p:oleObj>
              </mc:Fallback>
            </mc:AlternateContent>
          </a:graphicData>
        </a:graphic>
      </p:graphicFrame>
      <p:sp>
        <p:nvSpPr>
          <p:cNvPr id="4" name="Text Box 3"/>
          <p:cNvSpPr txBox="1">
            <a:spLocks noChangeArrowheads="1"/>
          </p:cNvSpPr>
          <p:nvPr/>
        </p:nvSpPr>
        <p:spPr bwMode="auto">
          <a:xfrm>
            <a:off x="277416" y="126876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latin typeface="黑体" pitchFamily="2" charset="-122"/>
                <a:ea typeface="黑体" pitchFamily="2" charset="-122"/>
              </a:rPr>
              <a:t>解</a:t>
            </a:r>
            <a:endParaRPr lang="zh-CN" altLang="en-US" sz="2800" dirty="0">
              <a:solidFill>
                <a:srgbClr val="0000FF"/>
              </a:solidFill>
              <a:latin typeface="黑体" pitchFamily="2" charset="-122"/>
              <a:ea typeface="黑体" pitchFamily="2" charset="-122"/>
            </a:endParaRPr>
          </a:p>
        </p:txBody>
      </p:sp>
      <p:sp>
        <p:nvSpPr>
          <p:cNvPr id="5" name="Text Box 6"/>
          <p:cNvSpPr txBox="1">
            <a:spLocks noChangeArrowheads="1"/>
          </p:cNvSpPr>
          <p:nvPr/>
        </p:nvSpPr>
        <p:spPr bwMode="auto">
          <a:xfrm>
            <a:off x="260648" y="332656"/>
            <a:ext cx="1143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cs typeface="Times New Roman" panose="02020603050405020304" pitchFamily="18" charset="0"/>
              </a:rPr>
              <a:t>例</a:t>
            </a:r>
            <a:r>
              <a:rPr lang="en-US" altLang="zh-CN" sz="2800" b="1" dirty="0">
                <a:solidFill>
                  <a:srgbClr val="0000FF"/>
                </a:solidFill>
                <a:ea typeface="黑体" pitchFamily="2" charset="-122"/>
                <a:cs typeface="Times New Roman" panose="02020603050405020304" pitchFamily="18" charset="0"/>
              </a:rPr>
              <a:t>7</a:t>
            </a:r>
          </a:p>
        </p:txBody>
      </p:sp>
      <p:graphicFrame>
        <p:nvGraphicFramePr>
          <p:cNvPr id="6" name="Object 3"/>
          <p:cNvGraphicFramePr>
            <a:graphicFrameLocks noChangeAspect="1"/>
          </p:cNvGraphicFramePr>
          <p:nvPr>
            <p:extLst>
              <p:ext uri="{D42A27DB-BD31-4B8C-83A1-F6EECF244321}">
                <p14:modId xmlns:p14="http://schemas.microsoft.com/office/powerpoint/2010/main" val="2070742179"/>
              </p:ext>
            </p:extLst>
          </p:nvPr>
        </p:nvGraphicFramePr>
        <p:xfrm>
          <a:off x="971600" y="1168317"/>
          <a:ext cx="5186363" cy="2989263"/>
        </p:xfrm>
        <a:graphic>
          <a:graphicData uri="http://schemas.openxmlformats.org/presentationml/2006/ole">
            <mc:AlternateContent xmlns:mc="http://schemas.openxmlformats.org/markup-compatibility/2006">
              <mc:Choice xmlns:v="urn:schemas-microsoft-com:vml" Requires="v">
                <p:oleObj spid="_x0000_s1000602" name="Document" r:id="rId7" imgW="5750847" imgH="3418470" progId="Word.Document.8">
                  <p:embed/>
                </p:oleObj>
              </mc:Choice>
              <mc:Fallback>
                <p:oleObj name="Document" r:id="rId7" imgW="5750847" imgH="3418470" progId="Word.Document.8">
                  <p:embed/>
                  <p:pic>
                    <p:nvPicPr>
                      <p:cNvPr id="21507" name="Object 3"/>
                      <p:cNvPicPr>
                        <a:picLocks noChangeAspect="1" noChangeArrowheads="1"/>
                      </p:cNvPicPr>
                      <p:nvPr/>
                    </p:nvPicPr>
                    <p:blipFill>
                      <a:blip r:embed="rId8"/>
                      <a:srcRect/>
                      <a:stretch>
                        <a:fillRect/>
                      </a:stretch>
                    </p:blipFill>
                    <p:spPr bwMode="auto">
                      <a:xfrm>
                        <a:off x="971600" y="1168317"/>
                        <a:ext cx="5186363" cy="2989263"/>
                      </a:xfrm>
                      <a:prstGeom prst="rect">
                        <a:avLst/>
                      </a:prstGeom>
                      <a:noFill/>
                      <a:ln>
                        <a:noFill/>
                      </a:ln>
                      <a:effectLs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3871551063"/>
              </p:ext>
            </p:extLst>
          </p:nvPr>
        </p:nvGraphicFramePr>
        <p:xfrm>
          <a:off x="696516" y="3857642"/>
          <a:ext cx="6755804" cy="1155534"/>
        </p:xfrm>
        <a:graphic>
          <a:graphicData uri="http://schemas.openxmlformats.org/presentationml/2006/ole">
            <mc:AlternateContent xmlns:mc="http://schemas.openxmlformats.org/markup-compatibility/2006">
              <mc:Choice xmlns:v="urn:schemas-microsoft-com:vml" Requires="v">
                <p:oleObj spid="_x0000_s1000603" name="Document" r:id="rId9" imgW="8201815" imgH="1398563" progId="Word.Document.8">
                  <p:embed/>
                </p:oleObj>
              </mc:Choice>
              <mc:Fallback>
                <p:oleObj name="Document" r:id="rId9" imgW="8201815" imgH="1398563" progId="Word.Document.8">
                  <p:embed/>
                  <p:pic>
                    <p:nvPicPr>
                      <p:cNvPr id="6" name="Object 3"/>
                      <p:cNvPicPr>
                        <a:picLocks noChangeAspect="1" noChangeArrowheads="1"/>
                      </p:cNvPicPr>
                      <p:nvPr/>
                    </p:nvPicPr>
                    <p:blipFill>
                      <a:blip r:embed="rId10"/>
                      <a:srcRect/>
                      <a:stretch>
                        <a:fillRect/>
                      </a:stretch>
                    </p:blipFill>
                    <p:spPr bwMode="auto">
                      <a:xfrm>
                        <a:off x="696516" y="3857642"/>
                        <a:ext cx="6755804" cy="115553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5529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06"/>
                                        </p:tgtEl>
                                        <p:attrNameLst>
                                          <p:attrName>style.visibility</p:attrName>
                                        </p:attrNameLst>
                                      </p:cBhvr>
                                      <p:to>
                                        <p:strVal val="visible"/>
                                      </p:to>
                                    </p:set>
                                    <p:animEffect transition="in" filter="wipe(left)">
                                      <p:cBhvr>
                                        <p:cTn id="12" dur="500"/>
                                        <p:tgtEl>
                                          <p:spTgt spid="21506"/>
                                        </p:tgtEl>
                                      </p:cBhvr>
                                    </p:animEffect>
                                  </p:childTnLst>
                                </p:cTn>
                              </p:par>
                              <p:par>
                                <p:cTn id="13" presetID="2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extLst>
              <p:ext uri="{D42A27DB-BD31-4B8C-83A1-F6EECF244321}">
                <p14:modId xmlns:p14="http://schemas.microsoft.com/office/powerpoint/2010/main" val="2658000366"/>
              </p:ext>
            </p:extLst>
          </p:nvPr>
        </p:nvGraphicFramePr>
        <p:xfrm>
          <a:off x="660028" y="481410"/>
          <a:ext cx="7872412" cy="1795462"/>
        </p:xfrm>
        <a:graphic>
          <a:graphicData uri="http://schemas.openxmlformats.org/presentationml/2006/ole">
            <mc:AlternateContent xmlns:mc="http://schemas.openxmlformats.org/markup-compatibility/2006">
              <mc:Choice xmlns:v="urn:schemas-microsoft-com:vml" Requires="v">
                <p:oleObj spid="_x0000_s1001549" name="Document" r:id="rId3" imgW="8967766" imgH="2047011" progId="Word.Document.8">
                  <p:embed/>
                </p:oleObj>
              </mc:Choice>
              <mc:Fallback>
                <p:oleObj name="Document" r:id="rId3" imgW="8967766" imgH="2047011" progId="Word.Document.8">
                  <p:embed/>
                  <p:pic>
                    <p:nvPicPr>
                      <p:cNvPr id="0" name=""/>
                      <p:cNvPicPr>
                        <a:picLocks noChangeAspect="1" noChangeArrowheads="1"/>
                      </p:cNvPicPr>
                      <p:nvPr/>
                    </p:nvPicPr>
                    <p:blipFill>
                      <a:blip r:embed="rId4"/>
                      <a:srcRect/>
                      <a:stretch>
                        <a:fillRect/>
                      </a:stretch>
                    </p:blipFill>
                    <p:spPr bwMode="auto">
                      <a:xfrm>
                        <a:off x="660028" y="481410"/>
                        <a:ext cx="7872412" cy="1795462"/>
                      </a:xfrm>
                      <a:prstGeom prst="rect">
                        <a:avLst/>
                      </a:prstGeom>
                      <a:noFill/>
                      <a:ln>
                        <a:noFill/>
                      </a:ln>
                      <a:effectLst/>
                      <a:extLst/>
                    </p:spPr>
                  </p:pic>
                </p:oleObj>
              </mc:Fallback>
            </mc:AlternateContent>
          </a:graphicData>
        </a:graphic>
      </p:graphicFrame>
      <p:sp>
        <p:nvSpPr>
          <p:cNvPr id="4" name="Text Box 6"/>
          <p:cNvSpPr txBox="1">
            <a:spLocks noChangeArrowheads="1"/>
          </p:cNvSpPr>
          <p:nvPr/>
        </p:nvSpPr>
        <p:spPr bwMode="auto">
          <a:xfrm>
            <a:off x="260648" y="533623"/>
            <a:ext cx="1143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cs typeface="Times New Roman" panose="02020603050405020304" pitchFamily="18" charset="0"/>
              </a:rPr>
              <a:t>例</a:t>
            </a:r>
            <a:r>
              <a:rPr lang="en-US" altLang="zh-CN" sz="2800" b="1" dirty="0">
                <a:solidFill>
                  <a:srgbClr val="0000FF"/>
                </a:solidFill>
                <a:ea typeface="黑体" pitchFamily="2" charset="-122"/>
                <a:cs typeface="Times New Roman" panose="02020603050405020304" pitchFamily="18" charset="0"/>
              </a:rPr>
              <a:t>8</a:t>
            </a:r>
          </a:p>
        </p:txBody>
      </p:sp>
      <p:graphicFrame>
        <p:nvGraphicFramePr>
          <p:cNvPr id="5" name="Object 2"/>
          <p:cNvGraphicFramePr>
            <a:graphicFrameLocks noChangeAspect="1"/>
          </p:cNvGraphicFramePr>
          <p:nvPr>
            <p:extLst>
              <p:ext uri="{D42A27DB-BD31-4B8C-83A1-F6EECF244321}">
                <p14:modId xmlns:p14="http://schemas.microsoft.com/office/powerpoint/2010/main" val="3550317544"/>
              </p:ext>
            </p:extLst>
          </p:nvPr>
        </p:nvGraphicFramePr>
        <p:xfrm>
          <a:off x="395536" y="1390169"/>
          <a:ext cx="7827962" cy="4292600"/>
        </p:xfrm>
        <a:graphic>
          <a:graphicData uri="http://schemas.openxmlformats.org/presentationml/2006/ole">
            <mc:AlternateContent xmlns:mc="http://schemas.openxmlformats.org/markup-compatibility/2006">
              <mc:Choice xmlns:v="urn:schemas-microsoft-com:vml" Requires="v">
                <p:oleObj spid="_x0000_s1001550" name="Document" r:id="rId5" imgW="8911992" imgH="4896170" progId="Word.Document.8">
                  <p:embed/>
                </p:oleObj>
              </mc:Choice>
              <mc:Fallback>
                <p:oleObj name="Document" r:id="rId5" imgW="8911992" imgH="4896170" progId="Word.Document.8">
                  <p:embed/>
                  <p:pic>
                    <p:nvPicPr>
                      <p:cNvPr id="22530" name="Object 2"/>
                      <p:cNvPicPr>
                        <a:picLocks noChangeAspect="1" noChangeArrowheads="1"/>
                      </p:cNvPicPr>
                      <p:nvPr/>
                    </p:nvPicPr>
                    <p:blipFill>
                      <a:blip r:embed="rId6"/>
                      <a:srcRect/>
                      <a:stretch>
                        <a:fillRect/>
                      </a:stretch>
                    </p:blipFill>
                    <p:spPr bwMode="auto">
                      <a:xfrm>
                        <a:off x="395536" y="1390169"/>
                        <a:ext cx="7827962" cy="42926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1019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2"/>
          <p:cNvGraphicFramePr>
            <a:graphicFrameLocks noChangeAspect="1"/>
          </p:cNvGraphicFramePr>
          <p:nvPr/>
        </p:nvGraphicFramePr>
        <p:xfrm>
          <a:off x="1225550" y="260350"/>
          <a:ext cx="5327650" cy="1492250"/>
        </p:xfrm>
        <a:graphic>
          <a:graphicData uri="http://schemas.openxmlformats.org/presentationml/2006/ole">
            <mc:AlternateContent xmlns:mc="http://schemas.openxmlformats.org/markup-compatibility/2006">
              <mc:Choice xmlns:v="urn:schemas-microsoft-com:vml" Requires="v">
                <p:oleObj spid="_x0000_s1034338" name="Document" r:id="rId3" imgW="5062680" imgH="1405440" progId="Word.Document.8">
                  <p:embed/>
                </p:oleObj>
              </mc:Choice>
              <mc:Fallback>
                <p:oleObj name="Document" r:id="rId3" imgW="5062680" imgH="1405440" progId="Word.Document.8">
                  <p:embed/>
                  <p:pic>
                    <p:nvPicPr>
                      <p:cNvPr id="21506"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260350"/>
                        <a:ext cx="532765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3" name="Text Box 1027"/>
          <p:cNvSpPr txBox="1">
            <a:spLocks noChangeArrowheads="1"/>
          </p:cNvSpPr>
          <p:nvPr/>
        </p:nvSpPr>
        <p:spPr bwMode="auto">
          <a:xfrm>
            <a:off x="429816" y="1412776"/>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rPr>
              <a:t>证</a:t>
            </a:r>
          </a:p>
        </p:txBody>
      </p:sp>
      <p:graphicFrame>
        <p:nvGraphicFramePr>
          <p:cNvPr id="32791" name="Object 23"/>
          <p:cNvGraphicFramePr>
            <a:graphicFrameLocks noChangeAspect="1"/>
          </p:cNvGraphicFramePr>
          <p:nvPr/>
        </p:nvGraphicFramePr>
        <p:xfrm>
          <a:off x="914400" y="1219200"/>
          <a:ext cx="6858000" cy="969963"/>
        </p:xfrm>
        <a:graphic>
          <a:graphicData uri="http://schemas.openxmlformats.org/presentationml/2006/ole">
            <mc:AlternateContent xmlns:mc="http://schemas.openxmlformats.org/markup-compatibility/2006">
              <mc:Choice xmlns:v="urn:schemas-microsoft-com:vml" Requires="v">
                <p:oleObj spid="_x0000_s1034339" name="Equation" r:id="rId5" imgW="5765760" imgH="876240" progId="Equation.3">
                  <p:embed/>
                </p:oleObj>
              </mc:Choice>
              <mc:Fallback>
                <p:oleObj name="Equation" r:id="rId5" imgW="5765760" imgH="876240" progId="Equation.3">
                  <p:embed/>
                  <p:pic>
                    <p:nvPicPr>
                      <p:cNvPr id="32791"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219200"/>
                        <a:ext cx="6858000"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2" name="Object 24"/>
          <p:cNvGraphicFramePr>
            <a:graphicFrameLocks noChangeAspect="1"/>
          </p:cNvGraphicFramePr>
          <p:nvPr/>
        </p:nvGraphicFramePr>
        <p:xfrm>
          <a:off x="457200" y="1898650"/>
          <a:ext cx="8305800" cy="1306513"/>
        </p:xfrm>
        <a:graphic>
          <a:graphicData uri="http://schemas.openxmlformats.org/presentationml/2006/ole">
            <mc:AlternateContent xmlns:mc="http://schemas.openxmlformats.org/markup-compatibility/2006">
              <mc:Choice xmlns:v="urn:schemas-microsoft-com:vml" Requires="v">
                <p:oleObj spid="_x0000_s1034340" name="Equation" r:id="rId7" imgW="7645320" imgH="1244520" progId="Equation.3">
                  <p:embed/>
                </p:oleObj>
              </mc:Choice>
              <mc:Fallback>
                <p:oleObj name="Equation" r:id="rId7" imgW="7645320" imgH="1244520" progId="Equation.3">
                  <p:embed/>
                  <p:pic>
                    <p:nvPicPr>
                      <p:cNvPr id="32792"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1898650"/>
                        <a:ext cx="8305800" cy="1306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Line 1030"/>
          <p:cNvSpPr>
            <a:spLocks noChangeShapeType="1"/>
          </p:cNvSpPr>
          <p:nvPr/>
        </p:nvSpPr>
        <p:spPr bwMode="auto">
          <a:xfrm>
            <a:off x="1447800" y="1905000"/>
            <a:ext cx="1143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2793" name="Object 25"/>
          <p:cNvGraphicFramePr>
            <a:graphicFrameLocks noChangeAspect="1"/>
          </p:cNvGraphicFramePr>
          <p:nvPr/>
        </p:nvGraphicFramePr>
        <p:xfrm>
          <a:off x="914400" y="3119438"/>
          <a:ext cx="6781800" cy="1860550"/>
        </p:xfrm>
        <a:graphic>
          <a:graphicData uri="http://schemas.openxmlformats.org/presentationml/2006/ole">
            <mc:AlternateContent xmlns:mc="http://schemas.openxmlformats.org/markup-compatibility/2006">
              <mc:Choice xmlns:v="urn:schemas-microsoft-com:vml" Requires="v">
                <p:oleObj spid="_x0000_s1034341" name="Equation" r:id="rId9" imgW="5549760" imgH="1714320" progId="Equation.3">
                  <p:embed/>
                </p:oleObj>
              </mc:Choice>
              <mc:Fallback>
                <p:oleObj name="Equation" r:id="rId9" imgW="5549760" imgH="1714320" progId="Equation.3">
                  <p:embed/>
                  <p:pic>
                    <p:nvPicPr>
                      <p:cNvPr id="32793"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3119438"/>
                        <a:ext cx="6781800" cy="186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8" name="Line 1032"/>
          <p:cNvSpPr>
            <a:spLocks noChangeShapeType="1"/>
          </p:cNvSpPr>
          <p:nvPr/>
        </p:nvSpPr>
        <p:spPr bwMode="auto">
          <a:xfrm>
            <a:off x="1447800" y="3886200"/>
            <a:ext cx="1143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2794" name="Object 26"/>
          <p:cNvGraphicFramePr>
            <a:graphicFrameLocks noChangeAspect="1"/>
          </p:cNvGraphicFramePr>
          <p:nvPr/>
        </p:nvGraphicFramePr>
        <p:xfrm>
          <a:off x="914400" y="4764088"/>
          <a:ext cx="7010400" cy="1028700"/>
        </p:xfrm>
        <a:graphic>
          <a:graphicData uri="http://schemas.openxmlformats.org/presentationml/2006/ole">
            <mc:AlternateContent xmlns:mc="http://schemas.openxmlformats.org/markup-compatibility/2006">
              <mc:Choice xmlns:v="urn:schemas-microsoft-com:vml" Requires="v">
                <p:oleObj spid="_x0000_s1034342" name="Equation" r:id="rId11" imgW="6553080" imgH="965160" progId="Equation.3">
                  <p:embed/>
                </p:oleObj>
              </mc:Choice>
              <mc:Fallback>
                <p:oleObj name="Equation" r:id="rId11" imgW="6553080" imgH="965160" progId="Equation.3">
                  <p:embed/>
                  <p:pic>
                    <p:nvPicPr>
                      <p:cNvPr id="32794"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4764088"/>
                        <a:ext cx="70104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0" name="Line 1034"/>
          <p:cNvSpPr>
            <a:spLocks noChangeShapeType="1"/>
          </p:cNvSpPr>
          <p:nvPr/>
        </p:nvSpPr>
        <p:spPr bwMode="auto">
          <a:xfrm>
            <a:off x="1447800" y="5530850"/>
            <a:ext cx="1143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2795" name="Object 27"/>
          <p:cNvGraphicFramePr>
            <a:graphicFrameLocks noChangeAspect="1"/>
          </p:cNvGraphicFramePr>
          <p:nvPr/>
        </p:nvGraphicFramePr>
        <p:xfrm>
          <a:off x="1028700" y="5624513"/>
          <a:ext cx="2628900" cy="744537"/>
        </p:xfrm>
        <a:graphic>
          <a:graphicData uri="http://schemas.openxmlformats.org/presentationml/2006/ole">
            <mc:AlternateContent xmlns:mc="http://schemas.openxmlformats.org/markup-compatibility/2006">
              <mc:Choice xmlns:v="urn:schemas-microsoft-com:vml" Requires="v">
                <p:oleObj spid="_x0000_s1034343" name="公式" r:id="rId13" imgW="1244520" imgH="355320" progId="Equation.3">
                  <p:embed/>
                </p:oleObj>
              </mc:Choice>
              <mc:Fallback>
                <p:oleObj name="公式" r:id="rId13" imgW="1244520" imgH="355320" progId="Equation.3">
                  <p:embed/>
                  <p:pic>
                    <p:nvPicPr>
                      <p:cNvPr id="32795"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8700" y="5624513"/>
                        <a:ext cx="2628900"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6" name="Text Box 1036"/>
          <p:cNvSpPr txBox="1">
            <a:spLocks noChangeArrowheads="1"/>
          </p:cNvSpPr>
          <p:nvPr/>
        </p:nvSpPr>
        <p:spPr bwMode="auto">
          <a:xfrm>
            <a:off x="381000" y="457200"/>
            <a:ext cx="1143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cs typeface="Times New Roman" panose="02020603050405020304" pitchFamily="18" charset="0"/>
              </a:rPr>
              <a:t>例</a:t>
            </a:r>
            <a:r>
              <a:rPr lang="en-US" altLang="zh-CN" sz="2800" b="1" dirty="0">
                <a:solidFill>
                  <a:srgbClr val="0000FF"/>
                </a:solidFill>
                <a:ea typeface="黑体" pitchFamily="2" charset="-122"/>
                <a:cs typeface="Times New Roman" panose="02020603050405020304" pitchFamily="18" charset="0"/>
              </a:rPr>
              <a:t>9</a:t>
            </a:r>
          </a:p>
        </p:txBody>
      </p:sp>
    </p:spTree>
    <p:extLst>
      <p:ext uri="{BB962C8B-B14F-4D97-AF65-F5344CB8AC3E}">
        <p14:creationId xmlns:p14="http://schemas.microsoft.com/office/powerpoint/2010/main" val="2199211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left)">
                                      <p:cBhvr>
                                        <p:cTn id="7" dur="500"/>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791"/>
                                        </p:tgtEl>
                                        <p:attrNameLst>
                                          <p:attrName>style.visibility</p:attrName>
                                        </p:attrNameLst>
                                      </p:cBhvr>
                                      <p:to>
                                        <p:strVal val="visible"/>
                                      </p:to>
                                    </p:set>
                                    <p:animEffect transition="in" filter="wipe(left)">
                                      <p:cBhvr>
                                        <p:cTn id="12" dur="500"/>
                                        <p:tgtEl>
                                          <p:spTgt spid="327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6"/>
                                        </p:tgtEl>
                                        <p:attrNameLst>
                                          <p:attrName>style.visibility</p:attrName>
                                        </p:attrNameLst>
                                      </p:cBhvr>
                                      <p:to>
                                        <p:strVal val="visible"/>
                                      </p:to>
                                    </p:set>
                                    <p:animEffect transition="in" filter="wipe(left)">
                                      <p:cBhvr>
                                        <p:cTn id="17" dur="500"/>
                                        <p:tgtEl>
                                          <p:spTgt spid="512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792"/>
                                        </p:tgtEl>
                                        <p:attrNameLst>
                                          <p:attrName>style.visibility</p:attrName>
                                        </p:attrNameLst>
                                      </p:cBhvr>
                                      <p:to>
                                        <p:strVal val="visible"/>
                                      </p:to>
                                    </p:set>
                                    <p:animEffect transition="in" filter="wipe(left)">
                                      <p:cBhvr>
                                        <p:cTn id="22" dur="500"/>
                                        <p:tgtEl>
                                          <p:spTgt spid="327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793"/>
                                        </p:tgtEl>
                                        <p:attrNameLst>
                                          <p:attrName>style.visibility</p:attrName>
                                        </p:attrNameLst>
                                      </p:cBhvr>
                                      <p:to>
                                        <p:strVal val="visible"/>
                                      </p:to>
                                    </p:set>
                                    <p:animEffect transition="in" filter="wipe(left)">
                                      <p:cBhvr>
                                        <p:cTn id="27" dur="500"/>
                                        <p:tgtEl>
                                          <p:spTgt spid="327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08"/>
                                        </p:tgtEl>
                                        <p:attrNameLst>
                                          <p:attrName>style.visibility</p:attrName>
                                        </p:attrNameLst>
                                      </p:cBhvr>
                                      <p:to>
                                        <p:strVal val="visible"/>
                                      </p:to>
                                    </p:set>
                                    <p:animEffect transition="in" filter="wipe(left)">
                                      <p:cBhvr>
                                        <p:cTn id="32" dur="500"/>
                                        <p:tgtEl>
                                          <p:spTgt spid="512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2794"/>
                                        </p:tgtEl>
                                        <p:attrNameLst>
                                          <p:attrName>style.visibility</p:attrName>
                                        </p:attrNameLst>
                                      </p:cBhvr>
                                      <p:to>
                                        <p:strVal val="visible"/>
                                      </p:to>
                                    </p:set>
                                    <p:animEffect transition="in" filter="wipe(left)">
                                      <p:cBhvr>
                                        <p:cTn id="37" dur="500"/>
                                        <p:tgtEl>
                                          <p:spTgt spid="327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210"/>
                                        </p:tgtEl>
                                        <p:attrNameLst>
                                          <p:attrName>style.visibility</p:attrName>
                                        </p:attrNameLst>
                                      </p:cBhvr>
                                      <p:to>
                                        <p:strVal val="visible"/>
                                      </p:to>
                                    </p:set>
                                    <p:animEffect transition="in" filter="wipe(left)">
                                      <p:cBhvr>
                                        <p:cTn id="42" dur="500"/>
                                        <p:tgtEl>
                                          <p:spTgt spid="512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2795"/>
                                        </p:tgtEl>
                                        <p:attrNameLst>
                                          <p:attrName>style.visibility</p:attrName>
                                        </p:attrNameLst>
                                      </p:cBhvr>
                                      <p:to>
                                        <p:strVal val="visible"/>
                                      </p:to>
                                    </p:set>
                                    <p:animEffect transition="in" filter="wipe(left)">
                                      <p:cBhvr>
                                        <p:cTn id="47" dur="500"/>
                                        <p:tgtEl>
                                          <p:spTgt spid="32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6" grpId="0" animBg="1"/>
      <p:bldP spid="51208" grpId="0" animBg="1"/>
      <p:bldP spid="512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187624" y="1484784"/>
            <a:ext cx="590465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4000" b="1" dirty="0">
                <a:solidFill>
                  <a:srgbClr val="0000FF"/>
                </a:solidFill>
                <a:ea typeface="黑体" pitchFamily="2" charset="-122"/>
              </a:rPr>
              <a:t>              </a:t>
            </a:r>
            <a:r>
              <a:rPr lang="zh-CN" altLang="en-US" sz="4000" b="1" dirty="0">
                <a:solidFill>
                  <a:srgbClr val="0000FF"/>
                </a:solidFill>
                <a:ea typeface="黑体" pitchFamily="2" charset="-122"/>
              </a:rPr>
              <a:t>作       业</a:t>
            </a:r>
          </a:p>
          <a:p>
            <a:pPr eaLnBrk="1" hangingPunct="1">
              <a:spcBef>
                <a:spcPct val="50000"/>
              </a:spcBef>
            </a:pPr>
            <a:r>
              <a:rPr lang="en-US" altLang="zh-CN" sz="4000" b="1" dirty="0">
                <a:solidFill>
                  <a:srgbClr val="0000FF"/>
                </a:solidFill>
                <a:ea typeface="黑体" pitchFamily="2" charset="-122"/>
              </a:rPr>
              <a:t>P27: 1 (</a:t>
            </a:r>
            <a:r>
              <a:rPr lang="zh-CN" altLang="en-US" sz="4000" b="1" dirty="0">
                <a:solidFill>
                  <a:srgbClr val="0000FF"/>
                </a:solidFill>
                <a:ea typeface="黑体" pitchFamily="2" charset="-122"/>
              </a:rPr>
              <a:t>双</a:t>
            </a:r>
            <a:r>
              <a:rPr lang="en-US" altLang="zh-CN" sz="4000" b="1" dirty="0">
                <a:solidFill>
                  <a:srgbClr val="0000FF"/>
                </a:solidFill>
                <a:ea typeface="黑体" pitchFamily="2" charset="-122"/>
              </a:rPr>
              <a:t>), 2, 5</a:t>
            </a:r>
            <a:r>
              <a:rPr lang="zh-CN" altLang="en-US" sz="4000" b="1" dirty="0">
                <a:solidFill>
                  <a:srgbClr val="0000FF"/>
                </a:solidFill>
                <a:ea typeface="黑体" pitchFamily="2" charset="-122"/>
              </a:rPr>
              <a:t>*</a:t>
            </a:r>
            <a:r>
              <a:rPr lang="en-US" altLang="zh-CN" sz="4000" b="1" dirty="0">
                <a:solidFill>
                  <a:srgbClr val="0000FF"/>
                </a:solidFill>
                <a:ea typeface="黑体" pitchFamily="2" charset="-122"/>
              </a:rPr>
              <a:t>, 6, 7, 8. </a:t>
            </a:r>
          </a:p>
        </p:txBody>
      </p:sp>
    </p:spTree>
    <p:extLst>
      <p:ext uri="{BB962C8B-B14F-4D97-AF65-F5344CB8AC3E}">
        <p14:creationId xmlns:p14="http://schemas.microsoft.com/office/powerpoint/2010/main" val="4216978736"/>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extLst>
              <p:ext uri="{D42A27DB-BD31-4B8C-83A1-F6EECF244321}">
                <p14:modId xmlns:p14="http://schemas.microsoft.com/office/powerpoint/2010/main" val="3173034585"/>
              </p:ext>
            </p:extLst>
          </p:nvPr>
        </p:nvGraphicFramePr>
        <p:xfrm>
          <a:off x="323850" y="2854325"/>
          <a:ext cx="7883525" cy="3746500"/>
        </p:xfrm>
        <a:graphic>
          <a:graphicData uri="http://schemas.openxmlformats.org/presentationml/2006/ole">
            <mc:AlternateContent xmlns:mc="http://schemas.openxmlformats.org/markup-compatibility/2006">
              <mc:Choice xmlns:v="urn:schemas-microsoft-com:vml" Requires="v">
                <p:oleObj spid="_x0000_s1035286" name="Document" r:id="rId3" imgW="8050249" imgH="3774861" progId="Word.Document.8">
                  <p:embed/>
                </p:oleObj>
              </mc:Choice>
              <mc:Fallback>
                <p:oleObj name="Document" r:id="rId3" imgW="8050249" imgH="3774861" progId="Word.Document.8">
                  <p:embed/>
                  <p:pic>
                    <p:nvPicPr>
                      <p:cNvPr id="24578" name="Object 2"/>
                      <p:cNvPicPr>
                        <a:picLocks noChangeAspect="1" noChangeArrowheads="1"/>
                      </p:cNvPicPr>
                      <p:nvPr/>
                    </p:nvPicPr>
                    <p:blipFill>
                      <a:blip r:embed="rId4"/>
                      <a:srcRect/>
                      <a:stretch>
                        <a:fillRect/>
                      </a:stretch>
                    </p:blipFill>
                    <p:spPr bwMode="auto">
                      <a:xfrm>
                        <a:off x="323850" y="2854325"/>
                        <a:ext cx="7883525" cy="3746500"/>
                      </a:xfrm>
                      <a:prstGeom prst="rect">
                        <a:avLst/>
                      </a:prstGeom>
                      <a:noFill/>
                      <a:ln>
                        <a:noFill/>
                      </a:ln>
                      <a:effectLst/>
                      <a:extLst/>
                    </p:spPr>
                  </p:pic>
                </p:oleObj>
              </mc:Fallback>
            </mc:AlternateContent>
          </a:graphicData>
        </a:graphic>
      </p:graphicFrame>
      <p:graphicFrame>
        <p:nvGraphicFramePr>
          <p:cNvPr id="24579" name="Object 3"/>
          <p:cNvGraphicFramePr>
            <a:graphicFrameLocks noChangeAspect="1"/>
          </p:cNvGraphicFramePr>
          <p:nvPr>
            <p:extLst>
              <p:ext uri="{D42A27DB-BD31-4B8C-83A1-F6EECF244321}">
                <p14:modId xmlns:p14="http://schemas.microsoft.com/office/powerpoint/2010/main" val="36196382"/>
              </p:ext>
            </p:extLst>
          </p:nvPr>
        </p:nvGraphicFramePr>
        <p:xfrm>
          <a:off x="294681" y="773415"/>
          <a:ext cx="7926337" cy="2447929"/>
        </p:xfrm>
        <a:graphic>
          <a:graphicData uri="http://schemas.openxmlformats.org/presentationml/2006/ole">
            <mc:AlternateContent xmlns:mc="http://schemas.openxmlformats.org/markup-compatibility/2006">
              <mc:Choice xmlns:v="urn:schemas-microsoft-com:vml" Requires="v">
                <p:oleObj spid="_x0000_s1035287" name="Document" r:id="rId5" imgW="8789289" imgH="2728026" progId="Word.Document.8">
                  <p:embed/>
                </p:oleObj>
              </mc:Choice>
              <mc:Fallback>
                <p:oleObj name="Document" r:id="rId5" imgW="8789289" imgH="2728026" progId="Word.Document.8">
                  <p:embed/>
                  <p:pic>
                    <p:nvPicPr>
                      <p:cNvPr id="24579" name="Object 3"/>
                      <p:cNvPicPr>
                        <a:picLocks noChangeAspect="1" noChangeArrowheads="1"/>
                      </p:cNvPicPr>
                      <p:nvPr/>
                    </p:nvPicPr>
                    <p:blipFill>
                      <a:blip r:embed="rId6"/>
                      <a:srcRect/>
                      <a:stretch>
                        <a:fillRect/>
                      </a:stretch>
                    </p:blipFill>
                    <p:spPr bwMode="auto">
                      <a:xfrm>
                        <a:off x="294681" y="773415"/>
                        <a:ext cx="7926337" cy="2447929"/>
                      </a:xfrm>
                      <a:prstGeom prst="rect">
                        <a:avLst/>
                      </a:prstGeom>
                      <a:noFill/>
                      <a:ln>
                        <a:noFill/>
                      </a:ln>
                      <a:effectLst/>
                      <a:extLst/>
                    </p:spPr>
                  </p:pic>
                </p:oleObj>
              </mc:Fallback>
            </mc:AlternateContent>
          </a:graphicData>
        </a:graphic>
      </p:graphicFrame>
      <p:sp>
        <p:nvSpPr>
          <p:cNvPr id="2" name="矩形 1"/>
          <p:cNvSpPr/>
          <p:nvPr/>
        </p:nvSpPr>
        <p:spPr>
          <a:xfrm>
            <a:off x="107504" y="188640"/>
            <a:ext cx="6912768" cy="584775"/>
          </a:xfrm>
          <a:prstGeom prst="rect">
            <a:avLst/>
          </a:prstGeom>
        </p:spPr>
        <p:txBody>
          <a:bodyPr wrap="square">
            <a:spAutoFit/>
          </a:bodyPr>
          <a:lstStyle/>
          <a:p>
            <a:r>
              <a:rPr lang="zh-CN" altLang="zh-CN" sz="3200" b="1" dirty="0">
                <a:solidFill>
                  <a:srgbClr val="0000FF"/>
                </a:solidFill>
                <a:latin typeface="黑体" pitchFamily="2" charset="-122"/>
                <a:ea typeface="黑体" pitchFamily="2" charset="-122"/>
              </a:rPr>
              <a:t> </a:t>
            </a:r>
            <a:r>
              <a:rPr lang="zh-CN" altLang="en-US" sz="3200" b="1" dirty="0">
                <a:solidFill>
                  <a:srgbClr val="0000FF"/>
                </a:solidFill>
                <a:latin typeface="黑体" pitchFamily="2" charset="-122"/>
                <a:ea typeface="黑体" pitchFamily="2" charset="-122"/>
              </a:rPr>
              <a:t>五、</a:t>
            </a:r>
            <a:r>
              <a:rPr lang="en-US" altLang="zh-CN" sz="3200" b="1" dirty="0" err="1">
                <a:solidFill>
                  <a:srgbClr val="0000FF"/>
                </a:solidFill>
                <a:latin typeface="黑体" pitchFamily="2" charset="-122"/>
                <a:ea typeface="黑体" pitchFamily="2" charset="-122"/>
              </a:rPr>
              <a:t>Raabe</a:t>
            </a:r>
            <a:r>
              <a:rPr lang="zh-CN" altLang="zh-CN" sz="3200" b="1" dirty="0">
                <a:solidFill>
                  <a:srgbClr val="0000FF"/>
                </a:solidFill>
                <a:latin typeface="黑体" pitchFamily="2" charset="-122"/>
                <a:ea typeface="黑体" pitchFamily="2" charset="-122"/>
              </a:rPr>
              <a:t>判别法</a:t>
            </a:r>
            <a:r>
              <a:rPr lang="zh-CN" altLang="en-US" sz="3200" b="1" dirty="0">
                <a:solidFill>
                  <a:srgbClr val="0000FF"/>
                </a:solidFill>
                <a:latin typeface="黑体" pitchFamily="2" charset="-122"/>
                <a:ea typeface="黑体" pitchFamily="2" charset="-122"/>
              </a:rPr>
              <a:t>（拉阿伯判别法）</a:t>
            </a:r>
            <a:endParaRPr lang="zh-CN" altLang="en-US" sz="3200" dirty="0">
              <a:solidFill>
                <a:srgbClr val="0000FF"/>
              </a:solidFill>
              <a:latin typeface="黑体" pitchFamily="2" charset="-122"/>
              <a:ea typeface="黑体" pitchFamily="2" charset="-122"/>
            </a:endParaRPr>
          </a:p>
        </p:txBody>
      </p:sp>
    </p:spTree>
    <p:extLst>
      <p:ext uri="{BB962C8B-B14F-4D97-AF65-F5344CB8AC3E}">
        <p14:creationId xmlns:p14="http://schemas.microsoft.com/office/powerpoint/2010/main" val="394874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left)">
                                      <p:cBhvr>
                                        <p:cTn id="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extLst>
              <p:ext uri="{D42A27DB-BD31-4B8C-83A1-F6EECF244321}">
                <p14:modId xmlns:p14="http://schemas.microsoft.com/office/powerpoint/2010/main" val="1884556228"/>
              </p:ext>
            </p:extLst>
          </p:nvPr>
        </p:nvGraphicFramePr>
        <p:xfrm>
          <a:off x="281726" y="71438"/>
          <a:ext cx="6738546" cy="1341338"/>
        </p:xfrm>
        <a:graphic>
          <a:graphicData uri="http://schemas.openxmlformats.org/presentationml/2006/ole">
            <mc:AlternateContent xmlns:mc="http://schemas.openxmlformats.org/markup-compatibility/2006">
              <mc:Choice xmlns:v="urn:schemas-microsoft-com:vml" Requires="v">
                <p:oleObj spid="_x0000_s987289" name="Document" r:id="rId3" imgW="7460188" imgH="1491081" progId="Word.Document.8">
                  <p:embed/>
                </p:oleObj>
              </mc:Choice>
              <mc:Fallback>
                <p:oleObj name="Document" r:id="rId3" imgW="7460188" imgH="1491081" progId="Word.Document.8">
                  <p:embed/>
                  <p:pic>
                    <p:nvPicPr>
                      <p:cNvPr id="0" name=""/>
                      <p:cNvPicPr>
                        <a:picLocks noChangeAspect="1" noChangeArrowheads="1"/>
                      </p:cNvPicPr>
                      <p:nvPr/>
                    </p:nvPicPr>
                    <p:blipFill>
                      <a:blip r:embed="rId4"/>
                      <a:srcRect/>
                      <a:stretch>
                        <a:fillRect/>
                      </a:stretch>
                    </p:blipFill>
                    <p:spPr bwMode="auto">
                      <a:xfrm>
                        <a:off x="281726" y="71438"/>
                        <a:ext cx="6738546" cy="1341338"/>
                      </a:xfrm>
                      <a:prstGeom prst="rect">
                        <a:avLst/>
                      </a:prstGeom>
                      <a:noFill/>
                      <a:ln>
                        <a:noFill/>
                      </a:ln>
                      <a:effectLst/>
                    </p:spPr>
                  </p:pic>
                </p:oleObj>
              </mc:Fallback>
            </mc:AlternateContent>
          </a:graphicData>
        </a:graphic>
      </p:graphicFrame>
      <p:sp>
        <p:nvSpPr>
          <p:cNvPr id="2" name="矩形 1"/>
          <p:cNvSpPr/>
          <p:nvPr/>
        </p:nvSpPr>
        <p:spPr>
          <a:xfrm>
            <a:off x="323528" y="241484"/>
            <a:ext cx="728084" cy="523220"/>
          </a:xfrm>
          <a:prstGeom prst="rect">
            <a:avLst/>
          </a:prstGeom>
        </p:spPr>
        <p:txBody>
          <a:bodyPr wrap="none">
            <a:spAutoFit/>
          </a:bodyPr>
          <a:lstStyle/>
          <a:p>
            <a:r>
              <a:rPr lang="zh-CN" altLang="zh-CN" sz="2800" b="1" kern="100"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800" b="1" kern="100"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800" dirty="0">
              <a:solidFill>
                <a:srgbClr val="3333FF"/>
              </a:solidFill>
              <a:latin typeface="Times New Roman" panose="02020603050405020304" pitchFamily="18" charset="0"/>
              <a:cs typeface="Times New Roman" panose="02020603050405020304" pitchFamily="18"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1740801828"/>
              </p:ext>
            </p:extLst>
          </p:nvPr>
        </p:nvGraphicFramePr>
        <p:xfrm>
          <a:off x="210939" y="1741448"/>
          <a:ext cx="7457405" cy="2407464"/>
        </p:xfrm>
        <a:graphic>
          <a:graphicData uri="http://schemas.openxmlformats.org/presentationml/2006/ole">
            <mc:AlternateContent xmlns:mc="http://schemas.openxmlformats.org/markup-compatibility/2006">
              <mc:Choice xmlns:v="urn:schemas-microsoft-com:vml" Requires="v">
                <p:oleObj spid="_x0000_s987290" name="Document" r:id="rId5" imgW="7472428" imgH="2443256" progId="Word.Document.8">
                  <p:embed/>
                </p:oleObj>
              </mc:Choice>
              <mc:Fallback>
                <p:oleObj name="Document" r:id="rId5" imgW="7472428" imgH="2443256" progId="Word.Document.8">
                  <p:embed/>
                  <p:pic>
                    <p:nvPicPr>
                      <p:cNvPr id="4098" name="Object 2"/>
                      <p:cNvPicPr>
                        <a:picLocks noChangeAspect="1" noChangeArrowheads="1"/>
                      </p:cNvPicPr>
                      <p:nvPr/>
                    </p:nvPicPr>
                    <p:blipFill>
                      <a:blip r:embed="rId6"/>
                      <a:srcRect/>
                      <a:stretch>
                        <a:fillRect/>
                      </a:stretch>
                    </p:blipFill>
                    <p:spPr bwMode="auto">
                      <a:xfrm>
                        <a:off x="210939" y="1741448"/>
                        <a:ext cx="7457405" cy="2407464"/>
                      </a:xfrm>
                      <a:prstGeom prst="rect">
                        <a:avLst/>
                      </a:prstGeom>
                      <a:noFill/>
                      <a:ln>
                        <a:noFill/>
                      </a:ln>
                      <a:effectLst/>
                    </p:spPr>
                  </p:pic>
                </p:oleObj>
              </mc:Fallback>
            </mc:AlternateContent>
          </a:graphicData>
        </a:graphic>
      </p:graphicFrame>
      <p:sp>
        <p:nvSpPr>
          <p:cNvPr id="6" name="矩形 5"/>
          <p:cNvSpPr/>
          <p:nvPr/>
        </p:nvSpPr>
        <p:spPr>
          <a:xfrm>
            <a:off x="323528" y="1700808"/>
            <a:ext cx="545342" cy="523220"/>
          </a:xfrm>
          <a:prstGeom prst="rect">
            <a:avLst/>
          </a:prstGeom>
        </p:spPr>
        <p:txBody>
          <a:bodyPr wrap="none">
            <a:spAutoFit/>
          </a:bodyPr>
          <a:lstStyle/>
          <a:p>
            <a:r>
              <a:rPr lang="zh-CN" altLang="en-US" sz="2800" b="1" kern="100"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解</a:t>
            </a:r>
            <a:endParaRPr lang="zh-CN" altLang="en-US" sz="2800" dirty="0">
              <a:solidFill>
                <a:srgbClr val="3333FF"/>
              </a:solidFill>
              <a:latin typeface="Times New Roman" panose="02020603050405020304" pitchFamily="18" charset="0"/>
              <a:cs typeface="Times New Roman" panose="02020603050405020304" pitchFamily="18" charset="0"/>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3384335746"/>
              </p:ext>
            </p:extLst>
          </p:nvPr>
        </p:nvGraphicFramePr>
        <p:xfrm>
          <a:off x="611560" y="4365104"/>
          <a:ext cx="7200801" cy="1394100"/>
        </p:xfrm>
        <a:graphic>
          <a:graphicData uri="http://schemas.openxmlformats.org/presentationml/2006/ole">
            <mc:AlternateContent xmlns:mc="http://schemas.openxmlformats.org/markup-compatibility/2006">
              <mc:Choice xmlns:v="urn:schemas-microsoft-com:vml" Requires="v">
                <p:oleObj spid="_x0000_s987291" name="Document" r:id="rId7" imgW="7041853" imgH="1368684" progId="Word.Document.8">
                  <p:embed/>
                </p:oleObj>
              </mc:Choice>
              <mc:Fallback>
                <p:oleObj name="Document" r:id="rId7" imgW="7041853" imgH="1368684" progId="Word.Document.8">
                  <p:embed/>
                  <p:pic>
                    <p:nvPicPr>
                      <p:cNvPr id="5" name="Object 2"/>
                      <p:cNvPicPr>
                        <a:picLocks noChangeAspect="1" noChangeArrowheads="1"/>
                      </p:cNvPicPr>
                      <p:nvPr/>
                    </p:nvPicPr>
                    <p:blipFill>
                      <a:blip r:embed="rId8"/>
                      <a:srcRect/>
                      <a:stretch>
                        <a:fillRect/>
                      </a:stretch>
                    </p:blipFill>
                    <p:spPr bwMode="auto">
                      <a:xfrm>
                        <a:off x="611560" y="4365104"/>
                        <a:ext cx="7200801" cy="13941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5460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extLst>
              <p:ext uri="{D42A27DB-BD31-4B8C-83A1-F6EECF244321}">
                <p14:modId xmlns:p14="http://schemas.microsoft.com/office/powerpoint/2010/main" val="305888829"/>
              </p:ext>
            </p:extLst>
          </p:nvPr>
        </p:nvGraphicFramePr>
        <p:xfrm>
          <a:off x="107504" y="404663"/>
          <a:ext cx="7776863" cy="1545451"/>
        </p:xfrm>
        <a:graphic>
          <a:graphicData uri="http://schemas.openxmlformats.org/presentationml/2006/ole">
            <mc:AlternateContent xmlns:mc="http://schemas.openxmlformats.org/markup-compatibility/2006">
              <mc:Choice xmlns:v="urn:schemas-microsoft-com:vml" Requires="v">
                <p:oleObj spid="_x0000_s1036320" name="Document" r:id="rId3" imgW="9507156" imgH="1670632" progId="Word.Document.8">
                  <p:embed/>
                </p:oleObj>
              </mc:Choice>
              <mc:Fallback>
                <p:oleObj name="Document" r:id="rId3" imgW="9507156" imgH="1670632" progId="Word.Document.8">
                  <p:embed/>
                  <p:pic>
                    <p:nvPicPr>
                      <p:cNvPr id="25602" name="Object 2"/>
                      <p:cNvPicPr>
                        <a:picLocks noChangeAspect="1" noChangeArrowheads="1"/>
                      </p:cNvPicPr>
                      <p:nvPr/>
                    </p:nvPicPr>
                    <p:blipFill>
                      <a:blip r:embed="rId4"/>
                      <a:srcRect/>
                      <a:stretch>
                        <a:fillRect/>
                      </a:stretch>
                    </p:blipFill>
                    <p:spPr bwMode="auto">
                      <a:xfrm>
                        <a:off x="107504" y="404663"/>
                        <a:ext cx="7776863" cy="1545451"/>
                      </a:xfrm>
                      <a:prstGeom prst="rect">
                        <a:avLst/>
                      </a:prstGeom>
                      <a:noFill/>
                      <a:ln>
                        <a:noFill/>
                      </a:ln>
                      <a:effectLs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80296219"/>
              </p:ext>
            </p:extLst>
          </p:nvPr>
        </p:nvGraphicFramePr>
        <p:xfrm>
          <a:off x="251520" y="3861048"/>
          <a:ext cx="7344816" cy="2847114"/>
        </p:xfrm>
        <a:graphic>
          <a:graphicData uri="http://schemas.openxmlformats.org/presentationml/2006/ole">
            <mc:AlternateContent xmlns:mc="http://schemas.openxmlformats.org/markup-compatibility/2006">
              <mc:Choice xmlns:v="urn:schemas-microsoft-com:vml" Requires="v">
                <p:oleObj spid="_x0000_s1036321" name="Document" r:id="rId5" imgW="8169053" imgH="3174037" progId="Word.Document.8">
                  <p:embed/>
                </p:oleObj>
              </mc:Choice>
              <mc:Fallback>
                <p:oleObj name="Document" r:id="rId5" imgW="8169053" imgH="3174037" progId="Word.Document.8">
                  <p:embed/>
                  <p:pic>
                    <p:nvPicPr>
                      <p:cNvPr id="2" name="对象 1"/>
                      <p:cNvPicPr>
                        <a:picLocks noChangeAspect="1" noChangeArrowheads="1"/>
                      </p:cNvPicPr>
                      <p:nvPr/>
                    </p:nvPicPr>
                    <p:blipFill>
                      <a:blip r:embed="rId6"/>
                      <a:srcRect/>
                      <a:stretch>
                        <a:fillRect/>
                      </a:stretch>
                    </p:blipFill>
                    <p:spPr bwMode="auto">
                      <a:xfrm>
                        <a:off x="251520" y="3861048"/>
                        <a:ext cx="7344816" cy="2847114"/>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69374459"/>
              </p:ext>
            </p:extLst>
          </p:nvPr>
        </p:nvGraphicFramePr>
        <p:xfrm>
          <a:off x="251520" y="1604190"/>
          <a:ext cx="8820472" cy="2244880"/>
        </p:xfrm>
        <a:graphic>
          <a:graphicData uri="http://schemas.openxmlformats.org/presentationml/2006/ole">
            <mc:AlternateContent xmlns:mc="http://schemas.openxmlformats.org/markup-compatibility/2006">
              <mc:Choice xmlns:v="urn:schemas-microsoft-com:vml" Requires="v">
                <p:oleObj spid="_x0000_s1036322" name="Document" r:id="rId7" imgW="9899375" imgH="2549210" progId="Word.Document.8">
                  <p:embed/>
                </p:oleObj>
              </mc:Choice>
              <mc:Fallback>
                <p:oleObj name="Document" r:id="rId7" imgW="9899375" imgH="2549210" progId="Word.Document.8">
                  <p:embed/>
                  <p:pic>
                    <p:nvPicPr>
                      <p:cNvPr id="3" name="对象 2"/>
                      <p:cNvPicPr>
                        <a:picLocks noChangeAspect="1" noChangeArrowheads="1"/>
                      </p:cNvPicPr>
                      <p:nvPr/>
                    </p:nvPicPr>
                    <p:blipFill>
                      <a:blip r:embed="rId8"/>
                      <a:srcRect/>
                      <a:stretch>
                        <a:fillRect/>
                      </a:stretch>
                    </p:blipFill>
                    <p:spPr bwMode="auto">
                      <a:xfrm>
                        <a:off x="251520" y="1604190"/>
                        <a:ext cx="8820472" cy="224488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8374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extLst>
              <p:ext uri="{D42A27DB-BD31-4B8C-83A1-F6EECF244321}">
                <p14:modId xmlns:p14="http://schemas.microsoft.com/office/powerpoint/2010/main" val="3292844478"/>
              </p:ext>
            </p:extLst>
          </p:nvPr>
        </p:nvGraphicFramePr>
        <p:xfrm>
          <a:off x="395536" y="159594"/>
          <a:ext cx="7794625" cy="1973262"/>
        </p:xfrm>
        <a:graphic>
          <a:graphicData uri="http://schemas.openxmlformats.org/presentationml/2006/ole">
            <mc:AlternateContent xmlns:mc="http://schemas.openxmlformats.org/markup-compatibility/2006">
              <mc:Choice xmlns:v="urn:schemas-microsoft-com:vml" Requires="v">
                <p:oleObj spid="_x0000_s1037334" name="Document" r:id="rId3" imgW="8333579" imgH="2117825" progId="Word.Document.8">
                  <p:embed/>
                </p:oleObj>
              </mc:Choice>
              <mc:Fallback>
                <p:oleObj name="Document" r:id="rId3" imgW="8333579" imgH="2117825" progId="Word.Document.8">
                  <p:embed/>
                  <p:pic>
                    <p:nvPicPr>
                      <p:cNvPr id="26626" name="Object 2"/>
                      <p:cNvPicPr>
                        <a:picLocks noChangeAspect="1" noChangeArrowheads="1"/>
                      </p:cNvPicPr>
                      <p:nvPr/>
                    </p:nvPicPr>
                    <p:blipFill>
                      <a:blip r:embed="rId4"/>
                      <a:srcRect/>
                      <a:stretch>
                        <a:fillRect/>
                      </a:stretch>
                    </p:blipFill>
                    <p:spPr bwMode="auto">
                      <a:xfrm>
                        <a:off x="395536" y="159594"/>
                        <a:ext cx="7794625" cy="1973262"/>
                      </a:xfrm>
                      <a:prstGeom prst="rect">
                        <a:avLst/>
                      </a:prstGeom>
                      <a:noFill/>
                      <a:ln>
                        <a:noFill/>
                      </a:ln>
                      <a:effectLst/>
                      <a:extLst/>
                    </p:spPr>
                  </p:pic>
                </p:oleObj>
              </mc:Fallback>
            </mc:AlternateContent>
          </a:graphicData>
        </a:graphic>
      </p:graphicFrame>
      <p:sp>
        <p:nvSpPr>
          <p:cNvPr id="2" name="矩形 1"/>
          <p:cNvSpPr/>
          <p:nvPr/>
        </p:nvSpPr>
        <p:spPr>
          <a:xfrm>
            <a:off x="611560" y="5517232"/>
            <a:ext cx="5760640" cy="523220"/>
          </a:xfrm>
          <a:prstGeom prst="rect">
            <a:avLst/>
          </a:prstGeom>
          <a:ln>
            <a:solidFill>
              <a:srgbClr val="00B0F0"/>
            </a:solidFill>
          </a:ln>
        </p:spPr>
        <p:txBody>
          <a:bodyPr wrap="square">
            <a:spAutoFit/>
          </a:bodyPr>
          <a:lstStyle/>
          <a:p>
            <a:r>
              <a:rPr lang="en-US" altLang="zh-CN" sz="2800" b="1" dirty="0" err="1">
                <a:solidFill>
                  <a:srgbClr val="9900FF"/>
                </a:solidFill>
                <a:latin typeface="黑体" pitchFamily="2" charset="-122"/>
                <a:ea typeface="黑体" pitchFamily="2" charset="-122"/>
              </a:rPr>
              <a:t>Raabe</a:t>
            </a:r>
            <a:r>
              <a:rPr lang="zh-CN" altLang="en-US" sz="2800" b="1" dirty="0">
                <a:solidFill>
                  <a:srgbClr val="9900FF"/>
                </a:solidFill>
                <a:latin typeface="黑体" pitchFamily="2" charset="-122"/>
                <a:ea typeface="黑体" pitchFamily="2" charset="-122"/>
              </a:rPr>
              <a:t>，拉阿伯，</a:t>
            </a:r>
            <a:r>
              <a:rPr lang="en-US" altLang="zh-CN" sz="2800" b="1" dirty="0">
                <a:solidFill>
                  <a:srgbClr val="9900FF"/>
                </a:solidFill>
                <a:latin typeface="黑体" pitchFamily="2" charset="-122"/>
                <a:ea typeface="黑体" pitchFamily="2" charset="-122"/>
              </a:rPr>
              <a:t>1801-1859</a:t>
            </a:r>
            <a:r>
              <a:rPr lang="zh-CN" altLang="en-US" sz="2800" b="1" dirty="0">
                <a:solidFill>
                  <a:srgbClr val="9900FF"/>
                </a:solidFill>
                <a:latin typeface="黑体" pitchFamily="2" charset="-122"/>
                <a:ea typeface="黑体" pitchFamily="2" charset="-122"/>
              </a:rPr>
              <a:t>，瑞士</a:t>
            </a:r>
            <a:endParaRPr lang="zh-CN" altLang="en-US" sz="2800" dirty="0">
              <a:solidFill>
                <a:srgbClr val="9900FF"/>
              </a:solidFill>
              <a:latin typeface="黑体" pitchFamily="2" charset="-122"/>
              <a:ea typeface="黑体" pitchFamily="2" charset="-122"/>
            </a:endParaRPr>
          </a:p>
        </p:txBody>
      </p:sp>
      <p:graphicFrame>
        <p:nvGraphicFramePr>
          <p:cNvPr id="3" name="对象 2"/>
          <p:cNvGraphicFramePr>
            <a:graphicFrameLocks noChangeAspect="1"/>
          </p:cNvGraphicFramePr>
          <p:nvPr>
            <p:extLst/>
          </p:nvPr>
        </p:nvGraphicFramePr>
        <p:xfrm>
          <a:off x="395536" y="2132856"/>
          <a:ext cx="8183390" cy="3168352"/>
        </p:xfrm>
        <a:graphic>
          <a:graphicData uri="http://schemas.openxmlformats.org/presentationml/2006/ole">
            <mc:AlternateContent xmlns:mc="http://schemas.openxmlformats.org/markup-compatibility/2006">
              <mc:Choice xmlns:v="urn:schemas-microsoft-com:vml" Requires="v">
                <p:oleObj spid="_x0000_s1037335" name="Document" r:id="rId5" imgW="8801199" imgH="3419331" progId="Word.Document.8">
                  <p:embed/>
                </p:oleObj>
              </mc:Choice>
              <mc:Fallback>
                <p:oleObj name="Document" r:id="rId5" imgW="8801199" imgH="3419331" progId="Word.Document.8">
                  <p:embed/>
                  <p:pic>
                    <p:nvPicPr>
                      <p:cNvPr id="3" name="对象 2"/>
                      <p:cNvPicPr>
                        <a:picLocks noChangeAspect="1" noChangeArrowheads="1"/>
                      </p:cNvPicPr>
                      <p:nvPr/>
                    </p:nvPicPr>
                    <p:blipFill>
                      <a:blip r:embed="rId6"/>
                      <a:srcRect/>
                      <a:stretch>
                        <a:fillRect/>
                      </a:stretch>
                    </p:blipFill>
                    <p:spPr bwMode="auto">
                      <a:xfrm>
                        <a:off x="395536" y="2132856"/>
                        <a:ext cx="8183390" cy="316835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6715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extLst>
              <p:ext uri="{D42A27DB-BD31-4B8C-83A1-F6EECF244321}">
                <p14:modId xmlns:p14="http://schemas.microsoft.com/office/powerpoint/2010/main" val="3675896542"/>
              </p:ext>
            </p:extLst>
          </p:nvPr>
        </p:nvGraphicFramePr>
        <p:xfrm>
          <a:off x="1106636" y="412750"/>
          <a:ext cx="6489700" cy="1036638"/>
        </p:xfrm>
        <a:graphic>
          <a:graphicData uri="http://schemas.openxmlformats.org/presentationml/2006/ole">
            <mc:AlternateContent xmlns:mc="http://schemas.openxmlformats.org/markup-compatibility/2006">
              <mc:Choice xmlns:v="urn:schemas-microsoft-com:vml" Requires="v">
                <p:oleObj spid="_x0000_s1038368" name="Document" r:id="rId3" imgW="6653759" imgH="1057292" progId="Word.Document.8">
                  <p:embed/>
                </p:oleObj>
              </mc:Choice>
              <mc:Fallback>
                <p:oleObj name="Document" r:id="rId3" imgW="6653759" imgH="1057292" progId="Word.Document.8">
                  <p:embed/>
                  <p:pic>
                    <p:nvPicPr>
                      <p:cNvPr id="27650" name="Object 2"/>
                      <p:cNvPicPr>
                        <a:picLocks noChangeAspect="1" noChangeArrowheads="1"/>
                      </p:cNvPicPr>
                      <p:nvPr/>
                    </p:nvPicPr>
                    <p:blipFill>
                      <a:blip r:embed="rId4"/>
                      <a:srcRect/>
                      <a:stretch>
                        <a:fillRect/>
                      </a:stretch>
                    </p:blipFill>
                    <p:spPr bwMode="auto">
                      <a:xfrm>
                        <a:off x="1106636" y="412750"/>
                        <a:ext cx="6489700" cy="1036638"/>
                      </a:xfrm>
                      <a:prstGeom prst="rect">
                        <a:avLst/>
                      </a:prstGeom>
                      <a:noFill/>
                      <a:ln>
                        <a:noFill/>
                      </a:ln>
                      <a:effectLs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814014480"/>
              </p:ext>
            </p:extLst>
          </p:nvPr>
        </p:nvGraphicFramePr>
        <p:xfrm>
          <a:off x="179512" y="1340768"/>
          <a:ext cx="7645400" cy="2474913"/>
        </p:xfrm>
        <a:graphic>
          <a:graphicData uri="http://schemas.openxmlformats.org/presentationml/2006/ole">
            <mc:AlternateContent xmlns:mc="http://schemas.openxmlformats.org/markup-compatibility/2006">
              <mc:Choice xmlns:v="urn:schemas-microsoft-com:vml" Requires="v">
                <p:oleObj spid="_x0000_s1038369" name="Document" r:id="rId5" imgW="7834961" imgH="2549453" progId="Word.Document.8">
                  <p:embed/>
                </p:oleObj>
              </mc:Choice>
              <mc:Fallback>
                <p:oleObj name="Document" r:id="rId5" imgW="7834961" imgH="2549453" progId="Word.Document.8">
                  <p:embed/>
                  <p:pic>
                    <p:nvPicPr>
                      <p:cNvPr id="2" name="对象 1"/>
                      <p:cNvPicPr>
                        <a:picLocks noChangeAspect="1" noChangeArrowheads="1"/>
                      </p:cNvPicPr>
                      <p:nvPr/>
                    </p:nvPicPr>
                    <p:blipFill>
                      <a:blip r:embed="rId6"/>
                      <a:srcRect/>
                      <a:stretch>
                        <a:fillRect/>
                      </a:stretch>
                    </p:blipFill>
                    <p:spPr bwMode="auto">
                      <a:xfrm>
                        <a:off x="179512" y="1340768"/>
                        <a:ext cx="7645400" cy="2474913"/>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5506888"/>
              </p:ext>
            </p:extLst>
          </p:nvPr>
        </p:nvGraphicFramePr>
        <p:xfrm>
          <a:off x="539552" y="3789040"/>
          <a:ext cx="7504113" cy="2476500"/>
        </p:xfrm>
        <a:graphic>
          <a:graphicData uri="http://schemas.openxmlformats.org/presentationml/2006/ole">
            <mc:AlternateContent xmlns:mc="http://schemas.openxmlformats.org/markup-compatibility/2006">
              <mc:Choice xmlns:v="urn:schemas-microsoft-com:vml" Requires="v">
                <p:oleObj spid="_x0000_s1038370" name="Document" r:id="rId7" imgW="7830641" imgH="2589052" progId="Word.Document.8">
                  <p:embed/>
                </p:oleObj>
              </mc:Choice>
              <mc:Fallback>
                <p:oleObj name="Document" r:id="rId7" imgW="7830641" imgH="2589052" progId="Word.Document.8">
                  <p:embed/>
                  <p:pic>
                    <p:nvPicPr>
                      <p:cNvPr id="3" name="对象 2"/>
                      <p:cNvPicPr>
                        <a:picLocks noChangeAspect="1" noChangeArrowheads="1"/>
                      </p:cNvPicPr>
                      <p:nvPr/>
                    </p:nvPicPr>
                    <p:blipFill>
                      <a:blip r:embed="rId8"/>
                      <a:srcRect/>
                      <a:stretch>
                        <a:fillRect/>
                      </a:stretch>
                    </p:blipFill>
                    <p:spPr bwMode="auto">
                      <a:xfrm>
                        <a:off x="539552" y="3789040"/>
                        <a:ext cx="7504113" cy="2476500"/>
                      </a:xfrm>
                      <a:prstGeom prst="rect">
                        <a:avLst/>
                      </a:prstGeom>
                      <a:noFill/>
                      <a:ln>
                        <a:noFill/>
                      </a:ln>
                    </p:spPr>
                  </p:pic>
                </p:oleObj>
              </mc:Fallback>
            </mc:AlternateContent>
          </a:graphicData>
        </a:graphic>
      </p:graphicFrame>
      <p:sp>
        <p:nvSpPr>
          <p:cNvPr id="5" name="Text Box 3"/>
          <p:cNvSpPr txBox="1">
            <a:spLocks noChangeArrowheads="1"/>
          </p:cNvSpPr>
          <p:nvPr/>
        </p:nvSpPr>
        <p:spPr bwMode="auto">
          <a:xfrm>
            <a:off x="196280" y="1469727"/>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latin typeface="黑体" pitchFamily="2" charset="-122"/>
                <a:ea typeface="黑体" pitchFamily="2" charset="-122"/>
              </a:rPr>
              <a:t>解</a:t>
            </a:r>
            <a:endParaRPr lang="zh-CN" altLang="en-US" sz="2800" dirty="0">
              <a:solidFill>
                <a:srgbClr val="0000FF"/>
              </a:solidFill>
              <a:latin typeface="黑体" pitchFamily="2" charset="-122"/>
              <a:ea typeface="黑体" pitchFamily="2" charset="-122"/>
            </a:endParaRPr>
          </a:p>
        </p:txBody>
      </p:sp>
      <p:sp>
        <p:nvSpPr>
          <p:cNvPr id="6" name="Text Box 6"/>
          <p:cNvSpPr txBox="1">
            <a:spLocks noChangeArrowheads="1"/>
          </p:cNvSpPr>
          <p:nvPr/>
        </p:nvSpPr>
        <p:spPr bwMode="auto">
          <a:xfrm>
            <a:off x="179512" y="533623"/>
            <a:ext cx="1143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cs typeface="Times New Roman" panose="02020603050405020304" pitchFamily="18" charset="0"/>
              </a:rPr>
              <a:t>例</a:t>
            </a:r>
            <a:r>
              <a:rPr lang="en-US" altLang="zh-CN" sz="2800" b="1" dirty="0">
                <a:solidFill>
                  <a:srgbClr val="0000FF"/>
                </a:solidFill>
                <a:ea typeface="黑体" pitchFamily="2" charset="-122"/>
                <a:cs typeface="Times New Roman" panose="02020603050405020304" pitchFamily="18" charset="0"/>
              </a:rPr>
              <a:t>10</a:t>
            </a:r>
          </a:p>
        </p:txBody>
      </p:sp>
    </p:spTree>
    <p:extLst>
      <p:ext uri="{BB962C8B-B14F-4D97-AF65-F5344CB8AC3E}">
        <p14:creationId xmlns:p14="http://schemas.microsoft.com/office/powerpoint/2010/main" val="354180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extLst>
              <p:ext uri="{D42A27DB-BD31-4B8C-83A1-F6EECF244321}">
                <p14:modId xmlns:p14="http://schemas.microsoft.com/office/powerpoint/2010/main" val="1277206045"/>
              </p:ext>
            </p:extLst>
          </p:nvPr>
        </p:nvGraphicFramePr>
        <p:xfrm>
          <a:off x="106363" y="414338"/>
          <a:ext cx="8856662" cy="2030412"/>
        </p:xfrm>
        <a:graphic>
          <a:graphicData uri="http://schemas.openxmlformats.org/presentationml/2006/ole">
            <mc:AlternateContent xmlns:mc="http://schemas.openxmlformats.org/markup-compatibility/2006">
              <mc:Choice xmlns:v="urn:schemas-microsoft-com:vml" Requires="v">
                <p:oleObj spid="_x0000_s1039402" name="Document" r:id="rId3" imgW="10243376" imgH="2351286" progId="Word.Document.8">
                  <p:embed/>
                </p:oleObj>
              </mc:Choice>
              <mc:Fallback>
                <p:oleObj name="Document" r:id="rId3" imgW="10243376" imgH="2351286" progId="Word.Document.8">
                  <p:embed/>
                  <p:pic>
                    <p:nvPicPr>
                      <p:cNvPr id="28674" name="Object 2"/>
                      <p:cNvPicPr>
                        <a:picLocks noChangeAspect="1" noChangeArrowheads="1"/>
                      </p:cNvPicPr>
                      <p:nvPr/>
                    </p:nvPicPr>
                    <p:blipFill>
                      <a:blip r:embed="rId4"/>
                      <a:srcRect/>
                      <a:stretch>
                        <a:fillRect/>
                      </a:stretch>
                    </p:blipFill>
                    <p:spPr bwMode="auto">
                      <a:xfrm>
                        <a:off x="106363" y="414338"/>
                        <a:ext cx="8856662" cy="2030412"/>
                      </a:xfrm>
                      <a:prstGeom prst="rect">
                        <a:avLst/>
                      </a:prstGeom>
                      <a:noFill/>
                      <a:ln>
                        <a:noFill/>
                      </a:ln>
                      <a:effectLs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482321233"/>
              </p:ext>
            </p:extLst>
          </p:nvPr>
        </p:nvGraphicFramePr>
        <p:xfrm>
          <a:off x="177800" y="2211388"/>
          <a:ext cx="8515350" cy="1746250"/>
        </p:xfrm>
        <a:graphic>
          <a:graphicData uri="http://schemas.openxmlformats.org/presentationml/2006/ole">
            <mc:AlternateContent xmlns:mc="http://schemas.openxmlformats.org/markup-compatibility/2006">
              <mc:Choice xmlns:v="urn:schemas-microsoft-com:vml" Requires="v">
                <p:oleObj spid="_x0000_s1039403" name="Document" r:id="rId5" imgW="9915207" imgH="2049174" progId="Word.Document.8">
                  <p:embed/>
                </p:oleObj>
              </mc:Choice>
              <mc:Fallback>
                <p:oleObj name="Document" r:id="rId5" imgW="9915207" imgH="2049174" progId="Word.Document.8">
                  <p:embed/>
                  <p:pic>
                    <p:nvPicPr>
                      <p:cNvPr id="2" name="对象 1"/>
                      <p:cNvPicPr>
                        <a:picLocks noChangeAspect="1" noChangeArrowheads="1"/>
                      </p:cNvPicPr>
                      <p:nvPr/>
                    </p:nvPicPr>
                    <p:blipFill>
                      <a:blip r:embed="rId6"/>
                      <a:srcRect/>
                      <a:stretch>
                        <a:fillRect/>
                      </a:stretch>
                    </p:blipFill>
                    <p:spPr bwMode="auto">
                      <a:xfrm>
                        <a:off x="177800" y="2211388"/>
                        <a:ext cx="8515350" cy="1746250"/>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273748847"/>
              </p:ext>
            </p:extLst>
          </p:nvPr>
        </p:nvGraphicFramePr>
        <p:xfrm>
          <a:off x="206595" y="5966519"/>
          <a:ext cx="8685885" cy="630833"/>
        </p:xfrm>
        <a:graphic>
          <a:graphicData uri="http://schemas.openxmlformats.org/presentationml/2006/ole">
            <mc:AlternateContent xmlns:mc="http://schemas.openxmlformats.org/markup-compatibility/2006">
              <mc:Choice xmlns:v="urn:schemas-microsoft-com:vml" Requires="v">
                <p:oleObj spid="_x0000_s1039404" name="Document" r:id="rId7" imgW="7862971" imgH="580084" progId="Word.Document.8">
                  <p:embed/>
                </p:oleObj>
              </mc:Choice>
              <mc:Fallback>
                <p:oleObj name="Document" r:id="rId7" imgW="7862971" imgH="580084" progId="Word.Document.8">
                  <p:embed/>
                  <p:pic>
                    <p:nvPicPr>
                      <p:cNvPr id="3" name="对象 2"/>
                      <p:cNvPicPr>
                        <a:picLocks noChangeAspect="1" noChangeArrowheads="1"/>
                      </p:cNvPicPr>
                      <p:nvPr/>
                    </p:nvPicPr>
                    <p:blipFill>
                      <a:blip r:embed="rId8"/>
                      <a:srcRect/>
                      <a:stretch>
                        <a:fillRect/>
                      </a:stretch>
                    </p:blipFill>
                    <p:spPr bwMode="auto">
                      <a:xfrm>
                        <a:off x="206595" y="5966519"/>
                        <a:ext cx="8685885" cy="630833"/>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015480543"/>
              </p:ext>
            </p:extLst>
          </p:nvPr>
        </p:nvGraphicFramePr>
        <p:xfrm>
          <a:off x="177800" y="3903663"/>
          <a:ext cx="8761413" cy="2060575"/>
        </p:xfrm>
        <a:graphic>
          <a:graphicData uri="http://schemas.openxmlformats.org/presentationml/2006/ole">
            <mc:AlternateContent xmlns:mc="http://schemas.openxmlformats.org/markup-compatibility/2006">
              <mc:Choice xmlns:v="urn:schemas-microsoft-com:vml" Requires="v">
                <p:oleObj spid="_x0000_s1039405" name="Document" r:id="rId9" imgW="10646389" imgH="2511716" progId="Word.Document.8">
                  <p:embed/>
                </p:oleObj>
              </mc:Choice>
              <mc:Fallback>
                <p:oleObj name="Document" r:id="rId9" imgW="10646389" imgH="2511716" progId="Word.Document.8">
                  <p:embed/>
                  <p:pic>
                    <p:nvPicPr>
                      <p:cNvPr id="4" name="对象 3"/>
                      <p:cNvPicPr>
                        <a:picLocks noChangeAspect="1" noChangeArrowheads="1"/>
                      </p:cNvPicPr>
                      <p:nvPr/>
                    </p:nvPicPr>
                    <p:blipFill>
                      <a:blip r:embed="rId10"/>
                      <a:srcRect/>
                      <a:stretch>
                        <a:fillRect/>
                      </a:stretch>
                    </p:blipFill>
                    <p:spPr bwMode="auto">
                      <a:xfrm>
                        <a:off x="177800" y="3903663"/>
                        <a:ext cx="8761413" cy="20605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610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extLst/>
          </p:nvPr>
        </p:nvGraphicFramePr>
        <p:xfrm>
          <a:off x="177800" y="409575"/>
          <a:ext cx="7832725" cy="1160463"/>
        </p:xfrm>
        <a:graphic>
          <a:graphicData uri="http://schemas.openxmlformats.org/presentationml/2006/ole">
            <mc:AlternateContent xmlns:mc="http://schemas.openxmlformats.org/markup-compatibility/2006">
              <mc:Choice xmlns:v="urn:schemas-microsoft-com:vml" Requires="v">
                <p:oleObj spid="_x0000_s1040406" name="Document" r:id="rId3" imgW="7821928" imgH="1158370" progId="Word.Document.8">
                  <p:embed/>
                </p:oleObj>
              </mc:Choice>
              <mc:Fallback>
                <p:oleObj name="Document" r:id="rId3" imgW="7821928" imgH="1158370" progId="Word.Document.8">
                  <p:embed/>
                  <p:pic>
                    <p:nvPicPr>
                      <p:cNvPr id="35842" name="Object 2"/>
                      <p:cNvPicPr>
                        <a:picLocks noChangeAspect="1" noChangeArrowheads="1"/>
                      </p:cNvPicPr>
                      <p:nvPr/>
                    </p:nvPicPr>
                    <p:blipFill>
                      <a:blip r:embed="rId4"/>
                      <a:srcRect/>
                      <a:stretch>
                        <a:fillRect/>
                      </a:stretch>
                    </p:blipFill>
                    <p:spPr bwMode="auto">
                      <a:xfrm>
                        <a:off x="177800" y="409575"/>
                        <a:ext cx="7832725" cy="1160463"/>
                      </a:xfrm>
                      <a:prstGeom prst="rect">
                        <a:avLst/>
                      </a:prstGeom>
                      <a:noFill/>
                      <a:ln>
                        <a:noFill/>
                      </a:ln>
                      <a:effectLs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823970573"/>
              </p:ext>
            </p:extLst>
          </p:nvPr>
        </p:nvGraphicFramePr>
        <p:xfrm>
          <a:off x="257175" y="1482725"/>
          <a:ext cx="6589713" cy="2420938"/>
        </p:xfrm>
        <a:graphic>
          <a:graphicData uri="http://schemas.openxmlformats.org/presentationml/2006/ole">
            <mc:AlternateContent xmlns:mc="http://schemas.openxmlformats.org/markup-compatibility/2006">
              <mc:Choice xmlns:v="urn:schemas-microsoft-com:vml" Requires="v">
                <p:oleObj spid="_x0000_s1040407" name="Document" r:id="rId5" imgW="7047973" imgH="2584372" progId="Word.Document.8">
                  <p:embed/>
                </p:oleObj>
              </mc:Choice>
              <mc:Fallback>
                <p:oleObj name="Document" r:id="rId5" imgW="7047973" imgH="2584372" progId="Word.Document.8">
                  <p:embed/>
                  <p:pic>
                    <p:nvPicPr>
                      <p:cNvPr id="2" name="对象 1"/>
                      <p:cNvPicPr>
                        <a:picLocks noChangeAspect="1" noChangeArrowheads="1"/>
                      </p:cNvPicPr>
                      <p:nvPr/>
                    </p:nvPicPr>
                    <p:blipFill>
                      <a:blip r:embed="rId6"/>
                      <a:srcRect/>
                      <a:stretch>
                        <a:fillRect/>
                      </a:stretch>
                    </p:blipFill>
                    <p:spPr bwMode="auto">
                      <a:xfrm>
                        <a:off x="257175" y="1482725"/>
                        <a:ext cx="6589713" cy="2420938"/>
                      </a:xfrm>
                      <a:prstGeom prst="rect">
                        <a:avLst/>
                      </a:prstGeom>
                      <a:noFill/>
                      <a:ln>
                        <a:noFill/>
                      </a:ln>
                    </p:spPr>
                  </p:pic>
                </p:oleObj>
              </mc:Fallback>
            </mc:AlternateContent>
          </a:graphicData>
        </a:graphic>
      </p:graphicFrame>
      <p:sp>
        <p:nvSpPr>
          <p:cNvPr id="5" name="Text Box 6"/>
          <p:cNvSpPr txBox="1">
            <a:spLocks noChangeArrowheads="1"/>
          </p:cNvSpPr>
          <p:nvPr/>
        </p:nvSpPr>
        <p:spPr bwMode="auto">
          <a:xfrm>
            <a:off x="179512" y="1452288"/>
            <a:ext cx="1143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cs typeface="Times New Roman" panose="02020603050405020304" pitchFamily="18" charset="0"/>
              </a:rPr>
              <a:t>例</a:t>
            </a:r>
            <a:r>
              <a:rPr lang="en-US" altLang="zh-CN" sz="2800" b="1" dirty="0">
                <a:solidFill>
                  <a:srgbClr val="0000FF"/>
                </a:solidFill>
                <a:ea typeface="黑体" pitchFamily="2" charset="-122"/>
                <a:cs typeface="Times New Roman" panose="02020603050405020304" pitchFamily="18" charset="0"/>
              </a:rPr>
              <a:t>10</a:t>
            </a:r>
          </a:p>
        </p:txBody>
      </p:sp>
    </p:spTree>
    <p:extLst>
      <p:ext uri="{BB962C8B-B14F-4D97-AF65-F5344CB8AC3E}">
        <p14:creationId xmlns:p14="http://schemas.microsoft.com/office/powerpoint/2010/main" val="1037664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extLst>
              <p:ext uri="{D42A27DB-BD31-4B8C-83A1-F6EECF244321}">
                <p14:modId xmlns:p14="http://schemas.microsoft.com/office/powerpoint/2010/main" val="3468620643"/>
              </p:ext>
            </p:extLst>
          </p:nvPr>
        </p:nvGraphicFramePr>
        <p:xfrm>
          <a:off x="251520" y="257175"/>
          <a:ext cx="7280275" cy="2062163"/>
        </p:xfrm>
        <a:graphic>
          <a:graphicData uri="http://schemas.openxmlformats.org/presentationml/2006/ole">
            <mc:AlternateContent xmlns:mc="http://schemas.openxmlformats.org/markup-compatibility/2006">
              <mc:Choice xmlns:v="urn:schemas-microsoft-com:vml" Requires="v">
                <p:oleObj spid="_x0000_s1041438" name="Document" r:id="rId3" imgW="7862682" imgH="2361178" progId="Word.Document.8">
                  <p:embed/>
                </p:oleObj>
              </mc:Choice>
              <mc:Fallback>
                <p:oleObj name="Document" r:id="rId3" imgW="7862682" imgH="2361178" progId="Word.Document.8">
                  <p:embed/>
                  <p:pic>
                    <p:nvPicPr>
                      <p:cNvPr id="36866" name="Object 2"/>
                      <p:cNvPicPr>
                        <a:picLocks noChangeAspect="1" noChangeArrowheads="1"/>
                      </p:cNvPicPr>
                      <p:nvPr/>
                    </p:nvPicPr>
                    <p:blipFill>
                      <a:blip r:embed="rId4"/>
                      <a:srcRect/>
                      <a:stretch>
                        <a:fillRect/>
                      </a:stretch>
                    </p:blipFill>
                    <p:spPr bwMode="auto">
                      <a:xfrm>
                        <a:off x="251520" y="257175"/>
                        <a:ext cx="7280275" cy="2062163"/>
                      </a:xfrm>
                      <a:prstGeom prst="rect">
                        <a:avLst/>
                      </a:prstGeom>
                      <a:noFill/>
                      <a:ln>
                        <a:noFill/>
                      </a:ln>
                      <a:effectLs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882986587"/>
              </p:ext>
            </p:extLst>
          </p:nvPr>
        </p:nvGraphicFramePr>
        <p:xfrm>
          <a:off x="683568" y="4005064"/>
          <a:ext cx="7854329" cy="2305198"/>
        </p:xfrm>
        <a:graphic>
          <a:graphicData uri="http://schemas.openxmlformats.org/presentationml/2006/ole">
            <mc:AlternateContent xmlns:mc="http://schemas.openxmlformats.org/markup-compatibility/2006">
              <mc:Choice xmlns:v="urn:schemas-microsoft-com:vml" Requires="v">
                <p:oleObj spid="_x0000_s1041439" name="Document" r:id="rId5" imgW="8650393" imgH="2746412" progId="Word.Document.8">
                  <p:embed/>
                </p:oleObj>
              </mc:Choice>
              <mc:Fallback>
                <p:oleObj name="Document" r:id="rId5" imgW="8650393" imgH="2746412" progId="Word.Document.8">
                  <p:embed/>
                  <p:pic>
                    <p:nvPicPr>
                      <p:cNvPr id="2" name="对象 1"/>
                      <p:cNvPicPr>
                        <a:picLocks noChangeAspect="1" noChangeArrowheads="1"/>
                      </p:cNvPicPr>
                      <p:nvPr/>
                    </p:nvPicPr>
                    <p:blipFill>
                      <a:blip r:embed="rId6"/>
                      <a:srcRect/>
                      <a:stretch>
                        <a:fillRect/>
                      </a:stretch>
                    </p:blipFill>
                    <p:spPr bwMode="auto">
                      <a:xfrm>
                        <a:off x="683568" y="4005064"/>
                        <a:ext cx="7854329" cy="2305198"/>
                      </a:xfrm>
                      <a:prstGeom prst="rect">
                        <a:avLst/>
                      </a:prstGeom>
                      <a:noFill/>
                      <a:ln>
                        <a:noFill/>
                      </a:ln>
                    </p:spPr>
                  </p:pic>
                </p:oleObj>
              </mc:Fallback>
            </mc:AlternateContent>
          </a:graphicData>
        </a:graphic>
      </p:graphicFrame>
      <p:sp>
        <p:nvSpPr>
          <p:cNvPr id="4" name="Text Box 3"/>
          <p:cNvSpPr txBox="1">
            <a:spLocks noChangeArrowheads="1"/>
          </p:cNvSpPr>
          <p:nvPr/>
        </p:nvSpPr>
        <p:spPr bwMode="auto">
          <a:xfrm>
            <a:off x="349424" y="173583"/>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latin typeface="黑体" pitchFamily="2" charset="-122"/>
                <a:ea typeface="黑体" pitchFamily="2" charset="-122"/>
              </a:rPr>
              <a:t>证</a:t>
            </a:r>
            <a:endParaRPr lang="zh-CN" altLang="en-US" sz="2800" dirty="0">
              <a:solidFill>
                <a:srgbClr val="0000FF"/>
              </a:solidFill>
              <a:latin typeface="黑体" pitchFamily="2" charset="-122"/>
              <a:ea typeface="黑体" pitchFamily="2" charset="-122"/>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2275066392"/>
              </p:ext>
            </p:extLst>
          </p:nvPr>
        </p:nvGraphicFramePr>
        <p:xfrm>
          <a:off x="323528" y="2276872"/>
          <a:ext cx="8653463" cy="2174875"/>
        </p:xfrm>
        <a:graphic>
          <a:graphicData uri="http://schemas.openxmlformats.org/presentationml/2006/ole">
            <mc:AlternateContent xmlns:mc="http://schemas.openxmlformats.org/markup-compatibility/2006">
              <mc:Choice xmlns:v="urn:schemas-microsoft-com:vml" Requires="v">
                <p:oleObj spid="_x0000_s1041440" name="Document" r:id="rId7" imgW="9337675" imgH="2361381" progId="Word.Document.8">
                  <p:embed/>
                </p:oleObj>
              </mc:Choice>
              <mc:Fallback>
                <p:oleObj name="Document" r:id="rId7" imgW="9337675" imgH="2361381" progId="Word.Document.8">
                  <p:embed/>
                  <p:pic>
                    <p:nvPicPr>
                      <p:cNvPr id="36866" name="Object 2"/>
                      <p:cNvPicPr>
                        <a:picLocks noChangeAspect="1" noChangeArrowheads="1"/>
                      </p:cNvPicPr>
                      <p:nvPr/>
                    </p:nvPicPr>
                    <p:blipFill>
                      <a:blip r:embed="rId8"/>
                      <a:srcRect/>
                      <a:stretch>
                        <a:fillRect/>
                      </a:stretch>
                    </p:blipFill>
                    <p:spPr bwMode="auto">
                      <a:xfrm>
                        <a:off x="323528" y="2276872"/>
                        <a:ext cx="8653463" cy="21748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3354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866"/>
                                        </p:tgtEl>
                                        <p:attrNameLst>
                                          <p:attrName>style.visibility</p:attrName>
                                        </p:attrNameLst>
                                      </p:cBhvr>
                                      <p:to>
                                        <p:strVal val="visible"/>
                                      </p:to>
                                    </p:set>
                                    <p:animEffect transition="in" filter="wipe(left)">
                                      <p:cBhvr>
                                        <p:cTn id="12" dur="500"/>
                                        <p:tgtEl>
                                          <p:spTgt spid="368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extLst/>
          </p:nvPr>
        </p:nvGraphicFramePr>
        <p:xfrm>
          <a:off x="251520" y="0"/>
          <a:ext cx="7422281" cy="2479902"/>
        </p:xfrm>
        <a:graphic>
          <a:graphicData uri="http://schemas.openxmlformats.org/presentationml/2006/ole">
            <mc:AlternateContent xmlns:mc="http://schemas.openxmlformats.org/markup-compatibility/2006">
              <mc:Choice xmlns:v="urn:schemas-microsoft-com:vml" Requires="v">
                <p:oleObj spid="_x0000_s1042474" name="Document" r:id="rId3" imgW="8323444" imgH="2781310" progId="Word.Document.8">
                  <p:embed/>
                </p:oleObj>
              </mc:Choice>
              <mc:Fallback>
                <p:oleObj name="Document" r:id="rId3" imgW="8323444" imgH="2781310" progId="Word.Document.8">
                  <p:embed/>
                  <p:pic>
                    <p:nvPicPr>
                      <p:cNvPr id="37890" name="Object 2"/>
                      <p:cNvPicPr>
                        <a:picLocks noChangeAspect="1" noChangeArrowheads="1"/>
                      </p:cNvPicPr>
                      <p:nvPr/>
                    </p:nvPicPr>
                    <p:blipFill>
                      <a:blip r:embed="rId4"/>
                      <a:srcRect/>
                      <a:stretch>
                        <a:fillRect/>
                      </a:stretch>
                    </p:blipFill>
                    <p:spPr bwMode="auto">
                      <a:xfrm>
                        <a:off x="251520" y="0"/>
                        <a:ext cx="7422281" cy="2479902"/>
                      </a:xfrm>
                      <a:prstGeom prst="rect">
                        <a:avLst/>
                      </a:prstGeom>
                      <a:noFill/>
                      <a:ln>
                        <a:noFill/>
                      </a:ln>
                      <a:effectLst/>
                      <a:extLst/>
                    </p:spPr>
                  </p:pic>
                </p:oleObj>
              </mc:Fallback>
            </mc:AlternateContent>
          </a:graphicData>
        </a:graphic>
      </p:graphicFrame>
      <p:graphicFrame>
        <p:nvGraphicFramePr>
          <p:cNvPr id="2" name="对象 1"/>
          <p:cNvGraphicFramePr>
            <a:graphicFrameLocks noChangeAspect="1"/>
          </p:cNvGraphicFramePr>
          <p:nvPr>
            <p:extLst/>
          </p:nvPr>
        </p:nvGraphicFramePr>
        <p:xfrm>
          <a:off x="395536" y="2204864"/>
          <a:ext cx="7588250" cy="1323975"/>
        </p:xfrm>
        <a:graphic>
          <a:graphicData uri="http://schemas.openxmlformats.org/presentationml/2006/ole">
            <mc:AlternateContent xmlns:mc="http://schemas.openxmlformats.org/markup-compatibility/2006">
              <mc:Choice xmlns:v="urn:schemas-microsoft-com:vml" Requires="v">
                <p:oleObj spid="_x0000_s1042475" name="Document" r:id="rId5" imgW="8920368" imgH="1565004" progId="Word.Document.8">
                  <p:embed/>
                </p:oleObj>
              </mc:Choice>
              <mc:Fallback>
                <p:oleObj name="Document" r:id="rId5" imgW="8920368" imgH="1565004" progId="Word.Document.8">
                  <p:embed/>
                  <p:pic>
                    <p:nvPicPr>
                      <p:cNvPr id="2" name="对象 1"/>
                      <p:cNvPicPr>
                        <a:picLocks noChangeAspect="1" noChangeArrowheads="1"/>
                      </p:cNvPicPr>
                      <p:nvPr/>
                    </p:nvPicPr>
                    <p:blipFill>
                      <a:blip r:embed="rId6"/>
                      <a:srcRect/>
                      <a:stretch>
                        <a:fillRect/>
                      </a:stretch>
                    </p:blipFill>
                    <p:spPr bwMode="auto">
                      <a:xfrm>
                        <a:off x="395536" y="2204864"/>
                        <a:ext cx="7588250" cy="1323975"/>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nvPr>
        </p:nvGraphicFramePr>
        <p:xfrm>
          <a:off x="323528" y="3356992"/>
          <a:ext cx="7560839" cy="1834374"/>
        </p:xfrm>
        <a:graphic>
          <a:graphicData uri="http://schemas.openxmlformats.org/presentationml/2006/ole">
            <mc:AlternateContent xmlns:mc="http://schemas.openxmlformats.org/markup-compatibility/2006">
              <mc:Choice xmlns:v="urn:schemas-microsoft-com:vml" Requires="v">
                <p:oleObj spid="_x0000_s1042476" name="Document" r:id="rId7" imgW="8776357" imgH="2127816" progId="Word.Document.8">
                  <p:embed/>
                </p:oleObj>
              </mc:Choice>
              <mc:Fallback>
                <p:oleObj name="Document" r:id="rId7" imgW="8776357" imgH="2127816" progId="Word.Document.8">
                  <p:embed/>
                  <p:pic>
                    <p:nvPicPr>
                      <p:cNvPr id="3"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528" y="3356992"/>
                        <a:ext cx="7560839" cy="1834374"/>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nvPr>
        </p:nvGraphicFramePr>
        <p:xfrm>
          <a:off x="327025" y="5008563"/>
          <a:ext cx="7780338" cy="1638300"/>
        </p:xfrm>
        <a:graphic>
          <a:graphicData uri="http://schemas.openxmlformats.org/presentationml/2006/ole">
            <mc:AlternateContent xmlns:mc="http://schemas.openxmlformats.org/markup-compatibility/2006">
              <mc:Choice xmlns:v="urn:schemas-microsoft-com:vml" Requires="v">
                <p:oleObj spid="_x0000_s1042477" name="Document" r:id="rId9" imgW="8979052" imgH="1903987" progId="Word.Document.8">
                  <p:embed/>
                </p:oleObj>
              </mc:Choice>
              <mc:Fallback>
                <p:oleObj name="Document" r:id="rId9" imgW="8979052" imgH="1903987" progId="Word.Document.8">
                  <p:embed/>
                  <p:pic>
                    <p:nvPicPr>
                      <p:cNvPr id="4" name="对象 3"/>
                      <p:cNvPicPr>
                        <a:picLocks noChangeAspect="1" noChangeArrowheads="1"/>
                      </p:cNvPicPr>
                      <p:nvPr/>
                    </p:nvPicPr>
                    <p:blipFill>
                      <a:blip r:embed="rId10"/>
                      <a:srcRect/>
                      <a:stretch>
                        <a:fillRect/>
                      </a:stretch>
                    </p:blipFill>
                    <p:spPr bwMode="auto">
                      <a:xfrm>
                        <a:off x="327025" y="5008563"/>
                        <a:ext cx="7780338" cy="16383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3880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115616" y="1124744"/>
            <a:ext cx="676875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4000" b="1" dirty="0">
                <a:solidFill>
                  <a:srgbClr val="0000FF"/>
                </a:solidFill>
                <a:ea typeface="黑体" pitchFamily="2" charset="-122"/>
              </a:rPr>
              <a:t>               </a:t>
            </a:r>
            <a:r>
              <a:rPr lang="zh-CN" altLang="en-US" sz="4000" b="1" dirty="0">
                <a:solidFill>
                  <a:srgbClr val="0000FF"/>
                </a:solidFill>
                <a:ea typeface="黑体" pitchFamily="2" charset="-122"/>
              </a:rPr>
              <a:t>作        业</a:t>
            </a:r>
          </a:p>
          <a:p>
            <a:pPr eaLnBrk="1" hangingPunct="1">
              <a:spcBef>
                <a:spcPct val="50000"/>
              </a:spcBef>
            </a:pPr>
            <a:r>
              <a:rPr lang="en-US" altLang="zh-CN" sz="4000" b="1" dirty="0">
                <a:solidFill>
                  <a:srgbClr val="0000FF"/>
                </a:solidFill>
                <a:ea typeface="黑体" pitchFamily="2" charset="-122"/>
              </a:rPr>
              <a:t>P28: 3(1,2), 4(1), 6, 9</a:t>
            </a:r>
            <a:r>
              <a:rPr lang="zh-CN" altLang="en-US" sz="4000" b="1" dirty="0">
                <a:solidFill>
                  <a:srgbClr val="0000FF"/>
                </a:solidFill>
                <a:ea typeface="黑体" pitchFamily="2" charset="-122"/>
              </a:rPr>
              <a:t>*</a:t>
            </a:r>
            <a:r>
              <a:rPr lang="en-US" altLang="zh-CN" sz="4000" b="1" dirty="0">
                <a:solidFill>
                  <a:srgbClr val="0000FF"/>
                </a:solidFill>
                <a:ea typeface="黑体" pitchFamily="2" charset="-122"/>
              </a:rPr>
              <a:t>, 10, 11</a:t>
            </a:r>
            <a:r>
              <a:rPr lang="zh-CN" altLang="en-US" sz="4000" b="1" dirty="0">
                <a:solidFill>
                  <a:srgbClr val="0000FF"/>
                </a:solidFill>
                <a:ea typeface="黑体" pitchFamily="2" charset="-122"/>
              </a:rPr>
              <a:t>*</a:t>
            </a:r>
            <a:r>
              <a:rPr lang="en-US" altLang="zh-CN" sz="4000" b="1" dirty="0">
                <a:solidFill>
                  <a:srgbClr val="0000FF"/>
                </a:solidFill>
                <a:ea typeface="黑体" pitchFamily="2" charset="-122"/>
              </a:rPr>
              <a:t>.</a:t>
            </a:r>
          </a:p>
        </p:txBody>
      </p:sp>
    </p:spTree>
    <p:extLst>
      <p:ext uri="{BB962C8B-B14F-4D97-AF65-F5344CB8AC3E}">
        <p14:creationId xmlns:p14="http://schemas.microsoft.com/office/powerpoint/2010/main" val="3187116293"/>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extLst>
              <p:ext uri="{D42A27DB-BD31-4B8C-83A1-F6EECF244321}">
                <p14:modId xmlns:p14="http://schemas.microsoft.com/office/powerpoint/2010/main" val="2343689443"/>
              </p:ext>
            </p:extLst>
          </p:nvPr>
        </p:nvGraphicFramePr>
        <p:xfrm>
          <a:off x="727273" y="574675"/>
          <a:ext cx="7877175" cy="1768475"/>
        </p:xfrm>
        <a:graphic>
          <a:graphicData uri="http://schemas.openxmlformats.org/presentationml/2006/ole">
            <mc:AlternateContent xmlns:mc="http://schemas.openxmlformats.org/markup-compatibility/2006">
              <mc:Choice xmlns:v="urn:schemas-microsoft-com:vml" Requires="v">
                <p:oleObj spid="_x0000_s1043518" name="Document" r:id="rId3" imgW="7882920" imgH="1783080" progId="Word.Document.8">
                  <p:embed/>
                </p:oleObj>
              </mc:Choice>
              <mc:Fallback>
                <p:oleObj name="Document" r:id="rId3" imgW="7882920" imgH="1783080" progId="Word.Document.8">
                  <p:embed/>
                  <p:pic>
                    <p:nvPicPr>
                      <p:cNvPr id="184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273" y="574675"/>
                        <a:ext cx="787717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9" name="Text Box 3"/>
          <p:cNvSpPr txBox="1">
            <a:spLocks noChangeArrowheads="1"/>
          </p:cNvSpPr>
          <p:nvPr/>
        </p:nvSpPr>
        <p:spPr bwMode="auto">
          <a:xfrm>
            <a:off x="457200" y="29845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FF"/>
                </a:solidFill>
                <a:latin typeface="黑体" pitchFamily="2" charset="-122"/>
                <a:ea typeface="黑体" pitchFamily="2" charset="-122"/>
              </a:rPr>
              <a:t>解</a:t>
            </a:r>
            <a:endParaRPr lang="zh-CN" altLang="en-US" sz="2800">
              <a:solidFill>
                <a:srgbClr val="0000FF"/>
              </a:solidFill>
              <a:latin typeface="黑体" pitchFamily="2" charset="-122"/>
              <a:ea typeface="黑体" pitchFamily="2" charset="-122"/>
            </a:endParaRPr>
          </a:p>
        </p:txBody>
      </p:sp>
      <p:graphicFrame>
        <p:nvGraphicFramePr>
          <p:cNvPr id="24580" name="Object 4"/>
          <p:cNvGraphicFramePr>
            <a:graphicFrameLocks noChangeAspect="1"/>
          </p:cNvGraphicFramePr>
          <p:nvPr/>
        </p:nvGraphicFramePr>
        <p:xfrm>
          <a:off x="1295400" y="3113088"/>
          <a:ext cx="442913" cy="404812"/>
        </p:xfrm>
        <a:graphic>
          <a:graphicData uri="http://schemas.openxmlformats.org/presentationml/2006/ole">
            <mc:AlternateContent xmlns:mc="http://schemas.openxmlformats.org/markup-compatibility/2006">
              <mc:Choice xmlns:v="urn:schemas-microsoft-com:vml" Requires="v">
                <p:oleObj spid="_x0000_s1043519" name="公式" r:id="rId5" imgW="444240" imgH="406080" progId="Equation.3">
                  <p:embed/>
                </p:oleObj>
              </mc:Choice>
              <mc:Fallback>
                <p:oleObj name="公式" r:id="rId5" imgW="444240" imgH="406080" progId="Equation.3">
                  <p:embed/>
                  <p:pic>
                    <p:nvPicPr>
                      <p:cNvPr id="2458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113088"/>
                        <a:ext cx="442913"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1981200" y="2324100"/>
          <a:ext cx="2527300" cy="1879600"/>
        </p:xfrm>
        <a:graphic>
          <a:graphicData uri="http://schemas.openxmlformats.org/presentationml/2006/ole">
            <mc:AlternateContent xmlns:mc="http://schemas.openxmlformats.org/markup-compatibility/2006">
              <mc:Choice xmlns:v="urn:schemas-microsoft-com:vml" Requires="v">
                <p:oleObj spid="_x0000_s1043520" name="公式" r:id="rId7" imgW="2527200" imgH="1879560" progId="Equation.3">
                  <p:embed/>
                </p:oleObj>
              </mc:Choice>
              <mc:Fallback>
                <p:oleObj name="公式" r:id="rId7" imgW="2527200" imgH="1879560" progId="Equation.3">
                  <p:embed/>
                  <p:pic>
                    <p:nvPicPr>
                      <p:cNvPr id="2458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324100"/>
                        <a:ext cx="2527300"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6"/>
          <p:cNvGraphicFramePr>
            <a:graphicFrameLocks noChangeAspect="1"/>
          </p:cNvGraphicFramePr>
          <p:nvPr/>
        </p:nvGraphicFramePr>
        <p:xfrm>
          <a:off x="4622800" y="2846388"/>
          <a:ext cx="1092200" cy="889000"/>
        </p:xfrm>
        <a:graphic>
          <a:graphicData uri="http://schemas.openxmlformats.org/presentationml/2006/ole">
            <mc:AlternateContent xmlns:mc="http://schemas.openxmlformats.org/markup-compatibility/2006">
              <mc:Choice xmlns:v="urn:schemas-microsoft-com:vml" Requires="v">
                <p:oleObj spid="_x0000_s1043521" name="公式" r:id="rId9" imgW="1091880" imgH="888840" progId="Equation.3">
                  <p:embed/>
                </p:oleObj>
              </mc:Choice>
              <mc:Fallback>
                <p:oleObj name="公式" r:id="rId9" imgW="1091880" imgH="888840" progId="Equation.3">
                  <p:embed/>
                  <p:pic>
                    <p:nvPicPr>
                      <p:cNvPr id="2458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2800" y="2846388"/>
                        <a:ext cx="1092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2" name="Object 16"/>
          <p:cNvGraphicFramePr>
            <a:graphicFrameLocks noChangeAspect="1"/>
          </p:cNvGraphicFramePr>
          <p:nvPr/>
        </p:nvGraphicFramePr>
        <p:xfrm>
          <a:off x="5754688" y="3143250"/>
          <a:ext cx="2222500" cy="392113"/>
        </p:xfrm>
        <a:graphic>
          <a:graphicData uri="http://schemas.openxmlformats.org/presentationml/2006/ole">
            <mc:AlternateContent xmlns:mc="http://schemas.openxmlformats.org/markup-compatibility/2006">
              <mc:Choice xmlns:v="urn:schemas-microsoft-com:vml" Requires="v">
                <p:oleObj spid="_x0000_s1043522" name="公式" r:id="rId11" imgW="2222280" imgH="393480" progId="Equation.3">
                  <p:embed/>
                </p:oleObj>
              </mc:Choice>
              <mc:Fallback>
                <p:oleObj name="公式" r:id="rId11" imgW="2222280" imgH="393480" progId="Equation.3">
                  <p:embed/>
                  <p:pic>
                    <p:nvPicPr>
                      <p:cNvPr id="24592"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54688" y="3143250"/>
                        <a:ext cx="22225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3" name="Object 17"/>
          <p:cNvGraphicFramePr>
            <a:graphicFrameLocks noChangeAspect="1"/>
          </p:cNvGraphicFramePr>
          <p:nvPr>
            <p:extLst/>
          </p:nvPr>
        </p:nvGraphicFramePr>
        <p:xfrm>
          <a:off x="1835696" y="4149080"/>
          <a:ext cx="2946400" cy="952500"/>
        </p:xfrm>
        <a:graphic>
          <a:graphicData uri="http://schemas.openxmlformats.org/presentationml/2006/ole">
            <mc:AlternateContent xmlns:mc="http://schemas.openxmlformats.org/markup-compatibility/2006">
              <mc:Choice xmlns:v="urn:schemas-microsoft-com:vml" Requires="v">
                <p:oleObj spid="_x0000_s1043523" name="公式" r:id="rId13" imgW="2946240" imgH="952200" progId="Equation.3">
                  <p:embed/>
                </p:oleObj>
              </mc:Choice>
              <mc:Fallback>
                <p:oleObj name="公式" r:id="rId13" imgW="2946240" imgH="952200" progId="Equation.3">
                  <p:embed/>
                  <p:pic>
                    <p:nvPicPr>
                      <p:cNvPr id="24593"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696" y="4149080"/>
                        <a:ext cx="29464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1" name="Text Box 19"/>
          <p:cNvSpPr txBox="1">
            <a:spLocks noChangeArrowheads="1"/>
          </p:cNvSpPr>
          <p:nvPr/>
        </p:nvSpPr>
        <p:spPr bwMode="auto">
          <a:xfrm>
            <a:off x="457200" y="609600"/>
            <a:ext cx="1143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latin typeface="黑体" pitchFamily="2" charset="-122"/>
                <a:ea typeface="黑体" pitchFamily="2" charset="-122"/>
              </a:rPr>
              <a:t>练习</a:t>
            </a:r>
            <a:endParaRPr lang="en-US" altLang="zh-CN" sz="2800" b="1" dirty="0">
              <a:solidFill>
                <a:srgbClr val="0000FF"/>
              </a:solidFill>
              <a:latin typeface="黑体" pitchFamily="2" charset="-122"/>
              <a:ea typeface="黑体" pitchFamily="2" charset="-122"/>
            </a:endParaRPr>
          </a:p>
        </p:txBody>
      </p:sp>
    </p:spTree>
    <p:extLst>
      <p:ext uri="{BB962C8B-B14F-4D97-AF65-F5344CB8AC3E}">
        <p14:creationId xmlns:p14="http://schemas.microsoft.com/office/powerpoint/2010/main" val="203782341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left)">
                                      <p:cBhvr>
                                        <p:cTn id="7" dur="500"/>
                                        <p:tgtEl>
                                          <p:spTgt spid="24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wipe(left)">
                                      <p:cBhvr>
                                        <p:cTn id="12" dur="500"/>
                                        <p:tgtEl>
                                          <p:spTgt spid="2458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4581"/>
                                        </p:tgtEl>
                                        <p:attrNameLst>
                                          <p:attrName>style.visibility</p:attrName>
                                        </p:attrNameLst>
                                      </p:cBhvr>
                                      <p:to>
                                        <p:strVal val="visible"/>
                                      </p:to>
                                    </p:set>
                                    <p:animEffect transition="in" filter="wipe(left)">
                                      <p:cBhvr>
                                        <p:cTn id="16" dur="500"/>
                                        <p:tgtEl>
                                          <p:spTgt spid="245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4582"/>
                                        </p:tgtEl>
                                        <p:attrNameLst>
                                          <p:attrName>style.visibility</p:attrName>
                                        </p:attrNameLst>
                                      </p:cBhvr>
                                      <p:to>
                                        <p:strVal val="visible"/>
                                      </p:to>
                                    </p:set>
                                    <p:animEffect transition="in" filter="wipe(left)">
                                      <p:cBhvr>
                                        <p:cTn id="21" dur="500"/>
                                        <p:tgtEl>
                                          <p:spTgt spid="24582"/>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4592"/>
                                        </p:tgtEl>
                                        <p:attrNameLst>
                                          <p:attrName>style.visibility</p:attrName>
                                        </p:attrNameLst>
                                      </p:cBhvr>
                                      <p:to>
                                        <p:strVal val="visible"/>
                                      </p:to>
                                    </p:set>
                                    <p:animEffect transition="in" filter="wipe(left)">
                                      <p:cBhvr>
                                        <p:cTn id="25" dur="500"/>
                                        <p:tgtEl>
                                          <p:spTgt spid="245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4593"/>
                                        </p:tgtEl>
                                        <p:attrNameLst>
                                          <p:attrName>style.visibility</p:attrName>
                                        </p:attrNameLst>
                                      </p:cBhvr>
                                      <p:to>
                                        <p:strVal val="visible"/>
                                      </p:to>
                                    </p:set>
                                    <p:animEffect transition="in" filter="wipe(left)">
                                      <p:cBhvr>
                                        <p:cTn id="30" dur="500"/>
                                        <p:tgtEl>
                                          <p:spTgt spid="24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4" name="Object 2"/>
          <p:cNvGraphicFramePr>
            <a:graphicFrameLocks noChangeAspect="1"/>
          </p:cNvGraphicFramePr>
          <p:nvPr/>
        </p:nvGraphicFramePr>
        <p:xfrm>
          <a:off x="5837238" y="785813"/>
          <a:ext cx="2349500" cy="404812"/>
        </p:xfrm>
        <a:graphic>
          <a:graphicData uri="http://schemas.openxmlformats.org/presentationml/2006/ole">
            <mc:AlternateContent xmlns:mc="http://schemas.openxmlformats.org/markup-compatibility/2006">
              <mc:Choice xmlns:v="urn:schemas-microsoft-com:vml" Requires="v">
                <p:oleObj spid="_x0000_s1044592" name="公式" r:id="rId3" imgW="2349360" imgH="406080" progId="Equation.3">
                  <p:embed/>
                </p:oleObj>
              </mc:Choice>
              <mc:Fallback>
                <p:oleObj name="公式" r:id="rId3" imgW="2349360" imgH="406080" progId="Equation.3">
                  <p:embed/>
                  <p:pic>
                    <p:nvPicPr>
                      <p:cNvPr id="1105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7238" y="785813"/>
                        <a:ext cx="234950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3"/>
          <p:cNvGraphicFramePr>
            <a:graphicFrameLocks noChangeAspect="1"/>
          </p:cNvGraphicFramePr>
          <p:nvPr/>
        </p:nvGraphicFramePr>
        <p:xfrm>
          <a:off x="685800" y="776288"/>
          <a:ext cx="481013" cy="404812"/>
        </p:xfrm>
        <a:graphic>
          <a:graphicData uri="http://schemas.openxmlformats.org/presentationml/2006/ole">
            <mc:AlternateContent xmlns:mc="http://schemas.openxmlformats.org/markup-compatibility/2006">
              <mc:Choice xmlns:v="urn:schemas-microsoft-com:vml" Requires="v">
                <p:oleObj spid="_x0000_s1044593" name="公式" r:id="rId5" imgW="482400" imgH="406080" progId="Equation.3">
                  <p:embed/>
                </p:oleObj>
              </mc:Choice>
              <mc:Fallback>
                <p:oleObj name="公式" r:id="rId5" imgW="482400" imgH="406080" progId="Equation.3">
                  <p:embed/>
                  <p:pic>
                    <p:nvPicPr>
                      <p:cNvPr id="1945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776288"/>
                        <a:ext cx="481013"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6" name="Object 4"/>
          <p:cNvGraphicFramePr>
            <a:graphicFrameLocks noChangeAspect="1"/>
          </p:cNvGraphicFramePr>
          <p:nvPr/>
        </p:nvGraphicFramePr>
        <p:xfrm>
          <a:off x="1341438" y="457200"/>
          <a:ext cx="3276600" cy="1041400"/>
        </p:xfrm>
        <a:graphic>
          <a:graphicData uri="http://schemas.openxmlformats.org/presentationml/2006/ole">
            <mc:AlternateContent xmlns:mc="http://schemas.openxmlformats.org/markup-compatibility/2006">
              <mc:Choice xmlns:v="urn:schemas-microsoft-com:vml" Requires="v">
                <p:oleObj spid="_x0000_s1044594" name="公式" r:id="rId7" imgW="3276360" imgH="1041120" progId="Equation.3">
                  <p:embed/>
                </p:oleObj>
              </mc:Choice>
              <mc:Fallback>
                <p:oleObj name="公式" r:id="rId7" imgW="3276360" imgH="1041120" progId="Equation.3">
                  <p:embed/>
                  <p:pic>
                    <p:nvPicPr>
                      <p:cNvPr id="11059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1438" y="457200"/>
                        <a:ext cx="32766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7" name="Object 5"/>
          <p:cNvGraphicFramePr>
            <a:graphicFrameLocks noChangeAspect="1"/>
          </p:cNvGraphicFramePr>
          <p:nvPr/>
        </p:nvGraphicFramePr>
        <p:xfrm>
          <a:off x="4724400" y="515938"/>
          <a:ext cx="1092200" cy="889000"/>
        </p:xfrm>
        <a:graphic>
          <a:graphicData uri="http://schemas.openxmlformats.org/presentationml/2006/ole">
            <mc:AlternateContent xmlns:mc="http://schemas.openxmlformats.org/markup-compatibility/2006">
              <mc:Choice xmlns:v="urn:schemas-microsoft-com:vml" Requires="v">
                <p:oleObj spid="_x0000_s1044595" name="公式" r:id="rId9" imgW="1091880" imgH="888840" progId="Equation.3">
                  <p:embed/>
                </p:oleObj>
              </mc:Choice>
              <mc:Fallback>
                <p:oleObj name="公式" r:id="rId9" imgW="1091880" imgH="888840" progId="Equation.3">
                  <p:embed/>
                  <p:pic>
                    <p:nvPicPr>
                      <p:cNvPr id="11059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515938"/>
                        <a:ext cx="1092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8" name="Object 6"/>
          <p:cNvGraphicFramePr>
            <a:graphicFrameLocks noChangeAspect="1"/>
          </p:cNvGraphicFramePr>
          <p:nvPr/>
        </p:nvGraphicFramePr>
        <p:xfrm>
          <a:off x="1443038" y="1463675"/>
          <a:ext cx="3022600" cy="906463"/>
        </p:xfrm>
        <a:graphic>
          <a:graphicData uri="http://schemas.openxmlformats.org/presentationml/2006/ole">
            <mc:AlternateContent xmlns:mc="http://schemas.openxmlformats.org/markup-compatibility/2006">
              <mc:Choice xmlns:v="urn:schemas-microsoft-com:vml" Requires="v">
                <p:oleObj spid="_x0000_s1044596" name="公式" r:id="rId11" imgW="3174840" imgH="952200" progId="Equation.3">
                  <p:embed/>
                </p:oleObj>
              </mc:Choice>
              <mc:Fallback>
                <p:oleObj name="公式" r:id="rId11" imgW="3174840" imgH="952200" progId="Equation.3">
                  <p:embed/>
                  <p:pic>
                    <p:nvPicPr>
                      <p:cNvPr id="11059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3038" y="1463675"/>
                        <a:ext cx="3022600"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599" name="Object 7"/>
          <p:cNvGraphicFramePr>
            <a:graphicFrameLocks noChangeAspect="1"/>
          </p:cNvGraphicFramePr>
          <p:nvPr/>
        </p:nvGraphicFramePr>
        <p:xfrm>
          <a:off x="731838" y="2717800"/>
          <a:ext cx="481012" cy="404813"/>
        </p:xfrm>
        <a:graphic>
          <a:graphicData uri="http://schemas.openxmlformats.org/presentationml/2006/ole">
            <mc:AlternateContent xmlns:mc="http://schemas.openxmlformats.org/markup-compatibility/2006">
              <mc:Choice xmlns:v="urn:schemas-microsoft-com:vml" Requires="v">
                <p:oleObj spid="_x0000_s1044597" name="公式" r:id="rId13" imgW="482400" imgH="406080" progId="Equation.3">
                  <p:embed/>
                </p:oleObj>
              </mc:Choice>
              <mc:Fallback>
                <p:oleObj name="公式" r:id="rId13" imgW="482400" imgH="406080" progId="Equation.3">
                  <p:embed/>
                  <p:pic>
                    <p:nvPicPr>
                      <p:cNvPr id="110599"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1838" y="2717800"/>
                        <a:ext cx="481012"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0" name="Object 8"/>
          <p:cNvGraphicFramePr>
            <a:graphicFrameLocks noChangeAspect="1"/>
          </p:cNvGraphicFramePr>
          <p:nvPr/>
        </p:nvGraphicFramePr>
        <p:xfrm>
          <a:off x="1417638" y="2413000"/>
          <a:ext cx="4876800" cy="931863"/>
        </p:xfrm>
        <a:graphic>
          <a:graphicData uri="http://schemas.openxmlformats.org/presentationml/2006/ole">
            <mc:AlternateContent xmlns:mc="http://schemas.openxmlformats.org/markup-compatibility/2006">
              <mc:Choice xmlns:v="urn:schemas-microsoft-com:vml" Requires="v">
                <p:oleObj spid="_x0000_s1044598" name="公式" r:id="rId15" imgW="5181480" imgH="990360" progId="Equation.3">
                  <p:embed/>
                </p:oleObj>
              </mc:Choice>
              <mc:Fallback>
                <p:oleObj name="公式" r:id="rId15" imgW="5181480" imgH="990360" progId="Equation.3">
                  <p:embed/>
                  <p:pic>
                    <p:nvPicPr>
                      <p:cNvPr id="11060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17638" y="2413000"/>
                        <a:ext cx="4876800"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1" name="Object 9"/>
          <p:cNvGraphicFramePr>
            <a:graphicFrameLocks noChangeAspect="1"/>
          </p:cNvGraphicFramePr>
          <p:nvPr/>
        </p:nvGraphicFramePr>
        <p:xfrm>
          <a:off x="6294438" y="2706688"/>
          <a:ext cx="596900" cy="392112"/>
        </p:xfrm>
        <a:graphic>
          <a:graphicData uri="http://schemas.openxmlformats.org/presentationml/2006/ole">
            <mc:AlternateContent xmlns:mc="http://schemas.openxmlformats.org/markup-compatibility/2006">
              <mc:Choice xmlns:v="urn:schemas-microsoft-com:vml" Requires="v">
                <p:oleObj spid="_x0000_s1044599" name="公式" r:id="rId17" imgW="596880" imgH="393480" progId="Equation.3">
                  <p:embed/>
                </p:oleObj>
              </mc:Choice>
              <mc:Fallback>
                <p:oleObj name="公式" r:id="rId17" imgW="596880" imgH="393480" progId="Equation.3">
                  <p:embed/>
                  <p:pic>
                    <p:nvPicPr>
                      <p:cNvPr id="110601"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94438" y="2706688"/>
                        <a:ext cx="5969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8" name="Text Box 12"/>
          <p:cNvSpPr txBox="1">
            <a:spLocks noChangeArrowheads="1"/>
          </p:cNvSpPr>
          <p:nvPr/>
        </p:nvSpPr>
        <p:spPr bwMode="auto">
          <a:xfrm>
            <a:off x="1493838" y="3454400"/>
            <a:ext cx="5526087" cy="528638"/>
          </a:xfrm>
          <a:prstGeom prst="rect">
            <a:avLst/>
          </a:prstGeom>
          <a:solidFill>
            <a:srgbClr val="FFFFCC"/>
          </a:solidFill>
          <a:ln w="9525">
            <a:solidFill>
              <a:srgbClr val="9933FF"/>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zh-CN" sz="2800" b="1">
                <a:solidFill>
                  <a:srgbClr val="3333CC"/>
                </a:solidFill>
              </a:rPr>
              <a:t>比值</a:t>
            </a:r>
            <a:r>
              <a:rPr lang="zh-CN" altLang="en-US" sz="2800" b="1">
                <a:solidFill>
                  <a:srgbClr val="3333CC"/>
                </a:solidFill>
              </a:rPr>
              <a:t>判别</a:t>
            </a:r>
            <a:r>
              <a:rPr lang="zh-CN" altLang="zh-CN" sz="2800" b="1">
                <a:solidFill>
                  <a:srgbClr val="3333CC"/>
                </a:solidFill>
              </a:rPr>
              <a:t>法失效, 改用比较</a:t>
            </a:r>
            <a:r>
              <a:rPr lang="zh-CN" altLang="en-US" sz="2800" b="1">
                <a:solidFill>
                  <a:srgbClr val="3333CC"/>
                </a:solidFill>
              </a:rPr>
              <a:t>判别</a:t>
            </a:r>
            <a:r>
              <a:rPr lang="zh-CN" altLang="zh-CN" sz="2800" b="1">
                <a:solidFill>
                  <a:srgbClr val="3333CC"/>
                </a:solidFill>
              </a:rPr>
              <a:t>法</a:t>
            </a:r>
            <a:endParaRPr lang="zh-CN" altLang="en-US" sz="2800" b="1">
              <a:solidFill>
                <a:srgbClr val="3333CC"/>
              </a:solidFill>
            </a:endParaRPr>
          </a:p>
        </p:txBody>
      </p:sp>
      <p:graphicFrame>
        <p:nvGraphicFramePr>
          <p:cNvPr id="110602" name="Object 10"/>
          <p:cNvGraphicFramePr>
            <a:graphicFrameLocks noChangeAspect="1"/>
          </p:cNvGraphicFramePr>
          <p:nvPr/>
        </p:nvGraphicFramePr>
        <p:xfrm>
          <a:off x="1468438" y="4013200"/>
          <a:ext cx="2844800" cy="893763"/>
        </p:xfrm>
        <a:graphic>
          <a:graphicData uri="http://schemas.openxmlformats.org/presentationml/2006/ole">
            <mc:AlternateContent xmlns:mc="http://schemas.openxmlformats.org/markup-compatibility/2006">
              <mc:Choice xmlns:v="urn:schemas-microsoft-com:vml" Requires="v">
                <p:oleObj spid="_x0000_s1044600" name="公式" r:id="rId19" imgW="3073320" imgH="965160" progId="Equation.3">
                  <p:embed/>
                </p:oleObj>
              </mc:Choice>
              <mc:Fallback>
                <p:oleObj name="公式" r:id="rId19" imgW="3073320" imgH="965160" progId="Equation.3">
                  <p:embed/>
                  <p:pic>
                    <p:nvPicPr>
                      <p:cNvPr id="110602"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68438" y="4013200"/>
                        <a:ext cx="284480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3" name="Object 11"/>
          <p:cNvGraphicFramePr>
            <a:graphicFrameLocks noChangeAspect="1"/>
          </p:cNvGraphicFramePr>
          <p:nvPr/>
        </p:nvGraphicFramePr>
        <p:xfrm>
          <a:off x="4389438" y="4049713"/>
          <a:ext cx="2819400" cy="915987"/>
        </p:xfrm>
        <a:graphic>
          <a:graphicData uri="http://schemas.openxmlformats.org/presentationml/2006/ole">
            <mc:AlternateContent xmlns:mc="http://schemas.openxmlformats.org/markup-compatibility/2006">
              <mc:Choice xmlns:v="urn:schemas-microsoft-com:vml" Requires="v">
                <p:oleObj spid="_x0000_s1044601" name="公式" r:id="rId21" imgW="2933640" imgH="952200" progId="Equation.3">
                  <p:embed/>
                </p:oleObj>
              </mc:Choice>
              <mc:Fallback>
                <p:oleObj name="公式" r:id="rId21" imgW="2933640" imgH="952200" progId="Equation.3">
                  <p:embed/>
                  <p:pic>
                    <p:nvPicPr>
                      <p:cNvPr id="110603"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89438" y="4049713"/>
                        <a:ext cx="28194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04" name="Object 12"/>
          <p:cNvGraphicFramePr>
            <a:graphicFrameLocks noChangeAspect="1"/>
          </p:cNvGraphicFramePr>
          <p:nvPr/>
        </p:nvGraphicFramePr>
        <p:xfrm>
          <a:off x="1755775" y="4967288"/>
          <a:ext cx="4081463" cy="900112"/>
        </p:xfrm>
        <a:graphic>
          <a:graphicData uri="http://schemas.openxmlformats.org/presentationml/2006/ole">
            <mc:AlternateContent xmlns:mc="http://schemas.openxmlformats.org/markup-compatibility/2006">
              <mc:Choice xmlns:v="urn:schemas-microsoft-com:vml" Requires="v">
                <p:oleObj spid="_x0000_s1044602" name="公式" r:id="rId23" imgW="4431960" imgH="977760" progId="Equation.3">
                  <p:embed/>
                </p:oleObj>
              </mc:Choice>
              <mc:Fallback>
                <p:oleObj name="公式" r:id="rId23" imgW="4431960" imgH="977760" progId="Equation.3">
                  <p:embed/>
                  <p:pic>
                    <p:nvPicPr>
                      <p:cNvPr id="110604"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55775" y="4967288"/>
                        <a:ext cx="4081463"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448477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0596"/>
                                        </p:tgtEl>
                                        <p:attrNameLst>
                                          <p:attrName>style.visibility</p:attrName>
                                        </p:attrNameLst>
                                      </p:cBhvr>
                                      <p:to>
                                        <p:strVal val="visible"/>
                                      </p:to>
                                    </p:set>
                                    <p:animEffect transition="in" filter="wipe(left)">
                                      <p:cBhvr>
                                        <p:cTn id="7" dur="500"/>
                                        <p:tgtEl>
                                          <p:spTgt spid="110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0597"/>
                                        </p:tgtEl>
                                        <p:attrNameLst>
                                          <p:attrName>style.visibility</p:attrName>
                                        </p:attrNameLst>
                                      </p:cBhvr>
                                      <p:to>
                                        <p:strVal val="visible"/>
                                      </p:to>
                                    </p:set>
                                    <p:animEffect transition="in" filter="wipe(left)">
                                      <p:cBhvr>
                                        <p:cTn id="12" dur="500"/>
                                        <p:tgtEl>
                                          <p:spTgt spid="1105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0594"/>
                                        </p:tgtEl>
                                        <p:attrNameLst>
                                          <p:attrName>style.visibility</p:attrName>
                                        </p:attrNameLst>
                                      </p:cBhvr>
                                      <p:to>
                                        <p:strVal val="visible"/>
                                      </p:to>
                                    </p:set>
                                    <p:animEffect transition="in" filter="wipe(left)">
                                      <p:cBhvr>
                                        <p:cTn id="17" dur="500"/>
                                        <p:tgtEl>
                                          <p:spTgt spid="110594"/>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10598"/>
                                        </p:tgtEl>
                                        <p:attrNameLst>
                                          <p:attrName>style.visibility</p:attrName>
                                        </p:attrNameLst>
                                      </p:cBhvr>
                                      <p:to>
                                        <p:strVal val="visible"/>
                                      </p:to>
                                    </p:set>
                                    <p:animEffect transition="in" filter="wipe(left)">
                                      <p:cBhvr>
                                        <p:cTn id="21" dur="500"/>
                                        <p:tgtEl>
                                          <p:spTgt spid="11059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10599"/>
                                        </p:tgtEl>
                                        <p:attrNameLst>
                                          <p:attrName>style.visibility</p:attrName>
                                        </p:attrNameLst>
                                      </p:cBhvr>
                                      <p:to>
                                        <p:strVal val="visible"/>
                                      </p:to>
                                    </p:set>
                                    <p:animEffect transition="in" filter="wipe(left)">
                                      <p:cBhvr>
                                        <p:cTn id="26" dur="500"/>
                                        <p:tgtEl>
                                          <p:spTgt spid="11059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10600"/>
                                        </p:tgtEl>
                                        <p:attrNameLst>
                                          <p:attrName>style.visibility</p:attrName>
                                        </p:attrNameLst>
                                      </p:cBhvr>
                                      <p:to>
                                        <p:strVal val="visible"/>
                                      </p:to>
                                    </p:set>
                                    <p:animEffect transition="in" filter="wipe(left)">
                                      <p:cBhvr>
                                        <p:cTn id="31" dur="500"/>
                                        <p:tgtEl>
                                          <p:spTgt spid="110600"/>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110601"/>
                                        </p:tgtEl>
                                        <p:attrNameLst>
                                          <p:attrName>style.visibility</p:attrName>
                                        </p:attrNameLst>
                                      </p:cBhvr>
                                      <p:to>
                                        <p:strVal val="visible"/>
                                      </p:to>
                                    </p:set>
                                    <p:animEffect transition="in" filter="wipe(left)">
                                      <p:cBhvr>
                                        <p:cTn id="35" dur="500"/>
                                        <p:tgtEl>
                                          <p:spTgt spid="11060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9948"/>
                                        </p:tgtEl>
                                        <p:attrNameLst>
                                          <p:attrName>style.visibility</p:attrName>
                                        </p:attrNameLst>
                                      </p:cBhvr>
                                      <p:to>
                                        <p:strVal val="visible"/>
                                      </p:to>
                                    </p:set>
                                    <p:animEffect transition="in" filter="wipe(left)">
                                      <p:cBhvr>
                                        <p:cTn id="40" dur="500"/>
                                        <p:tgtEl>
                                          <p:spTgt spid="3994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0602"/>
                                        </p:tgtEl>
                                        <p:attrNameLst>
                                          <p:attrName>style.visibility</p:attrName>
                                        </p:attrNameLst>
                                      </p:cBhvr>
                                      <p:to>
                                        <p:strVal val="visible"/>
                                      </p:to>
                                    </p:set>
                                    <p:animEffect transition="in" filter="wipe(left)">
                                      <p:cBhvr>
                                        <p:cTn id="45" dur="500"/>
                                        <p:tgtEl>
                                          <p:spTgt spid="11060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10603"/>
                                        </p:tgtEl>
                                        <p:attrNameLst>
                                          <p:attrName>style.visibility</p:attrName>
                                        </p:attrNameLst>
                                      </p:cBhvr>
                                      <p:to>
                                        <p:strVal val="visible"/>
                                      </p:to>
                                    </p:set>
                                    <p:animEffect transition="in" filter="wipe(left)">
                                      <p:cBhvr>
                                        <p:cTn id="50" dur="500"/>
                                        <p:tgtEl>
                                          <p:spTgt spid="110603"/>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110604"/>
                                        </p:tgtEl>
                                        <p:attrNameLst>
                                          <p:attrName>style.visibility</p:attrName>
                                        </p:attrNameLst>
                                      </p:cBhvr>
                                      <p:to>
                                        <p:strVal val="visible"/>
                                      </p:to>
                                    </p:set>
                                    <p:animEffect transition="in" filter="wipe(left)">
                                      <p:cBhvr>
                                        <p:cTn id="54" dur="500"/>
                                        <p:tgtEl>
                                          <p:spTgt spid="110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3" name="Object 3"/>
          <p:cNvGraphicFramePr>
            <a:graphicFrameLocks noChangeAspect="1"/>
          </p:cNvGraphicFramePr>
          <p:nvPr>
            <p:extLst>
              <p:ext uri="{D42A27DB-BD31-4B8C-83A1-F6EECF244321}">
                <p14:modId xmlns:p14="http://schemas.microsoft.com/office/powerpoint/2010/main" val="2356377422"/>
              </p:ext>
            </p:extLst>
          </p:nvPr>
        </p:nvGraphicFramePr>
        <p:xfrm>
          <a:off x="467544" y="983431"/>
          <a:ext cx="7254875" cy="1941513"/>
        </p:xfrm>
        <a:graphic>
          <a:graphicData uri="http://schemas.openxmlformats.org/presentationml/2006/ole">
            <mc:AlternateContent xmlns:mc="http://schemas.openxmlformats.org/markup-compatibility/2006">
              <mc:Choice xmlns:v="urn:schemas-microsoft-com:vml" Requires="v">
                <p:oleObj spid="_x0000_s1017989" name="Document" r:id="rId3" imgW="7886443" imgH="2112785" progId="Word.Document.8">
                  <p:embed/>
                </p:oleObj>
              </mc:Choice>
              <mc:Fallback>
                <p:oleObj name="Document" r:id="rId3" imgW="7886443" imgH="2112785" progId="Word.Document.8">
                  <p:embed/>
                  <p:pic>
                    <p:nvPicPr>
                      <p:cNvPr id="30723" name="Object 3"/>
                      <p:cNvPicPr>
                        <a:picLocks noChangeAspect="1" noChangeArrowheads="1"/>
                      </p:cNvPicPr>
                      <p:nvPr/>
                    </p:nvPicPr>
                    <p:blipFill>
                      <a:blip r:embed="rId4"/>
                      <a:srcRect/>
                      <a:stretch>
                        <a:fillRect/>
                      </a:stretch>
                    </p:blipFill>
                    <p:spPr bwMode="auto">
                      <a:xfrm>
                        <a:off x="467544" y="983431"/>
                        <a:ext cx="7254875" cy="1941513"/>
                      </a:xfrm>
                      <a:prstGeom prst="rect">
                        <a:avLst/>
                      </a:prstGeom>
                      <a:noFill/>
                      <a:ln>
                        <a:noFill/>
                      </a:ln>
                      <a:effectLst/>
                      <a:extLst/>
                    </p:spPr>
                  </p:pic>
                </p:oleObj>
              </mc:Fallback>
            </mc:AlternateContent>
          </a:graphicData>
        </a:graphic>
      </p:graphicFrame>
      <p:sp>
        <p:nvSpPr>
          <p:cNvPr id="4" name="Text Box 4"/>
          <p:cNvSpPr txBox="1">
            <a:spLocks noChangeArrowheads="1"/>
          </p:cNvSpPr>
          <p:nvPr/>
        </p:nvSpPr>
        <p:spPr bwMode="auto">
          <a:xfrm>
            <a:off x="492125" y="304800"/>
            <a:ext cx="364782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600" b="1" dirty="0">
                <a:solidFill>
                  <a:srgbClr val="0000FF"/>
                </a:solidFill>
                <a:ea typeface="黑体" pitchFamily="2" charset="-122"/>
              </a:rPr>
              <a:t>二、积分判别法</a:t>
            </a:r>
          </a:p>
        </p:txBody>
      </p:sp>
      <p:graphicFrame>
        <p:nvGraphicFramePr>
          <p:cNvPr id="5" name="Object 2"/>
          <p:cNvGraphicFramePr>
            <a:graphicFrameLocks noChangeAspect="1"/>
          </p:cNvGraphicFramePr>
          <p:nvPr>
            <p:extLst>
              <p:ext uri="{D42A27DB-BD31-4B8C-83A1-F6EECF244321}">
                <p14:modId xmlns:p14="http://schemas.microsoft.com/office/powerpoint/2010/main" val="344952524"/>
              </p:ext>
            </p:extLst>
          </p:nvPr>
        </p:nvGraphicFramePr>
        <p:xfrm>
          <a:off x="368300" y="5218385"/>
          <a:ext cx="7997825" cy="1450975"/>
        </p:xfrm>
        <a:graphic>
          <a:graphicData uri="http://schemas.openxmlformats.org/presentationml/2006/ole">
            <mc:AlternateContent xmlns:mc="http://schemas.openxmlformats.org/markup-compatibility/2006">
              <mc:Choice xmlns:v="urn:schemas-microsoft-com:vml" Requires="v">
                <p:oleObj spid="_x0000_s1017990" name="Document" r:id="rId5" imgW="9400646" imgH="1698391" progId="Word.Document.8">
                  <p:embed/>
                </p:oleObj>
              </mc:Choice>
              <mc:Fallback>
                <p:oleObj name="Document" r:id="rId5" imgW="9400646" imgH="1698391" progId="Word.Document.8">
                  <p:embed/>
                  <p:pic>
                    <p:nvPicPr>
                      <p:cNvPr id="5" name="Object 2"/>
                      <p:cNvPicPr>
                        <a:picLocks noChangeAspect="1" noChangeArrowheads="1"/>
                      </p:cNvPicPr>
                      <p:nvPr/>
                    </p:nvPicPr>
                    <p:blipFill>
                      <a:blip r:embed="rId6"/>
                      <a:srcRect/>
                      <a:stretch>
                        <a:fillRect/>
                      </a:stretch>
                    </p:blipFill>
                    <p:spPr bwMode="auto">
                      <a:xfrm>
                        <a:off x="368300" y="5218385"/>
                        <a:ext cx="7997825" cy="1450975"/>
                      </a:xfrm>
                      <a:prstGeom prst="rect">
                        <a:avLst/>
                      </a:prstGeom>
                      <a:noFill/>
                      <a:ln>
                        <a:noFill/>
                      </a:ln>
                      <a:effectLst/>
                      <a:extLst/>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3066709170"/>
              </p:ext>
            </p:extLst>
          </p:nvPr>
        </p:nvGraphicFramePr>
        <p:xfrm>
          <a:off x="396875" y="2854325"/>
          <a:ext cx="7366000" cy="2500313"/>
        </p:xfrm>
        <a:graphic>
          <a:graphicData uri="http://schemas.openxmlformats.org/presentationml/2006/ole">
            <mc:AlternateContent xmlns:mc="http://schemas.openxmlformats.org/markup-compatibility/2006">
              <mc:Choice xmlns:v="urn:schemas-microsoft-com:vml" Requires="v">
                <p:oleObj spid="_x0000_s1017991" name="Document" r:id="rId7" imgW="8372101" imgH="2844645" progId="Word.Document.8">
                  <p:embed/>
                </p:oleObj>
              </mc:Choice>
              <mc:Fallback>
                <p:oleObj name="Document" r:id="rId7" imgW="8372101" imgH="2844645" progId="Word.Document.8">
                  <p:embed/>
                  <p:pic>
                    <p:nvPicPr>
                      <p:cNvPr id="30722" name="Object 2"/>
                      <p:cNvPicPr>
                        <a:picLocks noChangeAspect="1" noChangeArrowheads="1"/>
                      </p:cNvPicPr>
                      <p:nvPr/>
                    </p:nvPicPr>
                    <p:blipFill>
                      <a:blip r:embed="rId8"/>
                      <a:srcRect/>
                      <a:stretch>
                        <a:fillRect/>
                      </a:stretch>
                    </p:blipFill>
                    <p:spPr bwMode="auto">
                      <a:xfrm>
                        <a:off x="396875" y="2854325"/>
                        <a:ext cx="7366000" cy="250031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44548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500"/>
                                        <p:tgtEl>
                                          <p:spTgt spid="307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extLst>
              <p:ext uri="{D42A27DB-BD31-4B8C-83A1-F6EECF244321}">
                <p14:modId xmlns:p14="http://schemas.microsoft.com/office/powerpoint/2010/main" val="1405171511"/>
              </p:ext>
            </p:extLst>
          </p:nvPr>
        </p:nvGraphicFramePr>
        <p:xfrm>
          <a:off x="323528" y="220701"/>
          <a:ext cx="7704856" cy="2137137"/>
        </p:xfrm>
        <a:graphic>
          <a:graphicData uri="http://schemas.openxmlformats.org/presentationml/2006/ole">
            <mc:AlternateContent xmlns:mc="http://schemas.openxmlformats.org/markup-compatibility/2006">
              <mc:Choice xmlns:v="urn:schemas-microsoft-com:vml" Requires="v">
                <p:oleObj spid="_x0000_s1019013" name="Document" r:id="rId3" imgW="8356260" imgH="2332019" progId="Word.Document.8">
                  <p:embed/>
                </p:oleObj>
              </mc:Choice>
              <mc:Fallback>
                <p:oleObj name="Document" r:id="rId3" imgW="8356260" imgH="2332019" progId="Word.Document.8">
                  <p:embed/>
                  <p:pic>
                    <p:nvPicPr>
                      <p:cNvPr id="31746" name="Object 2"/>
                      <p:cNvPicPr>
                        <a:picLocks noChangeAspect="1" noChangeArrowheads="1"/>
                      </p:cNvPicPr>
                      <p:nvPr/>
                    </p:nvPicPr>
                    <p:blipFill>
                      <a:blip r:embed="rId4"/>
                      <a:srcRect/>
                      <a:stretch>
                        <a:fillRect/>
                      </a:stretch>
                    </p:blipFill>
                    <p:spPr bwMode="auto">
                      <a:xfrm>
                        <a:off x="323528" y="220701"/>
                        <a:ext cx="7704856" cy="2137137"/>
                      </a:xfrm>
                      <a:prstGeom prst="rect">
                        <a:avLst/>
                      </a:prstGeom>
                      <a:noFill/>
                      <a:ln>
                        <a:noFill/>
                      </a:ln>
                      <a:effectLs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96132126"/>
              </p:ext>
            </p:extLst>
          </p:nvPr>
        </p:nvGraphicFramePr>
        <p:xfrm>
          <a:off x="325438" y="1988840"/>
          <a:ext cx="7578725" cy="2062163"/>
        </p:xfrm>
        <a:graphic>
          <a:graphicData uri="http://schemas.openxmlformats.org/presentationml/2006/ole">
            <mc:AlternateContent xmlns:mc="http://schemas.openxmlformats.org/markup-compatibility/2006">
              <mc:Choice xmlns:v="urn:schemas-microsoft-com:vml" Requires="v">
                <p:oleObj spid="_x0000_s1019014" name="Document" r:id="rId5" imgW="8318819" imgH="2274060" progId="Word.Document.8">
                  <p:embed/>
                </p:oleObj>
              </mc:Choice>
              <mc:Fallback>
                <p:oleObj name="Document" r:id="rId5" imgW="8318819" imgH="2274060" progId="Word.Document.8">
                  <p:embed/>
                  <p:pic>
                    <p:nvPicPr>
                      <p:cNvPr id="3" name="对象 2"/>
                      <p:cNvPicPr>
                        <a:picLocks noChangeAspect="1" noChangeArrowheads="1"/>
                      </p:cNvPicPr>
                      <p:nvPr/>
                    </p:nvPicPr>
                    <p:blipFill>
                      <a:blip r:embed="rId6"/>
                      <a:srcRect/>
                      <a:stretch>
                        <a:fillRect/>
                      </a:stretch>
                    </p:blipFill>
                    <p:spPr bwMode="auto">
                      <a:xfrm>
                        <a:off x="325438" y="1988840"/>
                        <a:ext cx="7578725" cy="2062163"/>
                      </a:xfrm>
                      <a:prstGeom prst="rect">
                        <a:avLst/>
                      </a:prstGeom>
                      <a:noFill/>
                      <a:ln>
                        <a:noFill/>
                      </a:ln>
                    </p:spPr>
                  </p:pic>
                </p:oleObj>
              </mc:Fallback>
            </mc:AlternateContent>
          </a:graphicData>
        </a:graphic>
      </p:graphicFrame>
      <p:sp>
        <p:nvSpPr>
          <p:cNvPr id="4" name="矩形 3"/>
          <p:cNvSpPr/>
          <p:nvPr/>
        </p:nvSpPr>
        <p:spPr>
          <a:xfrm>
            <a:off x="251520" y="313492"/>
            <a:ext cx="543739" cy="523220"/>
          </a:xfrm>
          <a:prstGeom prst="rect">
            <a:avLst/>
          </a:prstGeom>
        </p:spPr>
        <p:txBody>
          <a:bodyPr wrap="none">
            <a:spAutoFit/>
          </a:bodyPr>
          <a:lstStyle/>
          <a:p>
            <a:r>
              <a:rPr lang="zh-CN" altLang="en-US" sz="2800" b="1" dirty="0">
                <a:solidFill>
                  <a:srgbClr val="3333FF"/>
                </a:solidFill>
                <a:latin typeface="黑体" panose="02010609060101010101" pitchFamily="49" charset="-122"/>
                <a:ea typeface="黑体" panose="02010609060101010101" pitchFamily="49" charset="-122"/>
                <a:cs typeface="Times New Roman" panose="02020603050405020304" pitchFamily="18" charset="0"/>
              </a:rPr>
              <a:t>证</a:t>
            </a:r>
          </a:p>
        </p:txBody>
      </p:sp>
      <p:graphicFrame>
        <p:nvGraphicFramePr>
          <p:cNvPr id="5" name="对象 4"/>
          <p:cNvGraphicFramePr>
            <a:graphicFrameLocks noChangeAspect="1"/>
          </p:cNvGraphicFramePr>
          <p:nvPr>
            <p:extLst>
              <p:ext uri="{D42A27DB-BD31-4B8C-83A1-F6EECF244321}">
                <p14:modId xmlns:p14="http://schemas.microsoft.com/office/powerpoint/2010/main" val="2624580438"/>
              </p:ext>
            </p:extLst>
          </p:nvPr>
        </p:nvGraphicFramePr>
        <p:xfrm>
          <a:off x="472281" y="3212976"/>
          <a:ext cx="7285038" cy="2498725"/>
        </p:xfrm>
        <a:graphic>
          <a:graphicData uri="http://schemas.openxmlformats.org/presentationml/2006/ole">
            <mc:AlternateContent xmlns:mc="http://schemas.openxmlformats.org/markup-compatibility/2006">
              <mc:Choice xmlns:v="urn:schemas-microsoft-com:vml" Requires="v">
                <p:oleObj spid="_x0000_s1019015" name="Document" r:id="rId7" imgW="7995527" imgH="2756448" progId="Word.Document.8">
                  <p:embed/>
                </p:oleObj>
              </mc:Choice>
              <mc:Fallback>
                <p:oleObj name="Document" r:id="rId7" imgW="7995527" imgH="2756448" progId="Word.Document.8">
                  <p:embed/>
                  <p:pic>
                    <p:nvPicPr>
                      <p:cNvPr id="3" name="对象 2"/>
                      <p:cNvPicPr>
                        <a:picLocks noChangeAspect="1" noChangeArrowheads="1"/>
                      </p:cNvPicPr>
                      <p:nvPr/>
                    </p:nvPicPr>
                    <p:blipFill>
                      <a:blip r:embed="rId8"/>
                      <a:srcRect/>
                      <a:stretch>
                        <a:fillRect/>
                      </a:stretch>
                    </p:blipFill>
                    <p:spPr bwMode="auto">
                      <a:xfrm>
                        <a:off x="472281" y="3212976"/>
                        <a:ext cx="7285038" cy="24987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0458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46"/>
                                        </p:tgtEl>
                                        <p:attrNameLst>
                                          <p:attrName>style.visibility</p:attrName>
                                        </p:attrNameLst>
                                      </p:cBhvr>
                                      <p:to>
                                        <p:strVal val="visible"/>
                                      </p:to>
                                    </p:set>
                                    <p:animEffect transition="in" filter="wipe(left)">
                                      <p:cBhvr>
                                        <p:cTn id="12" dur="500"/>
                                        <p:tgtEl>
                                          <p:spTgt spid="317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ChangeAspect="1"/>
          </p:cNvGraphicFramePr>
          <p:nvPr>
            <p:extLst>
              <p:ext uri="{D42A27DB-BD31-4B8C-83A1-F6EECF244321}">
                <p14:modId xmlns:p14="http://schemas.microsoft.com/office/powerpoint/2010/main" val="2120529355"/>
              </p:ext>
            </p:extLst>
          </p:nvPr>
        </p:nvGraphicFramePr>
        <p:xfrm>
          <a:off x="179512" y="332655"/>
          <a:ext cx="8773724" cy="2686165"/>
        </p:xfrm>
        <a:graphic>
          <a:graphicData uri="http://schemas.openxmlformats.org/presentationml/2006/ole">
            <mc:AlternateContent xmlns:mc="http://schemas.openxmlformats.org/markup-compatibility/2006">
              <mc:Choice xmlns:v="urn:schemas-microsoft-com:vml" Requires="v">
                <p:oleObj spid="_x0000_s1020040" name="Document" r:id="rId3" imgW="9063122" imgH="2780661" progId="Word.Document.8">
                  <p:embed/>
                </p:oleObj>
              </mc:Choice>
              <mc:Fallback>
                <p:oleObj name="Document" r:id="rId3" imgW="9063122" imgH="2780661" progId="Word.Document.8">
                  <p:embed/>
                  <p:pic>
                    <p:nvPicPr>
                      <p:cNvPr id="32770" name="Object 2"/>
                      <p:cNvPicPr>
                        <a:picLocks noChangeAspect="1" noChangeArrowheads="1"/>
                      </p:cNvPicPr>
                      <p:nvPr/>
                    </p:nvPicPr>
                    <p:blipFill>
                      <a:blip r:embed="rId4"/>
                      <a:srcRect/>
                      <a:stretch>
                        <a:fillRect/>
                      </a:stretch>
                    </p:blipFill>
                    <p:spPr bwMode="auto">
                      <a:xfrm>
                        <a:off x="179512" y="332655"/>
                        <a:ext cx="8773724" cy="2686165"/>
                      </a:xfrm>
                      <a:prstGeom prst="rect">
                        <a:avLst/>
                      </a:prstGeom>
                      <a:noFill/>
                      <a:ln>
                        <a:noFill/>
                      </a:ln>
                      <a:effectLs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871718325"/>
              </p:ext>
            </p:extLst>
          </p:nvPr>
        </p:nvGraphicFramePr>
        <p:xfrm>
          <a:off x="1016250" y="3889932"/>
          <a:ext cx="4681263" cy="835212"/>
        </p:xfrm>
        <a:graphic>
          <a:graphicData uri="http://schemas.openxmlformats.org/presentationml/2006/ole">
            <mc:AlternateContent xmlns:mc="http://schemas.openxmlformats.org/markup-compatibility/2006">
              <mc:Choice xmlns:v="urn:schemas-microsoft-com:vml" Requires="v">
                <p:oleObj spid="_x0000_s1020041" name="公式" r:id="rId5" imgW="4698720" imgH="838080" progId="Equation.3">
                  <p:embed/>
                </p:oleObj>
              </mc:Choice>
              <mc:Fallback>
                <p:oleObj name="公式" r:id="rId5" imgW="4698720" imgH="838080" progId="Equation.3">
                  <p:embed/>
                  <p:pic>
                    <p:nvPicPr>
                      <p:cNvPr id="120834"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250" y="3889932"/>
                        <a:ext cx="4681263" cy="835212"/>
                      </a:xfrm>
                      <a:prstGeom prst="rect">
                        <a:avLst/>
                      </a:prstGeom>
                      <a:noFill/>
                      <a:ln>
                        <a:noFill/>
                      </a:ln>
                      <a:effectLst/>
                      <a:extLst/>
                    </p:spPr>
                  </p:pic>
                </p:oleObj>
              </mc:Fallback>
            </mc:AlternateContent>
          </a:graphicData>
        </a:graphic>
      </p:graphicFrame>
      <p:sp>
        <p:nvSpPr>
          <p:cNvPr id="4" name="Text Box 4"/>
          <p:cNvSpPr txBox="1">
            <a:spLocks noChangeArrowheads="1"/>
          </p:cNvSpPr>
          <p:nvPr/>
        </p:nvSpPr>
        <p:spPr bwMode="auto">
          <a:xfrm>
            <a:off x="5939854" y="4057908"/>
            <a:ext cx="25925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zh-CN" sz="2800" b="1" dirty="0"/>
              <a:t>故原级数</a:t>
            </a:r>
            <a:r>
              <a:rPr lang="zh-CN" altLang="en-US" sz="2800" b="1" dirty="0"/>
              <a:t>发散</a:t>
            </a:r>
            <a:r>
              <a:rPr lang="zh-CN" altLang="zh-CN" sz="2800" b="1" dirty="0"/>
              <a:t>.</a:t>
            </a:r>
            <a:endParaRPr lang="en-US" altLang="zh-CN" sz="2800" b="1" dirty="0"/>
          </a:p>
        </p:txBody>
      </p:sp>
      <p:grpSp>
        <p:nvGrpSpPr>
          <p:cNvPr id="5" name="组合 4"/>
          <p:cNvGrpSpPr/>
          <p:nvPr/>
        </p:nvGrpSpPr>
        <p:grpSpPr>
          <a:xfrm>
            <a:off x="323528" y="2969443"/>
            <a:ext cx="5338042" cy="963613"/>
            <a:chOff x="687389" y="305147"/>
            <a:chExt cx="5338042" cy="963613"/>
          </a:xfrm>
        </p:grpSpPr>
        <p:graphicFrame>
          <p:nvGraphicFramePr>
            <p:cNvPr id="6" name="Object 3"/>
            <p:cNvGraphicFramePr>
              <a:graphicFrameLocks noChangeAspect="1"/>
            </p:cNvGraphicFramePr>
            <p:nvPr>
              <p:extLst>
                <p:ext uri="{D42A27DB-BD31-4B8C-83A1-F6EECF244321}">
                  <p14:modId xmlns:p14="http://schemas.microsoft.com/office/powerpoint/2010/main" val="466495567"/>
                </p:ext>
              </p:extLst>
            </p:nvPr>
          </p:nvGraphicFramePr>
          <p:xfrm>
            <a:off x="1475656" y="305147"/>
            <a:ext cx="4549775" cy="963613"/>
          </p:xfrm>
          <a:graphic>
            <a:graphicData uri="http://schemas.openxmlformats.org/presentationml/2006/ole">
              <mc:AlternateContent xmlns:mc="http://schemas.openxmlformats.org/markup-compatibility/2006">
                <mc:Choice xmlns:v="urn:schemas-microsoft-com:vml" Requires="v">
                  <p:oleObj spid="_x0000_s1020042" name="公式" r:id="rId7" imgW="4343400" imgH="927000" progId="Equation.3">
                    <p:embed/>
                  </p:oleObj>
                </mc:Choice>
                <mc:Fallback>
                  <p:oleObj name="公式" r:id="rId7" imgW="4343400" imgH="927000" progId="Equation.3">
                    <p:embed/>
                    <p:pic>
                      <p:nvPicPr>
                        <p:cNvPr id="3075"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305147"/>
                          <a:ext cx="4549775"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5"/>
            <p:cNvSpPr txBox="1">
              <a:spLocks noChangeArrowheads="1"/>
            </p:cNvSpPr>
            <p:nvPr/>
          </p:nvSpPr>
          <p:spPr bwMode="auto">
            <a:xfrm>
              <a:off x="687389" y="467238"/>
              <a:ext cx="1143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cs typeface="Times New Roman" panose="02020603050405020304" pitchFamily="18" charset="0"/>
                </a:rPr>
                <a:t>例</a:t>
              </a:r>
              <a:r>
                <a:rPr lang="en-US" altLang="zh-CN" sz="2800" b="1" dirty="0">
                  <a:solidFill>
                    <a:srgbClr val="0000FF"/>
                  </a:solidFill>
                  <a:ea typeface="黑体" pitchFamily="2" charset="-122"/>
                  <a:cs typeface="Times New Roman" panose="02020603050405020304" pitchFamily="18" charset="0"/>
                </a:rPr>
                <a:t>2</a:t>
              </a:r>
            </a:p>
          </p:txBody>
        </p:sp>
      </p:grpSp>
      <p:sp>
        <p:nvSpPr>
          <p:cNvPr id="8" name="Text Box 6"/>
          <p:cNvSpPr txBox="1">
            <a:spLocks noChangeArrowheads="1"/>
          </p:cNvSpPr>
          <p:nvPr/>
        </p:nvSpPr>
        <p:spPr bwMode="auto">
          <a:xfrm>
            <a:off x="395536" y="4005064"/>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latin typeface="黑体" pitchFamily="2" charset="-122"/>
                <a:ea typeface="黑体" pitchFamily="2" charset="-122"/>
              </a:rPr>
              <a:t>解</a:t>
            </a:r>
            <a:endParaRPr lang="zh-CN" altLang="en-US" sz="2800" dirty="0">
              <a:solidFill>
                <a:srgbClr val="0000FF"/>
              </a:solidFill>
              <a:latin typeface="黑体" pitchFamily="2" charset="-122"/>
              <a:ea typeface="黑体" pitchFamily="2" charset="-122"/>
            </a:endParaRPr>
          </a:p>
        </p:txBody>
      </p:sp>
    </p:spTree>
    <p:extLst>
      <p:ext uri="{BB962C8B-B14F-4D97-AF65-F5344CB8AC3E}">
        <p14:creationId xmlns:p14="http://schemas.microsoft.com/office/powerpoint/2010/main" val="375783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739775" y="590550"/>
          <a:ext cx="7947025" cy="1695450"/>
        </p:xfrm>
        <a:graphic>
          <a:graphicData uri="http://schemas.openxmlformats.org/presentationml/2006/ole">
            <mc:AlternateContent xmlns:mc="http://schemas.openxmlformats.org/markup-compatibility/2006">
              <mc:Choice xmlns:v="urn:schemas-microsoft-com:vml" Requires="v">
                <p:oleObj spid="_x0000_s1022130" name="Document" r:id="rId3" imgW="7881480" imgH="1697040" progId="Word.Document.8">
                  <p:embed/>
                </p:oleObj>
              </mc:Choice>
              <mc:Fallback>
                <p:oleObj name="Document" r:id="rId3" imgW="7881480" imgH="1697040" progId="Word.Document.8">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590550"/>
                        <a:ext cx="794702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1" name="Text Box 3"/>
          <p:cNvSpPr txBox="1">
            <a:spLocks noChangeArrowheads="1"/>
          </p:cNvSpPr>
          <p:nvPr/>
        </p:nvSpPr>
        <p:spPr bwMode="auto">
          <a:xfrm>
            <a:off x="588963" y="234315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FF"/>
                </a:solidFill>
                <a:latin typeface="黑体" pitchFamily="2" charset="-122"/>
                <a:ea typeface="黑体" pitchFamily="2" charset="-122"/>
              </a:rPr>
              <a:t>解</a:t>
            </a:r>
            <a:endParaRPr lang="zh-CN" altLang="en-US" sz="2800">
              <a:solidFill>
                <a:srgbClr val="0000FF"/>
              </a:solidFill>
              <a:latin typeface="黑体" pitchFamily="2" charset="-122"/>
              <a:ea typeface="黑体" pitchFamily="2" charset="-122"/>
            </a:endParaRPr>
          </a:p>
        </p:txBody>
      </p:sp>
      <p:graphicFrame>
        <p:nvGraphicFramePr>
          <p:cNvPr id="119812" name="Object 4"/>
          <p:cNvGraphicFramePr>
            <a:graphicFrameLocks noChangeAspect="1"/>
          </p:cNvGraphicFramePr>
          <p:nvPr/>
        </p:nvGraphicFramePr>
        <p:xfrm>
          <a:off x="1331913" y="2217738"/>
          <a:ext cx="2197100" cy="850900"/>
        </p:xfrm>
        <a:graphic>
          <a:graphicData uri="http://schemas.openxmlformats.org/presentationml/2006/ole">
            <mc:AlternateContent xmlns:mc="http://schemas.openxmlformats.org/markup-compatibility/2006">
              <mc:Choice xmlns:v="urn:schemas-microsoft-com:vml" Requires="v">
                <p:oleObj spid="_x0000_s1022131" name="公式" r:id="rId5" imgW="2197080" imgH="850680" progId="Equation.3">
                  <p:embed/>
                </p:oleObj>
              </mc:Choice>
              <mc:Fallback>
                <p:oleObj name="公式" r:id="rId5" imgW="2197080" imgH="850680" progId="Equation.3">
                  <p:embed/>
                  <p:pic>
                    <p:nvPicPr>
                      <p:cNvPr id="11981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217738"/>
                        <a:ext cx="21971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13" name="Object 5"/>
          <p:cNvGraphicFramePr>
            <a:graphicFrameLocks noChangeAspect="1"/>
          </p:cNvGraphicFramePr>
          <p:nvPr/>
        </p:nvGraphicFramePr>
        <p:xfrm>
          <a:off x="395288" y="2997200"/>
          <a:ext cx="8413750" cy="773113"/>
        </p:xfrm>
        <a:graphic>
          <a:graphicData uri="http://schemas.openxmlformats.org/presentationml/2006/ole">
            <mc:AlternateContent xmlns:mc="http://schemas.openxmlformats.org/markup-compatibility/2006">
              <mc:Choice xmlns:v="urn:schemas-microsoft-com:vml" Requires="v">
                <p:oleObj spid="_x0000_s1022132" name="公式" r:id="rId7" imgW="9270720" imgH="850680" progId="Equation.3">
                  <p:embed/>
                </p:oleObj>
              </mc:Choice>
              <mc:Fallback>
                <p:oleObj name="公式" r:id="rId7" imgW="9270720" imgH="850680" progId="Equation.3">
                  <p:embed/>
                  <p:pic>
                    <p:nvPicPr>
                      <p:cNvPr id="11981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997200"/>
                        <a:ext cx="8413750"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 name="Text Box 6"/>
          <p:cNvSpPr txBox="1">
            <a:spLocks noChangeArrowheads="1"/>
          </p:cNvSpPr>
          <p:nvPr/>
        </p:nvSpPr>
        <p:spPr bwMode="auto">
          <a:xfrm>
            <a:off x="533400" y="623888"/>
            <a:ext cx="1143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cs typeface="Times New Roman" panose="02020603050405020304" pitchFamily="18" charset="0"/>
              </a:rPr>
              <a:t>例</a:t>
            </a:r>
            <a:r>
              <a:rPr lang="en-US" altLang="zh-CN" sz="2800" b="1" dirty="0">
                <a:solidFill>
                  <a:srgbClr val="0000FF"/>
                </a:solidFill>
                <a:ea typeface="黑体" pitchFamily="2" charset="-122"/>
                <a:cs typeface="Times New Roman" panose="02020603050405020304" pitchFamily="18" charset="0"/>
              </a:rPr>
              <a:t>3</a:t>
            </a:r>
          </a:p>
        </p:txBody>
      </p:sp>
      <p:graphicFrame>
        <p:nvGraphicFramePr>
          <p:cNvPr id="119815" name="Object 7"/>
          <p:cNvGraphicFramePr>
            <a:graphicFrameLocks noChangeAspect="1"/>
          </p:cNvGraphicFramePr>
          <p:nvPr/>
        </p:nvGraphicFramePr>
        <p:xfrm>
          <a:off x="684213" y="3971925"/>
          <a:ext cx="4260850" cy="914400"/>
        </p:xfrm>
        <a:graphic>
          <a:graphicData uri="http://schemas.openxmlformats.org/presentationml/2006/ole">
            <mc:AlternateContent xmlns:mc="http://schemas.openxmlformats.org/markup-compatibility/2006">
              <mc:Choice xmlns:v="urn:schemas-microsoft-com:vml" Requires="v">
                <p:oleObj spid="_x0000_s1022133" name="公式" r:id="rId9" imgW="4431960" imgH="952200" progId="Equation.3">
                  <p:embed/>
                </p:oleObj>
              </mc:Choice>
              <mc:Fallback>
                <p:oleObj name="公式" r:id="rId9" imgW="4431960" imgH="952200" progId="Equation.3">
                  <p:embed/>
                  <p:pic>
                    <p:nvPicPr>
                      <p:cNvPr id="11981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3971925"/>
                        <a:ext cx="42608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6" name="Text Box 8"/>
          <p:cNvSpPr txBox="1">
            <a:spLocks noChangeArrowheads="1"/>
          </p:cNvSpPr>
          <p:nvPr/>
        </p:nvSpPr>
        <p:spPr bwMode="auto">
          <a:xfrm>
            <a:off x="755651" y="5132388"/>
            <a:ext cx="6912694" cy="528637"/>
          </a:xfrm>
          <a:prstGeom prst="rect">
            <a:avLst/>
          </a:prstGeom>
          <a:solidFill>
            <a:srgbClr val="FFFFCC"/>
          </a:solidFill>
          <a:ln w="9525">
            <a:solidFill>
              <a:srgbClr val="9933FF"/>
            </a:solidFill>
            <a:miter lim="800000"/>
            <a:headEnd/>
            <a:tailEnd/>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9900FF"/>
                </a:solidFill>
                <a:latin typeface="黑体" pitchFamily="2" charset="-122"/>
                <a:ea typeface="黑体" pitchFamily="2" charset="-122"/>
              </a:rPr>
              <a:t>重要级数</a:t>
            </a:r>
            <a:r>
              <a:rPr lang="en-US" altLang="zh-CN" sz="2800" b="1" dirty="0">
                <a:solidFill>
                  <a:srgbClr val="9900FF"/>
                </a:solidFill>
                <a:latin typeface="黑体" pitchFamily="2" charset="-122"/>
                <a:ea typeface="黑体" pitchFamily="2" charset="-122"/>
              </a:rPr>
              <a:t>: </a:t>
            </a:r>
            <a:r>
              <a:rPr lang="zh-CN" altLang="en-US" sz="2800" b="1" dirty="0">
                <a:solidFill>
                  <a:srgbClr val="9900FF"/>
                </a:solidFill>
                <a:latin typeface="黑体" pitchFamily="2" charset="-122"/>
                <a:ea typeface="黑体" pitchFamily="2" charset="-122"/>
              </a:rPr>
              <a:t>几何级数</a:t>
            </a:r>
            <a:r>
              <a:rPr lang="en-US" altLang="zh-CN" sz="2800" b="1" dirty="0">
                <a:solidFill>
                  <a:srgbClr val="9900FF"/>
                </a:solidFill>
                <a:latin typeface="黑体" pitchFamily="2" charset="-122"/>
                <a:ea typeface="黑体" pitchFamily="2" charset="-122"/>
              </a:rPr>
              <a:t>, P-</a:t>
            </a:r>
            <a:r>
              <a:rPr lang="zh-CN" altLang="en-US" sz="2800" b="1" dirty="0">
                <a:solidFill>
                  <a:srgbClr val="9900FF"/>
                </a:solidFill>
                <a:latin typeface="黑体" pitchFamily="2" charset="-122"/>
                <a:ea typeface="黑体" pitchFamily="2" charset="-122"/>
              </a:rPr>
              <a:t>级数</a:t>
            </a:r>
            <a:r>
              <a:rPr lang="en-US" altLang="zh-CN" sz="2800" b="1" dirty="0">
                <a:solidFill>
                  <a:srgbClr val="9900FF"/>
                </a:solidFill>
                <a:latin typeface="黑体" pitchFamily="2" charset="-122"/>
                <a:ea typeface="黑体" pitchFamily="2" charset="-122"/>
              </a:rPr>
              <a:t>, </a:t>
            </a:r>
            <a:r>
              <a:rPr lang="zh-CN" altLang="en-US" sz="2800" b="1" dirty="0">
                <a:solidFill>
                  <a:srgbClr val="9900FF"/>
                </a:solidFill>
                <a:latin typeface="黑体" pitchFamily="2" charset="-122"/>
                <a:ea typeface="黑体" pitchFamily="2" charset="-122"/>
              </a:rPr>
              <a:t>调和级数</a:t>
            </a:r>
            <a:r>
              <a:rPr lang="en-US" altLang="zh-CN" sz="2800" b="1" dirty="0">
                <a:solidFill>
                  <a:srgbClr val="9900FF"/>
                </a:solidFill>
                <a:latin typeface="黑体" pitchFamily="2" charset="-122"/>
                <a:ea typeface="黑体" pitchFamily="2" charset="-122"/>
              </a:rPr>
              <a:t>.</a:t>
            </a:r>
            <a:endParaRPr lang="en-US" altLang="zh-CN" dirty="0">
              <a:solidFill>
                <a:srgbClr val="9900FF"/>
              </a:solidFill>
              <a:latin typeface="黑体" pitchFamily="2" charset="-122"/>
              <a:ea typeface="黑体" pitchFamily="2" charset="-122"/>
            </a:endParaRPr>
          </a:p>
        </p:txBody>
      </p:sp>
    </p:spTree>
    <p:extLst>
      <p:ext uri="{BB962C8B-B14F-4D97-AF65-F5344CB8AC3E}">
        <p14:creationId xmlns:p14="http://schemas.microsoft.com/office/powerpoint/2010/main" val="425071418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wipe(left)">
                                      <p:cBhvr>
                                        <p:cTn id="7" dur="500"/>
                                        <p:tgtEl>
                                          <p:spTgt spid="1198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9812"/>
                                        </p:tgtEl>
                                        <p:attrNameLst>
                                          <p:attrName>style.visibility</p:attrName>
                                        </p:attrNameLst>
                                      </p:cBhvr>
                                      <p:to>
                                        <p:strVal val="visible"/>
                                      </p:to>
                                    </p:set>
                                    <p:animEffect transition="in" filter="wipe(left)">
                                      <p:cBhvr>
                                        <p:cTn id="12" dur="500"/>
                                        <p:tgtEl>
                                          <p:spTgt spid="1198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9813"/>
                                        </p:tgtEl>
                                        <p:attrNameLst>
                                          <p:attrName>style.visibility</p:attrName>
                                        </p:attrNameLst>
                                      </p:cBhvr>
                                      <p:to>
                                        <p:strVal val="visible"/>
                                      </p:to>
                                    </p:set>
                                    <p:animEffect transition="in" filter="wipe(left)">
                                      <p:cBhvr>
                                        <p:cTn id="17" dur="500"/>
                                        <p:tgtEl>
                                          <p:spTgt spid="1198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9815"/>
                                        </p:tgtEl>
                                        <p:attrNameLst>
                                          <p:attrName>style.visibility</p:attrName>
                                        </p:attrNameLst>
                                      </p:cBhvr>
                                      <p:to>
                                        <p:strVal val="visible"/>
                                      </p:to>
                                    </p:set>
                                    <p:animEffect transition="in" filter="wipe(left)">
                                      <p:cBhvr>
                                        <p:cTn id="22" dur="500"/>
                                        <p:tgtEl>
                                          <p:spTgt spid="1198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19816"/>
                                        </p:tgtEl>
                                        <p:attrNameLst>
                                          <p:attrName>style.visibility</p:attrName>
                                        </p:attrNameLst>
                                      </p:cBhvr>
                                      <p:to>
                                        <p:strVal val="visible"/>
                                      </p:to>
                                    </p:set>
                                    <p:animEffect transition="in" filter="wipe(left)">
                                      <p:cBhvr>
                                        <p:cTn id="27" dur="75"/>
                                        <p:tgtEl>
                                          <p:spTgt spid="119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p:bldP spid="11981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extLst>
              <p:ext uri="{D42A27DB-BD31-4B8C-83A1-F6EECF244321}">
                <p14:modId xmlns:p14="http://schemas.microsoft.com/office/powerpoint/2010/main" val="3439052112"/>
              </p:ext>
            </p:extLst>
          </p:nvPr>
        </p:nvGraphicFramePr>
        <p:xfrm>
          <a:off x="971600" y="227622"/>
          <a:ext cx="7687692" cy="1185154"/>
        </p:xfrm>
        <a:graphic>
          <a:graphicData uri="http://schemas.openxmlformats.org/presentationml/2006/ole">
            <mc:AlternateContent xmlns:mc="http://schemas.openxmlformats.org/markup-compatibility/2006">
              <mc:Choice xmlns:v="urn:schemas-microsoft-com:vml" Requires="v">
                <p:oleObj spid="_x0000_s1027235" name="Document" r:id="rId3" imgW="8939340" imgH="1280553" progId="Word.Document.8">
                  <p:embed/>
                </p:oleObj>
              </mc:Choice>
              <mc:Fallback>
                <p:oleObj name="Document" r:id="rId3" imgW="8939340" imgH="1280553" progId="Word.Document.8">
                  <p:embed/>
                  <p:pic>
                    <p:nvPicPr>
                      <p:cNvPr id="34818" name="Object 2"/>
                      <p:cNvPicPr>
                        <a:picLocks noChangeAspect="1" noChangeArrowheads="1"/>
                      </p:cNvPicPr>
                      <p:nvPr/>
                    </p:nvPicPr>
                    <p:blipFill>
                      <a:blip r:embed="rId4"/>
                      <a:srcRect/>
                      <a:stretch>
                        <a:fillRect/>
                      </a:stretch>
                    </p:blipFill>
                    <p:spPr bwMode="auto">
                      <a:xfrm>
                        <a:off x="971600" y="227622"/>
                        <a:ext cx="7687692" cy="1185154"/>
                      </a:xfrm>
                      <a:prstGeom prst="rect">
                        <a:avLst/>
                      </a:prstGeom>
                      <a:noFill/>
                      <a:ln>
                        <a:noFill/>
                      </a:ln>
                      <a:effectLs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679992034"/>
              </p:ext>
            </p:extLst>
          </p:nvPr>
        </p:nvGraphicFramePr>
        <p:xfrm>
          <a:off x="396875" y="1134119"/>
          <a:ext cx="8142910" cy="1635175"/>
        </p:xfrm>
        <a:graphic>
          <a:graphicData uri="http://schemas.openxmlformats.org/presentationml/2006/ole">
            <mc:AlternateContent xmlns:mc="http://schemas.openxmlformats.org/markup-compatibility/2006">
              <mc:Choice xmlns:v="urn:schemas-microsoft-com:vml" Requires="v">
                <p:oleObj spid="_x0000_s1027236" name="Document" r:id="rId5" imgW="9180428" imgH="1847645" progId="Word.Document.8">
                  <p:embed/>
                </p:oleObj>
              </mc:Choice>
              <mc:Fallback>
                <p:oleObj name="Document" r:id="rId5" imgW="9180428" imgH="1847645" progId="Word.Document.8">
                  <p:embed/>
                  <p:pic>
                    <p:nvPicPr>
                      <p:cNvPr id="34818" name="Object 2"/>
                      <p:cNvPicPr>
                        <a:picLocks noChangeAspect="1" noChangeArrowheads="1"/>
                      </p:cNvPicPr>
                      <p:nvPr/>
                    </p:nvPicPr>
                    <p:blipFill>
                      <a:blip r:embed="rId6"/>
                      <a:srcRect/>
                      <a:stretch>
                        <a:fillRect/>
                      </a:stretch>
                    </p:blipFill>
                    <p:spPr bwMode="auto">
                      <a:xfrm>
                        <a:off x="396875" y="1134119"/>
                        <a:ext cx="8142910" cy="1635175"/>
                      </a:xfrm>
                      <a:prstGeom prst="rect">
                        <a:avLst/>
                      </a:prstGeom>
                      <a:noFill/>
                      <a:ln>
                        <a:noFill/>
                      </a:ln>
                      <a:effectLst/>
                      <a:extLst/>
                    </p:spPr>
                  </p:pic>
                </p:oleObj>
              </mc:Fallback>
            </mc:AlternateContent>
          </a:graphicData>
        </a:graphic>
      </p:graphicFrame>
      <p:sp>
        <p:nvSpPr>
          <p:cNvPr id="4" name="Text Box 3"/>
          <p:cNvSpPr txBox="1">
            <a:spLocks noChangeArrowheads="1"/>
          </p:cNvSpPr>
          <p:nvPr/>
        </p:nvSpPr>
        <p:spPr bwMode="auto">
          <a:xfrm>
            <a:off x="395536" y="1181695"/>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latin typeface="黑体" pitchFamily="2" charset="-122"/>
                <a:ea typeface="黑体" pitchFamily="2" charset="-122"/>
              </a:rPr>
              <a:t>证</a:t>
            </a:r>
            <a:endParaRPr lang="zh-CN" altLang="en-US" sz="2800" dirty="0">
              <a:solidFill>
                <a:srgbClr val="0000FF"/>
              </a:solidFill>
              <a:latin typeface="黑体" pitchFamily="2" charset="-122"/>
              <a:ea typeface="黑体" pitchFamily="2" charset="-122"/>
            </a:endParaRPr>
          </a:p>
        </p:txBody>
      </p:sp>
      <p:sp>
        <p:nvSpPr>
          <p:cNvPr id="5" name="Text Box 6"/>
          <p:cNvSpPr txBox="1">
            <a:spLocks noChangeArrowheads="1"/>
          </p:cNvSpPr>
          <p:nvPr/>
        </p:nvSpPr>
        <p:spPr bwMode="auto">
          <a:xfrm>
            <a:off x="395536" y="332656"/>
            <a:ext cx="1143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cs typeface="Times New Roman" panose="02020603050405020304" pitchFamily="18" charset="0"/>
              </a:rPr>
              <a:t>例</a:t>
            </a:r>
            <a:r>
              <a:rPr lang="en-US" altLang="zh-CN" sz="2800" b="1" dirty="0">
                <a:solidFill>
                  <a:srgbClr val="0000FF"/>
                </a:solidFill>
                <a:ea typeface="黑体" pitchFamily="2" charset="-122"/>
                <a:cs typeface="Times New Roman" panose="02020603050405020304" pitchFamily="18" charset="0"/>
              </a:rPr>
              <a:t>4</a:t>
            </a:r>
          </a:p>
        </p:txBody>
      </p:sp>
      <p:graphicFrame>
        <p:nvGraphicFramePr>
          <p:cNvPr id="6" name="Object 2"/>
          <p:cNvGraphicFramePr>
            <a:graphicFrameLocks noChangeAspect="1"/>
          </p:cNvGraphicFramePr>
          <p:nvPr>
            <p:extLst>
              <p:ext uri="{D42A27DB-BD31-4B8C-83A1-F6EECF244321}">
                <p14:modId xmlns:p14="http://schemas.microsoft.com/office/powerpoint/2010/main" val="3298804504"/>
              </p:ext>
            </p:extLst>
          </p:nvPr>
        </p:nvGraphicFramePr>
        <p:xfrm>
          <a:off x="277368" y="2636912"/>
          <a:ext cx="7928960" cy="1733493"/>
        </p:xfrm>
        <a:graphic>
          <a:graphicData uri="http://schemas.openxmlformats.org/presentationml/2006/ole">
            <mc:AlternateContent xmlns:mc="http://schemas.openxmlformats.org/markup-compatibility/2006">
              <mc:Choice xmlns:v="urn:schemas-microsoft-com:vml" Requires="v">
                <p:oleObj spid="_x0000_s1027237" name="Document" r:id="rId7" imgW="8649674" imgH="1894512" progId="Word.Document.8">
                  <p:embed/>
                </p:oleObj>
              </mc:Choice>
              <mc:Fallback>
                <p:oleObj name="Document" r:id="rId7" imgW="8649674" imgH="1894512" progId="Word.Document.8">
                  <p:embed/>
                  <p:pic>
                    <p:nvPicPr>
                      <p:cNvPr id="3" name="Object 2"/>
                      <p:cNvPicPr>
                        <a:picLocks noChangeAspect="1" noChangeArrowheads="1"/>
                      </p:cNvPicPr>
                      <p:nvPr/>
                    </p:nvPicPr>
                    <p:blipFill>
                      <a:blip r:embed="rId8"/>
                      <a:srcRect/>
                      <a:stretch>
                        <a:fillRect/>
                      </a:stretch>
                    </p:blipFill>
                    <p:spPr bwMode="auto">
                      <a:xfrm>
                        <a:off x="277368" y="2636912"/>
                        <a:ext cx="7928960" cy="1733493"/>
                      </a:xfrm>
                      <a:prstGeom prst="rect">
                        <a:avLst/>
                      </a:prstGeom>
                      <a:noFill/>
                      <a:ln>
                        <a:noFill/>
                      </a:ln>
                      <a:effectLs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210547293"/>
              </p:ext>
            </p:extLst>
          </p:nvPr>
        </p:nvGraphicFramePr>
        <p:xfrm>
          <a:off x="532506" y="4128233"/>
          <a:ext cx="7783910" cy="1821047"/>
        </p:xfrm>
        <a:graphic>
          <a:graphicData uri="http://schemas.openxmlformats.org/presentationml/2006/ole">
            <mc:AlternateContent xmlns:mc="http://schemas.openxmlformats.org/markup-compatibility/2006">
              <mc:Choice xmlns:v="urn:schemas-microsoft-com:vml" Requires="v">
                <p:oleObj spid="_x0000_s1027238" name="Document" r:id="rId9" imgW="8685297" imgH="2034393" progId="Word.Document.8">
                  <p:embed/>
                </p:oleObj>
              </mc:Choice>
              <mc:Fallback>
                <p:oleObj name="Document" r:id="rId9" imgW="8685297" imgH="2034393" progId="Word.Document.8">
                  <p:embed/>
                  <p:pic>
                    <p:nvPicPr>
                      <p:cNvPr id="3" name="Object 2"/>
                      <p:cNvPicPr>
                        <a:picLocks noChangeAspect="1" noChangeArrowheads="1"/>
                      </p:cNvPicPr>
                      <p:nvPr/>
                    </p:nvPicPr>
                    <p:blipFill>
                      <a:blip r:embed="rId10"/>
                      <a:srcRect/>
                      <a:stretch>
                        <a:fillRect/>
                      </a:stretch>
                    </p:blipFill>
                    <p:spPr bwMode="auto">
                      <a:xfrm>
                        <a:off x="532506" y="4128233"/>
                        <a:ext cx="7783910" cy="182104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9492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extLst>
              <p:ext uri="{D42A27DB-BD31-4B8C-83A1-F6EECF244321}">
                <p14:modId xmlns:p14="http://schemas.microsoft.com/office/powerpoint/2010/main" val="3724660645"/>
              </p:ext>
            </p:extLst>
          </p:nvPr>
        </p:nvGraphicFramePr>
        <p:xfrm>
          <a:off x="344357" y="3861048"/>
          <a:ext cx="7416824" cy="1612110"/>
        </p:xfrm>
        <a:graphic>
          <a:graphicData uri="http://schemas.openxmlformats.org/presentationml/2006/ole">
            <mc:AlternateContent xmlns:mc="http://schemas.openxmlformats.org/markup-compatibility/2006">
              <mc:Choice xmlns:v="urn:schemas-microsoft-com:vml" Requires="v">
                <p:oleObj spid="_x0000_s989347" name="Document" r:id="rId3" imgW="8483345" imgH="1836312" progId="Word.Document.8">
                  <p:embed/>
                </p:oleObj>
              </mc:Choice>
              <mc:Fallback>
                <p:oleObj name="Document" r:id="rId3" imgW="8483345" imgH="1836312" progId="Word.Document.8">
                  <p:embed/>
                  <p:pic>
                    <p:nvPicPr>
                      <p:cNvPr id="0" name=""/>
                      <p:cNvPicPr>
                        <a:picLocks noChangeAspect="1" noChangeArrowheads="1"/>
                      </p:cNvPicPr>
                      <p:nvPr/>
                    </p:nvPicPr>
                    <p:blipFill>
                      <a:blip r:embed="rId4"/>
                      <a:srcRect/>
                      <a:stretch>
                        <a:fillRect/>
                      </a:stretch>
                    </p:blipFill>
                    <p:spPr bwMode="auto">
                      <a:xfrm>
                        <a:off x="344357" y="3861048"/>
                        <a:ext cx="7416824" cy="1612110"/>
                      </a:xfrm>
                      <a:prstGeom prst="rect">
                        <a:avLst/>
                      </a:prstGeom>
                      <a:noFill/>
                      <a:ln>
                        <a:noFill/>
                      </a:ln>
                      <a:effec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026784973"/>
              </p:ext>
            </p:extLst>
          </p:nvPr>
        </p:nvGraphicFramePr>
        <p:xfrm>
          <a:off x="415057" y="672331"/>
          <a:ext cx="7253287" cy="3260725"/>
        </p:xfrm>
        <a:graphic>
          <a:graphicData uri="http://schemas.openxmlformats.org/presentationml/2006/ole">
            <mc:AlternateContent xmlns:mc="http://schemas.openxmlformats.org/markup-compatibility/2006">
              <mc:Choice xmlns:v="urn:schemas-microsoft-com:vml" Requires="v">
                <p:oleObj spid="_x0000_s989348" name="Document" r:id="rId5" imgW="8268057" imgH="3709703" progId="Word.Document.8">
                  <p:embed/>
                </p:oleObj>
              </mc:Choice>
              <mc:Fallback>
                <p:oleObj name="Document" r:id="rId5" imgW="8268057" imgH="3709703" progId="Word.Document.8">
                  <p:embed/>
                  <p:pic>
                    <p:nvPicPr>
                      <p:cNvPr id="0" name="Object 2"/>
                      <p:cNvPicPr>
                        <a:picLocks noChangeAspect="1" noChangeArrowheads="1"/>
                      </p:cNvPicPr>
                      <p:nvPr/>
                    </p:nvPicPr>
                    <p:blipFill>
                      <a:blip r:embed="rId6"/>
                      <a:srcRect/>
                      <a:stretch>
                        <a:fillRect/>
                      </a:stretch>
                    </p:blipFill>
                    <p:spPr bwMode="auto">
                      <a:xfrm>
                        <a:off x="415057" y="672331"/>
                        <a:ext cx="7253287" cy="3260725"/>
                      </a:xfrm>
                      <a:prstGeom prst="rect">
                        <a:avLst/>
                      </a:prstGeom>
                      <a:noFill/>
                      <a:ln>
                        <a:noFill/>
                      </a:ln>
                    </p:spPr>
                  </p:pic>
                </p:oleObj>
              </mc:Fallback>
            </mc:AlternateContent>
          </a:graphicData>
        </a:graphic>
      </p:graphicFrame>
      <p:sp>
        <p:nvSpPr>
          <p:cNvPr id="4" name="Text Box 15"/>
          <p:cNvSpPr txBox="1">
            <a:spLocks noChangeArrowheads="1"/>
          </p:cNvSpPr>
          <p:nvPr/>
        </p:nvSpPr>
        <p:spPr bwMode="auto">
          <a:xfrm>
            <a:off x="107504" y="116632"/>
            <a:ext cx="3698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600" b="1" dirty="0">
                <a:solidFill>
                  <a:srgbClr val="0000FF"/>
                </a:solidFill>
                <a:ea typeface="黑体" pitchFamily="2" charset="-122"/>
              </a:rPr>
              <a:t>三、比较判别法</a:t>
            </a:r>
          </a:p>
        </p:txBody>
      </p:sp>
      <p:graphicFrame>
        <p:nvGraphicFramePr>
          <p:cNvPr id="5" name="Object 2"/>
          <p:cNvGraphicFramePr>
            <a:graphicFrameLocks noChangeAspect="1"/>
          </p:cNvGraphicFramePr>
          <p:nvPr>
            <p:extLst>
              <p:ext uri="{D42A27DB-BD31-4B8C-83A1-F6EECF244321}">
                <p14:modId xmlns:p14="http://schemas.microsoft.com/office/powerpoint/2010/main" val="989401442"/>
              </p:ext>
            </p:extLst>
          </p:nvPr>
        </p:nvGraphicFramePr>
        <p:xfrm>
          <a:off x="323528" y="5085184"/>
          <a:ext cx="8186365" cy="1262729"/>
        </p:xfrm>
        <a:graphic>
          <a:graphicData uri="http://schemas.openxmlformats.org/presentationml/2006/ole">
            <mc:AlternateContent xmlns:mc="http://schemas.openxmlformats.org/markup-compatibility/2006">
              <mc:Choice xmlns:v="urn:schemas-microsoft-com:vml" Requires="v">
                <p:oleObj spid="_x0000_s989349" name="Document" r:id="rId7" imgW="9004469" imgH="1387266" progId="Word.Document.8">
                  <p:embed/>
                </p:oleObj>
              </mc:Choice>
              <mc:Fallback>
                <p:oleObj name="Document" r:id="rId7" imgW="9004469" imgH="1387266" progId="Word.Document.8">
                  <p:embed/>
                  <p:pic>
                    <p:nvPicPr>
                      <p:cNvPr id="6146" name="Object 2"/>
                      <p:cNvPicPr>
                        <a:picLocks noChangeAspect="1" noChangeArrowheads="1"/>
                      </p:cNvPicPr>
                      <p:nvPr/>
                    </p:nvPicPr>
                    <p:blipFill>
                      <a:blip r:embed="rId8"/>
                      <a:srcRect/>
                      <a:stretch>
                        <a:fillRect/>
                      </a:stretch>
                    </p:blipFill>
                    <p:spPr bwMode="auto">
                      <a:xfrm>
                        <a:off x="323528" y="5085184"/>
                        <a:ext cx="8186365" cy="1262729"/>
                      </a:xfrm>
                      <a:prstGeom prst="rect">
                        <a:avLst/>
                      </a:prstGeom>
                      <a:noFill/>
                      <a:ln>
                        <a:noFill/>
                      </a:ln>
                      <a:effectLst/>
                    </p:spPr>
                  </p:pic>
                </p:oleObj>
              </mc:Fallback>
            </mc:AlternateContent>
          </a:graphicData>
        </a:graphic>
      </p:graphicFrame>
      <p:sp>
        <p:nvSpPr>
          <p:cNvPr id="6" name="Text Box 4"/>
          <p:cNvSpPr txBox="1">
            <a:spLocks noChangeArrowheads="1"/>
          </p:cNvSpPr>
          <p:nvPr/>
        </p:nvSpPr>
        <p:spPr bwMode="auto">
          <a:xfrm>
            <a:off x="179512" y="3933056"/>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zh-CN" sz="2800" b="1" dirty="0">
                <a:solidFill>
                  <a:srgbClr val="0000FF"/>
                </a:solidFill>
                <a:latin typeface="黑体" pitchFamily="2" charset="-122"/>
                <a:ea typeface="黑体" pitchFamily="2" charset="-122"/>
              </a:rPr>
              <a:t>证</a:t>
            </a:r>
            <a:endParaRPr lang="zh-CN" altLang="en-US" sz="2800" dirty="0">
              <a:latin typeface="黑体" pitchFamily="2" charset="-122"/>
              <a:ea typeface="黑体" pitchFamily="2" charset="-122"/>
            </a:endParaRPr>
          </a:p>
        </p:txBody>
      </p:sp>
      <p:sp>
        <p:nvSpPr>
          <p:cNvPr id="7" name="Text Box 17"/>
          <p:cNvSpPr txBox="1">
            <a:spLocks noChangeArrowheads="1"/>
          </p:cNvSpPr>
          <p:nvPr/>
        </p:nvSpPr>
        <p:spPr bwMode="auto">
          <a:xfrm>
            <a:off x="193576" y="764704"/>
            <a:ext cx="2362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rPr>
              <a:t>形式</a:t>
            </a:r>
            <a:r>
              <a:rPr lang="en-US" altLang="zh-CN" sz="2800" b="1" dirty="0">
                <a:solidFill>
                  <a:srgbClr val="0000FF"/>
                </a:solidFill>
                <a:ea typeface="黑体" pitchFamily="2" charset="-122"/>
              </a:rPr>
              <a:t>1</a:t>
            </a:r>
            <a:endParaRPr lang="zh-CN" altLang="en-US" sz="2800" b="1" dirty="0">
              <a:solidFill>
                <a:srgbClr val="0000FF"/>
              </a:solidFill>
              <a:ea typeface="黑体" pitchFamily="2" charset="-122"/>
            </a:endParaRPr>
          </a:p>
        </p:txBody>
      </p:sp>
      <p:sp>
        <p:nvSpPr>
          <p:cNvPr id="8" name="Text Box 1040"/>
          <p:cNvSpPr txBox="1">
            <a:spLocks noChangeArrowheads="1"/>
          </p:cNvSpPr>
          <p:nvPr/>
        </p:nvSpPr>
        <p:spPr bwMode="auto">
          <a:xfrm>
            <a:off x="251520" y="6021288"/>
            <a:ext cx="6478588" cy="528637"/>
          </a:xfrm>
          <a:prstGeom prst="rect">
            <a:avLst/>
          </a:prstGeom>
          <a:solidFill>
            <a:srgbClr val="FFFFCC"/>
          </a:solidFill>
          <a:ln w="9525">
            <a:solidFill>
              <a:srgbClr val="9933FF"/>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latin typeface="楷体_GB2312" pitchFamily="49" charset="-122"/>
                <a:ea typeface="楷体_GB2312" pitchFamily="49" charset="-122"/>
              </a:rPr>
              <a:t>比较</a:t>
            </a:r>
            <a:r>
              <a:rPr lang="zh-CN" altLang="zh-CN" sz="2800" b="1" dirty="0">
                <a:solidFill>
                  <a:srgbClr val="0000FF"/>
                </a:solidFill>
                <a:latin typeface="楷体_GB2312" pitchFamily="49" charset="-122"/>
                <a:ea typeface="楷体_GB2312" pitchFamily="49" charset="-122"/>
              </a:rPr>
              <a:t>判别</a:t>
            </a:r>
            <a:r>
              <a:rPr lang="zh-CN" altLang="en-US" sz="2800" b="1" dirty="0">
                <a:solidFill>
                  <a:srgbClr val="0000FF"/>
                </a:solidFill>
                <a:latin typeface="楷体_GB2312" pitchFamily="49" charset="-122"/>
                <a:ea typeface="楷体_GB2312" pitchFamily="49" charset="-122"/>
              </a:rPr>
              <a:t>法的不便</a:t>
            </a:r>
            <a:r>
              <a:rPr lang="en-US" altLang="zh-CN" sz="2800" b="1" dirty="0">
                <a:solidFill>
                  <a:srgbClr val="0000FF"/>
                </a:solidFill>
                <a:latin typeface="楷体_GB2312" pitchFamily="49" charset="-122"/>
                <a:ea typeface="楷体_GB2312" pitchFamily="49" charset="-122"/>
              </a:rPr>
              <a:t>:</a:t>
            </a:r>
          </a:p>
        </p:txBody>
      </p:sp>
      <p:sp>
        <p:nvSpPr>
          <p:cNvPr id="9" name="Text Box 1041"/>
          <p:cNvSpPr txBox="1">
            <a:spLocks noChangeArrowheads="1"/>
          </p:cNvSpPr>
          <p:nvPr/>
        </p:nvSpPr>
        <p:spPr bwMode="auto">
          <a:xfrm>
            <a:off x="3419872" y="6030813"/>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9900CC"/>
                </a:solidFill>
                <a:latin typeface="楷体_GB2312" pitchFamily="49" charset="-122"/>
                <a:ea typeface="楷体_GB2312" pitchFamily="49" charset="-122"/>
              </a:rPr>
              <a:t>须有可比较的级数</a:t>
            </a:r>
            <a:r>
              <a:rPr lang="en-US" altLang="zh-CN" sz="2800" b="1" dirty="0">
                <a:solidFill>
                  <a:srgbClr val="9900CC"/>
                </a:solidFill>
                <a:latin typeface="楷体_GB2312" pitchFamily="49" charset="-122"/>
                <a:ea typeface="楷体_GB2312" pitchFamily="49" charset="-122"/>
              </a:rPr>
              <a:t>. </a:t>
            </a:r>
          </a:p>
        </p:txBody>
      </p:sp>
    </p:spTree>
    <p:extLst>
      <p:ext uri="{BB962C8B-B14F-4D97-AF65-F5344CB8AC3E}">
        <p14:creationId xmlns:p14="http://schemas.microsoft.com/office/powerpoint/2010/main" val="161813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ipe(left)">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500"/>
                            </p:stCondLst>
                            <p:childTnLst>
                              <p:par>
                                <p:cTn id="24" presetID="22" presetClass="entr" presetSubtype="8" fill="hold" grpId="0" nodeType="afterEffect">
                                  <p:stCondLst>
                                    <p:cond delay="0"/>
                                  </p:stCondLst>
                                  <p:iterate type="lt">
                                    <p:tmPct val="100000"/>
                                  </p:iterate>
                                  <p:childTnLst>
                                    <p:set>
                                      <p:cBhvr>
                                        <p:cTn id="25" dur="1" fill="hold">
                                          <p:stCondLst>
                                            <p:cond delay="0"/>
                                          </p:stCondLst>
                                        </p:cTn>
                                        <p:tgtEl>
                                          <p:spTgt spid="9"/>
                                        </p:tgtEl>
                                        <p:attrNameLst>
                                          <p:attrName>style.visibility</p:attrName>
                                        </p:attrNameLst>
                                      </p:cBhvr>
                                      <p:to>
                                        <p:strVal val="visible"/>
                                      </p:to>
                                    </p:set>
                                    <p:animEffect transition="in" filter="wipe(left)">
                                      <p:cBhvr>
                                        <p:cTn id="26" dur="75"/>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nimBg="1" autoUpdateAnimBg="0"/>
      <p:bldP spid="9"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4887</TotalTime>
  <Words>699</Words>
  <Application>Microsoft Office PowerPoint</Application>
  <PresentationFormat>全屏显示(4:3)</PresentationFormat>
  <Paragraphs>86</Paragraphs>
  <Slides>39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39</vt:i4>
      </vt:variant>
    </vt:vector>
  </HeadingPairs>
  <TitlesOfParts>
    <vt:vector size="52" baseType="lpstr">
      <vt:lpstr>黑体</vt:lpstr>
      <vt:lpstr>楷体</vt:lpstr>
      <vt:lpstr>楷体_GB2312</vt:lpstr>
      <vt:lpstr>隶书</vt:lpstr>
      <vt:lpstr>宋体</vt:lpstr>
      <vt:lpstr>Arial</vt:lpstr>
      <vt:lpstr>Calibri</vt:lpstr>
      <vt:lpstr>Times New Roman</vt:lpstr>
      <vt:lpstr>Office 主题​​</vt:lpstr>
      <vt:lpstr>Document</vt:lpstr>
      <vt:lpstr>Equation</vt:lpstr>
      <vt:lpstr>公式</vt:lpstr>
      <vt:lpstr>Microsoft Word 97 - 2003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weigm</dc:creator>
  <cp:lastModifiedBy>zhang_wei_zhang@outlook.com</cp:lastModifiedBy>
  <cp:revision>944</cp:revision>
  <dcterms:created xsi:type="dcterms:W3CDTF">2011-08-03T11:31:34Z</dcterms:created>
  <dcterms:modified xsi:type="dcterms:W3CDTF">2018-03-06T09:02:36Z</dcterms:modified>
</cp:coreProperties>
</file>