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1466" r:id="rId2"/>
    <p:sldId id="1474" r:id="rId3"/>
    <p:sldId id="1467" r:id="rId4"/>
    <p:sldId id="1468" r:id="rId5"/>
    <p:sldId id="1469" r:id="rId6"/>
    <p:sldId id="1470" r:id="rId7"/>
    <p:sldId id="1471" r:id="rId8"/>
    <p:sldId id="1472" r:id="rId9"/>
    <p:sldId id="1473" r:id="rId10"/>
    <p:sldId id="1490" r:id="rId11"/>
    <p:sldId id="1475" r:id="rId12"/>
    <p:sldId id="1476" r:id="rId13"/>
    <p:sldId id="1477" r:id="rId14"/>
    <p:sldId id="1478" r:id="rId15"/>
    <p:sldId id="1479" r:id="rId16"/>
    <p:sldId id="1480" r:id="rId17"/>
    <p:sldId id="1481" r:id="rId18"/>
    <p:sldId id="1482" r:id="rId19"/>
    <p:sldId id="1483" r:id="rId20"/>
    <p:sldId id="1484" r:id="rId21"/>
    <p:sldId id="1485" r:id="rId22"/>
    <p:sldId id="1486" r:id="rId23"/>
    <p:sldId id="1487" r:id="rId24"/>
    <p:sldId id="1488" r:id="rId25"/>
    <p:sldId id="1446" r:id="rId26"/>
    <p:sldId id="1447" r:id="rId27"/>
    <p:sldId id="1449" r:id="rId28"/>
    <p:sldId id="1450" r:id="rId29"/>
    <p:sldId id="1451" r:id="rId30"/>
    <p:sldId id="1452" r:id="rId31"/>
    <p:sldId id="1453" r:id="rId32"/>
    <p:sldId id="1454" r:id="rId33"/>
    <p:sldId id="1455" r:id="rId34"/>
    <p:sldId id="1456" r:id="rId35"/>
    <p:sldId id="1457" r:id="rId36"/>
    <p:sldId id="1458" r:id="rId37"/>
    <p:sldId id="1460" r:id="rId38"/>
    <p:sldId id="1461" r:id="rId39"/>
    <p:sldId id="1462" r:id="rId40"/>
    <p:sldId id="1463" r:id="rId41"/>
    <p:sldId id="1464" r:id="rId42"/>
    <p:sldId id="1465" r:id="rId43"/>
    <p:sldId id="1489" r:id="rId44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0000CC"/>
    <a:srgbClr val="FFFFCC"/>
    <a:srgbClr val="9900FF"/>
    <a:srgbClr val="FFCCFF"/>
    <a:srgbClr val="CCFFCC"/>
    <a:srgbClr val="0000FF"/>
    <a:srgbClr val="FFFF99"/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318" autoAdjust="0"/>
    <p:restoredTop sz="95993" autoAdjust="0"/>
  </p:normalViewPr>
  <p:slideViewPr>
    <p:cSldViewPr>
      <p:cViewPr varScale="1">
        <p:scale>
          <a:sx n="80" d="100"/>
          <a:sy n="80" d="100"/>
        </p:scale>
        <p:origin x="494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4" d="100"/>
        <a:sy n="64" d="100"/>
      </p:scale>
      <p:origin x="0" y="-1997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emf"/><Relationship Id="rId2" Type="http://schemas.openxmlformats.org/officeDocument/2006/relationships/image" Target="../media/image41.emf"/><Relationship Id="rId1" Type="http://schemas.openxmlformats.org/officeDocument/2006/relationships/image" Target="../media/image40.emf"/><Relationship Id="rId4" Type="http://schemas.openxmlformats.org/officeDocument/2006/relationships/image" Target="../media/image43.e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5.emf"/><Relationship Id="rId1" Type="http://schemas.openxmlformats.org/officeDocument/2006/relationships/image" Target="../media/image44.e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8.emf"/><Relationship Id="rId2" Type="http://schemas.openxmlformats.org/officeDocument/2006/relationships/image" Target="../media/image47.emf"/><Relationship Id="rId1" Type="http://schemas.openxmlformats.org/officeDocument/2006/relationships/image" Target="../media/image46.e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1.emf"/><Relationship Id="rId2" Type="http://schemas.openxmlformats.org/officeDocument/2006/relationships/image" Target="../media/image50.emf"/><Relationship Id="rId1" Type="http://schemas.openxmlformats.org/officeDocument/2006/relationships/image" Target="../media/image49.e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54.emf"/><Relationship Id="rId2" Type="http://schemas.openxmlformats.org/officeDocument/2006/relationships/image" Target="../media/image53.emf"/><Relationship Id="rId1" Type="http://schemas.openxmlformats.org/officeDocument/2006/relationships/image" Target="../media/image52.e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56.emf"/><Relationship Id="rId1" Type="http://schemas.openxmlformats.org/officeDocument/2006/relationships/image" Target="../media/image55.e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58.emf"/><Relationship Id="rId1" Type="http://schemas.openxmlformats.org/officeDocument/2006/relationships/image" Target="../media/image57.e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61.emf"/><Relationship Id="rId2" Type="http://schemas.openxmlformats.org/officeDocument/2006/relationships/image" Target="../media/image60.emf"/><Relationship Id="rId1" Type="http://schemas.openxmlformats.org/officeDocument/2006/relationships/image" Target="../media/image59.emf"/><Relationship Id="rId4" Type="http://schemas.openxmlformats.org/officeDocument/2006/relationships/image" Target="../media/image62.e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65.emf"/><Relationship Id="rId2" Type="http://schemas.openxmlformats.org/officeDocument/2006/relationships/image" Target="../media/image64.emf"/><Relationship Id="rId1" Type="http://schemas.openxmlformats.org/officeDocument/2006/relationships/image" Target="../media/image63.emf"/><Relationship Id="rId4" Type="http://schemas.openxmlformats.org/officeDocument/2006/relationships/image" Target="../media/image66.e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69.emf"/><Relationship Id="rId2" Type="http://schemas.openxmlformats.org/officeDocument/2006/relationships/image" Target="../media/image68.emf"/><Relationship Id="rId1" Type="http://schemas.openxmlformats.org/officeDocument/2006/relationships/image" Target="../media/image67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72.emf"/><Relationship Id="rId2" Type="http://schemas.openxmlformats.org/officeDocument/2006/relationships/image" Target="../media/image71.emf"/><Relationship Id="rId1" Type="http://schemas.openxmlformats.org/officeDocument/2006/relationships/image" Target="../media/image70.emf"/><Relationship Id="rId5" Type="http://schemas.openxmlformats.org/officeDocument/2006/relationships/image" Target="../media/image74.emf"/><Relationship Id="rId4" Type="http://schemas.openxmlformats.org/officeDocument/2006/relationships/image" Target="../media/image73.e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7.emf"/><Relationship Id="rId2" Type="http://schemas.openxmlformats.org/officeDocument/2006/relationships/image" Target="../media/image76.emf"/><Relationship Id="rId1" Type="http://schemas.openxmlformats.org/officeDocument/2006/relationships/image" Target="../media/image75.emf"/><Relationship Id="rId5" Type="http://schemas.openxmlformats.org/officeDocument/2006/relationships/image" Target="../media/image79.emf"/><Relationship Id="rId4" Type="http://schemas.openxmlformats.org/officeDocument/2006/relationships/image" Target="../media/image78.e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81.emf"/><Relationship Id="rId1" Type="http://schemas.openxmlformats.org/officeDocument/2006/relationships/image" Target="../media/image80.wmf"/></Relationships>
</file>

<file path=ppt/drawings/_rels/vmlDrawing23.vml.rels><?xml version="1.0" encoding="UTF-8" standalone="yes"?>
<Relationships xmlns="http://schemas.openxmlformats.org/package/2006/relationships"><Relationship Id="rId2" Type="http://schemas.openxmlformats.org/officeDocument/2006/relationships/image" Target="../media/image83.emf"/><Relationship Id="rId1" Type="http://schemas.openxmlformats.org/officeDocument/2006/relationships/image" Target="../media/image82.e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86.emf"/><Relationship Id="rId2" Type="http://schemas.openxmlformats.org/officeDocument/2006/relationships/image" Target="../media/image85.emf"/><Relationship Id="rId1" Type="http://schemas.openxmlformats.org/officeDocument/2006/relationships/image" Target="../media/image84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7.emf"/></Relationships>
</file>

<file path=ppt/drawings/_rels/vmlDrawing26.vml.rels><?xml version="1.0" encoding="UTF-8" standalone="yes"?>
<Relationships xmlns="http://schemas.openxmlformats.org/package/2006/relationships"><Relationship Id="rId2" Type="http://schemas.openxmlformats.org/officeDocument/2006/relationships/image" Target="../media/image89.emf"/><Relationship Id="rId1" Type="http://schemas.openxmlformats.org/officeDocument/2006/relationships/image" Target="../media/image88.emf"/></Relationships>
</file>

<file path=ppt/drawings/_rels/vmlDrawing27.vml.rels><?xml version="1.0" encoding="UTF-8" standalone="yes"?>
<Relationships xmlns="http://schemas.openxmlformats.org/package/2006/relationships"><Relationship Id="rId2" Type="http://schemas.openxmlformats.org/officeDocument/2006/relationships/image" Target="../media/image91.emf"/><Relationship Id="rId1" Type="http://schemas.openxmlformats.org/officeDocument/2006/relationships/image" Target="../media/image90.e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94.emf"/><Relationship Id="rId2" Type="http://schemas.openxmlformats.org/officeDocument/2006/relationships/image" Target="../media/image93.emf"/><Relationship Id="rId1" Type="http://schemas.openxmlformats.org/officeDocument/2006/relationships/image" Target="../media/image92.e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97.emf"/><Relationship Id="rId2" Type="http://schemas.openxmlformats.org/officeDocument/2006/relationships/image" Target="../media/image96.emf"/><Relationship Id="rId1" Type="http://schemas.openxmlformats.org/officeDocument/2006/relationships/image" Target="../media/image95.e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image" Target="../media/image9.wmf"/><Relationship Id="rId7" Type="http://schemas.openxmlformats.org/officeDocument/2006/relationships/image" Target="../media/image13.wmf"/><Relationship Id="rId2" Type="http://schemas.openxmlformats.org/officeDocument/2006/relationships/image" Target="../media/image8.emf"/><Relationship Id="rId1" Type="http://schemas.openxmlformats.org/officeDocument/2006/relationships/image" Target="../media/image7.emf"/><Relationship Id="rId6" Type="http://schemas.openxmlformats.org/officeDocument/2006/relationships/image" Target="../media/image12.wmf"/><Relationship Id="rId5" Type="http://schemas.openxmlformats.org/officeDocument/2006/relationships/image" Target="../media/image11.wmf"/><Relationship Id="rId4" Type="http://schemas.openxmlformats.org/officeDocument/2006/relationships/image" Target="../media/image10.wmf"/><Relationship Id="rId9" Type="http://schemas.openxmlformats.org/officeDocument/2006/relationships/image" Target="../media/image15.e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emf"/><Relationship Id="rId2" Type="http://schemas.openxmlformats.org/officeDocument/2006/relationships/image" Target="../media/image99.emf"/><Relationship Id="rId1" Type="http://schemas.openxmlformats.org/officeDocument/2006/relationships/image" Target="../media/image98.emf"/><Relationship Id="rId4" Type="http://schemas.openxmlformats.org/officeDocument/2006/relationships/image" Target="../media/image101.e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emf"/><Relationship Id="rId2" Type="http://schemas.openxmlformats.org/officeDocument/2006/relationships/image" Target="../media/image103.emf"/><Relationship Id="rId1" Type="http://schemas.openxmlformats.org/officeDocument/2006/relationships/image" Target="../media/image102.emf"/></Relationships>
</file>

<file path=ppt/drawings/_rels/vmlDrawing3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6.emf"/><Relationship Id="rId1" Type="http://schemas.openxmlformats.org/officeDocument/2006/relationships/image" Target="../media/image105.e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7.emf"/></Relationships>
</file>

<file path=ppt/drawings/_rels/vmlDrawing3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emf"/><Relationship Id="rId2" Type="http://schemas.openxmlformats.org/officeDocument/2006/relationships/image" Target="../media/image109.emf"/><Relationship Id="rId1" Type="http://schemas.openxmlformats.org/officeDocument/2006/relationships/image" Target="../media/image108.emf"/><Relationship Id="rId4" Type="http://schemas.openxmlformats.org/officeDocument/2006/relationships/image" Target="../media/image111.emf"/></Relationships>
</file>

<file path=ppt/drawings/_rels/vmlDrawing3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3.emf"/><Relationship Id="rId1" Type="http://schemas.openxmlformats.org/officeDocument/2006/relationships/image" Target="../media/image112.emf"/></Relationships>
</file>

<file path=ppt/drawings/_rels/vmlDrawing3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5.emf"/><Relationship Id="rId1" Type="http://schemas.openxmlformats.org/officeDocument/2006/relationships/image" Target="../media/image114.emf"/></Relationships>
</file>

<file path=ppt/drawings/_rels/vmlDrawing3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emf"/><Relationship Id="rId2" Type="http://schemas.openxmlformats.org/officeDocument/2006/relationships/image" Target="../media/image117.emf"/><Relationship Id="rId1" Type="http://schemas.openxmlformats.org/officeDocument/2006/relationships/image" Target="../media/image116.emf"/></Relationships>
</file>

<file path=ppt/drawings/_rels/vmlDrawing3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emf"/><Relationship Id="rId2" Type="http://schemas.openxmlformats.org/officeDocument/2006/relationships/image" Target="../media/image120.emf"/><Relationship Id="rId1" Type="http://schemas.openxmlformats.org/officeDocument/2006/relationships/image" Target="../media/image119.emf"/></Relationships>
</file>

<file path=ppt/drawings/_rels/vmlDrawing3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2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7" Type="http://schemas.openxmlformats.org/officeDocument/2006/relationships/image" Target="../media/image22.e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6" Type="http://schemas.openxmlformats.org/officeDocument/2006/relationships/image" Target="../media/image21.wmf"/><Relationship Id="rId5" Type="http://schemas.openxmlformats.org/officeDocument/2006/relationships/image" Target="../media/image20.emf"/><Relationship Id="rId4" Type="http://schemas.openxmlformats.org/officeDocument/2006/relationships/image" Target="../media/image19.wmf"/></Relationships>
</file>

<file path=ppt/drawings/_rels/vmlDrawing4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5.emf"/><Relationship Id="rId2" Type="http://schemas.openxmlformats.org/officeDocument/2006/relationships/image" Target="../media/image124.emf"/><Relationship Id="rId1" Type="http://schemas.openxmlformats.org/officeDocument/2006/relationships/image" Target="../media/image123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4.emf"/><Relationship Id="rId1" Type="http://schemas.openxmlformats.org/officeDocument/2006/relationships/image" Target="../media/image23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image" Target="../media/image26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29.emf"/><Relationship Id="rId1" Type="http://schemas.openxmlformats.org/officeDocument/2006/relationships/image" Target="../media/image28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7" Type="http://schemas.openxmlformats.org/officeDocument/2006/relationships/image" Target="../media/image37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Relationship Id="rId6" Type="http://schemas.openxmlformats.org/officeDocument/2006/relationships/image" Target="../media/image36.wmf"/><Relationship Id="rId5" Type="http://schemas.openxmlformats.org/officeDocument/2006/relationships/image" Target="../media/image35.wmf"/><Relationship Id="rId4" Type="http://schemas.openxmlformats.org/officeDocument/2006/relationships/image" Target="../media/image34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39.emf"/><Relationship Id="rId1" Type="http://schemas.openxmlformats.org/officeDocument/2006/relationships/image" Target="../media/image3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09EA2063-D2F8-45A0-ADD8-5DBE4D6E31FD}" type="datetimeFigureOut">
              <a:rPr lang="zh-CN" altLang="en-US"/>
              <a:pPr>
                <a:defRPr/>
              </a:pPr>
              <a:t>2018/3/6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88B12A27-35E0-4088-9BD5-32DC85D3DD3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614843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ChangeArrowheads="1"/>
          </p:cNvSpPr>
          <p:nvPr userDrawn="1"/>
        </p:nvSpPr>
        <p:spPr bwMode="auto">
          <a:xfrm>
            <a:off x="7467600" y="90488"/>
            <a:ext cx="1447800" cy="304800"/>
          </a:xfrm>
          <a:prstGeom prst="rect">
            <a:avLst/>
          </a:prstGeom>
          <a:solidFill>
            <a:srgbClr val="FFC000"/>
          </a:solidFill>
          <a:ln w="9525">
            <a:solidFill>
              <a:srgbClr val="FF3300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90000" tIns="46800" rIns="90000" bIns="46800" anchor="ctr"/>
          <a:lstStyle/>
          <a:p>
            <a:endParaRPr lang="zh-CN" altLang="en-US">
              <a:solidFill>
                <a:srgbClr val="FFC000"/>
              </a:solidFill>
            </a:endParaRPr>
          </a:p>
        </p:txBody>
      </p:sp>
      <p:sp>
        <p:nvSpPr>
          <p:cNvPr id="3" name="Text Box 13"/>
          <p:cNvSpPr txBox="1">
            <a:spLocks noChangeArrowheads="1"/>
          </p:cNvSpPr>
          <p:nvPr userDrawn="1"/>
        </p:nvSpPr>
        <p:spPr bwMode="auto">
          <a:xfrm>
            <a:off x="7391400" y="-26988"/>
            <a:ext cx="1828800" cy="525463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>
                <a:lumMod val="90000"/>
                <a:alpha val="72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srgbClr val="0070C0"/>
                </a:solidFill>
                <a:latin typeface="+mn-lt"/>
                <a:ea typeface="隶书" pitchFamily="49" charset="-122"/>
              </a:rPr>
              <a:t>数学分析</a:t>
            </a:r>
          </a:p>
        </p:txBody>
      </p:sp>
      <p:pic>
        <p:nvPicPr>
          <p:cNvPr id="4" name="Picture 10" descr="F:\My Documents\数学资源库\模版\上一步.gif">
            <a:hlinkClick r:id="" action="ppaction://hlinkshowjump?jump=previousslide" tooltip="上一页"/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4625" y="6400800"/>
            <a:ext cx="523875" cy="341313"/>
          </a:xfrm>
          <a:prstGeom prst="rect">
            <a:avLst/>
          </a:prstGeom>
          <a:noFill/>
          <a:ln w="317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1" descr="F:\My Documents\数学资源库\模版\下一步.gif">
            <a:hlinkClick r:id="" action="ppaction://hlinkshowjump?jump=nextslide" tooltip="下一页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1213" y="6400800"/>
            <a:ext cx="533400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92864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F37E3469-C9F7-4E65-AEE6-9EA263931E6C}" type="datetimeFigureOut">
              <a:rPr lang="zh-CN" altLang="en-US"/>
              <a:pPr>
                <a:defRPr/>
              </a:pPr>
              <a:t>2018/3/6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67D77E67-6BD2-45B3-9B25-C31754ADFE3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618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01A277AF-1308-4A1F-8C38-0AAB8F47A431}" type="datetimeFigureOut">
              <a:rPr lang="zh-CN" altLang="en-US"/>
              <a:pPr>
                <a:defRPr/>
              </a:pPr>
              <a:t>2018/3/6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5A39BEF3-F2AE-48B8-AB14-18887C7689B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27266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405107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2pPr algn="l">
              <a:defRPr/>
            </a:lvl2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A995D329-90F5-4CAE-9EBE-43184450826E}" type="datetimeFigureOut">
              <a:rPr lang="zh-CN" altLang="en-US"/>
              <a:pPr>
                <a:defRPr/>
              </a:pPr>
              <a:t>2018/3/6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4E2C8B21-D173-4BE9-B5D3-C5745EE74ED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5583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7ECCBEBE-E710-440D-B446-333E2BB128F2}" type="datetimeFigureOut">
              <a:rPr lang="zh-CN" altLang="en-US"/>
              <a:pPr>
                <a:defRPr/>
              </a:pPr>
              <a:t>2018/3/6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5E494A05-ECAF-4B02-B91D-6155830D321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5994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7CDA2205-2F65-4FA4-B0D0-0F98FF35F5F2}" type="datetimeFigureOut">
              <a:rPr lang="zh-CN" altLang="en-US"/>
              <a:pPr>
                <a:defRPr/>
              </a:pPr>
              <a:t>2018/3/6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3A8A1421-D580-41BD-B50F-155C6F12644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3023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77D4A50E-C0C3-48FF-96D6-2ABC2CCE7F27}" type="datetimeFigureOut">
              <a:rPr lang="zh-CN" altLang="en-US"/>
              <a:pPr>
                <a:defRPr/>
              </a:pPr>
              <a:t>2018/3/6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2E305D2B-4C1D-4642-9F68-290A6B6C101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2860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2EBB88D1-2487-4C2B-ABEE-7E2EF677FA7A}" type="datetimeFigureOut">
              <a:rPr lang="zh-CN" altLang="en-US"/>
              <a:pPr>
                <a:defRPr/>
              </a:pPr>
              <a:t>2018/3/6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DB116AD0-BD8B-40D9-ACEA-1A23A252945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8361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C2EFA301-F3D2-4FA8-BC4B-9D24F490412B}" type="datetimeFigureOut">
              <a:rPr lang="zh-CN" altLang="en-US"/>
              <a:pPr>
                <a:defRPr/>
              </a:pPr>
              <a:t>2018/3/6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E5BFA812-AF8E-4B01-B108-E4AC295D475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561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69FAE03D-D561-4DF2-A8D3-530C32A4D0D0}" type="datetimeFigureOut">
              <a:rPr lang="zh-CN" altLang="en-US"/>
              <a:pPr>
                <a:defRPr/>
              </a:pPr>
              <a:t>2018/3/6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69B5443F-F8B7-4792-B6AA-799378C178B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3597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D69BB99E-A477-4826-940B-DB3822B446D5}" type="datetimeFigureOut">
              <a:rPr lang="zh-CN" altLang="en-US"/>
              <a:pPr>
                <a:defRPr/>
              </a:pPr>
              <a:t>2018/3/6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3AA44B02-C823-41DF-B851-233CEA3DAF3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4863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2"/>
          <p:cNvSpPr>
            <a:spLocks noChangeArrowheads="1"/>
          </p:cNvSpPr>
          <p:nvPr userDrawn="1"/>
        </p:nvSpPr>
        <p:spPr bwMode="auto">
          <a:xfrm>
            <a:off x="7467600" y="90488"/>
            <a:ext cx="1447800" cy="304800"/>
          </a:xfrm>
          <a:prstGeom prst="rect">
            <a:avLst/>
          </a:prstGeom>
          <a:solidFill>
            <a:srgbClr val="FFC000"/>
          </a:solidFill>
          <a:ln w="9525">
            <a:solidFill>
              <a:srgbClr val="FF3300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90000" tIns="46800" rIns="90000" bIns="46800" anchor="ctr"/>
          <a:lstStyle/>
          <a:p>
            <a:endParaRPr lang="zh-CN" altLang="en-US">
              <a:solidFill>
                <a:srgbClr val="FFC000"/>
              </a:solidFill>
            </a:endParaRPr>
          </a:p>
        </p:txBody>
      </p:sp>
      <p:sp>
        <p:nvSpPr>
          <p:cNvPr id="8" name="Text Box 13"/>
          <p:cNvSpPr txBox="1">
            <a:spLocks noChangeArrowheads="1"/>
          </p:cNvSpPr>
          <p:nvPr userDrawn="1"/>
        </p:nvSpPr>
        <p:spPr bwMode="auto">
          <a:xfrm>
            <a:off x="7391400" y="-26988"/>
            <a:ext cx="1828800" cy="525463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>
                <a:lumMod val="90000"/>
                <a:alpha val="72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srgbClr val="0070C0"/>
                </a:solidFill>
                <a:latin typeface="+mn-lt"/>
                <a:ea typeface="隶书" pitchFamily="49" charset="-122"/>
              </a:rPr>
              <a:t>数学分析</a:t>
            </a:r>
          </a:p>
        </p:txBody>
      </p:sp>
      <p:pic>
        <p:nvPicPr>
          <p:cNvPr id="1028" name="Picture 10" descr="F:\My Documents\数学资源库\模版\上一步.gif">
            <a:hlinkClick r:id="" action="ppaction://hlinkshowjump?jump=previousslide" tooltip="上一页"/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4625" y="6400800"/>
            <a:ext cx="523875" cy="341313"/>
          </a:xfrm>
          <a:prstGeom prst="rect">
            <a:avLst/>
          </a:prstGeom>
          <a:noFill/>
          <a:ln w="317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11" descr="F:\My Documents\数学资源库\模版\下一步.gif">
            <a:hlinkClick r:id="" action="ppaction://hlinkshowjump?jump=nextslide" tooltip="下一页"/>
          </p:cNvPr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1213" y="6400800"/>
            <a:ext cx="533400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47" r:id="rId1"/>
    <p:sldLayoutId id="2147483848" r:id="rId2"/>
    <p:sldLayoutId id="2147483849" r:id="rId3"/>
    <p:sldLayoutId id="2147483850" r:id="rId4"/>
    <p:sldLayoutId id="2147483851" r:id="rId5"/>
    <p:sldLayoutId id="2147483852" r:id="rId6"/>
    <p:sldLayoutId id="2147483853" r:id="rId7"/>
    <p:sldLayoutId id="2147483854" r:id="rId8"/>
    <p:sldLayoutId id="2147483855" r:id="rId9"/>
    <p:sldLayoutId id="2147483856" r:id="rId10"/>
    <p:sldLayoutId id="2147483857" r:id="rId11"/>
    <p:sldLayoutId id="2147483858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9.emf"/><Relationship Id="rId5" Type="http://schemas.openxmlformats.org/officeDocument/2006/relationships/oleObject" Target="../embeddings/oleObject37.bin"/><Relationship Id="rId4" Type="http://schemas.openxmlformats.org/officeDocument/2006/relationships/image" Target="../media/image38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emf"/><Relationship Id="rId3" Type="http://schemas.openxmlformats.org/officeDocument/2006/relationships/oleObject" Target="../embeddings/oleObject38.bin"/><Relationship Id="rId7" Type="http://schemas.openxmlformats.org/officeDocument/2006/relationships/oleObject" Target="../embeddings/oleObject4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41.emf"/><Relationship Id="rId5" Type="http://schemas.openxmlformats.org/officeDocument/2006/relationships/oleObject" Target="../embeddings/oleObject39.bin"/><Relationship Id="rId10" Type="http://schemas.openxmlformats.org/officeDocument/2006/relationships/image" Target="../media/image43.emf"/><Relationship Id="rId4" Type="http://schemas.openxmlformats.org/officeDocument/2006/relationships/image" Target="../media/image40.emf"/><Relationship Id="rId9" Type="http://schemas.openxmlformats.org/officeDocument/2006/relationships/oleObject" Target="../embeddings/oleObject41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45.emf"/><Relationship Id="rId5" Type="http://schemas.openxmlformats.org/officeDocument/2006/relationships/oleObject" Target="../embeddings/oleObject43.bin"/><Relationship Id="rId4" Type="http://schemas.openxmlformats.org/officeDocument/2006/relationships/image" Target="../media/image44.e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emf"/><Relationship Id="rId3" Type="http://schemas.openxmlformats.org/officeDocument/2006/relationships/oleObject" Target="../embeddings/oleObject44.bin"/><Relationship Id="rId7" Type="http://schemas.openxmlformats.org/officeDocument/2006/relationships/oleObject" Target="../embeddings/oleObject4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47.emf"/><Relationship Id="rId5" Type="http://schemas.openxmlformats.org/officeDocument/2006/relationships/oleObject" Target="../embeddings/oleObject45.bin"/><Relationship Id="rId4" Type="http://schemas.openxmlformats.org/officeDocument/2006/relationships/image" Target="../media/image46.e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emf"/><Relationship Id="rId3" Type="http://schemas.openxmlformats.org/officeDocument/2006/relationships/oleObject" Target="../embeddings/oleObject47.bin"/><Relationship Id="rId7" Type="http://schemas.openxmlformats.org/officeDocument/2006/relationships/oleObject" Target="../embeddings/oleObject4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50.emf"/><Relationship Id="rId5" Type="http://schemas.openxmlformats.org/officeDocument/2006/relationships/oleObject" Target="../embeddings/oleObject48.bin"/><Relationship Id="rId4" Type="http://schemas.openxmlformats.org/officeDocument/2006/relationships/image" Target="../media/image49.e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emf"/><Relationship Id="rId3" Type="http://schemas.openxmlformats.org/officeDocument/2006/relationships/oleObject" Target="../embeddings/oleObject50.bin"/><Relationship Id="rId7" Type="http://schemas.openxmlformats.org/officeDocument/2006/relationships/oleObject" Target="../embeddings/oleObject5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53.emf"/><Relationship Id="rId5" Type="http://schemas.openxmlformats.org/officeDocument/2006/relationships/oleObject" Target="../embeddings/oleObject51.bin"/><Relationship Id="rId4" Type="http://schemas.openxmlformats.org/officeDocument/2006/relationships/image" Target="../media/image52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56.emf"/><Relationship Id="rId5" Type="http://schemas.openxmlformats.org/officeDocument/2006/relationships/oleObject" Target="../embeddings/oleObject54.bin"/><Relationship Id="rId4" Type="http://schemas.openxmlformats.org/officeDocument/2006/relationships/image" Target="../media/image55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58.emf"/><Relationship Id="rId5" Type="http://schemas.openxmlformats.org/officeDocument/2006/relationships/oleObject" Target="../embeddings/oleObject56.bin"/><Relationship Id="rId4" Type="http://schemas.openxmlformats.org/officeDocument/2006/relationships/image" Target="../media/image57.e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emf"/><Relationship Id="rId3" Type="http://schemas.openxmlformats.org/officeDocument/2006/relationships/oleObject" Target="../embeddings/oleObject57.bin"/><Relationship Id="rId7" Type="http://schemas.openxmlformats.org/officeDocument/2006/relationships/oleObject" Target="../embeddings/oleObject5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60.emf"/><Relationship Id="rId5" Type="http://schemas.openxmlformats.org/officeDocument/2006/relationships/oleObject" Target="../embeddings/oleObject58.bin"/><Relationship Id="rId10" Type="http://schemas.openxmlformats.org/officeDocument/2006/relationships/image" Target="../media/image62.emf"/><Relationship Id="rId4" Type="http://schemas.openxmlformats.org/officeDocument/2006/relationships/image" Target="../media/image59.emf"/><Relationship Id="rId9" Type="http://schemas.openxmlformats.org/officeDocument/2006/relationships/oleObject" Target="../embeddings/oleObject60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emf"/><Relationship Id="rId3" Type="http://schemas.openxmlformats.org/officeDocument/2006/relationships/oleObject" Target="../embeddings/oleObject61.bin"/><Relationship Id="rId7" Type="http://schemas.openxmlformats.org/officeDocument/2006/relationships/oleObject" Target="../embeddings/oleObject6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64.emf"/><Relationship Id="rId5" Type="http://schemas.openxmlformats.org/officeDocument/2006/relationships/oleObject" Target="../embeddings/oleObject62.bin"/><Relationship Id="rId10" Type="http://schemas.openxmlformats.org/officeDocument/2006/relationships/image" Target="../media/image66.emf"/><Relationship Id="rId4" Type="http://schemas.openxmlformats.org/officeDocument/2006/relationships/image" Target="../media/image63.emf"/><Relationship Id="rId9" Type="http://schemas.openxmlformats.org/officeDocument/2006/relationships/oleObject" Target="../embeddings/oleObject64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e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emf"/><Relationship Id="rId3" Type="http://schemas.openxmlformats.org/officeDocument/2006/relationships/oleObject" Target="../embeddings/oleObject65.bin"/><Relationship Id="rId7" Type="http://schemas.openxmlformats.org/officeDocument/2006/relationships/oleObject" Target="../embeddings/oleObject6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68.emf"/><Relationship Id="rId5" Type="http://schemas.openxmlformats.org/officeDocument/2006/relationships/oleObject" Target="../embeddings/oleObject66.bin"/><Relationship Id="rId4" Type="http://schemas.openxmlformats.org/officeDocument/2006/relationships/image" Target="../media/image67.e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emf"/><Relationship Id="rId3" Type="http://schemas.openxmlformats.org/officeDocument/2006/relationships/oleObject" Target="../embeddings/oleObject68.bin"/><Relationship Id="rId7" Type="http://schemas.openxmlformats.org/officeDocument/2006/relationships/oleObject" Target="../embeddings/oleObject70.bin"/><Relationship Id="rId12" Type="http://schemas.openxmlformats.org/officeDocument/2006/relationships/image" Target="../media/image74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71.emf"/><Relationship Id="rId11" Type="http://schemas.openxmlformats.org/officeDocument/2006/relationships/oleObject" Target="../embeddings/oleObject72.bin"/><Relationship Id="rId5" Type="http://schemas.openxmlformats.org/officeDocument/2006/relationships/oleObject" Target="../embeddings/oleObject69.bin"/><Relationship Id="rId10" Type="http://schemas.openxmlformats.org/officeDocument/2006/relationships/image" Target="../media/image73.emf"/><Relationship Id="rId4" Type="http://schemas.openxmlformats.org/officeDocument/2006/relationships/image" Target="../media/image70.emf"/><Relationship Id="rId9" Type="http://schemas.openxmlformats.org/officeDocument/2006/relationships/oleObject" Target="../embeddings/oleObject71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emf"/><Relationship Id="rId3" Type="http://schemas.openxmlformats.org/officeDocument/2006/relationships/oleObject" Target="../embeddings/oleObject73.bin"/><Relationship Id="rId7" Type="http://schemas.openxmlformats.org/officeDocument/2006/relationships/oleObject" Target="../embeddings/oleObject75.bin"/><Relationship Id="rId12" Type="http://schemas.openxmlformats.org/officeDocument/2006/relationships/image" Target="../media/image79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76.emf"/><Relationship Id="rId11" Type="http://schemas.openxmlformats.org/officeDocument/2006/relationships/oleObject" Target="../embeddings/oleObject77.bin"/><Relationship Id="rId5" Type="http://schemas.openxmlformats.org/officeDocument/2006/relationships/oleObject" Target="../embeddings/oleObject74.bin"/><Relationship Id="rId10" Type="http://schemas.openxmlformats.org/officeDocument/2006/relationships/image" Target="../media/image78.emf"/><Relationship Id="rId4" Type="http://schemas.openxmlformats.org/officeDocument/2006/relationships/image" Target="../media/image75.emf"/><Relationship Id="rId9" Type="http://schemas.openxmlformats.org/officeDocument/2006/relationships/oleObject" Target="../embeddings/oleObject76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81.emf"/><Relationship Id="rId5" Type="http://schemas.openxmlformats.org/officeDocument/2006/relationships/oleObject" Target="../embeddings/oleObject79.bin"/><Relationship Id="rId4" Type="http://schemas.openxmlformats.org/officeDocument/2006/relationships/image" Target="../media/image80.w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83.emf"/><Relationship Id="rId5" Type="http://schemas.openxmlformats.org/officeDocument/2006/relationships/oleObject" Target="../embeddings/oleObject81.bin"/><Relationship Id="rId4" Type="http://schemas.openxmlformats.org/officeDocument/2006/relationships/image" Target="../media/image82.e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emf"/><Relationship Id="rId3" Type="http://schemas.openxmlformats.org/officeDocument/2006/relationships/oleObject" Target="../embeddings/oleObject82.bin"/><Relationship Id="rId7" Type="http://schemas.openxmlformats.org/officeDocument/2006/relationships/oleObject" Target="../embeddings/oleObject8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85.emf"/><Relationship Id="rId5" Type="http://schemas.openxmlformats.org/officeDocument/2006/relationships/oleObject" Target="../embeddings/oleObject83.bin"/><Relationship Id="rId4" Type="http://schemas.openxmlformats.org/officeDocument/2006/relationships/image" Target="../media/image84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Relationship Id="rId4" Type="http://schemas.openxmlformats.org/officeDocument/2006/relationships/image" Target="../media/image87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89.emf"/><Relationship Id="rId5" Type="http://schemas.openxmlformats.org/officeDocument/2006/relationships/oleObject" Target="../embeddings/oleObject87.bin"/><Relationship Id="rId4" Type="http://schemas.openxmlformats.org/officeDocument/2006/relationships/image" Target="../media/image88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91.emf"/><Relationship Id="rId5" Type="http://schemas.openxmlformats.org/officeDocument/2006/relationships/oleObject" Target="../embeddings/oleObject89.bin"/><Relationship Id="rId4" Type="http://schemas.openxmlformats.org/officeDocument/2006/relationships/image" Target="../media/image90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4.emf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emf"/><Relationship Id="rId3" Type="http://schemas.openxmlformats.org/officeDocument/2006/relationships/oleObject" Target="../embeddings/oleObject90.bin"/><Relationship Id="rId7" Type="http://schemas.openxmlformats.org/officeDocument/2006/relationships/oleObject" Target="../embeddings/oleObject9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93.emf"/><Relationship Id="rId5" Type="http://schemas.openxmlformats.org/officeDocument/2006/relationships/oleObject" Target="../embeddings/oleObject91.bin"/><Relationship Id="rId4" Type="http://schemas.openxmlformats.org/officeDocument/2006/relationships/image" Target="../media/image92.e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emf"/><Relationship Id="rId3" Type="http://schemas.openxmlformats.org/officeDocument/2006/relationships/oleObject" Target="../embeddings/oleObject93.bin"/><Relationship Id="rId7" Type="http://schemas.openxmlformats.org/officeDocument/2006/relationships/oleObject" Target="../embeddings/oleObject9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96.emf"/><Relationship Id="rId5" Type="http://schemas.openxmlformats.org/officeDocument/2006/relationships/oleObject" Target="../embeddings/oleObject94.bin"/><Relationship Id="rId4" Type="http://schemas.openxmlformats.org/officeDocument/2006/relationships/image" Target="../media/image95.e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emf"/><Relationship Id="rId3" Type="http://schemas.openxmlformats.org/officeDocument/2006/relationships/oleObject" Target="../embeddings/oleObject96.bin"/><Relationship Id="rId7" Type="http://schemas.openxmlformats.org/officeDocument/2006/relationships/oleObject" Target="../embeddings/oleObject9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99.emf"/><Relationship Id="rId5" Type="http://schemas.openxmlformats.org/officeDocument/2006/relationships/oleObject" Target="../embeddings/oleObject97.bin"/><Relationship Id="rId10" Type="http://schemas.openxmlformats.org/officeDocument/2006/relationships/image" Target="../media/image101.emf"/><Relationship Id="rId4" Type="http://schemas.openxmlformats.org/officeDocument/2006/relationships/image" Target="../media/image98.emf"/><Relationship Id="rId9" Type="http://schemas.openxmlformats.org/officeDocument/2006/relationships/oleObject" Target="../embeddings/oleObject99.bin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emf"/><Relationship Id="rId3" Type="http://schemas.openxmlformats.org/officeDocument/2006/relationships/oleObject" Target="../embeddings/oleObject100.bin"/><Relationship Id="rId7" Type="http://schemas.openxmlformats.org/officeDocument/2006/relationships/oleObject" Target="../embeddings/oleObject10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103.emf"/><Relationship Id="rId5" Type="http://schemas.openxmlformats.org/officeDocument/2006/relationships/oleObject" Target="../embeddings/oleObject101.bin"/><Relationship Id="rId4" Type="http://schemas.openxmlformats.org/officeDocument/2006/relationships/image" Target="../media/image102.e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106.emf"/><Relationship Id="rId5" Type="http://schemas.openxmlformats.org/officeDocument/2006/relationships/oleObject" Target="../embeddings/oleObject104.bin"/><Relationship Id="rId4" Type="http://schemas.openxmlformats.org/officeDocument/2006/relationships/image" Target="../media/image105.e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3.vml"/><Relationship Id="rId4" Type="http://schemas.openxmlformats.org/officeDocument/2006/relationships/image" Target="../media/image107.emf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emf"/><Relationship Id="rId3" Type="http://schemas.openxmlformats.org/officeDocument/2006/relationships/oleObject" Target="../embeddings/oleObject106.bin"/><Relationship Id="rId7" Type="http://schemas.openxmlformats.org/officeDocument/2006/relationships/oleObject" Target="../embeddings/oleObject10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4.vml"/><Relationship Id="rId6" Type="http://schemas.openxmlformats.org/officeDocument/2006/relationships/image" Target="../media/image109.emf"/><Relationship Id="rId5" Type="http://schemas.openxmlformats.org/officeDocument/2006/relationships/oleObject" Target="../embeddings/oleObject107.bin"/><Relationship Id="rId10" Type="http://schemas.openxmlformats.org/officeDocument/2006/relationships/image" Target="../media/image111.emf"/><Relationship Id="rId4" Type="http://schemas.openxmlformats.org/officeDocument/2006/relationships/image" Target="../media/image108.emf"/><Relationship Id="rId9" Type="http://schemas.openxmlformats.org/officeDocument/2006/relationships/oleObject" Target="../embeddings/oleObject109.bin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5.vml"/><Relationship Id="rId6" Type="http://schemas.openxmlformats.org/officeDocument/2006/relationships/image" Target="../media/image113.emf"/><Relationship Id="rId5" Type="http://schemas.openxmlformats.org/officeDocument/2006/relationships/oleObject" Target="../embeddings/oleObject111.bin"/><Relationship Id="rId4" Type="http://schemas.openxmlformats.org/officeDocument/2006/relationships/image" Target="../media/image112.e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6.vml"/><Relationship Id="rId6" Type="http://schemas.openxmlformats.org/officeDocument/2006/relationships/image" Target="../media/image115.emf"/><Relationship Id="rId5" Type="http://schemas.openxmlformats.org/officeDocument/2006/relationships/oleObject" Target="../embeddings/oleObject113.bin"/><Relationship Id="rId4" Type="http://schemas.openxmlformats.org/officeDocument/2006/relationships/image" Target="../media/image114.emf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8.emf"/><Relationship Id="rId3" Type="http://schemas.openxmlformats.org/officeDocument/2006/relationships/oleObject" Target="../embeddings/oleObject114.bin"/><Relationship Id="rId7" Type="http://schemas.openxmlformats.org/officeDocument/2006/relationships/oleObject" Target="../embeddings/oleObject11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7.vml"/><Relationship Id="rId6" Type="http://schemas.openxmlformats.org/officeDocument/2006/relationships/image" Target="../media/image117.emf"/><Relationship Id="rId5" Type="http://schemas.openxmlformats.org/officeDocument/2006/relationships/oleObject" Target="../embeddings/oleObject115.bin"/><Relationship Id="rId4" Type="http://schemas.openxmlformats.org/officeDocument/2006/relationships/image" Target="../media/image116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13" Type="http://schemas.openxmlformats.org/officeDocument/2006/relationships/oleObject" Target="../embeddings/oleObject10.bin"/><Relationship Id="rId18" Type="http://schemas.openxmlformats.org/officeDocument/2006/relationships/image" Target="../media/image14.w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12" Type="http://schemas.openxmlformats.org/officeDocument/2006/relationships/image" Target="../media/image11.wmf"/><Relationship Id="rId17" Type="http://schemas.openxmlformats.org/officeDocument/2006/relationships/oleObject" Target="../embeddings/oleObject1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3.wmf"/><Relationship Id="rId20" Type="http://schemas.openxmlformats.org/officeDocument/2006/relationships/image" Target="../media/image15.e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8.emf"/><Relationship Id="rId11" Type="http://schemas.openxmlformats.org/officeDocument/2006/relationships/oleObject" Target="../embeddings/oleObject9.bin"/><Relationship Id="rId5" Type="http://schemas.openxmlformats.org/officeDocument/2006/relationships/oleObject" Target="../embeddings/oleObject6.bin"/><Relationship Id="rId15" Type="http://schemas.openxmlformats.org/officeDocument/2006/relationships/oleObject" Target="../embeddings/oleObject11.bin"/><Relationship Id="rId10" Type="http://schemas.openxmlformats.org/officeDocument/2006/relationships/image" Target="../media/image10.wmf"/><Relationship Id="rId19" Type="http://schemas.openxmlformats.org/officeDocument/2006/relationships/oleObject" Target="../embeddings/oleObject13.bin"/><Relationship Id="rId4" Type="http://schemas.openxmlformats.org/officeDocument/2006/relationships/image" Target="../media/image7.emf"/><Relationship Id="rId9" Type="http://schemas.openxmlformats.org/officeDocument/2006/relationships/oleObject" Target="../embeddings/oleObject8.bin"/><Relationship Id="rId14" Type="http://schemas.openxmlformats.org/officeDocument/2006/relationships/image" Target="../media/image12.wmf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1.emf"/><Relationship Id="rId3" Type="http://schemas.openxmlformats.org/officeDocument/2006/relationships/oleObject" Target="../embeddings/oleObject117.bin"/><Relationship Id="rId7" Type="http://schemas.openxmlformats.org/officeDocument/2006/relationships/oleObject" Target="../embeddings/oleObject11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8.vml"/><Relationship Id="rId6" Type="http://schemas.openxmlformats.org/officeDocument/2006/relationships/image" Target="../media/image120.emf"/><Relationship Id="rId5" Type="http://schemas.openxmlformats.org/officeDocument/2006/relationships/oleObject" Target="../embeddings/oleObject118.bin"/><Relationship Id="rId4" Type="http://schemas.openxmlformats.org/officeDocument/2006/relationships/image" Target="../media/image119.e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9.vml"/><Relationship Id="rId4" Type="http://schemas.openxmlformats.org/officeDocument/2006/relationships/image" Target="../media/image122.emf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5.emf"/><Relationship Id="rId3" Type="http://schemas.openxmlformats.org/officeDocument/2006/relationships/oleObject" Target="../embeddings/oleObject121.bin"/><Relationship Id="rId7" Type="http://schemas.openxmlformats.org/officeDocument/2006/relationships/oleObject" Target="../embeddings/oleObject12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0.vml"/><Relationship Id="rId6" Type="http://schemas.openxmlformats.org/officeDocument/2006/relationships/image" Target="../media/image124.emf"/><Relationship Id="rId5" Type="http://schemas.openxmlformats.org/officeDocument/2006/relationships/oleObject" Target="../embeddings/oleObject122.bin"/><Relationship Id="rId4" Type="http://schemas.openxmlformats.org/officeDocument/2006/relationships/image" Target="../media/image123.emf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13" Type="http://schemas.openxmlformats.org/officeDocument/2006/relationships/oleObject" Target="../embeddings/oleObject19.bin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12" Type="http://schemas.openxmlformats.org/officeDocument/2006/relationships/image" Target="../media/image20.e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2.e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17.wmf"/><Relationship Id="rId11" Type="http://schemas.openxmlformats.org/officeDocument/2006/relationships/oleObject" Target="../embeddings/oleObject18.bin"/><Relationship Id="rId5" Type="http://schemas.openxmlformats.org/officeDocument/2006/relationships/oleObject" Target="../embeddings/oleObject15.bin"/><Relationship Id="rId15" Type="http://schemas.openxmlformats.org/officeDocument/2006/relationships/oleObject" Target="../embeddings/oleObject20.bin"/><Relationship Id="rId10" Type="http://schemas.openxmlformats.org/officeDocument/2006/relationships/image" Target="../media/image19.wmf"/><Relationship Id="rId4" Type="http://schemas.openxmlformats.org/officeDocument/2006/relationships/image" Target="../media/image16.wmf"/><Relationship Id="rId9" Type="http://schemas.openxmlformats.org/officeDocument/2006/relationships/oleObject" Target="../embeddings/oleObject17.bin"/><Relationship Id="rId14" Type="http://schemas.openxmlformats.org/officeDocument/2006/relationships/image" Target="../media/image21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emf"/><Relationship Id="rId3" Type="http://schemas.openxmlformats.org/officeDocument/2006/relationships/oleObject" Target="../embeddings/oleObject21.bin"/><Relationship Id="rId7" Type="http://schemas.openxmlformats.org/officeDocument/2006/relationships/oleObject" Target="../embeddings/oleObject2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4.emf"/><Relationship Id="rId5" Type="http://schemas.openxmlformats.org/officeDocument/2006/relationships/oleObject" Target="../embeddings/oleObject22.bin"/><Relationship Id="rId4" Type="http://schemas.openxmlformats.org/officeDocument/2006/relationships/image" Target="../media/image23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7.emf"/><Relationship Id="rId5" Type="http://schemas.openxmlformats.org/officeDocument/2006/relationships/oleObject" Target="../embeddings/oleObject25.bin"/><Relationship Id="rId4" Type="http://schemas.openxmlformats.org/officeDocument/2006/relationships/image" Target="../media/image26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emf"/><Relationship Id="rId3" Type="http://schemas.openxmlformats.org/officeDocument/2006/relationships/oleObject" Target="../embeddings/oleObject26.bin"/><Relationship Id="rId7" Type="http://schemas.openxmlformats.org/officeDocument/2006/relationships/oleObject" Target="../embeddings/oleObject2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9.emf"/><Relationship Id="rId5" Type="http://schemas.openxmlformats.org/officeDocument/2006/relationships/oleObject" Target="../embeddings/oleObject27.bin"/><Relationship Id="rId4" Type="http://schemas.openxmlformats.org/officeDocument/2006/relationships/image" Target="../media/image28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13" Type="http://schemas.openxmlformats.org/officeDocument/2006/relationships/oleObject" Target="../embeddings/oleObject34.bin"/><Relationship Id="rId3" Type="http://schemas.openxmlformats.org/officeDocument/2006/relationships/oleObject" Target="../embeddings/oleObject29.bin"/><Relationship Id="rId7" Type="http://schemas.openxmlformats.org/officeDocument/2006/relationships/oleObject" Target="../embeddings/oleObject31.bin"/><Relationship Id="rId12" Type="http://schemas.openxmlformats.org/officeDocument/2006/relationships/image" Target="../media/image35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7.w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32.wmf"/><Relationship Id="rId11" Type="http://schemas.openxmlformats.org/officeDocument/2006/relationships/oleObject" Target="../embeddings/oleObject33.bin"/><Relationship Id="rId5" Type="http://schemas.openxmlformats.org/officeDocument/2006/relationships/oleObject" Target="../embeddings/oleObject30.bin"/><Relationship Id="rId15" Type="http://schemas.openxmlformats.org/officeDocument/2006/relationships/oleObject" Target="../embeddings/oleObject35.bin"/><Relationship Id="rId10" Type="http://schemas.openxmlformats.org/officeDocument/2006/relationships/image" Target="../media/image34.wmf"/><Relationship Id="rId4" Type="http://schemas.openxmlformats.org/officeDocument/2006/relationships/image" Target="../media/image31.wmf"/><Relationship Id="rId9" Type="http://schemas.openxmlformats.org/officeDocument/2006/relationships/oleObject" Target="../embeddings/oleObject32.bin"/><Relationship Id="rId14" Type="http://schemas.openxmlformats.org/officeDocument/2006/relationships/image" Target="../media/image36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Rectangle 3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539552" y="576064"/>
            <a:ext cx="8079160" cy="1052736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zh-CN" altLang="en-US" sz="4800" b="1" dirty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  第 四 节   任意项级数</a:t>
            </a:r>
          </a:p>
          <a:p>
            <a:pPr algn="l"/>
            <a:endParaRPr lang="zh-CN" altLang="en-US" sz="4000" b="1" dirty="0">
              <a:solidFill>
                <a:srgbClr val="9900CC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475656" y="1599059"/>
            <a:ext cx="7019926" cy="3126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1" hangingPunct="1">
              <a:lnSpc>
                <a:spcPct val="80000"/>
              </a:lnSpc>
            </a:pPr>
            <a:r>
              <a:rPr lang="zh-CN" altLang="en-US" sz="4000" b="1" dirty="0">
                <a:solidFill>
                  <a:srgbClr val="9900FF"/>
                </a:solidFill>
                <a:latin typeface="Times New Roman" panose="02020603050405020304" pitchFamily="18" charset="0"/>
                <a:ea typeface="隶书" pitchFamily="49" charset="-122"/>
                <a:cs typeface="Times New Roman" panose="02020603050405020304" pitchFamily="18" charset="0"/>
              </a:rPr>
              <a:t>一、任意项级数</a:t>
            </a:r>
            <a:endParaRPr lang="en-US" altLang="zh-CN" sz="4000" b="1" dirty="0">
              <a:solidFill>
                <a:srgbClr val="9900FF"/>
              </a:solidFill>
              <a:latin typeface="Times New Roman" panose="02020603050405020304" pitchFamily="18" charset="0"/>
              <a:ea typeface="隶书" pitchFamily="49" charset="-122"/>
              <a:cs typeface="Times New Roman" panose="02020603050405020304" pitchFamily="18" charset="0"/>
            </a:endParaRPr>
          </a:p>
          <a:p>
            <a:pPr algn="l" eaLnBrk="1" hangingPunct="1">
              <a:lnSpc>
                <a:spcPct val="80000"/>
              </a:lnSpc>
            </a:pPr>
            <a:r>
              <a:rPr lang="zh-CN" altLang="en-US" sz="4000" b="1" dirty="0">
                <a:solidFill>
                  <a:srgbClr val="9900FF"/>
                </a:solidFill>
                <a:latin typeface="Times New Roman" panose="02020603050405020304" pitchFamily="18" charset="0"/>
                <a:ea typeface="隶书" pitchFamily="49" charset="-122"/>
                <a:cs typeface="Times New Roman" panose="02020603050405020304" pitchFamily="18" charset="0"/>
              </a:rPr>
              <a:t>二、</a:t>
            </a:r>
            <a:r>
              <a:rPr lang="en-US" altLang="zh-CN" sz="4000" b="1" dirty="0">
                <a:solidFill>
                  <a:srgbClr val="9900FF"/>
                </a:solidFill>
                <a:latin typeface="Times New Roman" panose="02020603050405020304" pitchFamily="18" charset="0"/>
                <a:ea typeface="隶书" pitchFamily="49" charset="-122"/>
                <a:cs typeface="Times New Roman" panose="02020603050405020304" pitchFamily="18" charset="0"/>
              </a:rPr>
              <a:t>Cauchy</a:t>
            </a:r>
            <a:r>
              <a:rPr lang="zh-CN" altLang="en-US" sz="4000" b="1" dirty="0">
                <a:solidFill>
                  <a:srgbClr val="9900FF"/>
                </a:solidFill>
                <a:latin typeface="Times New Roman" panose="02020603050405020304" pitchFamily="18" charset="0"/>
                <a:ea typeface="隶书" pitchFamily="49" charset="-122"/>
                <a:cs typeface="Times New Roman" panose="02020603050405020304" pitchFamily="18" charset="0"/>
              </a:rPr>
              <a:t>收敛原理</a:t>
            </a:r>
          </a:p>
          <a:p>
            <a:pPr algn="l" eaLnBrk="1" hangingPunct="1">
              <a:lnSpc>
                <a:spcPct val="80000"/>
              </a:lnSpc>
            </a:pPr>
            <a:r>
              <a:rPr lang="zh-CN" altLang="en-US" sz="4000" b="1" dirty="0">
                <a:solidFill>
                  <a:srgbClr val="9900FF"/>
                </a:solidFill>
                <a:latin typeface="Times New Roman" panose="02020603050405020304" pitchFamily="18" charset="0"/>
                <a:ea typeface="隶书" pitchFamily="49" charset="-122"/>
                <a:cs typeface="Times New Roman" panose="02020603050405020304" pitchFamily="18" charset="0"/>
              </a:rPr>
              <a:t>三、交错级数与莱布尼茨级数</a:t>
            </a:r>
          </a:p>
          <a:p>
            <a:pPr algn="l" eaLnBrk="1" hangingPunct="1">
              <a:lnSpc>
                <a:spcPct val="80000"/>
              </a:lnSpc>
            </a:pPr>
            <a:r>
              <a:rPr lang="zh-CN" altLang="en-US" sz="4000" b="1" dirty="0">
                <a:solidFill>
                  <a:srgbClr val="9900FF"/>
                </a:solidFill>
                <a:latin typeface="Times New Roman" panose="02020603050405020304" pitchFamily="18" charset="0"/>
                <a:ea typeface="隶书" pitchFamily="49" charset="-122"/>
                <a:cs typeface="Times New Roman" panose="02020603050405020304" pitchFamily="18" charset="0"/>
              </a:rPr>
              <a:t>四、</a:t>
            </a:r>
            <a:r>
              <a:rPr lang="en-US" altLang="zh-CN" sz="4000" b="1" dirty="0">
                <a:solidFill>
                  <a:srgbClr val="9900FF"/>
                </a:solidFill>
                <a:latin typeface="Times New Roman" panose="02020603050405020304" pitchFamily="18" charset="0"/>
                <a:ea typeface="隶书" pitchFamily="49" charset="-122"/>
                <a:cs typeface="Times New Roman" panose="02020603050405020304" pitchFamily="18" charset="0"/>
              </a:rPr>
              <a:t>A-D</a:t>
            </a:r>
            <a:r>
              <a:rPr lang="zh-CN" altLang="en-US" sz="4000" b="1" dirty="0">
                <a:solidFill>
                  <a:srgbClr val="9900FF"/>
                </a:solidFill>
                <a:latin typeface="Times New Roman" panose="02020603050405020304" pitchFamily="18" charset="0"/>
                <a:ea typeface="隶书" pitchFamily="49" charset="-122"/>
                <a:cs typeface="Times New Roman" panose="02020603050405020304" pitchFamily="18" charset="0"/>
              </a:rPr>
              <a:t>判别法</a:t>
            </a:r>
          </a:p>
          <a:p>
            <a:pPr algn="l" eaLnBrk="1" hangingPunct="1">
              <a:lnSpc>
                <a:spcPct val="80000"/>
              </a:lnSpc>
            </a:pPr>
            <a:r>
              <a:rPr lang="zh-CN" altLang="en-US" sz="4000" b="1" dirty="0">
                <a:solidFill>
                  <a:srgbClr val="9900FF"/>
                </a:solidFill>
                <a:latin typeface="Times New Roman" panose="02020603050405020304" pitchFamily="18" charset="0"/>
                <a:ea typeface="隶书" pitchFamily="49" charset="-122"/>
                <a:cs typeface="Times New Roman" panose="02020603050405020304" pitchFamily="18" charset="0"/>
              </a:rPr>
              <a:t>五、绝对收敛与条件收敛</a:t>
            </a:r>
            <a:endParaRPr lang="en-US" altLang="zh-CN" sz="4000" b="1" dirty="0">
              <a:solidFill>
                <a:srgbClr val="9900FF"/>
              </a:solidFill>
              <a:latin typeface="Times New Roman" panose="02020603050405020304" pitchFamily="18" charset="0"/>
              <a:ea typeface="隶书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Rectangle 1029"/>
          <p:cNvSpPr>
            <a:spLocks noChangeArrowheads="1"/>
          </p:cNvSpPr>
          <p:nvPr/>
        </p:nvSpPr>
        <p:spPr bwMode="auto">
          <a:xfrm>
            <a:off x="2123728" y="5023445"/>
            <a:ext cx="4680520" cy="1285875"/>
          </a:xfrm>
          <a:prstGeom prst="rect">
            <a:avLst/>
          </a:prstGeom>
          <a:solidFill>
            <a:srgbClr val="FFFFCC"/>
          </a:solidFill>
          <a:ln w="9525">
            <a:solidFill>
              <a:srgbClr val="FFCCFF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9pPr>
          </a:lstStyle>
          <a:p>
            <a:pPr eaLnBrk="0" hangingPunct="0">
              <a:defRPr/>
            </a:pPr>
            <a:r>
              <a:rPr lang="zh-CN" altLang="en-US" sz="3200" b="1" dirty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重点：任意项级数的判敛</a:t>
            </a:r>
          </a:p>
          <a:p>
            <a:pPr eaLnBrk="0" hangingPunct="0">
              <a:defRPr/>
            </a:pPr>
            <a:r>
              <a:rPr lang="zh-CN" altLang="en-US" sz="3200" b="1" dirty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难点：条件收敛</a:t>
            </a:r>
          </a:p>
        </p:txBody>
      </p:sp>
    </p:spTree>
    <p:extLst>
      <p:ext uri="{BB962C8B-B14F-4D97-AF65-F5344CB8AC3E}">
        <p14:creationId xmlns:p14="http://schemas.microsoft.com/office/powerpoint/2010/main" val="29555959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36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2970516"/>
              </p:ext>
            </p:extLst>
          </p:nvPr>
        </p:nvGraphicFramePr>
        <p:xfrm>
          <a:off x="251520" y="1773306"/>
          <a:ext cx="7870825" cy="1655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3176" name="Document" r:id="rId3" imgW="8623346" imgH="1802148" progId="Word.Document.8">
                  <p:embed/>
                </p:oleObj>
              </mc:Choice>
              <mc:Fallback>
                <p:oleObj name="Document" r:id="rId3" imgW="8623346" imgH="1802148" progId="Word.Document.8">
                  <p:embed/>
                  <p:pic>
                    <p:nvPicPr>
                      <p:cNvPr id="1536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1773306"/>
                        <a:ext cx="7870825" cy="16557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4"/>
          <p:cNvSpPr/>
          <p:nvPr/>
        </p:nvSpPr>
        <p:spPr>
          <a:xfrm>
            <a:off x="251520" y="1118542"/>
            <a:ext cx="452078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9900FF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回顾</a:t>
            </a:r>
            <a:r>
              <a:rPr lang="zh-CN" altLang="zh-CN" sz="2800" b="1" dirty="0">
                <a:solidFill>
                  <a:srgbClr val="9900FF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反常积分的</a:t>
            </a:r>
            <a:r>
              <a:rPr lang="en-US" altLang="zh-CN" sz="2800" b="1" dirty="0">
                <a:solidFill>
                  <a:srgbClr val="9900FF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A-D</a:t>
            </a:r>
            <a:r>
              <a:rPr lang="zh-CN" altLang="zh-CN" sz="2800" b="1" dirty="0">
                <a:solidFill>
                  <a:srgbClr val="9900FF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判别法</a:t>
            </a:r>
            <a:r>
              <a:rPr lang="en-US" altLang="zh-CN" sz="2800" b="1" dirty="0">
                <a:solidFill>
                  <a:srgbClr val="9900FF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 </a:t>
            </a:r>
            <a:endParaRPr lang="zh-CN" altLang="zh-CN" sz="2800" dirty="0">
              <a:solidFill>
                <a:srgbClr val="9900FF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7797332"/>
              </p:ext>
            </p:extLst>
          </p:nvPr>
        </p:nvGraphicFramePr>
        <p:xfrm>
          <a:off x="179512" y="3350790"/>
          <a:ext cx="8882779" cy="29585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3177" name="Document" r:id="rId5" imgW="10424012" imgH="3478260" progId="Word.Document.8">
                  <p:embed/>
                </p:oleObj>
              </mc:Choice>
              <mc:Fallback>
                <p:oleObj name="Document" r:id="rId5" imgW="10424012" imgH="3478260" progId="Word.Document.8">
                  <p:embed/>
                  <p:pic>
                    <p:nvPicPr>
                      <p:cNvPr id="1945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12" y="3350790"/>
                        <a:ext cx="8882779" cy="295853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/>
          <p:cNvSpPr/>
          <p:nvPr/>
        </p:nvSpPr>
        <p:spPr>
          <a:xfrm>
            <a:off x="179512" y="323945"/>
            <a:ext cx="667362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rgbClr val="3333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3200" b="1" dirty="0">
                <a:solidFill>
                  <a:srgbClr val="3333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四、</a:t>
            </a:r>
            <a:r>
              <a:rPr lang="en-US" altLang="zh-CN" sz="3200" b="1" dirty="0">
                <a:solidFill>
                  <a:srgbClr val="3333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Abel </a:t>
            </a:r>
            <a:r>
              <a:rPr lang="zh-CN" altLang="zh-CN" sz="3200" b="1" dirty="0">
                <a:solidFill>
                  <a:srgbClr val="3333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判别法与</a:t>
            </a:r>
            <a:r>
              <a:rPr lang="en-US" altLang="zh-CN" sz="3200" b="1" dirty="0">
                <a:solidFill>
                  <a:srgbClr val="3333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3200" b="1" dirty="0" err="1">
                <a:solidFill>
                  <a:srgbClr val="3333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Dirichlet</a:t>
            </a:r>
            <a:r>
              <a:rPr lang="en-US" altLang="zh-CN" sz="3200" b="1" dirty="0">
                <a:solidFill>
                  <a:srgbClr val="3333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zh-CN" sz="3200" b="1" dirty="0">
                <a:solidFill>
                  <a:srgbClr val="3333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判别法</a:t>
            </a:r>
            <a:endParaRPr lang="zh-CN" altLang="en-US" sz="3200" dirty="0">
              <a:solidFill>
                <a:srgbClr val="3333FF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70419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6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0504383"/>
              </p:ext>
            </p:extLst>
          </p:nvPr>
        </p:nvGraphicFramePr>
        <p:xfrm>
          <a:off x="200025" y="921271"/>
          <a:ext cx="8248650" cy="157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6922" name="Document" r:id="rId3" imgW="8898678" imgH="1700915" progId="Word.Document.8">
                  <p:embed/>
                </p:oleObj>
              </mc:Choice>
              <mc:Fallback>
                <p:oleObj name="Document" r:id="rId3" imgW="8898678" imgH="170091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025" y="921271"/>
                        <a:ext cx="8248650" cy="1571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713905"/>
              </p:ext>
            </p:extLst>
          </p:nvPr>
        </p:nvGraphicFramePr>
        <p:xfrm>
          <a:off x="200025" y="3933056"/>
          <a:ext cx="8208912" cy="10504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6923" name="Document" r:id="rId5" imgW="8556787" imgH="1094011" progId="Word.Document.8">
                  <p:embed/>
                </p:oleObj>
              </mc:Choice>
              <mc:Fallback>
                <p:oleObj name="Document" r:id="rId5" imgW="8556787" imgH="109401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025" y="3933056"/>
                        <a:ext cx="8208912" cy="105042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7656761"/>
              </p:ext>
            </p:extLst>
          </p:nvPr>
        </p:nvGraphicFramePr>
        <p:xfrm>
          <a:off x="107504" y="5085184"/>
          <a:ext cx="8864480" cy="5040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6924" name="Document" r:id="rId7" imgW="9301635" imgH="535103" progId="Word.Document.8">
                  <p:embed/>
                </p:oleObj>
              </mc:Choice>
              <mc:Fallback>
                <p:oleObj name="Document" r:id="rId7" imgW="9301635" imgH="53510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04" y="5085184"/>
                        <a:ext cx="8864480" cy="504056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C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069508"/>
              </p:ext>
            </p:extLst>
          </p:nvPr>
        </p:nvGraphicFramePr>
        <p:xfrm>
          <a:off x="251520" y="2233721"/>
          <a:ext cx="6953250" cy="169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6925" name="Document" r:id="rId9" imgW="7592313" imgH="1857551" progId="Word.Document.8">
                  <p:embed/>
                </p:oleObj>
              </mc:Choice>
              <mc:Fallback>
                <p:oleObj name="Document" r:id="rId9" imgW="7592313" imgH="1857551" progId="Word.Document.8">
                  <p:embed/>
                  <p:pic>
                    <p:nvPicPr>
                      <p:cNvPr id="6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2233721"/>
                        <a:ext cx="6953250" cy="169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90717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29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6130005"/>
              </p:ext>
            </p:extLst>
          </p:nvPr>
        </p:nvGraphicFramePr>
        <p:xfrm>
          <a:off x="539552" y="4077072"/>
          <a:ext cx="7970837" cy="2074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7876" name="Document" r:id="rId3" imgW="9719266" imgH="2538409" progId="Word.Document.8">
                  <p:embed/>
                </p:oleObj>
              </mc:Choice>
              <mc:Fallback>
                <p:oleObj name="Document" r:id="rId3" imgW="9719266" imgH="253840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4077072"/>
                        <a:ext cx="7970837" cy="2074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7413428"/>
              </p:ext>
            </p:extLst>
          </p:nvPr>
        </p:nvGraphicFramePr>
        <p:xfrm>
          <a:off x="467544" y="-315416"/>
          <a:ext cx="7602534" cy="49307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7877" name="Document" r:id="rId5" imgW="4799518" imgH="3111592" progId="Word.Document.8">
                  <p:embed/>
                </p:oleObj>
              </mc:Choice>
              <mc:Fallback>
                <p:oleObj name="Document" r:id="rId5" imgW="4799518" imgH="311159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-315416"/>
                        <a:ext cx="7602534" cy="49307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/>
          <p:cNvSpPr/>
          <p:nvPr/>
        </p:nvSpPr>
        <p:spPr>
          <a:xfrm>
            <a:off x="179512" y="476672"/>
            <a:ext cx="25202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rgbClr val="0000FF"/>
                </a:solidFill>
              </a:rPr>
              <a:t>Abel</a:t>
            </a:r>
            <a:r>
              <a:rPr lang="zh-CN" altLang="zh-CN" sz="2800" b="1" dirty="0">
                <a:solidFill>
                  <a:srgbClr val="0000FF"/>
                </a:solidFill>
              </a:rPr>
              <a:t>变换</a:t>
            </a:r>
            <a:r>
              <a:rPr lang="zh-CN" altLang="en-US" sz="2800" b="1" dirty="0">
                <a:solidFill>
                  <a:srgbClr val="0000FF"/>
                </a:solidFill>
              </a:rPr>
              <a:t>图示</a:t>
            </a:r>
            <a:endParaRPr lang="zh-CN" altLang="en-US" sz="28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67909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1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0148702"/>
              </p:ext>
            </p:extLst>
          </p:nvPr>
        </p:nvGraphicFramePr>
        <p:xfrm>
          <a:off x="255589" y="188640"/>
          <a:ext cx="7217468" cy="28340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8949" name="Document" r:id="rId3" imgW="8434383" imgH="3316233" progId="Word.Document.8">
                  <p:embed/>
                </p:oleObj>
              </mc:Choice>
              <mc:Fallback>
                <p:oleObj name="Document" r:id="rId3" imgW="8434383" imgH="331623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9" y="188640"/>
                        <a:ext cx="7217468" cy="283402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4164343"/>
              </p:ext>
            </p:extLst>
          </p:nvPr>
        </p:nvGraphicFramePr>
        <p:xfrm>
          <a:off x="255589" y="3013267"/>
          <a:ext cx="8596312" cy="165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8950" name="Document" r:id="rId5" imgW="9135663" imgH="1765443" progId="Word.Document.8">
                  <p:embed/>
                </p:oleObj>
              </mc:Choice>
              <mc:Fallback>
                <p:oleObj name="Document" r:id="rId5" imgW="9135663" imgH="176544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9" y="3013267"/>
                        <a:ext cx="8596312" cy="165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9798864"/>
              </p:ext>
            </p:extLst>
          </p:nvPr>
        </p:nvGraphicFramePr>
        <p:xfrm>
          <a:off x="395536" y="4437112"/>
          <a:ext cx="6420836" cy="22223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8951" name="Document" r:id="rId7" imgW="7067774" imgH="2449016" progId="Word.Document.8">
                  <p:embed/>
                </p:oleObj>
              </mc:Choice>
              <mc:Fallback>
                <p:oleObj name="Document" r:id="rId7" imgW="7067774" imgH="244901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4437112"/>
                        <a:ext cx="6420836" cy="222232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37497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38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9647182"/>
              </p:ext>
            </p:extLst>
          </p:nvPr>
        </p:nvGraphicFramePr>
        <p:xfrm>
          <a:off x="323528" y="3143018"/>
          <a:ext cx="8494910" cy="1647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973" name="Document" r:id="rId3" imgW="9699824" imgH="1890312" progId="Word.Document.8">
                  <p:embed/>
                </p:oleObj>
              </mc:Choice>
              <mc:Fallback>
                <p:oleObj name="Document" r:id="rId3" imgW="9699824" imgH="189031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3143018"/>
                        <a:ext cx="8494910" cy="1647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0809669"/>
              </p:ext>
            </p:extLst>
          </p:nvPr>
        </p:nvGraphicFramePr>
        <p:xfrm>
          <a:off x="107504" y="260648"/>
          <a:ext cx="8367713" cy="311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974" name="Document" r:id="rId5" imgW="9518671" imgH="3554689" progId="Word.Document.8">
                  <p:embed/>
                </p:oleObj>
              </mc:Choice>
              <mc:Fallback>
                <p:oleObj name="Document" r:id="rId5" imgW="9518671" imgH="355468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04" y="260648"/>
                        <a:ext cx="8367713" cy="311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1554542"/>
              </p:ext>
            </p:extLst>
          </p:nvPr>
        </p:nvGraphicFramePr>
        <p:xfrm>
          <a:off x="323528" y="4759597"/>
          <a:ext cx="6642395" cy="17281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975" name="Document" r:id="rId7" imgW="7446421" imgH="1938892" progId="Word.Document.8">
                  <p:embed/>
                </p:oleObj>
              </mc:Choice>
              <mc:Fallback>
                <p:oleObj name="Document" r:id="rId7" imgW="7446421" imgH="193889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4759597"/>
                        <a:ext cx="6642395" cy="17281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12226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41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5896789"/>
              </p:ext>
            </p:extLst>
          </p:nvPr>
        </p:nvGraphicFramePr>
        <p:xfrm>
          <a:off x="255588" y="477838"/>
          <a:ext cx="7815262" cy="1192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997" name="Document" r:id="rId3" imgW="9332637" imgH="1437017" progId="Word.Document.8">
                  <p:embed/>
                </p:oleObj>
              </mc:Choice>
              <mc:Fallback>
                <p:oleObj name="Document" r:id="rId3" imgW="9332637" imgH="143701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8" y="477838"/>
                        <a:ext cx="7815262" cy="1192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1549164"/>
              </p:ext>
            </p:extLst>
          </p:nvPr>
        </p:nvGraphicFramePr>
        <p:xfrm>
          <a:off x="611560" y="3429000"/>
          <a:ext cx="8095394" cy="25202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998" name="Document" r:id="rId5" imgW="9345198" imgH="2922733" progId="Word.Document.8">
                  <p:embed/>
                </p:oleObj>
              </mc:Choice>
              <mc:Fallback>
                <p:oleObj name="Document" r:id="rId5" imgW="9345198" imgH="292273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3429000"/>
                        <a:ext cx="8095394" cy="25202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5978088"/>
              </p:ext>
            </p:extLst>
          </p:nvPr>
        </p:nvGraphicFramePr>
        <p:xfrm>
          <a:off x="107504" y="1556792"/>
          <a:ext cx="6415087" cy="173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999" name="Document" r:id="rId7" imgW="7547588" imgH="2049008" progId="Word.Document.8">
                  <p:embed/>
                </p:oleObj>
              </mc:Choice>
              <mc:Fallback>
                <p:oleObj name="Document" r:id="rId7" imgW="7547588" imgH="204900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04" y="1556792"/>
                        <a:ext cx="6415087" cy="173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13619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45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1908194"/>
              </p:ext>
            </p:extLst>
          </p:nvPr>
        </p:nvGraphicFramePr>
        <p:xfrm>
          <a:off x="192088" y="3465513"/>
          <a:ext cx="8431212" cy="312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972" name="Document" r:id="rId3" imgW="10076053" imgH="3748647" progId="Word.Document.8">
                  <p:embed/>
                </p:oleObj>
              </mc:Choice>
              <mc:Fallback>
                <p:oleObj name="Document" r:id="rId3" imgW="10076053" imgH="374864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088" y="3465513"/>
                        <a:ext cx="8431212" cy="3127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5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0531097"/>
              </p:ext>
            </p:extLst>
          </p:nvPr>
        </p:nvGraphicFramePr>
        <p:xfrm>
          <a:off x="460898" y="233437"/>
          <a:ext cx="8015355" cy="32371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973" name="Document" r:id="rId5" imgW="9045850" imgH="3657797" progId="Word.Document.8">
                  <p:embed/>
                </p:oleObj>
              </mc:Choice>
              <mc:Fallback>
                <p:oleObj name="Document" r:id="rId5" imgW="9045850" imgH="365779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898" y="233437"/>
                        <a:ext cx="8015355" cy="32371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69830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50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0916035"/>
              </p:ext>
            </p:extLst>
          </p:nvPr>
        </p:nvGraphicFramePr>
        <p:xfrm>
          <a:off x="395536" y="476672"/>
          <a:ext cx="8019023" cy="24482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996" name="Document" r:id="rId3" imgW="9227926" imgH="2814189" progId="Word.Document.8">
                  <p:embed/>
                </p:oleObj>
              </mc:Choice>
              <mc:Fallback>
                <p:oleObj name="Document" r:id="rId3" imgW="9227926" imgH="281418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476672"/>
                        <a:ext cx="8019023" cy="244827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15"/>
          <p:cNvSpPr txBox="1">
            <a:spLocks noChangeArrowheads="1"/>
          </p:cNvSpPr>
          <p:nvPr/>
        </p:nvSpPr>
        <p:spPr bwMode="auto">
          <a:xfrm>
            <a:off x="251520" y="548680"/>
            <a:ext cx="1512168" cy="525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00CC"/>
                </a:solidFill>
                <a:ea typeface="黑体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sz="2800" b="1" dirty="0">
                <a:solidFill>
                  <a:srgbClr val="0000CC"/>
                </a:solidFill>
                <a:ea typeface="黑体" pitchFamily="2" charset="-122"/>
                <a:cs typeface="Times New Roman" panose="02020603050405020304" pitchFamily="18" charset="0"/>
              </a:rPr>
              <a:t>3  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331912" y="2708920"/>
            <a:ext cx="8056512" cy="1317489"/>
            <a:chOff x="323528" y="2708920"/>
            <a:chExt cx="8056512" cy="1317489"/>
          </a:xfrm>
        </p:grpSpPr>
        <p:graphicFrame>
          <p:nvGraphicFramePr>
            <p:cNvPr id="21506" name="Object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48241396"/>
                </p:ext>
              </p:extLst>
            </p:nvPr>
          </p:nvGraphicFramePr>
          <p:xfrm>
            <a:off x="555252" y="2802447"/>
            <a:ext cx="7824788" cy="12239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2997" name="Document" r:id="rId5" imgW="8761582" imgH="1376811" progId="Word.Document.8">
                    <p:embed/>
                  </p:oleObj>
                </mc:Choice>
                <mc:Fallback>
                  <p:oleObj name="Document" r:id="rId5" imgW="8761582" imgH="1376811" progId="Word.Document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5252" y="2802447"/>
                          <a:ext cx="7824788" cy="12239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Text Box 15"/>
            <p:cNvSpPr txBox="1">
              <a:spLocks noChangeArrowheads="1"/>
            </p:cNvSpPr>
            <p:nvPr/>
          </p:nvSpPr>
          <p:spPr bwMode="auto">
            <a:xfrm>
              <a:off x="323528" y="2708920"/>
              <a:ext cx="1512168" cy="5254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 dirty="0">
                  <a:solidFill>
                    <a:srgbClr val="0000CC"/>
                  </a:solidFill>
                  <a:ea typeface="黑体" pitchFamily="2" charset="-122"/>
                  <a:cs typeface="Times New Roman" panose="02020603050405020304" pitchFamily="18" charset="0"/>
                </a:rPr>
                <a:t>例</a:t>
              </a:r>
              <a:r>
                <a:rPr lang="en-US" altLang="zh-CN" sz="2800" b="1" dirty="0">
                  <a:solidFill>
                    <a:srgbClr val="0000CC"/>
                  </a:solidFill>
                  <a:ea typeface="黑体" pitchFamily="2" charset="-122"/>
                  <a:cs typeface="Times New Roman" panose="02020603050405020304" pitchFamily="18" charset="0"/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77513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53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6772019"/>
              </p:ext>
            </p:extLst>
          </p:nvPr>
        </p:nvGraphicFramePr>
        <p:xfrm>
          <a:off x="261888" y="1340768"/>
          <a:ext cx="7910512" cy="228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4118" name="Document" r:id="rId3" imgW="9006988" imgH="2610497" progId="Word.Document.8">
                  <p:embed/>
                </p:oleObj>
              </mc:Choice>
              <mc:Fallback>
                <p:oleObj name="Document" r:id="rId3" imgW="9006988" imgH="261049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888" y="1340768"/>
                        <a:ext cx="7910512" cy="228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8602305"/>
              </p:ext>
            </p:extLst>
          </p:nvPr>
        </p:nvGraphicFramePr>
        <p:xfrm>
          <a:off x="251520" y="5439916"/>
          <a:ext cx="8375181" cy="12294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4119" name="Document" r:id="rId5" imgW="9217029" imgH="1361687" progId="Word.Document.8">
                  <p:embed/>
                </p:oleObj>
              </mc:Choice>
              <mc:Fallback>
                <p:oleObj name="Document" r:id="rId5" imgW="9217029" imgH="136168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5439916"/>
                        <a:ext cx="8375181" cy="122944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173691"/>
              </p:ext>
            </p:extLst>
          </p:nvPr>
        </p:nvGraphicFramePr>
        <p:xfrm>
          <a:off x="316011" y="3140968"/>
          <a:ext cx="7178018" cy="26906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4120" name="Document" r:id="rId7" imgW="8251496" imgH="3094119" progId="Word.Document.8">
                  <p:embed/>
                </p:oleObj>
              </mc:Choice>
              <mc:Fallback>
                <p:oleObj name="Document" r:id="rId7" imgW="8251496" imgH="309411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011" y="3140968"/>
                        <a:ext cx="7178018" cy="269066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组合 5"/>
          <p:cNvGrpSpPr/>
          <p:nvPr/>
        </p:nvGrpSpPr>
        <p:grpSpPr>
          <a:xfrm>
            <a:off x="107504" y="167295"/>
            <a:ext cx="8056512" cy="1317489"/>
            <a:chOff x="323528" y="2708920"/>
            <a:chExt cx="8056512" cy="1317489"/>
          </a:xfrm>
        </p:grpSpPr>
        <p:graphicFrame>
          <p:nvGraphicFramePr>
            <p:cNvPr id="7" name="Object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80196194"/>
                </p:ext>
              </p:extLst>
            </p:nvPr>
          </p:nvGraphicFramePr>
          <p:xfrm>
            <a:off x="555252" y="2802447"/>
            <a:ext cx="7824788" cy="12239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4121" name="Document" r:id="rId9" imgW="8761582" imgH="1376811" progId="Word.Document.8">
                    <p:embed/>
                  </p:oleObj>
                </mc:Choice>
                <mc:Fallback>
                  <p:oleObj name="Document" r:id="rId9" imgW="8761582" imgH="1376811" progId="Word.Document.8">
                    <p:embed/>
                    <p:pic>
                      <p:nvPicPr>
                        <p:cNvPr id="21506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5252" y="2802447"/>
                          <a:ext cx="7824788" cy="12239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" name="Text Box 15"/>
            <p:cNvSpPr txBox="1">
              <a:spLocks noChangeArrowheads="1"/>
            </p:cNvSpPr>
            <p:nvPr/>
          </p:nvSpPr>
          <p:spPr bwMode="auto">
            <a:xfrm>
              <a:off x="323528" y="2708920"/>
              <a:ext cx="1512168" cy="5254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 dirty="0">
                  <a:solidFill>
                    <a:srgbClr val="0000CC"/>
                  </a:solidFill>
                  <a:ea typeface="黑体" pitchFamily="2" charset="-122"/>
                  <a:cs typeface="Times New Roman" panose="02020603050405020304" pitchFamily="18" charset="0"/>
                </a:rPr>
                <a:t>例</a:t>
              </a:r>
              <a:r>
                <a:rPr lang="en-US" altLang="zh-CN" sz="2800" b="1" dirty="0">
                  <a:solidFill>
                    <a:srgbClr val="0000CC"/>
                  </a:solidFill>
                  <a:ea typeface="黑体" pitchFamily="2" charset="-122"/>
                  <a:cs typeface="Times New Roman" panose="02020603050405020304" pitchFamily="18" charset="0"/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01705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55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5607551"/>
              </p:ext>
            </p:extLst>
          </p:nvPr>
        </p:nvGraphicFramePr>
        <p:xfrm>
          <a:off x="251520" y="4725144"/>
          <a:ext cx="8640960" cy="12074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105" name="Document" r:id="rId3" imgW="10349526" imgH="1456125" progId="Word.Document.8">
                  <p:embed/>
                </p:oleObj>
              </mc:Choice>
              <mc:Fallback>
                <p:oleObj name="Document" r:id="rId3" imgW="10349526" imgH="145612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4725144"/>
                        <a:ext cx="8640960" cy="12074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/>
          <p:cNvSpPr/>
          <p:nvPr/>
        </p:nvSpPr>
        <p:spPr>
          <a:xfrm>
            <a:off x="323528" y="260648"/>
            <a:ext cx="59522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五、</a:t>
            </a:r>
            <a:r>
              <a:rPr lang="zh-CN" altLang="zh-CN" sz="32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级数的绝对收敛与条件收敛</a:t>
            </a:r>
            <a:endParaRPr lang="zh-CN" altLang="en-US" sz="3200" dirty="0"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9329225"/>
              </p:ext>
            </p:extLst>
          </p:nvPr>
        </p:nvGraphicFramePr>
        <p:xfrm>
          <a:off x="251520" y="1340768"/>
          <a:ext cx="8782942" cy="9884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106" name="Document" r:id="rId5" imgW="10111694" imgH="1142176" progId="Word.Document.8">
                  <p:embed/>
                </p:oleObj>
              </mc:Choice>
              <mc:Fallback>
                <p:oleObj name="Document" r:id="rId5" imgW="10111694" imgH="114217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1340768"/>
                        <a:ext cx="8782942" cy="98847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5749713"/>
              </p:ext>
            </p:extLst>
          </p:nvPr>
        </p:nvGraphicFramePr>
        <p:xfrm>
          <a:off x="251520" y="2132856"/>
          <a:ext cx="8421439" cy="27404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107" name="Document" r:id="rId7" imgW="9546813" imgH="3115615" progId="Word.Document.8">
                  <p:embed/>
                </p:oleObj>
              </mc:Choice>
              <mc:Fallback>
                <p:oleObj name="Document" r:id="rId7" imgW="9546813" imgH="311561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2132856"/>
                        <a:ext cx="8421439" cy="274042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395536" y="908720"/>
            <a:ext cx="1730152" cy="883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en-US" altLang="zh-CN" sz="2800" b="1" dirty="0">
                <a:solidFill>
                  <a:srgbClr val="9900FF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1. </a:t>
            </a:r>
            <a:r>
              <a:rPr lang="zh-CN" altLang="en-US" sz="2800" b="1" dirty="0">
                <a:solidFill>
                  <a:srgbClr val="9900FF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定义</a:t>
            </a:r>
          </a:p>
        </p:txBody>
      </p:sp>
      <p:graphicFrame>
        <p:nvGraphicFramePr>
          <p:cNvPr id="7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5294434"/>
              </p:ext>
            </p:extLst>
          </p:nvPr>
        </p:nvGraphicFramePr>
        <p:xfrm>
          <a:off x="323528" y="5517232"/>
          <a:ext cx="6408712" cy="11353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108" name="Document" r:id="rId9" imgW="6609720" imgH="1172404" progId="Word.Document.8">
                  <p:embed/>
                </p:oleObj>
              </mc:Choice>
              <mc:Fallback>
                <p:oleObj name="Document" r:id="rId9" imgW="6609720" imgH="1172404" progId="Word.Document.8">
                  <p:embed/>
                  <p:pic>
                    <p:nvPicPr>
                      <p:cNvPr id="2457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5517232"/>
                        <a:ext cx="6408712" cy="113533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40334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5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2878439"/>
              </p:ext>
            </p:extLst>
          </p:nvPr>
        </p:nvGraphicFramePr>
        <p:xfrm>
          <a:off x="683568" y="1484784"/>
          <a:ext cx="7416824" cy="26819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5779" name="Document" r:id="rId3" imgW="8048024" imgH="2919494" progId="Word.Document.8">
                  <p:embed/>
                </p:oleObj>
              </mc:Choice>
              <mc:Fallback>
                <p:oleObj name="Document" r:id="rId3" imgW="8048024" imgH="291949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1484784"/>
                        <a:ext cx="7416824" cy="268199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457200" y="457200"/>
            <a:ext cx="5050904" cy="883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zh-CN" altLang="en-US" sz="32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一、任意项级数</a:t>
            </a:r>
          </a:p>
        </p:txBody>
      </p:sp>
    </p:spTree>
    <p:extLst>
      <p:ext uri="{BB962C8B-B14F-4D97-AF65-F5344CB8AC3E}">
        <p14:creationId xmlns:p14="http://schemas.microsoft.com/office/powerpoint/2010/main" val="33524068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9412430"/>
              </p:ext>
            </p:extLst>
          </p:nvPr>
        </p:nvGraphicFramePr>
        <p:xfrm>
          <a:off x="495697" y="548680"/>
          <a:ext cx="7532687" cy="188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6154" name="Document" r:id="rId3" imgW="7767924" imgH="1932055" progId="Word.Document.8">
                  <p:embed/>
                </p:oleObj>
              </mc:Choice>
              <mc:Fallback>
                <p:oleObj name="Document" r:id="rId3" imgW="7767924" imgH="193205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697" y="548680"/>
                        <a:ext cx="7532687" cy="1882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229528"/>
              </p:ext>
            </p:extLst>
          </p:nvPr>
        </p:nvGraphicFramePr>
        <p:xfrm>
          <a:off x="496590" y="3281561"/>
          <a:ext cx="7493000" cy="2249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6155" name="Document" r:id="rId5" imgW="7767639" imgH="2338499" progId="Word.Document.8">
                  <p:embed/>
                </p:oleObj>
              </mc:Choice>
              <mc:Fallback>
                <p:oleObj name="Document" r:id="rId5" imgW="7767639" imgH="233849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6590" y="3281561"/>
                        <a:ext cx="7493000" cy="2249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1778929"/>
              </p:ext>
            </p:extLst>
          </p:nvPr>
        </p:nvGraphicFramePr>
        <p:xfrm>
          <a:off x="496590" y="2271911"/>
          <a:ext cx="6284912" cy="1062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6156" name="Document" r:id="rId7" imgW="6518034" imgH="1106611" progId="Word.Document.8">
                  <p:embed/>
                </p:oleObj>
              </mc:Choice>
              <mc:Fallback>
                <p:oleObj name="Document" r:id="rId7" imgW="6518034" imgH="110661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6590" y="2271911"/>
                        <a:ext cx="6284912" cy="1062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70422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60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0300720"/>
              </p:ext>
            </p:extLst>
          </p:nvPr>
        </p:nvGraphicFramePr>
        <p:xfrm>
          <a:off x="1115616" y="188640"/>
          <a:ext cx="4504159" cy="9339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7239" name="Document" r:id="rId3" imgW="4552180" imgH="959074" progId="Word.Document.8">
                  <p:embed/>
                </p:oleObj>
              </mc:Choice>
              <mc:Fallback>
                <p:oleObj name="Document" r:id="rId3" imgW="4552180" imgH="95907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616" y="188640"/>
                        <a:ext cx="4504159" cy="93394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1774460"/>
              </p:ext>
            </p:extLst>
          </p:nvPr>
        </p:nvGraphicFramePr>
        <p:xfrm>
          <a:off x="631214" y="1060014"/>
          <a:ext cx="7079274" cy="20787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7240" name="Document" r:id="rId5" imgW="7609593" imgH="2246341" progId="Word.Document.8">
                  <p:embed/>
                </p:oleObj>
              </mc:Choice>
              <mc:Fallback>
                <p:oleObj name="Document" r:id="rId5" imgW="7609593" imgH="224634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1214" y="1060014"/>
                        <a:ext cx="7079274" cy="207879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3856801"/>
              </p:ext>
            </p:extLst>
          </p:nvPr>
        </p:nvGraphicFramePr>
        <p:xfrm>
          <a:off x="46735" y="3107453"/>
          <a:ext cx="7405585" cy="13403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7241" name="Document" r:id="rId7" imgW="8373901" imgH="1528880" progId="Word.Document.8">
                  <p:embed/>
                </p:oleObj>
              </mc:Choice>
              <mc:Fallback>
                <p:oleObj name="Document" r:id="rId7" imgW="8373901" imgH="152888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35" y="3107453"/>
                        <a:ext cx="7405585" cy="134033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6472197"/>
              </p:ext>
            </p:extLst>
          </p:nvPr>
        </p:nvGraphicFramePr>
        <p:xfrm>
          <a:off x="538957" y="5106119"/>
          <a:ext cx="7027862" cy="1419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7242" name="Document" r:id="rId9" imgW="7986460" imgH="1622581" progId="Word.Document.8">
                  <p:embed/>
                </p:oleObj>
              </mc:Choice>
              <mc:Fallback>
                <p:oleObj name="Document" r:id="rId9" imgW="7986460" imgH="162258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957" y="5106119"/>
                        <a:ext cx="7027862" cy="1419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6255924"/>
              </p:ext>
            </p:extLst>
          </p:nvPr>
        </p:nvGraphicFramePr>
        <p:xfrm>
          <a:off x="538957" y="4077072"/>
          <a:ext cx="6265862" cy="941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7243" name="Document" r:id="rId11" imgW="7115557" imgH="1076323" progId="Word.Document.8">
                  <p:embed/>
                </p:oleObj>
              </mc:Choice>
              <mc:Fallback>
                <p:oleObj name="Document" r:id="rId11" imgW="7115557" imgH="107632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957" y="4077072"/>
                        <a:ext cx="6265862" cy="941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399728" y="1325712"/>
            <a:ext cx="838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CC"/>
                </a:solidFill>
                <a:latin typeface="黑体" pitchFamily="2" charset="-122"/>
                <a:ea typeface="黑体" pitchFamily="2" charset="-122"/>
              </a:rPr>
              <a:t>解</a:t>
            </a:r>
            <a:endParaRPr lang="zh-CN" altLang="en-US">
              <a:solidFill>
                <a:srgbClr val="0000CC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Text Box 15"/>
          <p:cNvSpPr txBox="1">
            <a:spLocks noChangeArrowheads="1"/>
          </p:cNvSpPr>
          <p:nvPr/>
        </p:nvSpPr>
        <p:spPr bwMode="auto">
          <a:xfrm>
            <a:off x="323528" y="404664"/>
            <a:ext cx="914400" cy="525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00CC"/>
                </a:solidFill>
                <a:ea typeface="黑体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sz="2800" b="1" dirty="0">
                <a:solidFill>
                  <a:srgbClr val="0000CC"/>
                </a:solidFill>
                <a:ea typeface="黑体" pitchFamily="2" charset="-122"/>
                <a:cs typeface="Times New Roman" panose="02020603050405020304" pitchFamily="18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873414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62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6190898"/>
              </p:ext>
            </p:extLst>
          </p:nvPr>
        </p:nvGraphicFramePr>
        <p:xfrm>
          <a:off x="179388" y="115888"/>
          <a:ext cx="7745412" cy="1135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8263" name="Document" r:id="rId3" imgW="8031168" imgH="1185809" progId="Word.Document.8">
                  <p:embed/>
                </p:oleObj>
              </mc:Choice>
              <mc:Fallback>
                <p:oleObj name="Document" r:id="rId3" imgW="8031168" imgH="118580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115888"/>
                        <a:ext cx="7745412" cy="1135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4256111"/>
              </p:ext>
            </p:extLst>
          </p:nvPr>
        </p:nvGraphicFramePr>
        <p:xfrm>
          <a:off x="177800" y="876430"/>
          <a:ext cx="8642672" cy="11031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8264" name="Document" r:id="rId5" imgW="9340878" imgH="1193275" progId="Word.Document.8">
                  <p:embed/>
                </p:oleObj>
              </mc:Choice>
              <mc:Fallback>
                <p:oleObj name="Document" r:id="rId5" imgW="9340878" imgH="119327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800" y="876430"/>
                        <a:ext cx="8642672" cy="110318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6812693"/>
              </p:ext>
            </p:extLst>
          </p:nvPr>
        </p:nvGraphicFramePr>
        <p:xfrm>
          <a:off x="252413" y="3648422"/>
          <a:ext cx="8682037" cy="222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8265" name="Document" r:id="rId7" imgW="9391650" imgH="2422668" progId="Word.Document.8">
                  <p:embed/>
                </p:oleObj>
              </mc:Choice>
              <mc:Fallback>
                <p:oleObj name="Document" r:id="rId7" imgW="9391650" imgH="242266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413" y="3648422"/>
                        <a:ext cx="8682037" cy="2228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3319183"/>
              </p:ext>
            </p:extLst>
          </p:nvPr>
        </p:nvGraphicFramePr>
        <p:xfrm>
          <a:off x="216024" y="5736555"/>
          <a:ext cx="8316416" cy="9328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8266" name="Document" r:id="rId9" imgW="8977612" imgH="997155" progId="Word.Document.8">
                  <p:embed/>
                </p:oleObj>
              </mc:Choice>
              <mc:Fallback>
                <p:oleObj name="Document" r:id="rId9" imgW="8977612" imgH="99715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024" y="5736555"/>
                        <a:ext cx="8316416" cy="93280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8902939"/>
              </p:ext>
            </p:extLst>
          </p:nvPr>
        </p:nvGraphicFramePr>
        <p:xfrm>
          <a:off x="400050" y="1839913"/>
          <a:ext cx="6389688" cy="169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8267" name="Document" r:id="rId11" imgW="7020252" imgH="1858991" progId="Word.Document.8">
                  <p:embed/>
                </p:oleObj>
              </mc:Choice>
              <mc:Fallback>
                <p:oleObj name="Document" r:id="rId11" imgW="7020252" imgH="185899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050" y="1839913"/>
                        <a:ext cx="6389688" cy="169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15"/>
          <p:cNvSpPr txBox="1">
            <a:spLocks noChangeArrowheads="1"/>
          </p:cNvSpPr>
          <p:nvPr/>
        </p:nvSpPr>
        <p:spPr bwMode="auto">
          <a:xfrm>
            <a:off x="107504" y="260648"/>
            <a:ext cx="914400" cy="525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00CC"/>
                </a:solidFill>
                <a:ea typeface="黑体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sz="2800" b="1" dirty="0">
                <a:solidFill>
                  <a:srgbClr val="0000CC"/>
                </a:solidFill>
                <a:ea typeface="黑体" pitchFamily="2" charset="-122"/>
                <a:cs typeface="Times New Roman" panose="02020603050405020304" pitchFamily="18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031850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3" name="Text Box 5"/>
          <p:cNvSpPr txBox="1">
            <a:spLocks noChangeArrowheads="1"/>
          </p:cNvSpPr>
          <p:nvPr/>
        </p:nvSpPr>
        <p:spPr bwMode="auto">
          <a:xfrm>
            <a:off x="381000" y="304800"/>
            <a:ext cx="2667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ea typeface="黑体" pitchFamily="2" charset="-122"/>
              </a:rPr>
              <a:t>例</a:t>
            </a:r>
            <a:r>
              <a:rPr lang="en-US" altLang="zh-CN" sz="2800" b="1" dirty="0">
                <a:solidFill>
                  <a:srgbClr val="0000FF"/>
                </a:solidFill>
                <a:ea typeface="黑体" pitchFamily="2" charset="-122"/>
              </a:rPr>
              <a:t>7  </a:t>
            </a:r>
            <a:r>
              <a:rPr lang="zh-CN" altLang="en-US" sz="2800" b="1" dirty="0">
                <a:solidFill>
                  <a:srgbClr val="0000FF"/>
                </a:solidFill>
                <a:ea typeface="黑体" pitchFamily="2" charset="-122"/>
              </a:rPr>
              <a:t>判敛</a:t>
            </a:r>
            <a:r>
              <a:rPr lang="en-US" altLang="zh-CN" sz="2800" b="1" dirty="0">
                <a:solidFill>
                  <a:srgbClr val="0000FF"/>
                </a:solidFill>
                <a:ea typeface="黑体" pitchFamily="2" charset="-122"/>
              </a:rPr>
              <a:t>:       </a:t>
            </a:r>
          </a:p>
        </p:txBody>
      </p:sp>
      <p:graphicFrame>
        <p:nvGraphicFramePr>
          <p:cNvPr id="73734" name="Object 6"/>
          <p:cNvGraphicFramePr>
            <a:graphicFrameLocks noChangeAspect="1"/>
          </p:cNvGraphicFramePr>
          <p:nvPr/>
        </p:nvGraphicFramePr>
        <p:xfrm>
          <a:off x="822325" y="762000"/>
          <a:ext cx="3571875" cy="457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140" name="公式" r:id="rId3" imgW="1498320" imgH="1917360" progId="Equation.3">
                  <p:embed/>
                </p:oleObj>
              </mc:Choice>
              <mc:Fallback>
                <p:oleObj name="公式" r:id="rId3" imgW="1498320" imgH="1917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2325" y="762000"/>
                        <a:ext cx="3571875" cy="457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35" name="Text Box 7"/>
          <p:cNvSpPr txBox="1">
            <a:spLocks noChangeArrowheads="1"/>
          </p:cNvSpPr>
          <p:nvPr/>
        </p:nvSpPr>
        <p:spPr bwMode="auto">
          <a:xfrm>
            <a:off x="4495800" y="4495800"/>
            <a:ext cx="1524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+mn-ea"/>
                <a:ea typeface="+mn-ea"/>
              </a:rPr>
              <a:t>发散</a:t>
            </a:r>
          </a:p>
        </p:txBody>
      </p:sp>
      <p:sp>
        <p:nvSpPr>
          <p:cNvPr id="73736" name="Text Box 8"/>
          <p:cNvSpPr txBox="1">
            <a:spLocks noChangeArrowheads="1"/>
          </p:cNvSpPr>
          <p:nvPr/>
        </p:nvSpPr>
        <p:spPr bwMode="auto">
          <a:xfrm>
            <a:off x="3124200" y="1249363"/>
            <a:ext cx="25908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+mn-ea"/>
                <a:ea typeface="+mn-ea"/>
              </a:rPr>
              <a:t>绝对收敛</a:t>
            </a:r>
          </a:p>
        </p:txBody>
      </p:sp>
      <p:graphicFrame>
        <p:nvGraphicFramePr>
          <p:cNvPr id="73738" name="Object 10"/>
          <p:cNvGraphicFramePr>
            <a:graphicFrameLocks noChangeAspect="1"/>
          </p:cNvGraphicFramePr>
          <p:nvPr/>
        </p:nvGraphicFramePr>
        <p:xfrm>
          <a:off x="3429000" y="2133600"/>
          <a:ext cx="4038600" cy="2573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141" name="公式" r:id="rId5" imgW="1955520" imgH="1244520" progId="Equation.3">
                  <p:embed/>
                </p:oleObj>
              </mc:Choice>
              <mc:Fallback>
                <p:oleObj name="公式" r:id="rId5" imgW="1955520" imgH="12445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2133600"/>
                        <a:ext cx="4038600" cy="2573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77831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37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37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5" grpId="0" autoUpdateAnimBg="0"/>
      <p:bldP spid="73736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2"/>
          <p:cNvSpPr txBox="1">
            <a:spLocks noChangeArrowheads="1"/>
          </p:cNvSpPr>
          <p:nvPr/>
        </p:nvSpPr>
        <p:spPr bwMode="auto">
          <a:xfrm>
            <a:off x="1691680" y="1404606"/>
            <a:ext cx="6192688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4000" b="1" dirty="0">
                <a:solidFill>
                  <a:srgbClr val="0000FF"/>
                </a:solidFill>
                <a:ea typeface="黑体" pitchFamily="2" charset="-122"/>
              </a:rPr>
              <a:t>             </a:t>
            </a:r>
            <a:r>
              <a:rPr lang="zh-CN" altLang="en-US" sz="4000" b="1" dirty="0">
                <a:solidFill>
                  <a:srgbClr val="0000FF"/>
                </a:solidFill>
                <a:ea typeface="黑体" pitchFamily="2" charset="-122"/>
              </a:rPr>
              <a:t>作       业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4000" b="1" dirty="0">
                <a:solidFill>
                  <a:srgbClr val="0000FF"/>
                </a:solidFill>
                <a:ea typeface="黑体" pitchFamily="2" charset="-122"/>
              </a:rPr>
              <a:t>P43: 1(3-6), 2(1), 3</a:t>
            </a:r>
            <a:r>
              <a:rPr lang="zh-CN" altLang="en-US" sz="4000" b="1" dirty="0">
                <a:solidFill>
                  <a:srgbClr val="0000FF"/>
                </a:solidFill>
                <a:ea typeface="黑体" pitchFamily="2" charset="-122"/>
              </a:rPr>
              <a:t>*</a:t>
            </a:r>
            <a:r>
              <a:rPr lang="en-US" altLang="zh-CN" sz="4000" b="1" dirty="0">
                <a:solidFill>
                  <a:srgbClr val="0000FF"/>
                </a:solidFill>
                <a:ea typeface="黑体" pitchFamily="2" charset="-122"/>
              </a:rPr>
              <a:t>, 4</a:t>
            </a:r>
            <a:r>
              <a:rPr lang="zh-CN" altLang="en-US" sz="4000" b="1" dirty="0">
                <a:solidFill>
                  <a:srgbClr val="0000FF"/>
                </a:solidFill>
                <a:ea typeface="黑体" pitchFamily="2" charset="-122"/>
              </a:rPr>
              <a:t>*</a:t>
            </a:r>
            <a:r>
              <a:rPr lang="en-US" altLang="zh-CN" sz="4000" b="1" dirty="0">
                <a:solidFill>
                  <a:srgbClr val="0000FF"/>
                </a:solidFill>
                <a:ea typeface="黑体" pitchFamily="2" charset="-12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97236519"/>
      </p:ext>
    </p:extLst>
  </p:cSld>
  <p:clrMapOvr>
    <a:masterClrMapping/>
  </p:clrMapOvr>
  <p:transition>
    <p:wip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65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0017103"/>
              </p:ext>
            </p:extLst>
          </p:nvPr>
        </p:nvGraphicFramePr>
        <p:xfrm>
          <a:off x="539552" y="915307"/>
          <a:ext cx="8136904" cy="33256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3107" name="Document" r:id="rId3" imgW="8874644" imgH="3646399" progId="Word.Document.8">
                  <p:embed/>
                </p:oleObj>
              </mc:Choice>
              <mc:Fallback>
                <p:oleObj name="Document" r:id="rId3" imgW="8874644" imgH="364639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915307"/>
                        <a:ext cx="8136904" cy="332562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/>
          <p:cNvSpPr/>
          <p:nvPr/>
        </p:nvSpPr>
        <p:spPr>
          <a:xfrm>
            <a:off x="395536" y="404664"/>
            <a:ext cx="66247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rgbClr val="9900FF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2.</a:t>
            </a:r>
            <a:r>
              <a:rPr lang="zh-CN" altLang="zh-CN" sz="2800" b="1" dirty="0">
                <a:solidFill>
                  <a:srgbClr val="9900FF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绝对收敛级数和条件收敛级数</a:t>
            </a:r>
            <a:r>
              <a:rPr lang="zh-CN" altLang="en-US" sz="2800" b="1" dirty="0">
                <a:solidFill>
                  <a:srgbClr val="9900FF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的性质</a:t>
            </a:r>
            <a:endParaRPr lang="zh-CN" altLang="zh-CN" sz="2800" dirty="0">
              <a:solidFill>
                <a:srgbClr val="9900FF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2986038"/>
              </p:ext>
            </p:extLst>
          </p:nvPr>
        </p:nvGraphicFramePr>
        <p:xfrm>
          <a:off x="395536" y="4077072"/>
          <a:ext cx="8214183" cy="18722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3108" name="Document" r:id="rId5" imgW="8886165" imgH="2034973" progId="Word.Document.8">
                  <p:embed/>
                </p:oleObj>
              </mc:Choice>
              <mc:Fallback>
                <p:oleObj name="Document" r:id="rId5" imgW="8886165" imgH="2034973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4077072"/>
                        <a:ext cx="8214183" cy="187220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66591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67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1969732"/>
              </p:ext>
            </p:extLst>
          </p:nvPr>
        </p:nvGraphicFramePr>
        <p:xfrm>
          <a:off x="251520" y="116632"/>
          <a:ext cx="7807325" cy="167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4197" name="Document" r:id="rId3" imgW="8721633" imgH="1888513" progId="Word.Document.8">
                  <p:embed/>
                </p:oleObj>
              </mc:Choice>
              <mc:Fallback>
                <p:oleObj name="Document" r:id="rId3" imgW="8721633" imgH="188851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116632"/>
                        <a:ext cx="7807325" cy="1679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7362115"/>
              </p:ext>
            </p:extLst>
          </p:nvPr>
        </p:nvGraphicFramePr>
        <p:xfrm>
          <a:off x="251520" y="1628800"/>
          <a:ext cx="8175625" cy="2265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4198" name="Document" r:id="rId5" imgW="9133143" imgH="2548845" progId="Word.Document.8">
                  <p:embed/>
                </p:oleObj>
              </mc:Choice>
              <mc:Fallback>
                <p:oleObj name="Document" r:id="rId5" imgW="9133143" imgH="2548845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1628800"/>
                        <a:ext cx="8175625" cy="2265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479113"/>
              </p:ext>
            </p:extLst>
          </p:nvPr>
        </p:nvGraphicFramePr>
        <p:xfrm>
          <a:off x="323528" y="3645024"/>
          <a:ext cx="7780337" cy="286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4199" name="Document" r:id="rId7" imgW="8836842" imgH="3277549" progId="Word.Document.8">
                  <p:embed/>
                </p:oleObj>
              </mc:Choice>
              <mc:Fallback>
                <p:oleObj name="Document" r:id="rId7" imgW="8836842" imgH="3277549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3645024"/>
                        <a:ext cx="7780337" cy="2867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18082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2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1824194"/>
              </p:ext>
            </p:extLst>
          </p:nvPr>
        </p:nvGraphicFramePr>
        <p:xfrm>
          <a:off x="323528" y="1052736"/>
          <a:ext cx="8064896" cy="40171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6114" name="Document" r:id="rId3" imgW="8527219" imgH="4555390" progId="Word.Document.8">
                  <p:embed/>
                </p:oleObj>
              </mc:Choice>
              <mc:Fallback>
                <p:oleObj name="Document" r:id="rId3" imgW="8527219" imgH="455539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1052736"/>
                        <a:ext cx="8064896" cy="401717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矩形 2"/>
          <p:cNvSpPr/>
          <p:nvPr/>
        </p:nvSpPr>
        <p:spPr>
          <a:xfrm>
            <a:off x="323528" y="332656"/>
            <a:ext cx="27126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9900FF"/>
                </a:solidFill>
                <a:latin typeface="黑体" pitchFamily="2" charset="-122"/>
                <a:ea typeface="黑体" pitchFamily="2" charset="-122"/>
              </a:rPr>
              <a:t>(1) </a:t>
            </a:r>
            <a:r>
              <a:rPr lang="zh-CN" altLang="en-US" sz="2800" b="1" dirty="0">
                <a:solidFill>
                  <a:srgbClr val="9900FF"/>
                </a:solidFill>
                <a:latin typeface="黑体" pitchFamily="2" charset="-122"/>
                <a:ea typeface="黑体" pitchFamily="2" charset="-122"/>
              </a:rPr>
              <a:t>加法交换律</a:t>
            </a:r>
          </a:p>
        </p:txBody>
      </p:sp>
    </p:spTree>
    <p:extLst>
      <p:ext uri="{BB962C8B-B14F-4D97-AF65-F5344CB8AC3E}">
        <p14:creationId xmlns:p14="http://schemas.microsoft.com/office/powerpoint/2010/main" val="21294551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74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263787"/>
              </p:ext>
            </p:extLst>
          </p:nvPr>
        </p:nvGraphicFramePr>
        <p:xfrm>
          <a:off x="395536" y="260648"/>
          <a:ext cx="7375746" cy="23762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7188" name="Document" r:id="rId3" imgW="7576472" imgH="2451176" progId="Word.Document.8">
                  <p:embed/>
                </p:oleObj>
              </mc:Choice>
              <mc:Fallback>
                <p:oleObj name="Document" r:id="rId3" imgW="7576472" imgH="245117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260648"/>
                        <a:ext cx="7375746" cy="23762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9043796"/>
              </p:ext>
            </p:extLst>
          </p:nvPr>
        </p:nvGraphicFramePr>
        <p:xfrm>
          <a:off x="395536" y="2636912"/>
          <a:ext cx="8402874" cy="23762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7189" name="Document" r:id="rId5" imgW="9309916" imgH="2646365" progId="Word.Document.8">
                  <p:embed/>
                </p:oleObj>
              </mc:Choice>
              <mc:Fallback>
                <p:oleObj name="Document" r:id="rId5" imgW="9309916" imgH="2646365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2636912"/>
                        <a:ext cx="8402874" cy="23762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453008" y="241484"/>
            <a:ext cx="102264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ea typeface="黑体" pitchFamily="2" charset="-122"/>
              </a:rPr>
              <a:t>例</a:t>
            </a:r>
            <a:r>
              <a:rPr lang="en-US" altLang="zh-CN" sz="2800" b="1" dirty="0">
                <a:solidFill>
                  <a:srgbClr val="0000FF"/>
                </a:solidFill>
                <a:ea typeface="黑体" pitchFamily="2" charset="-122"/>
              </a:rPr>
              <a:t>8       </a:t>
            </a:r>
          </a:p>
        </p:txBody>
      </p:sp>
    </p:spTree>
    <p:extLst>
      <p:ext uri="{BB962C8B-B14F-4D97-AF65-F5344CB8AC3E}">
        <p14:creationId xmlns:p14="http://schemas.microsoft.com/office/powerpoint/2010/main" val="1448914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77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8298437"/>
              </p:ext>
            </p:extLst>
          </p:nvPr>
        </p:nvGraphicFramePr>
        <p:xfrm>
          <a:off x="323528" y="404664"/>
          <a:ext cx="8136904" cy="333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213" name="Document" r:id="rId3" imgW="9385521" imgH="3844678" progId="Word.Document.8">
                  <p:embed/>
                </p:oleObj>
              </mc:Choice>
              <mc:Fallback>
                <p:oleObj name="Document" r:id="rId3" imgW="9385521" imgH="384467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404664"/>
                        <a:ext cx="8136904" cy="3338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7019981"/>
              </p:ext>
            </p:extLst>
          </p:nvPr>
        </p:nvGraphicFramePr>
        <p:xfrm>
          <a:off x="683568" y="3573016"/>
          <a:ext cx="6693247" cy="25978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214" name="Document" r:id="rId5" imgW="7925975" imgH="3076031" progId="Word.Document.8">
                  <p:embed/>
                </p:oleObj>
              </mc:Choice>
              <mc:Fallback>
                <p:oleObj name="Document" r:id="rId5" imgW="7925975" imgH="3076031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3573016"/>
                        <a:ext cx="6693247" cy="259783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29551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1933643"/>
              </p:ext>
            </p:extLst>
          </p:nvPr>
        </p:nvGraphicFramePr>
        <p:xfrm>
          <a:off x="251520" y="487429"/>
          <a:ext cx="8786688" cy="27316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8709" name="Document" r:id="rId3" imgW="8979052" imgH="2808659" progId="Word.Document.8">
                  <p:embed/>
                </p:oleObj>
              </mc:Choice>
              <mc:Fallback>
                <p:oleObj name="Document" r:id="rId3" imgW="8979052" imgH="280865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487429"/>
                        <a:ext cx="8786688" cy="273163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5887739"/>
              </p:ext>
            </p:extLst>
          </p:nvPr>
        </p:nvGraphicFramePr>
        <p:xfrm>
          <a:off x="327024" y="5341649"/>
          <a:ext cx="8061399" cy="10396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8710" name="Document" r:id="rId5" imgW="8338925" imgH="1089997" progId="Word.Document.8">
                  <p:embed/>
                </p:oleObj>
              </mc:Choice>
              <mc:Fallback>
                <p:oleObj name="Document" r:id="rId5" imgW="8338925" imgH="108999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024" y="5341649"/>
                        <a:ext cx="8061399" cy="103967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4763133"/>
              </p:ext>
            </p:extLst>
          </p:nvPr>
        </p:nvGraphicFramePr>
        <p:xfrm>
          <a:off x="395536" y="3284984"/>
          <a:ext cx="8229600" cy="1952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8711" name="Document" r:id="rId7" imgW="8710472" imgH="2072398" progId="Word.Document.8">
                  <p:embed/>
                </p:oleObj>
              </mc:Choice>
              <mc:Fallback>
                <p:oleObj name="Document" r:id="rId7" imgW="8710472" imgH="207239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3284984"/>
                        <a:ext cx="8229600" cy="1952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4"/>
          <p:cNvSpPr/>
          <p:nvPr/>
        </p:nvSpPr>
        <p:spPr>
          <a:xfrm>
            <a:off x="251520" y="44624"/>
            <a:ext cx="400141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二、</a:t>
            </a:r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Cauchy</a:t>
            </a:r>
            <a:r>
              <a:rPr lang="zh-CN" altLang="zh-CN" sz="32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收敛原理</a:t>
            </a:r>
            <a:endParaRPr lang="zh-CN" altLang="en-US" sz="3200" dirty="0">
              <a:solidFill>
                <a:srgbClr val="0000FF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4896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81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8591469"/>
              </p:ext>
            </p:extLst>
          </p:nvPr>
        </p:nvGraphicFramePr>
        <p:xfrm>
          <a:off x="251520" y="2132856"/>
          <a:ext cx="8616069" cy="22257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9314" name="Document" r:id="rId3" imgW="9840594" imgH="2544527" progId="Word.Document.8">
                  <p:embed/>
                </p:oleObj>
              </mc:Choice>
              <mc:Fallback>
                <p:oleObj name="Document" r:id="rId3" imgW="9840594" imgH="254452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2132856"/>
                        <a:ext cx="8616069" cy="222572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1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3961110"/>
              </p:ext>
            </p:extLst>
          </p:nvPr>
        </p:nvGraphicFramePr>
        <p:xfrm>
          <a:off x="251520" y="260648"/>
          <a:ext cx="8281168" cy="22299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9315" name="Document" r:id="rId5" imgW="8759796" imgH="2371797" progId="Word.Document.8">
                  <p:embed/>
                </p:oleObj>
              </mc:Choice>
              <mc:Fallback>
                <p:oleObj name="Document" r:id="rId5" imgW="8759796" imgH="237179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260648"/>
                        <a:ext cx="8281168" cy="222995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3955473"/>
              </p:ext>
            </p:extLst>
          </p:nvPr>
        </p:nvGraphicFramePr>
        <p:xfrm>
          <a:off x="323528" y="4221088"/>
          <a:ext cx="8255825" cy="1804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9316" name="Document" r:id="rId7" imgW="9713145" imgH="2123498" progId="Word.Document.8">
                  <p:embed/>
                </p:oleObj>
              </mc:Choice>
              <mc:Fallback>
                <p:oleObj name="Document" r:id="rId7" imgW="9713145" imgH="2123498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4221088"/>
                        <a:ext cx="8255825" cy="1804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242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84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0968215"/>
              </p:ext>
            </p:extLst>
          </p:nvPr>
        </p:nvGraphicFramePr>
        <p:xfrm>
          <a:off x="107504" y="404664"/>
          <a:ext cx="8712968" cy="19087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0304" name="Document" r:id="rId3" imgW="9775430" imgH="2145808" progId="Word.Document.8">
                  <p:embed/>
                </p:oleObj>
              </mc:Choice>
              <mc:Fallback>
                <p:oleObj name="Document" r:id="rId3" imgW="9775430" imgH="214580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04" y="404664"/>
                        <a:ext cx="8712968" cy="19087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6670957"/>
              </p:ext>
            </p:extLst>
          </p:nvPr>
        </p:nvGraphicFramePr>
        <p:xfrm>
          <a:off x="246062" y="2060575"/>
          <a:ext cx="8358385" cy="2695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0305" name="Document" r:id="rId5" imgW="9472288" imgH="3063796" progId="Word.Document.8">
                  <p:embed/>
                </p:oleObj>
              </mc:Choice>
              <mc:Fallback>
                <p:oleObj name="Document" r:id="rId5" imgW="9472288" imgH="3063796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062" y="2060575"/>
                        <a:ext cx="8358385" cy="2695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7984834"/>
              </p:ext>
            </p:extLst>
          </p:nvPr>
        </p:nvGraphicFramePr>
        <p:xfrm>
          <a:off x="251520" y="4509120"/>
          <a:ext cx="8434387" cy="163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0306" name="Document" r:id="rId7" imgW="9745908" imgH="1903987" progId="Word.Document.8">
                  <p:embed/>
                </p:oleObj>
              </mc:Choice>
              <mc:Fallback>
                <p:oleObj name="Document" r:id="rId7" imgW="9745908" imgH="1903987" progId="Word.Document.8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4509120"/>
                        <a:ext cx="8434387" cy="163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60014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89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7185101"/>
              </p:ext>
            </p:extLst>
          </p:nvPr>
        </p:nvGraphicFramePr>
        <p:xfrm>
          <a:off x="179512" y="2420888"/>
          <a:ext cx="8162004" cy="15791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1400" name="Document" r:id="rId3" imgW="8985172" imgH="1735575" progId="Word.Document.8">
                  <p:embed/>
                </p:oleObj>
              </mc:Choice>
              <mc:Fallback>
                <p:oleObj name="Document" r:id="rId3" imgW="8985172" imgH="173557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12" y="2420888"/>
                        <a:ext cx="8162004" cy="157910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0662708"/>
              </p:ext>
            </p:extLst>
          </p:nvPr>
        </p:nvGraphicFramePr>
        <p:xfrm>
          <a:off x="109538" y="109538"/>
          <a:ext cx="8188325" cy="2497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1401" name="Document" r:id="rId5" imgW="9539613" imgH="2919494" progId="Word.Document.8">
                  <p:embed/>
                </p:oleObj>
              </mc:Choice>
              <mc:Fallback>
                <p:oleObj name="Document" r:id="rId5" imgW="9539613" imgH="291949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538" y="109538"/>
                        <a:ext cx="8188325" cy="2497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1270852"/>
              </p:ext>
            </p:extLst>
          </p:nvPr>
        </p:nvGraphicFramePr>
        <p:xfrm>
          <a:off x="323528" y="3645024"/>
          <a:ext cx="7632848" cy="157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1402" name="Document" r:id="rId7" imgW="8473935" imgH="1767602" progId="Word.Document.8">
                  <p:embed/>
                </p:oleObj>
              </mc:Choice>
              <mc:Fallback>
                <p:oleObj name="Document" r:id="rId7" imgW="8473935" imgH="1767602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3645024"/>
                        <a:ext cx="7632848" cy="1577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6385572"/>
              </p:ext>
            </p:extLst>
          </p:nvPr>
        </p:nvGraphicFramePr>
        <p:xfrm>
          <a:off x="323528" y="5013175"/>
          <a:ext cx="7992888" cy="13582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1403" name="Document" r:id="rId9" imgW="9366440" imgH="1598111" progId="Word.Document.8">
                  <p:embed/>
                </p:oleObj>
              </mc:Choice>
              <mc:Fallback>
                <p:oleObj name="Document" r:id="rId9" imgW="9366440" imgH="1598111" progId="Word.Document.8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5013175"/>
                        <a:ext cx="7992888" cy="135820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21827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91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3325569"/>
              </p:ext>
            </p:extLst>
          </p:nvPr>
        </p:nvGraphicFramePr>
        <p:xfrm>
          <a:off x="109538" y="614363"/>
          <a:ext cx="8206878" cy="21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2345" name="Document" r:id="rId3" imgW="9940322" imgH="2608940" progId="Word.Document.8">
                  <p:embed/>
                </p:oleObj>
              </mc:Choice>
              <mc:Fallback>
                <p:oleObj name="Document" r:id="rId3" imgW="9940322" imgH="260894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538" y="614363"/>
                        <a:ext cx="8206878" cy="2149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8786182"/>
              </p:ext>
            </p:extLst>
          </p:nvPr>
        </p:nvGraphicFramePr>
        <p:xfrm>
          <a:off x="323528" y="4293096"/>
          <a:ext cx="6311423" cy="18722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2346" name="Document" r:id="rId5" imgW="6883340" imgH="2045049" progId="Word.Document.8">
                  <p:embed/>
                </p:oleObj>
              </mc:Choice>
              <mc:Fallback>
                <p:oleObj name="Document" r:id="rId5" imgW="6883340" imgH="2045049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4293096"/>
                        <a:ext cx="6311423" cy="187220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940264"/>
              </p:ext>
            </p:extLst>
          </p:nvPr>
        </p:nvGraphicFramePr>
        <p:xfrm>
          <a:off x="179512" y="2492896"/>
          <a:ext cx="8352928" cy="16019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2347" name="Document" r:id="rId7" imgW="9815753" imgH="1886354" progId="Word.Document.8">
                  <p:embed/>
                </p:oleObj>
              </mc:Choice>
              <mc:Fallback>
                <p:oleObj name="Document" r:id="rId7" imgW="9815753" imgH="1886354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12" y="2492896"/>
                        <a:ext cx="8352928" cy="160197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61859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93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6295336"/>
              </p:ext>
            </p:extLst>
          </p:nvPr>
        </p:nvGraphicFramePr>
        <p:xfrm>
          <a:off x="341312" y="777875"/>
          <a:ext cx="8479159" cy="11526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3326" name="Document" r:id="rId3" imgW="10648493" imgH="1446253" progId="Word.Document.8">
                  <p:embed/>
                </p:oleObj>
              </mc:Choice>
              <mc:Fallback>
                <p:oleObj name="Document" r:id="rId3" imgW="10648493" imgH="144625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312" y="777875"/>
                        <a:ext cx="8479159" cy="115262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2886831"/>
              </p:ext>
            </p:extLst>
          </p:nvPr>
        </p:nvGraphicFramePr>
        <p:xfrm>
          <a:off x="323528" y="1916832"/>
          <a:ext cx="8184728" cy="4392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3327" name="Document" r:id="rId5" imgW="9956163" imgH="5345629" progId="Word.Document.8">
                  <p:embed/>
                </p:oleObj>
              </mc:Choice>
              <mc:Fallback>
                <p:oleObj name="Document" r:id="rId5" imgW="9956163" imgH="5345629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1916832"/>
                        <a:ext cx="8184728" cy="4392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/>
          <p:cNvSpPr/>
          <p:nvPr/>
        </p:nvSpPr>
        <p:spPr>
          <a:xfrm>
            <a:off x="467544" y="260648"/>
            <a:ext cx="253146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9900FF"/>
                </a:solidFill>
                <a:latin typeface="黑体" pitchFamily="2" charset="-122"/>
                <a:ea typeface="黑体" pitchFamily="2" charset="-122"/>
              </a:rPr>
              <a:t>(2)</a:t>
            </a:r>
            <a:r>
              <a:rPr lang="zh-CN" altLang="zh-CN" sz="2800" b="1" dirty="0">
                <a:solidFill>
                  <a:srgbClr val="9900FF"/>
                </a:solidFill>
                <a:latin typeface="黑体" pitchFamily="2" charset="-122"/>
                <a:ea typeface="黑体" pitchFamily="2" charset="-122"/>
              </a:rPr>
              <a:t>级数的乘法</a:t>
            </a:r>
            <a:endParaRPr lang="zh-CN" altLang="zh-CN" sz="2800" dirty="0">
              <a:solidFill>
                <a:srgbClr val="9900FF"/>
              </a:solidFill>
              <a:latin typeface="黑体" pitchFamily="2" charset="-122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49680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6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1902255"/>
              </p:ext>
            </p:extLst>
          </p:nvPr>
        </p:nvGraphicFramePr>
        <p:xfrm>
          <a:off x="395536" y="402357"/>
          <a:ext cx="7178675" cy="1514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4310" name="Document" r:id="rId3" imgW="8910287" imgH="1886354" progId="Word.Document.8">
                  <p:embed/>
                </p:oleObj>
              </mc:Choice>
              <mc:Fallback>
                <p:oleObj name="Document" r:id="rId3" imgW="8910287" imgH="188635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402357"/>
                        <a:ext cx="7178675" cy="1514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7724275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8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6038786"/>
              </p:ext>
            </p:extLst>
          </p:nvPr>
        </p:nvGraphicFramePr>
        <p:xfrm>
          <a:off x="2197100" y="150813"/>
          <a:ext cx="4927600" cy="308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5495" name="Document" r:id="rId3" imgW="5639809" imgH="3543481" progId="Word.Document.8">
                  <p:embed/>
                </p:oleObj>
              </mc:Choice>
              <mc:Fallback>
                <p:oleObj name="Document" r:id="rId3" imgW="5639809" imgH="354348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7100" y="150813"/>
                        <a:ext cx="4927600" cy="308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8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4735023"/>
              </p:ext>
            </p:extLst>
          </p:nvPr>
        </p:nvGraphicFramePr>
        <p:xfrm>
          <a:off x="611560" y="3068960"/>
          <a:ext cx="4257675" cy="1119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5496" name="Document" r:id="rId5" imgW="4078376" imgH="1332539" progId="Word.Document.8">
                  <p:embed/>
                </p:oleObj>
              </mc:Choice>
              <mc:Fallback>
                <p:oleObj name="Document" r:id="rId5" imgW="4078376" imgH="133253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3068960"/>
                        <a:ext cx="4257675" cy="1119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4052333"/>
              </p:ext>
            </p:extLst>
          </p:nvPr>
        </p:nvGraphicFramePr>
        <p:xfrm>
          <a:off x="611560" y="3645024"/>
          <a:ext cx="6537325" cy="1174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5497" name="Document" r:id="rId7" imgW="6853458" imgH="1221704" progId="Word.Document.8">
                  <p:embed/>
                </p:oleObj>
              </mc:Choice>
              <mc:Fallback>
                <p:oleObj name="Document" r:id="rId7" imgW="6853458" imgH="1221704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3645024"/>
                        <a:ext cx="6537325" cy="1174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3794252"/>
              </p:ext>
            </p:extLst>
          </p:nvPr>
        </p:nvGraphicFramePr>
        <p:xfrm>
          <a:off x="611560" y="4797152"/>
          <a:ext cx="6291263" cy="158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5498" name="Document" r:id="rId9" imgW="7399617" imgH="1871600" progId="Word.Document.8">
                  <p:embed/>
                </p:oleObj>
              </mc:Choice>
              <mc:Fallback>
                <p:oleObj name="Document" r:id="rId9" imgW="7399617" imgH="1871600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4797152"/>
                        <a:ext cx="6291263" cy="1584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68730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03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192157"/>
              </p:ext>
            </p:extLst>
          </p:nvPr>
        </p:nvGraphicFramePr>
        <p:xfrm>
          <a:off x="1681633" y="153988"/>
          <a:ext cx="5554663" cy="3275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7422" name="Document" r:id="rId3" imgW="6653283" imgH="3938600" progId="Word.Document.8">
                  <p:embed/>
                </p:oleObj>
              </mc:Choice>
              <mc:Fallback>
                <p:oleObj name="Document" r:id="rId3" imgW="6653283" imgH="393860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1633" y="153988"/>
                        <a:ext cx="5554663" cy="3275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1210259"/>
              </p:ext>
            </p:extLst>
          </p:nvPr>
        </p:nvGraphicFramePr>
        <p:xfrm>
          <a:off x="611560" y="2996952"/>
          <a:ext cx="7356475" cy="275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7423" name="Document" r:id="rId5" imgW="8858083" imgH="3321451" progId="Word.Document.8">
                  <p:embed/>
                </p:oleObj>
              </mc:Choice>
              <mc:Fallback>
                <p:oleObj name="Document" r:id="rId5" imgW="8858083" imgH="3321451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2996952"/>
                        <a:ext cx="7356475" cy="275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37114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05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0385995"/>
              </p:ext>
            </p:extLst>
          </p:nvPr>
        </p:nvGraphicFramePr>
        <p:xfrm>
          <a:off x="177800" y="614363"/>
          <a:ext cx="7874000" cy="274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8440" name="Document" r:id="rId3" imgW="8874284" imgH="3100861" progId="Word.Document.8">
                  <p:embed/>
                </p:oleObj>
              </mc:Choice>
              <mc:Fallback>
                <p:oleObj name="Document" r:id="rId3" imgW="8874284" imgH="310086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800" y="614363"/>
                        <a:ext cx="7874000" cy="274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213194"/>
              </p:ext>
            </p:extLst>
          </p:nvPr>
        </p:nvGraphicFramePr>
        <p:xfrm>
          <a:off x="1115616" y="3356992"/>
          <a:ext cx="6961187" cy="1855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8441" name="Document" r:id="rId5" imgW="7907614" imgH="2122418" progId="Word.Document.8">
                  <p:embed/>
                </p:oleObj>
              </mc:Choice>
              <mc:Fallback>
                <p:oleObj name="Document" r:id="rId5" imgW="7907614" imgH="2122418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616" y="3356992"/>
                        <a:ext cx="6961187" cy="1855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7790553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08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5573185"/>
              </p:ext>
            </p:extLst>
          </p:nvPr>
        </p:nvGraphicFramePr>
        <p:xfrm>
          <a:off x="183729" y="191860"/>
          <a:ext cx="7942263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9505" name="Document" r:id="rId3" imgW="8952653" imgH="2666017" progId="Word.Document.8">
                  <p:embed/>
                </p:oleObj>
              </mc:Choice>
              <mc:Fallback>
                <p:oleObj name="Document" r:id="rId3" imgW="8952653" imgH="266601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729" y="191860"/>
                        <a:ext cx="7942263" cy="2362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7469319"/>
              </p:ext>
            </p:extLst>
          </p:nvPr>
        </p:nvGraphicFramePr>
        <p:xfrm>
          <a:off x="327025" y="2497138"/>
          <a:ext cx="7029450" cy="208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9506" name="Document" r:id="rId5" imgW="7985020" imgH="2387990" progId="Word.Document.8">
                  <p:embed/>
                </p:oleObj>
              </mc:Choice>
              <mc:Fallback>
                <p:oleObj name="Document" r:id="rId5" imgW="7985020" imgH="2387990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025" y="2497138"/>
                        <a:ext cx="7029450" cy="2089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5404254"/>
              </p:ext>
            </p:extLst>
          </p:nvPr>
        </p:nvGraphicFramePr>
        <p:xfrm>
          <a:off x="467544" y="4293096"/>
          <a:ext cx="7000875" cy="170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9507" name="Document" r:id="rId7" imgW="7957298" imgH="1950768" progId="Word.Document.8">
                  <p:embed/>
                </p:oleObj>
              </mc:Choice>
              <mc:Fallback>
                <p:oleObj name="Document" r:id="rId7" imgW="7957298" imgH="1950768" progId="Word.Document.8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4293096"/>
                        <a:ext cx="7000875" cy="1706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179512" y="332656"/>
            <a:ext cx="93610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ea typeface="黑体" pitchFamily="2" charset="-122"/>
              </a:rPr>
              <a:t>例</a:t>
            </a:r>
            <a:r>
              <a:rPr lang="en-US" altLang="zh-CN" sz="2800" b="1" dirty="0">
                <a:solidFill>
                  <a:srgbClr val="0000FF"/>
                </a:solidFill>
                <a:ea typeface="黑体" pitchFamily="2" charset="-122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4032650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4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1408505"/>
              </p:ext>
            </p:extLst>
          </p:nvPr>
        </p:nvGraphicFramePr>
        <p:xfrm>
          <a:off x="341855" y="3140968"/>
          <a:ext cx="7686529" cy="5040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0027" name="Document" r:id="rId3" imgW="9231790" imgH="518549" progId="Word.Document.8">
                  <p:embed/>
                </p:oleObj>
              </mc:Choice>
              <mc:Fallback>
                <p:oleObj name="Document" r:id="rId3" imgW="9231790" imgH="51854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855" y="3140968"/>
                        <a:ext cx="7686529" cy="5040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7176355"/>
              </p:ext>
            </p:extLst>
          </p:nvPr>
        </p:nvGraphicFramePr>
        <p:xfrm>
          <a:off x="323528" y="692696"/>
          <a:ext cx="7917383" cy="26071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0028" name="Document" r:id="rId5" imgW="8925048" imgH="2952601" progId="Word.Document.8">
                  <p:embed/>
                </p:oleObj>
              </mc:Choice>
              <mc:Fallback>
                <p:oleObj name="Document" r:id="rId5" imgW="8925048" imgH="295260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692696"/>
                        <a:ext cx="7917383" cy="260710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/>
          <p:cNvSpPr/>
          <p:nvPr/>
        </p:nvSpPr>
        <p:spPr>
          <a:xfrm>
            <a:off x="179512" y="188640"/>
            <a:ext cx="568863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三、</a:t>
            </a:r>
            <a:r>
              <a:rPr lang="zh-CN" altLang="zh-CN" sz="32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交错级数</a:t>
            </a:r>
            <a:r>
              <a:rPr lang="zh-CN" altLang="en-US" sz="32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与</a:t>
            </a:r>
            <a:r>
              <a:rPr lang="zh-CN" altLang="zh-CN" sz="32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莱布尼茨级数</a:t>
            </a:r>
            <a:endParaRPr lang="zh-CN" altLang="en-US" sz="3200" dirty="0"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251520" y="3557959"/>
            <a:ext cx="1066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zh-CN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证</a:t>
            </a:r>
            <a:r>
              <a:rPr lang="en-US" altLang="zh-CN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1</a:t>
            </a:r>
            <a:endParaRPr lang="zh-CN" altLang="en-US" sz="2800" dirty="0"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7364354"/>
              </p:ext>
            </p:extLst>
          </p:nvPr>
        </p:nvGraphicFramePr>
        <p:xfrm>
          <a:off x="1025525" y="4067175"/>
          <a:ext cx="6669088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0029" name="Equation" r:id="rId7" imgW="6667200" imgH="431640" progId="Equation.3">
                  <p:embed/>
                </p:oleObj>
              </mc:Choice>
              <mc:Fallback>
                <p:oleObj name="Equation" r:id="rId7" imgW="666720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5525" y="4067175"/>
                        <a:ext cx="6669088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组合 3"/>
          <p:cNvGrpSpPr/>
          <p:nvPr/>
        </p:nvGrpSpPr>
        <p:grpSpPr>
          <a:xfrm>
            <a:off x="814549" y="5136356"/>
            <a:ext cx="8058509" cy="465336"/>
            <a:chOff x="814549" y="5136356"/>
            <a:chExt cx="8058509" cy="465336"/>
          </a:xfrm>
        </p:grpSpPr>
        <p:graphicFrame>
          <p:nvGraphicFramePr>
            <p:cNvPr id="7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1014896"/>
                </p:ext>
              </p:extLst>
            </p:nvPr>
          </p:nvGraphicFramePr>
          <p:xfrm>
            <a:off x="814549" y="5136356"/>
            <a:ext cx="7380287" cy="457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20030" name="公式" r:id="rId9" imgW="7378560" imgH="457200" progId="Equation.3">
                    <p:embed/>
                  </p:oleObj>
                </mc:Choice>
                <mc:Fallback>
                  <p:oleObj name="公式" r:id="rId9" imgW="7378560" imgH="457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4549" y="5136356"/>
                          <a:ext cx="7380287" cy="457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73844046"/>
                </p:ext>
              </p:extLst>
            </p:nvPr>
          </p:nvGraphicFramePr>
          <p:xfrm>
            <a:off x="8244408" y="5157192"/>
            <a:ext cx="628650" cy="444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20031" name="公式" r:id="rId11" imgW="647640" imgH="457200" progId="Equation.3">
                    <p:embed/>
                  </p:oleObj>
                </mc:Choice>
                <mc:Fallback>
                  <p:oleObj name="公式" r:id="rId11" imgW="647640" imgH="457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244408" y="5157192"/>
                          <a:ext cx="628650" cy="4445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0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503412"/>
              </p:ext>
            </p:extLst>
          </p:nvPr>
        </p:nvGraphicFramePr>
        <p:xfrm>
          <a:off x="1282450" y="3619872"/>
          <a:ext cx="2362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0032" name="公式" r:id="rId13" imgW="2361960" imgH="457200" progId="Equation.3">
                  <p:embed/>
                </p:oleObj>
              </mc:Choice>
              <mc:Fallback>
                <p:oleObj name="公式" r:id="rId13" imgW="236196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2450" y="3619872"/>
                        <a:ext cx="23622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9260145"/>
              </p:ext>
            </p:extLst>
          </p:nvPr>
        </p:nvGraphicFramePr>
        <p:xfrm>
          <a:off x="4067944" y="5661248"/>
          <a:ext cx="27813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0033" name="公式" r:id="rId15" imgW="2781000" imgH="596880" progId="Equation.3">
                  <p:embed/>
                </p:oleObj>
              </mc:Choice>
              <mc:Fallback>
                <p:oleObj name="公式" r:id="rId15" imgW="2781000" imgH="596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7944" y="5661248"/>
                        <a:ext cx="2781300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7012482"/>
              </p:ext>
            </p:extLst>
          </p:nvPr>
        </p:nvGraphicFramePr>
        <p:xfrm>
          <a:off x="862013" y="4600575"/>
          <a:ext cx="3998019" cy="4094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0034" name="Equation" r:id="rId17" imgW="4216320" imgH="431640" progId="Equation.3">
                  <p:embed/>
                </p:oleObj>
              </mc:Choice>
              <mc:Fallback>
                <p:oleObj name="Equation" r:id="rId17" imgW="421632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2013" y="4600575"/>
                        <a:ext cx="3998019" cy="4094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7067551"/>
              </p:ext>
            </p:extLst>
          </p:nvPr>
        </p:nvGraphicFramePr>
        <p:xfrm>
          <a:off x="971600" y="5712420"/>
          <a:ext cx="3365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0035" name="公式" r:id="rId19" imgW="3365280" imgH="469800" progId="Equation.3">
                  <p:embed/>
                </p:oleObj>
              </mc:Choice>
              <mc:Fallback>
                <p:oleObj name="公式" r:id="rId19" imgW="336528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5712420"/>
                        <a:ext cx="33655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54989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813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6683429"/>
              </p:ext>
            </p:extLst>
          </p:nvPr>
        </p:nvGraphicFramePr>
        <p:xfrm>
          <a:off x="251520" y="188640"/>
          <a:ext cx="7996882" cy="24577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0568" name="Document" r:id="rId3" imgW="8665829" imgH="2678752" progId="Word.Document.8">
                  <p:embed/>
                </p:oleObj>
              </mc:Choice>
              <mc:Fallback>
                <p:oleObj name="Document" r:id="rId3" imgW="8665829" imgH="267875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188640"/>
                        <a:ext cx="7996882" cy="245779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5488988"/>
              </p:ext>
            </p:extLst>
          </p:nvPr>
        </p:nvGraphicFramePr>
        <p:xfrm>
          <a:off x="251520" y="2420888"/>
          <a:ext cx="8208912" cy="24704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0569" name="Document" r:id="rId5" imgW="9382641" imgH="2736688" progId="Word.Document.8">
                  <p:embed/>
                </p:oleObj>
              </mc:Choice>
              <mc:Fallback>
                <p:oleObj name="Document" r:id="rId5" imgW="9382641" imgH="2736688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2420888"/>
                        <a:ext cx="8208912" cy="247047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1610627"/>
              </p:ext>
            </p:extLst>
          </p:nvPr>
        </p:nvGraphicFramePr>
        <p:xfrm>
          <a:off x="251520" y="4797152"/>
          <a:ext cx="8358385" cy="15617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0570" name="Document" r:id="rId7" imgW="9288674" imgH="1745291" progId="Word.Document.8">
                  <p:embed/>
                </p:oleObj>
              </mc:Choice>
              <mc:Fallback>
                <p:oleObj name="Document" r:id="rId7" imgW="9288674" imgH="1745291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4797152"/>
                        <a:ext cx="8358385" cy="156172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59815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915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7618641"/>
              </p:ext>
            </p:extLst>
          </p:nvPr>
        </p:nvGraphicFramePr>
        <p:xfrm>
          <a:off x="614363" y="1201738"/>
          <a:ext cx="7669212" cy="256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1472" name="Document" r:id="rId3" imgW="9184627" imgH="3085747" progId="Word.Document.8">
                  <p:embed/>
                </p:oleObj>
              </mc:Choice>
              <mc:Fallback>
                <p:oleObj name="Document" r:id="rId3" imgW="9184627" imgH="308574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363" y="1201738"/>
                        <a:ext cx="7669212" cy="256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9085050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017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3543298"/>
              </p:ext>
            </p:extLst>
          </p:nvPr>
        </p:nvGraphicFramePr>
        <p:xfrm>
          <a:off x="401910" y="2132856"/>
          <a:ext cx="7776864" cy="30034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2569" name="Document" r:id="rId3" imgW="8857723" imgH="3451718" progId="Word.Document.8">
                  <p:embed/>
                </p:oleObj>
              </mc:Choice>
              <mc:Fallback>
                <p:oleObj name="Document" r:id="rId3" imgW="8857723" imgH="345171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1910" y="2132856"/>
                        <a:ext cx="7776864" cy="300346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4465543"/>
              </p:ext>
            </p:extLst>
          </p:nvPr>
        </p:nvGraphicFramePr>
        <p:xfrm>
          <a:off x="467544" y="1008289"/>
          <a:ext cx="7056784" cy="15566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2570" name="Document" r:id="rId5" imgW="7664675" imgH="1706355" progId="Word.Document.8">
                  <p:embed/>
                </p:oleObj>
              </mc:Choice>
              <mc:Fallback>
                <p:oleObj name="Document" r:id="rId5" imgW="7664675" imgH="1706355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1008289"/>
                        <a:ext cx="7056784" cy="15566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7045998"/>
              </p:ext>
            </p:extLst>
          </p:nvPr>
        </p:nvGraphicFramePr>
        <p:xfrm>
          <a:off x="467544" y="5301208"/>
          <a:ext cx="7960816" cy="9728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2571" name="Document" r:id="rId7" imgW="9241871" imgH="1131021" progId="Word.Document.8">
                  <p:embed/>
                </p:oleObj>
              </mc:Choice>
              <mc:Fallback>
                <p:oleObj name="Document" r:id="rId7" imgW="9241871" imgH="1131021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5301208"/>
                        <a:ext cx="7960816" cy="9728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/>
          <p:cNvSpPr/>
          <p:nvPr/>
        </p:nvSpPr>
        <p:spPr>
          <a:xfrm>
            <a:off x="251520" y="260648"/>
            <a:ext cx="433965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9900FF"/>
                </a:solidFill>
                <a:latin typeface="黑体" pitchFamily="2" charset="-122"/>
                <a:ea typeface="黑体" pitchFamily="2" charset="-122"/>
              </a:rPr>
              <a:t>(3)Cauchy</a:t>
            </a:r>
            <a:r>
              <a:rPr lang="zh-CN" altLang="zh-CN" sz="2800" b="1" dirty="0">
                <a:solidFill>
                  <a:srgbClr val="9900FF"/>
                </a:solidFill>
                <a:latin typeface="黑体" pitchFamily="2" charset="-122"/>
                <a:ea typeface="黑体" pitchFamily="2" charset="-122"/>
              </a:rPr>
              <a:t>乘积的应用价值</a:t>
            </a:r>
            <a:endParaRPr lang="zh-CN" altLang="en-US" sz="2800" dirty="0">
              <a:solidFill>
                <a:srgbClr val="9900FF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381000" y="961564"/>
            <a:ext cx="102264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ea typeface="黑体" pitchFamily="2" charset="-122"/>
              </a:rPr>
              <a:t>例</a:t>
            </a:r>
            <a:r>
              <a:rPr lang="en-US" altLang="zh-CN" sz="2800" b="1" dirty="0">
                <a:solidFill>
                  <a:srgbClr val="0000FF"/>
                </a:solidFill>
                <a:ea typeface="黑体" pitchFamily="2" charset="-122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546198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2"/>
          <p:cNvSpPr txBox="1">
            <a:spLocks noChangeArrowheads="1"/>
          </p:cNvSpPr>
          <p:nvPr/>
        </p:nvSpPr>
        <p:spPr bwMode="auto">
          <a:xfrm>
            <a:off x="2915816" y="1404606"/>
            <a:ext cx="4320480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4000" b="1" dirty="0">
                <a:solidFill>
                  <a:srgbClr val="0000FF"/>
                </a:solidFill>
                <a:ea typeface="黑体" pitchFamily="2" charset="-122"/>
              </a:rPr>
              <a:t>       </a:t>
            </a:r>
            <a:r>
              <a:rPr lang="zh-CN" altLang="en-US" sz="4000" b="1" dirty="0">
                <a:solidFill>
                  <a:srgbClr val="0000FF"/>
                </a:solidFill>
                <a:ea typeface="黑体" pitchFamily="2" charset="-122"/>
              </a:rPr>
              <a:t>作       业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4000" b="1" dirty="0">
                <a:solidFill>
                  <a:srgbClr val="0000FF"/>
                </a:solidFill>
                <a:ea typeface="黑体" pitchFamily="2" charset="-122"/>
              </a:rPr>
              <a:t>P44: 8-11, 13, 15.</a:t>
            </a:r>
          </a:p>
        </p:txBody>
      </p:sp>
    </p:spTree>
    <p:extLst>
      <p:ext uri="{BB962C8B-B14F-4D97-AF65-F5344CB8AC3E}">
        <p14:creationId xmlns:p14="http://schemas.microsoft.com/office/powerpoint/2010/main" val="4054152783"/>
      </p:ext>
    </p:extLst>
  </p:cSld>
  <p:clrMapOvr>
    <a:masterClrMapping/>
  </p:clrMapOvr>
  <p:transition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3448656"/>
              </p:ext>
            </p:extLst>
          </p:nvPr>
        </p:nvGraphicFramePr>
        <p:xfrm>
          <a:off x="327720" y="675531"/>
          <a:ext cx="44323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0909" name="公式" r:id="rId3" imgW="4431960" imgH="596880" progId="Equation.3">
                  <p:embed/>
                </p:oleObj>
              </mc:Choice>
              <mc:Fallback>
                <p:oleObj name="公式" r:id="rId3" imgW="4431960" imgH="596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720" y="675531"/>
                        <a:ext cx="4432300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3067939"/>
              </p:ext>
            </p:extLst>
          </p:nvPr>
        </p:nvGraphicFramePr>
        <p:xfrm>
          <a:off x="4828283" y="834281"/>
          <a:ext cx="609600" cy="31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0910" name="公式" r:id="rId5" imgW="609480" imgH="317160" progId="Equation.3">
                  <p:embed/>
                </p:oleObj>
              </mc:Choice>
              <mc:Fallback>
                <p:oleObj name="公式" r:id="rId5" imgW="609480" imgH="317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28283" y="834281"/>
                        <a:ext cx="609600" cy="315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5575764"/>
              </p:ext>
            </p:extLst>
          </p:nvPr>
        </p:nvGraphicFramePr>
        <p:xfrm>
          <a:off x="251520" y="1268760"/>
          <a:ext cx="7772400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0911" name="公式" r:id="rId7" imgW="4025880" imgH="330120" progId="Equation.3">
                  <p:embed/>
                </p:oleObj>
              </mc:Choice>
              <mc:Fallback>
                <p:oleObj name="公式" r:id="rId7" imgW="4025880" imgH="3301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1268760"/>
                        <a:ext cx="7772400" cy="619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72" name="Text Box 12"/>
          <p:cNvSpPr txBox="1">
            <a:spLocks noChangeArrowheads="1"/>
          </p:cNvSpPr>
          <p:nvPr/>
        </p:nvSpPr>
        <p:spPr bwMode="auto">
          <a:xfrm>
            <a:off x="179512" y="6203206"/>
            <a:ext cx="8496300" cy="538162"/>
          </a:xfrm>
          <a:prstGeom prst="rect">
            <a:avLst/>
          </a:prstGeom>
          <a:solidFill>
            <a:srgbClr val="FFFFCC"/>
          </a:solidFill>
          <a:ln w="19050">
            <a:solidFill>
              <a:srgbClr val="99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ea typeface="黑体" pitchFamily="2" charset="-122"/>
              </a:rPr>
              <a:t>注：奇、偶子列同时收敛且极限相等时，原数列收敛</a:t>
            </a:r>
            <a:r>
              <a:rPr lang="en-US" altLang="zh-CN" sz="2800" b="1" dirty="0">
                <a:solidFill>
                  <a:srgbClr val="0000FF"/>
                </a:solidFill>
                <a:ea typeface="黑体" pitchFamily="2" charset="-122"/>
              </a:rPr>
              <a:t>.</a:t>
            </a:r>
            <a:endParaRPr lang="en-US" altLang="zh-CN" sz="3200" b="1" dirty="0">
              <a:ea typeface="黑体" pitchFamily="2" charset="-122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2735301"/>
              </p:ext>
            </p:extLst>
          </p:nvPr>
        </p:nvGraphicFramePr>
        <p:xfrm>
          <a:off x="365820" y="93688"/>
          <a:ext cx="23495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0912" name="Equation" r:id="rId9" imgW="2349500" imgH="596900" progId="Equation.DSMT4">
                  <p:embed/>
                </p:oleObj>
              </mc:Choice>
              <mc:Fallback>
                <p:oleObj name="Equation" r:id="rId9" imgW="2349500" imgH="596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820" y="93688"/>
                        <a:ext cx="2349500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 Box 2"/>
          <p:cNvSpPr txBox="1">
            <a:spLocks noChangeArrowheads="1"/>
          </p:cNvSpPr>
          <p:nvPr/>
        </p:nvSpPr>
        <p:spPr bwMode="auto">
          <a:xfrm>
            <a:off x="179512" y="1772816"/>
            <a:ext cx="1066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zh-CN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证</a:t>
            </a:r>
            <a:r>
              <a:rPr lang="en-US" altLang="zh-CN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2</a:t>
            </a:r>
            <a:endParaRPr lang="zh-CN" altLang="en-US" sz="2800" dirty="0"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7978021"/>
              </p:ext>
            </p:extLst>
          </p:nvPr>
        </p:nvGraphicFramePr>
        <p:xfrm>
          <a:off x="327720" y="2388270"/>
          <a:ext cx="6892825" cy="23501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0913" name="Document" r:id="rId11" imgW="7808320" imgH="2642331" progId="Word.Document.8">
                  <p:embed/>
                </p:oleObj>
              </mc:Choice>
              <mc:Fallback>
                <p:oleObj name="Document" r:id="rId11" imgW="7808320" imgH="2642331" progId="Word.Document.8">
                  <p:embed/>
                  <p:pic>
                    <p:nvPicPr>
                      <p:cNvPr id="13" name="对象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720" y="2388270"/>
                        <a:ext cx="6892825" cy="235016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4061466"/>
              </p:ext>
            </p:extLst>
          </p:nvPr>
        </p:nvGraphicFramePr>
        <p:xfrm>
          <a:off x="919064" y="1826592"/>
          <a:ext cx="7818438" cy="52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0914" name="Equation" r:id="rId13" imgW="9181800" imgH="533160" progId="Equation.DSMT4">
                  <p:embed/>
                </p:oleObj>
              </mc:Choice>
              <mc:Fallback>
                <p:oleObj name="Equation" r:id="rId13" imgW="9181800" imgH="533160" progId="Equation.DSMT4">
                  <p:embed/>
                  <p:pic>
                    <p:nvPicPr>
                      <p:cNvPr id="4096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9064" y="1826592"/>
                        <a:ext cx="7818438" cy="522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9111637"/>
              </p:ext>
            </p:extLst>
          </p:nvPr>
        </p:nvGraphicFramePr>
        <p:xfrm>
          <a:off x="368300" y="4298950"/>
          <a:ext cx="7397750" cy="223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0915" name="Document" r:id="rId15" imgW="9010946" imgH="2720094" progId="Word.Document.8">
                  <p:embed/>
                </p:oleObj>
              </mc:Choice>
              <mc:Fallback>
                <p:oleObj name="Document" r:id="rId15" imgW="9010946" imgH="2720094" progId="Word.Document.8">
                  <p:embed/>
                  <p:pic>
                    <p:nvPicPr>
                      <p:cNvPr id="717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300" y="4298950"/>
                        <a:ext cx="7397750" cy="2238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89557652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72" grpId="0" animBg="1" autoUpdateAnimBg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7281430"/>
              </p:ext>
            </p:extLst>
          </p:nvPr>
        </p:nvGraphicFramePr>
        <p:xfrm>
          <a:off x="323528" y="404664"/>
          <a:ext cx="7272808" cy="19277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1757" name="Document" r:id="rId3" imgW="6856806" imgH="1821192" progId="Word.Document.8">
                  <p:embed/>
                </p:oleObj>
              </mc:Choice>
              <mc:Fallback>
                <p:oleObj name="Document" r:id="rId3" imgW="6856806" imgH="182119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404664"/>
                        <a:ext cx="7272808" cy="192778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9744326"/>
              </p:ext>
            </p:extLst>
          </p:nvPr>
        </p:nvGraphicFramePr>
        <p:xfrm>
          <a:off x="323527" y="2204864"/>
          <a:ext cx="8145099" cy="23042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1758" name="Document" r:id="rId5" imgW="8349780" imgH="2351458" progId="Word.Document.8">
                  <p:embed/>
                </p:oleObj>
              </mc:Choice>
              <mc:Fallback>
                <p:oleObj name="Document" r:id="rId5" imgW="8349780" imgH="2351458" progId="Word.Document.8">
                  <p:embed/>
                  <p:pic>
                    <p:nvPicPr>
                      <p:cNvPr id="4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7" y="2204864"/>
                        <a:ext cx="8145099" cy="23042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8618870"/>
              </p:ext>
            </p:extLst>
          </p:nvPr>
        </p:nvGraphicFramePr>
        <p:xfrm>
          <a:off x="374328" y="4435470"/>
          <a:ext cx="7942088" cy="1448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1759" name="Document" r:id="rId7" imgW="8171573" imgH="1492521" progId="Word.Document.8">
                  <p:embed/>
                </p:oleObj>
              </mc:Choice>
              <mc:Fallback>
                <p:oleObj name="Document" r:id="rId7" imgW="8171573" imgH="1492521" progId="Word.Document.8">
                  <p:embed/>
                  <p:pic>
                    <p:nvPicPr>
                      <p:cNvPr id="6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328" y="4435470"/>
                        <a:ext cx="7942088" cy="14481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27208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1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9079688"/>
              </p:ext>
            </p:extLst>
          </p:nvPr>
        </p:nvGraphicFramePr>
        <p:xfrm>
          <a:off x="207239" y="3717032"/>
          <a:ext cx="8488362" cy="283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2760" name="Document" r:id="rId3" imgW="8943657" imgH="3008507" progId="Word.Document.8">
                  <p:embed/>
                </p:oleObj>
              </mc:Choice>
              <mc:Fallback>
                <p:oleObj name="Document" r:id="rId3" imgW="8943657" imgH="300850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239" y="3717032"/>
                        <a:ext cx="8488362" cy="2838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8795334"/>
              </p:ext>
            </p:extLst>
          </p:nvPr>
        </p:nvGraphicFramePr>
        <p:xfrm>
          <a:off x="174055" y="330695"/>
          <a:ext cx="8790433" cy="36743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2761" name="Document" r:id="rId5" imgW="9556094" imgH="3998124" progId="Word.Document.8">
                  <p:embed/>
                </p:oleObj>
              </mc:Choice>
              <mc:Fallback>
                <p:oleObj name="Document" r:id="rId5" imgW="9556094" imgH="399812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055" y="330695"/>
                        <a:ext cx="8790433" cy="367436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27071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4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8525143"/>
              </p:ext>
            </p:extLst>
          </p:nvPr>
        </p:nvGraphicFramePr>
        <p:xfrm>
          <a:off x="1092051" y="166018"/>
          <a:ext cx="5064125" cy="1174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3832" name="Document" r:id="rId3" imgW="5146944" imgH="1191283" progId="Word.Document.8">
                  <p:embed/>
                </p:oleObj>
              </mc:Choice>
              <mc:Fallback>
                <p:oleObj name="Document" r:id="rId3" imgW="5146944" imgH="119128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2051" y="166018"/>
                        <a:ext cx="5064125" cy="1174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8990667"/>
              </p:ext>
            </p:extLst>
          </p:nvPr>
        </p:nvGraphicFramePr>
        <p:xfrm>
          <a:off x="470916" y="1175371"/>
          <a:ext cx="6909396" cy="1735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3833" name="Document" r:id="rId5" imgW="6997931" imgH="1689076" progId="Word.Document.8">
                  <p:embed/>
                </p:oleObj>
              </mc:Choice>
              <mc:Fallback>
                <p:oleObj name="Document" r:id="rId5" imgW="6997931" imgH="168907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0916" y="1175371"/>
                        <a:ext cx="6909396" cy="1735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0951045"/>
              </p:ext>
            </p:extLst>
          </p:nvPr>
        </p:nvGraphicFramePr>
        <p:xfrm>
          <a:off x="706689" y="2910483"/>
          <a:ext cx="7573963" cy="316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3834" name="Document" r:id="rId7" imgW="7816167" imgH="3248041" progId="Word.Document.8">
                  <p:embed/>
                </p:oleObj>
              </mc:Choice>
              <mc:Fallback>
                <p:oleObj name="Document" r:id="rId7" imgW="7816167" imgH="324804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6689" y="2910483"/>
                        <a:ext cx="7573963" cy="3165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矩形 2"/>
          <p:cNvSpPr/>
          <p:nvPr/>
        </p:nvSpPr>
        <p:spPr>
          <a:xfrm>
            <a:off x="297763" y="313492"/>
            <a:ext cx="81785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b="1" kern="100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例</a:t>
            </a:r>
            <a:r>
              <a:rPr lang="en-US" altLang="zh-CN" sz="2800" b="1" kern="100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800" b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7694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4490778"/>
              </p:ext>
            </p:extLst>
          </p:nvPr>
        </p:nvGraphicFramePr>
        <p:xfrm>
          <a:off x="1754028" y="413429"/>
          <a:ext cx="5632028" cy="16801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5056" name="Document" r:id="rId3" imgW="5896440" imgH="1755720" progId="Word.Document.8">
                  <p:embed/>
                </p:oleObj>
              </mc:Choice>
              <mc:Fallback>
                <p:oleObj name="Document" r:id="rId3" imgW="5896440" imgH="175572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4028" y="413429"/>
                        <a:ext cx="5632028" cy="168018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1" name="Text Box 3"/>
          <p:cNvSpPr txBox="1">
            <a:spLocks noChangeArrowheads="1"/>
          </p:cNvSpPr>
          <p:nvPr/>
        </p:nvSpPr>
        <p:spPr bwMode="auto">
          <a:xfrm>
            <a:off x="914400" y="1985963"/>
            <a:ext cx="838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CC"/>
                </a:solidFill>
                <a:latin typeface="黑体" pitchFamily="2" charset="-122"/>
                <a:ea typeface="黑体" pitchFamily="2" charset="-122"/>
              </a:rPr>
              <a:t>解</a:t>
            </a:r>
            <a:endParaRPr lang="zh-CN" altLang="en-US">
              <a:solidFill>
                <a:srgbClr val="0000CC"/>
              </a:solidFill>
              <a:latin typeface="黑体" pitchFamily="2" charset="-122"/>
              <a:ea typeface="黑体" pitchFamily="2" charset="-122"/>
            </a:endParaRPr>
          </a:p>
        </p:txBody>
      </p:sp>
      <p:graphicFrame>
        <p:nvGraphicFramePr>
          <p:cNvPr id="27652" name="Object 4"/>
          <p:cNvGraphicFramePr>
            <a:graphicFrameLocks noChangeAspect="1"/>
          </p:cNvGraphicFramePr>
          <p:nvPr/>
        </p:nvGraphicFramePr>
        <p:xfrm>
          <a:off x="1981200" y="1752600"/>
          <a:ext cx="3771900" cy="1001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5057" name="公式" r:id="rId5" imgW="3771720" imgH="1002960" progId="Equation.3">
                  <p:embed/>
                </p:oleObj>
              </mc:Choice>
              <mc:Fallback>
                <p:oleObj name="公式" r:id="rId5" imgW="3771720" imgH="1002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1752600"/>
                        <a:ext cx="3771900" cy="1001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3" name="Object 5"/>
          <p:cNvGraphicFramePr>
            <a:graphicFrameLocks noChangeAspect="1"/>
          </p:cNvGraphicFramePr>
          <p:nvPr/>
        </p:nvGraphicFramePr>
        <p:xfrm>
          <a:off x="5892800" y="2057400"/>
          <a:ext cx="1955800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5058" name="公式" r:id="rId7" imgW="1955520" imgH="406080" progId="Equation.3">
                  <p:embed/>
                </p:oleObj>
              </mc:Choice>
              <mc:Fallback>
                <p:oleObj name="公式" r:id="rId7" imgW="195552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92800" y="2057400"/>
                        <a:ext cx="1955800" cy="40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4543922"/>
              </p:ext>
            </p:extLst>
          </p:nvPr>
        </p:nvGraphicFramePr>
        <p:xfrm>
          <a:off x="1219200" y="2904226"/>
          <a:ext cx="4000500" cy="9057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5059" name="公式" r:id="rId9" imgW="4038480" imgH="914400" progId="Equation.3">
                  <p:embed/>
                </p:oleObj>
              </mc:Choice>
              <mc:Fallback>
                <p:oleObj name="公式" r:id="rId9" imgW="403848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2904226"/>
                        <a:ext cx="4000500" cy="90577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5" name="Object 7"/>
          <p:cNvGraphicFramePr>
            <a:graphicFrameLocks noChangeAspect="1"/>
          </p:cNvGraphicFramePr>
          <p:nvPr/>
        </p:nvGraphicFramePr>
        <p:xfrm>
          <a:off x="5219700" y="3124200"/>
          <a:ext cx="1866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5060" name="公式" r:id="rId11" imgW="1866600" imgH="457200" progId="Equation.3">
                  <p:embed/>
                </p:oleObj>
              </mc:Choice>
              <mc:Fallback>
                <p:oleObj name="公式" r:id="rId11" imgW="18666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9700" y="3124200"/>
                        <a:ext cx="18669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6" name="Object 8"/>
          <p:cNvGraphicFramePr>
            <a:graphicFrameLocks noChangeAspect="1"/>
          </p:cNvGraphicFramePr>
          <p:nvPr/>
        </p:nvGraphicFramePr>
        <p:xfrm>
          <a:off x="1193800" y="3886200"/>
          <a:ext cx="31369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5061" name="公式" r:id="rId13" imgW="3136680" imgH="914400" progId="Equation.3">
                  <p:embed/>
                </p:oleObj>
              </mc:Choice>
              <mc:Fallback>
                <p:oleObj name="公式" r:id="rId13" imgW="313668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3800" y="3886200"/>
                        <a:ext cx="31369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7" name="Object 9"/>
          <p:cNvGraphicFramePr>
            <a:graphicFrameLocks noChangeAspect="1"/>
          </p:cNvGraphicFramePr>
          <p:nvPr/>
        </p:nvGraphicFramePr>
        <p:xfrm>
          <a:off x="4419600" y="4191000"/>
          <a:ext cx="6096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5062" name="公式" r:id="rId15" imgW="609480" imgH="330120" progId="Equation.3">
                  <p:embed/>
                </p:oleObj>
              </mc:Choice>
              <mc:Fallback>
                <p:oleObj name="公式" r:id="rId15" imgW="609480" imgH="3301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4191000"/>
                        <a:ext cx="6096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8" name="Text Box 10"/>
          <p:cNvSpPr txBox="1">
            <a:spLocks noChangeArrowheads="1"/>
          </p:cNvSpPr>
          <p:nvPr/>
        </p:nvSpPr>
        <p:spPr bwMode="auto">
          <a:xfrm>
            <a:off x="5562600" y="4114800"/>
            <a:ext cx="2743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zh-CN" sz="2800" b="1"/>
              <a:t>原级数收敛.</a:t>
            </a:r>
            <a:endParaRPr lang="en-US" altLang="zh-CN" sz="2800" b="1"/>
          </a:p>
        </p:txBody>
      </p:sp>
      <p:sp>
        <p:nvSpPr>
          <p:cNvPr id="27662" name="Text Box 14"/>
          <p:cNvSpPr txBox="1">
            <a:spLocks noChangeArrowheads="1"/>
          </p:cNvSpPr>
          <p:nvPr/>
        </p:nvSpPr>
        <p:spPr bwMode="auto">
          <a:xfrm>
            <a:off x="1115616" y="5206776"/>
            <a:ext cx="4104084" cy="523220"/>
          </a:xfrm>
          <a:prstGeom prst="rect">
            <a:avLst/>
          </a:prstGeom>
          <a:solidFill>
            <a:srgbClr val="FFFFCC"/>
          </a:solidFill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9900CC"/>
                </a:solidFill>
                <a:ea typeface="黑体" pitchFamily="2" charset="-122"/>
              </a:rPr>
              <a:t>注意判别单调性的方法</a:t>
            </a:r>
            <a:r>
              <a:rPr lang="en-US" altLang="zh-CN" sz="2800" b="1" dirty="0">
                <a:solidFill>
                  <a:srgbClr val="9900CC"/>
                </a:solidFill>
                <a:ea typeface="黑体" pitchFamily="2" charset="-122"/>
              </a:rPr>
              <a:t>.</a:t>
            </a:r>
          </a:p>
        </p:txBody>
      </p:sp>
      <p:sp>
        <p:nvSpPr>
          <p:cNvPr id="4108" name="Text Box 15"/>
          <p:cNvSpPr txBox="1">
            <a:spLocks noChangeArrowheads="1"/>
          </p:cNvSpPr>
          <p:nvPr/>
        </p:nvSpPr>
        <p:spPr bwMode="auto">
          <a:xfrm>
            <a:off x="838200" y="692696"/>
            <a:ext cx="914400" cy="525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00CC"/>
                </a:solidFill>
                <a:ea typeface="黑体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sz="2800" b="1" dirty="0">
                <a:solidFill>
                  <a:srgbClr val="0000CC"/>
                </a:solidFill>
                <a:ea typeface="黑体" pitchFamily="2" charset="-122"/>
                <a:cs typeface="Times New Roman" panose="02020603050405020304" pitchFamily="18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774454020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7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7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7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7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7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7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autoUpdateAnimBg="0"/>
      <p:bldP spid="27658" grpId="0" autoUpdateAnimBg="0"/>
      <p:bldP spid="27662" grpId="0" animBg="1" autoUpdateAnimBg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6321</TotalTime>
  <Words>201</Words>
  <Application>Microsoft Office PowerPoint</Application>
  <PresentationFormat>全屏显示(4:3)</PresentationFormat>
  <Paragraphs>44</Paragraphs>
  <Slides>43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43</vt:i4>
      </vt:variant>
    </vt:vector>
  </HeadingPairs>
  <TitlesOfParts>
    <vt:vector size="55" baseType="lpstr">
      <vt:lpstr>黑体</vt:lpstr>
      <vt:lpstr>楷体</vt:lpstr>
      <vt:lpstr>隶书</vt:lpstr>
      <vt:lpstr>宋体</vt:lpstr>
      <vt:lpstr>Arial</vt:lpstr>
      <vt:lpstr>Calibri</vt:lpstr>
      <vt:lpstr>Times New Roman</vt:lpstr>
      <vt:lpstr>Office 主题​​</vt:lpstr>
      <vt:lpstr>Document</vt:lpstr>
      <vt:lpstr>Microsoft Word 97 - 2003 文档</vt:lpstr>
      <vt:lpstr>Equation</vt:lpstr>
      <vt:lpstr>公式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Lenovo (Beijing) Limited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weigm</dc:creator>
  <cp:lastModifiedBy>zhang_wei_zhang@outlook.com</cp:lastModifiedBy>
  <cp:revision>1088</cp:revision>
  <dcterms:created xsi:type="dcterms:W3CDTF">2011-08-03T11:31:34Z</dcterms:created>
  <dcterms:modified xsi:type="dcterms:W3CDTF">2018-03-06T09:29:01Z</dcterms:modified>
</cp:coreProperties>
</file>