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/>
    <p:restoredTop sz="94671"/>
  </p:normalViewPr>
  <p:slideViewPr>
    <p:cSldViewPr snapToGrid="0" snapToObjects="1">
      <p:cViewPr varScale="1">
        <p:scale>
          <a:sx n="66" d="100"/>
          <a:sy n="66" d="100"/>
        </p:scale>
        <p:origin x="95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82D92-69EE-7A4E-8647-300656B0C771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BFD1E-83E4-BC44-9CB8-7A4904E0F27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3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206-E480-744F-A9B1-538C19DA4C6D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AE00-BCB8-A443-BAA9-A3620A56ABC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55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5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4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1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7582"/>
            <a:ext cx="9144000" cy="177579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6419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80927"/>
            <a:ext cx="12192001" cy="10052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8511164-7658-7C42-9DB4-90F959C3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29121" y="-144838"/>
            <a:ext cx="2728567" cy="16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5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85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80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0515600" cy="536312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8511164-7658-7C42-9DB4-90F959C390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2695" y="-68238"/>
            <a:ext cx="1389621" cy="8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8511164-7658-7C42-9DB4-90F959C390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2695" y="-68238"/>
            <a:ext cx="1389621" cy="842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-1" y="1773238"/>
            <a:ext cx="12186746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8956300" y="5267341"/>
            <a:ext cx="3214678" cy="1590659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8511164-7658-7C42-9DB4-90F959C390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29121" y="-144838"/>
            <a:ext cx="2728567" cy="16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5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889436" y="4357694"/>
            <a:ext cx="1565794" cy="1591890"/>
          </a:xfrm>
          <a:prstGeom prst="rect">
            <a:avLst/>
          </a:prstGeom>
          <a:noFill/>
        </p:spPr>
      </p:pic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-1" y="1773238"/>
            <a:ext cx="12186746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6581796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80927"/>
            <a:ext cx="12192001" cy="10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2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6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E2D1-5910-EA4E-ABB8-041E9B70CE2C}" type="datetimeFigureOut">
              <a:rPr kumimoji="1" lang="zh-CN" altLang="en-US" smtClean="0"/>
              <a:pPr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74ED-9C8F-C341-995A-7A550AC5C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2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373" y="2027582"/>
            <a:ext cx="10760765" cy="1775791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RapidMiner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简介与安装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解峥</a:t>
            </a:r>
            <a:endParaRPr kumimoji="1" lang="en-US" altLang="zh-CN" dirty="0" smtClean="0"/>
          </a:p>
          <a:p>
            <a:r>
              <a:rPr kumimoji="1" lang="zh-CN" altLang="en-US" dirty="0" smtClean="0"/>
              <a:t>北京航空航天大学</a:t>
            </a:r>
            <a:endParaRPr kumimoji="1" lang="en-US" altLang="zh-CN" dirty="0" smtClean="0"/>
          </a:p>
          <a:p>
            <a:fld id="{4A881F11-217C-844B-BFB4-F6EE748829F9}" type="datetime1">
              <a:rPr kumimoji="1" lang="zh-CN" altLang="zh-CN"/>
              <a:pPr/>
              <a:t>2019/5/28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 smtClean="0"/>
              <a:t>1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6884" y="1520792"/>
            <a:ext cx="66029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RapidMiner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也成为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YALE(Yet Another Learning Environment)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，提供图形化界面，其功能均是通过连接各类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算子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(Operator)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形成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(Process)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来实现的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整个流程像是工厂的生产线，输入原始数据，算子执行某种具体功能的函数，输出模型结果。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YALE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中提供了大量的运算符，包括数据处理、变换、探索、建模、评估等各个环节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数据预处理、关联分析、关联规则、回归、分类、聚类、文本挖掘、推荐、时间序列、离群点分析等。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YALE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开发的，基于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Weka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来构建，可以调用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Weka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中的各种分析组件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RapidMinner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有拓展的套件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Radoop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，可以和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集成起来，在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集群上运行任务。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64" y="867597"/>
            <a:ext cx="2902281" cy="18532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54" y="2882895"/>
            <a:ext cx="4702142" cy="2771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0" y="943276"/>
            <a:ext cx="4947385" cy="721895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Step 1: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RapidMiner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895" y="1973179"/>
            <a:ext cx="1076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下载地址：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https://my.rapidminer.com/nexus/account/index.html#downloads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" y="2373289"/>
            <a:ext cx="8672363" cy="3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0" y="943276"/>
            <a:ext cx="5659655" cy="721895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Step 2: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点击安装程序，进入注册页面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44" y="1849475"/>
            <a:ext cx="6191249" cy="48604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29" y="1849475"/>
            <a:ext cx="6210498" cy="474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29" y="1849474"/>
            <a:ext cx="6192042" cy="48604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3" y="1849473"/>
            <a:ext cx="6269362" cy="4860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76" y="1849471"/>
            <a:ext cx="6546754" cy="4744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86" y="1802550"/>
            <a:ext cx="671739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51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0" y="943276"/>
            <a:ext cx="5659655" cy="721895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Step 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：邮件激活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5" y="1902884"/>
            <a:ext cx="6727914" cy="47930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04" y="3748987"/>
            <a:ext cx="383911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7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安装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0" y="943276"/>
            <a:ext cx="6959065" cy="721895"/>
          </a:xfrm>
          <a:prstGeom prst="homePlat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Step 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：登陆账号和密码，进入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RapidMiner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界面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88160"/>
            <a:ext cx="9611360" cy="4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5562"/>
          </a:xfrm>
        </p:spPr>
        <p:txBody>
          <a:bodyPr/>
          <a:lstStyle/>
          <a:p>
            <a:r>
              <a:rPr kumimoji="1" lang="en-US" altLang="zh-CN" dirty="0" smtClean="0"/>
              <a:t>3 </a:t>
            </a:r>
            <a:r>
              <a:rPr kumimoji="1" lang="en-US" altLang="zh-CN" dirty="0" err="1" smtClean="0"/>
              <a:t>RapidMiner</a:t>
            </a:r>
            <a:r>
              <a:rPr kumimoji="1" lang="zh-CN" altLang="en-US" dirty="0" smtClean="0"/>
              <a:t>界面介绍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38" y="2220518"/>
            <a:ext cx="8265715" cy="42361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10500" y="2444430"/>
            <a:ext cx="3166713" cy="398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08333" y="781942"/>
            <a:ext cx="5380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设计透视图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Design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设计透视图：分析流程的创建、编辑和管理</a:t>
            </a:r>
            <a:endParaRPr lang="en-US" altLang="zh-CN" sz="16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Results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结果透视图：在一个流程以数据、模型或者其它类似形式输出分析结果时，结果透视图提供统计、图表、高级图表及其他数据结果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64" y="4727713"/>
            <a:ext cx="1864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算子视图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所有的操作步骤（算子）都以分组形式存储在这里</a:t>
            </a:r>
            <a:endParaRPr lang="en-US" altLang="zh-CN" sz="16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37307" y="2397992"/>
            <a:ext cx="1987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资源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库视图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管理项目中的分析流程结构化，同时也是数据的一个来源</a:t>
            </a:r>
            <a:endParaRPr lang="en-US" altLang="zh-CN" sz="16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88939" y="2847447"/>
            <a:ext cx="1987616" cy="124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88939" y="4212707"/>
            <a:ext cx="1987616" cy="20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24680" y="2884646"/>
            <a:ext cx="3968036" cy="3006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32348" y="3788994"/>
            <a:ext cx="36636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流程视图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展示分析流程及其相互连接的每一步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9876" y="2884646"/>
            <a:ext cx="1987616" cy="2264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34897" y="2801053"/>
            <a:ext cx="1864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调整算子中的参数</a:t>
            </a:r>
            <a:endParaRPr lang="en-US" altLang="zh-CN" sz="16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91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71603" y="4357694"/>
            <a:ext cx="8707514" cy="804862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解峥</a:t>
            </a:r>
            <a:r>
              <a:rPr kumimoji="1" lang="en-US" altLang="zh-CN" dirty="0" smtClean="0"/>
              <a:t>,xiezheng@buaa.edu.cn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资本市场谣言" id="{C13DA15F-7BE2-1D45-9811-6E69463BE4FE}" vid="{9C4E16B6-5190-B344-AA55-0C4F2BCF6EB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325</Words>
  <Application>Microsoft Office PowerPoint</Application>
  <PresentationFormat>宽屏</PresentationFormat>
  <Paragraphs>39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DengXian</vt:lpstr>
      <vt:lpstr>DengXian Light</vt:lpstr>
      <vt:lpstr>宋体</vt:lpstr>
      <vt:lpstr>Microsoft YaHei</vt:lpstr>
      <vt:lpstr>Microsoft YaHei</vt:lpstr>
      <vt:lpstr>Arial</vt:lpstr>
      <vt:lpstr>Times New Roman</vt:lpstr>
      <vt:lpstr>Wingdings</vt:lpstr>
      <vt:lpstr>Office 主题</vt:lpstr>
      <vt:lpstr>RapidMiner简介与安装</vt:lpstr>
      <vt:lpstr>1 RapidMiner简介</vt:lpstr>
      <vt:lpstr>2 RapidMiner安装</vt:lpstr>
      <vt:lpstr>2 RapidMiner安装</vt:lpstr>
      <vt:lpstr>2 RapidMiner安装</vt:lpstr>
      <vt:lpstr>2 RapidMiner安装</vt:lpstr>
      <vt:lpstr>3 RapidMiner界面介绍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WU</dc:creator>
  <cp:lastModifiedBy>Windows 用户</cp:lastModifiedBy>
  <cp:revision>194</cp:revision>
  <dcterms:created xsi:type="dcterms:W3CDTF">2017-04-14T07:37:50Z</dcterms:created>
  <dcterms:modified xsi:type="dcterms:W3CDTF">2019-05-28T04:48:02Z</dcterms:modified>
</cp:coreProperties>
</file>