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88" y="-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作业答案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" y="2215884"/>
            <a:ext cx="8966836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64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64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4   	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个内存条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64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= 32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每个内存条包含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= 128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	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主存共需要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26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位地址（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A25-A0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A25-A24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）地址通过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2:4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译码器实现内存条选择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304800"/>
            <a:ext cx="897064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32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8=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4MB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= 8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片一组实现位扩展，共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组，需要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位地址码做芯片选择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1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8582"/>
            <a:ext cx="8742045" cy="457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304800"/>
            <a:ext cx="8970646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32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32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653004"/>
            <a:ext cx="8970646" cy="105259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8ms/1024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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7.8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s    (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8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存储阵列，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8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ms/512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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15.6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s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(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存储阵列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行）</a:t>
            </a:r>
            <a:endParaRPr 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304800" y="457200"/>
            <a:ext cx="8458200" cy="5867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buFont typeface="Wingdings 3"/>
              <a:buNone/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、读出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个字的信息总量：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= 512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顺序编址读出时间：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100ns = 8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带宽：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 / (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64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交叉编址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读出时间：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 + 7 * 50 = 450ns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/ (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113.8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1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72000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）命中率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H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2420/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2420+80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0.968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）平均访问时间 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  Ta = </a:t>
            </a:r>
            <a:r>
              <a:rPr lang="pt-B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0.968* 40 + 0.032 * </a:t>
            </a:r>
            <a:r>
              <a:rPr lang="pt-BR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240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46.4ns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主存系统效率 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pt-BR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pt-B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pt-BR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 </a:t>
            </a:r>
            <a:r>
              <a:rPr lang="pt-B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pt-BR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 = 40/46.4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pt-BR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86.2%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97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4525963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组数：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 / 4 = 16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（组），每组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行，每行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）内存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块数：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4K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4K / 16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2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）内存格式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5278189"/>
            <a:ext cx="1676400" cy="589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区号（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278189"/>
            <a:ext cx="1676400" cy="589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组号（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5278189"/>
            <a:ext cx="2590800" cy="589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块内字号（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10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5181600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）程序虚地址：</a:t>
            </a:r>
            <a:endParaRPr 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主存实地址：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调入内存的虚页：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调入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marL="109728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）虚地址：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0AC5 = 0000  10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10  1100  0101</a:t>
            </a:r>
          </a:p>
          <a:p>
            <a:pPr marL="109728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虚页号：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实页号：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0100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实地址：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0001   00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10   1100   0101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12C5</a:t>
            </a:r>
          </a:p>
          <a:p>
            <a:pPr marL="109728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虚地址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1AC5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10  1100  0101</a:t>
            </a:r>
          </a:p>
          <a:p>
            <a:pPr marL="109728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虚页号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实页号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：页失效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52800" y="762000"/>
            <a:ext cx="5486400" cy="589211"/>
            <a:chOff x="1371600" y="304800"/>
            <a:chExt cx="5943600" cy="589211"/>
          </a:xfrm>
        </p:grpSpPr>
        <p:sp>
          <p:nvSpPr>
            <p:cNvPr id="7" name="TextBox 6"/>
            <p:cNvSpPr txBox="1"/>
            <p:nvPr/>
          </p:nvSpPr>
          <p:spPr>
            <a:xfrm>
              <a:off x="1371600" y="304800"/>
              <a:ext cx="2514600" cy="58921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</a:lstStyle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虚页号（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86200" y="304800"/>
              <a:ext cx="3429000" cy="58921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页内地址（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位）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52800" y="1468189"/>
            <a:ext cx="2321169" cy="589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实页号（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73969" y="1468189"/>
            <a:ext cx="3165231" cy="589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页内地址（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230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  <a:ln>
          <a:solidFill>
            <a:srgbClr val="C00000"/>
          </a:solidFill>
        </a:ln>
      </a:spPr>
      <a:bodyPr wrap="square" rtlCol="0">
        <a:no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614</TotalTime>
  <Words>289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作业答案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 业 答 案</dc:title>
  <dc:creator>zz</dc:creator>
  <cp:lastModifiedBy>Hong_lee</cp:lastModifiedBy>
  <cp:revision>54</cp:revision>
  <dcterms:created xsi:type="dcterms:W3CDTF">2019-03-29T00:17:01Z</dcterms:created>
  <dcterms:modified xsi:type="dcterms:W3CDTF">2019-05-10T01:13:55Z</dcterms:modified>
</cp:coreProperties>
</file>