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388" y="-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80F86C-78F2-4296-B1FD-7022F63A22F9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59E01DF-BEDF-4CEE-8A23-8D5BCA84343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第四章  作业答案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05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4800" y="228600"/>
            <a:ext cx="8763000" cy="6121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）双字长二地址指令，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型指令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）操作码字段占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位，可指定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种操作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）一个操作数在通用寄存器，可对应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）另一个操作数在内存，有效地址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等于变址寄存器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（可对应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个）内容加上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位移量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）单字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长二地址指令，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RR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）操作码字段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）源操作数和目的操作数采用寄存器寻址方式，分别对应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种寻址方式（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），可对应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寄存器（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200" b="1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）直接寻址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）相对寻址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）变址寻址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）基址寻址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）间接寻址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）基址间接寻址（先基址，后间址）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411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329755"/>
            <a:ext cx="8763000" cy="561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以单地址指令格式为例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位，对应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种机器指令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&lt;50&lt;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 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寻址标志占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位，对应</a:t>
            </a:r>
            <a:r>
              <a:rPr 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种寻址方式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baseline="30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其余位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位，存放立即数或地址码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32-6-2=24</a:t>
            </a: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X=00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字段使用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位，选择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个通用寄存器</a:t>
            </a:r>
            <a:endParaRPr 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X=01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寄存器间接寻址，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字段使用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位，选择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X=10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立即寻址，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字段给出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位立即数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X=11  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直接寻址方式，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字段给出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位内存地址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字段可以变成</a:t>
            </a:r>
            <a:r>
              <a:rPr lang="en-US" altLang="zh-CN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位，支持更多寻址模式。例如，可增加相对寻址、内存间接寻址</a:t>
            </a:r>
            <a:r>
              <a:rPr 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	</a:t>
            </a: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66800" y="2438400"/>
            <a:ext cx="5486400" cy="457200"/>
            <a:chOff x="-914400" y="5029200"/>
            <a:chExt cx="5486400" cy="4572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" name="TextBox 1"/>
            <p:cNvSpPr txBox="1"/>
            <p:nvPr/>
          </p:nvSpPr>
          <p:spPr>
            <a:xfrm>
              <a:off x="-914400" y="5029200"/>
              <a:ext cx="1828800" cy="45720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OP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14400" y="5029200"/>
              <a:ext cx="1828800" cy="45720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43200" y="5029200"/>
              <a:ext cx="1828800" cy="457200"/>
            </a:xfrm>
            <a:prstGeom prst="rect">
              <a:avLst/>
            </a:prstGeom>
            <a:grpFill/>
            <a:ln>
              <a:solidFill>
                <a:schemeClr val="accent4">
                  <a:lumMod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24</a:t>
              </a: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/>
          <p:cNvSpPr txBox="1">
            <a:spLocks/>
          </p:cNvSpPr>
          <p:nvPr/>
        </p:nvSpPr>
        <p:spPr>
          <a:xfrm>
            <a:off x="304800" y="457200"/>
            <a:ext cx="8458200" cy="5867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12. 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寻址方式如下：</a:t>
            </a:r>
            <a:endParaRPr 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）寄存器寻址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）寄存器间接寻址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）立即寻址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）直接寻址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）相对寻址、基址寻址、变址寻址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9728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19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txDef>
      <a:spPr>
        <a:noFill/>
        <a:ln>
          <a:solidFill>
            <a:srgbClr val="C00000"/>
          </a:solidFill>
        </a:ln>
      </a:spPr>
      <a:bodyPr wrap="square" rtlCol="0">
        <a:noAutofit/>
      </a:bodyPr>
      <a:lstStyle>
        <a:defPPr>
          <a:defRPr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668</TotalTime>
  <Words>289</Words>
  <Application>Microsoft Office PowerPoint</Application>
  <PresentationFormat>全屏显示(4:3)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聚合</vt:lpstr>
      <vt:lpstr>第四章  作业答案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 业 答 案</dc:title>
  <dc:creator>zz</dc:creator>
  <cp:lastModifiedBy>Hong_lee</cp:lastModifiedBy>
  <cp:revision>64</cp:revision>
  <dcterms:created xsi:type="dcterms:W3CDTF">2019-03-29T00:17:01Z</dcterms:created>
  <dcterms:modified xsi:type="dcterms:W3CDTF">2019-05-28T02:04:08Z</dcterms:modified>
</cp:coreProperties>
</file>