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6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88" y="-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4DE5-D944-43D6-9AD7-3CAA8919914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B63F8-FE56-4787-9757-30ACF304B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5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B63F8-FE56-4787-9757-30ACF304BF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9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B63F8-FE56-4787-9757-30ACF304BF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B63F8-FE56-4787-9757-30ACF304BF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9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B63F8-FE56-4787-9757-30ACF304BF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9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第八章 作业答案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457201" y="457200"/>
            <a:ext cx="8305799" cy="4495800"/>
          </a:xfrm>
          <a:prstGeom prst="rect">
            <a:avLst/>
          </a:prstGeom>
          <a:noFill/>
        </p:spPr>
        <p:txBody>
          <a:bodyPr vert="horz" anchor="ctr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不能。因为设备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和设备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处于同一优先级中，同一级内不同中断源的中断不能嵌套，必须是处理完一个中断后，再响应和处理同一级内的其他中断源。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将设备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从第二级提出来，单独放在第三级上，并使第三级的优先级最高，这样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设备一提出中断请求，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总能最先获得服务</a:t>
            </a:r>
            <a:endParaRPr 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3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304800" y="76200"/>
            <a:ext cx="5029200" cy="8382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）屏蔽码</a:t>
            </a:r>
            <a:endParaRPr lang="en-US" altLang="zh-CN" sz="2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29643"/>
              </p:ext>
            </p:extLst>
          </p:nvPr>
        </p:nvGraphicFramePr>
        <p:xfrm>
          <a:off x="304800" y="1143000"/>
          <a:ext cx="8534400" cy="46482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45347"/>
                <a:gridCol w="1272674"/>
                <a:gridCol w="1272674"/>
                <a:gridCol w="1197811"/>
                <a:gridCol w="1197811"/>
                <a:gridCol w="1048083"/>
              </a:tblGrid>
              <a:tr h="483544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IM1</a:t>
                      </a:r>
                      <a:endParaRPr kumimoji="0"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IM2</a:t>
                      </a:r>
                      <a:endParaRPr kumimoji="0"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IM3</a:t>
                      </a:r>
                      <a:endParaRPr kumimoji="0"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IM4</a:t>
                      </a:r>
                      <a:endParaRPr kumimoji="0" lang="zh-CN" altLang="en-US" sz="20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L0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中断处理程序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中断处理程序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中断处理程序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L3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中断处理程序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L4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中断处理程序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主程序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304800" y="76200"/>
            <a:ext cx="5029200" cy="8382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）中断处理过程示意图</a:t>
            </a:r>
            <a:endParaRPr lang="en-US" altLang="zh-CN" sz="2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3400" y="1119541"/>
            <a:ext cx="7829725" cy="5016275"/>
            <a:chOff x="939800" y="1433991"/>
            <a:chExt cx="5367547" cy="397620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30600" y="1712784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530600" y="2427161"/>
              <a:ext cx="11049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35500" y="3630484"/>
              <a:ext cx="0" cy="777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635500" y="4631235"/>
              <a:ext cx="9746" cy="778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48035" y="2055684"/>
              <a:ext cx="457200" cy="288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L0</a:t>
              </a:r>
              <a:endPara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4616893" y="2962165"/>
              <a:ext cx="1428307" cy="5079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045200" y="2962165"/>
              <a:ext cx="0" cy="945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4635500" y="3617784"/>
              <a:ext cx="1409700" cy="289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816600" y="2565876"/>
              <a:ext cx="457200" cy="288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L1</a:t>
              </a:r>
              <a:endPara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616893" y="4408079"/>
              <a:ext cx="142830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045200" y="4408079"/>
              <a:ext cx="0" cy="895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4645246" y="4631235"/>
              <a:ext cx="1399954" cy="672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0147" y="4110222"/>
              <a:ext cx="457200" cy="288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L3</a:t>
              </a:r>
              <a:endPara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 flipV="1">
              <a:off x="3530600" y="2622007"/>
              <a:ext cx="1114646" cy="2788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006600" y="3601623"/>
              <a:ext cx="0" cy="544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635500" y="2427161"/>
              <a:ext cx="0" cy="1042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530600" y="2622007"/>
              <a:ext cx="0" cy="99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2006600" y="3617784"/>
              <a:ext cx="1524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006600" y="4303584"/>
              <a:ext cx="0" cy="663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1168401" y="3617785"/>
              <a:ext cx="838199" cy="49719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68400" y="3598734"/>
              <a:ext cx="0" cy="1032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168400" y="4303584"/>
              <a:ext cx="838200" cy="32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939800" y="3216156"/>
              <a:ext cx="457200" cy="288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L4</a:t>
              </a:r>
              <a:endPara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65300" y="3250295"/>
              <a:ext cx="457200" cy="288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L2</a:t>
              </a:r>
              <a:endPara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1993900" y="3762652"/>
              <a:ext cx="1536700" cy="123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530600" y="3762652"/>
              <a:ext cx="0" cy="1341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220713" y="2622007"/>
              <a:ext cx="845868" cy="5385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保存现场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开中断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97076" y="3868619"/>
              <a:ext cx="1139645" cy="386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执行一条指令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93034" y="3008184"/>
              <a:ext cx="1163129" cy="386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执行一条指令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7278" y="1433991"/>
              <a:ext cx="1333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现行程序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0841" y="346014"/>
            <a:ext cx="8518359" cy="224478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41325" indent="-441325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）执行设备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的中断服务程序时，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en-US" altLang="zh-CN" sz="2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en-US" altLang="zh-CN" sz="2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IM</a:t>
            </a:r>
            <a:r>
              <a:rPr lang="en-US" altLang="zh-CN" sz="2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011</a:t>
            </a:r>
          </a:p>
          <a:p>
            <a:pPr marL="441325" indent="-441325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）执行设备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的中断服务程序时，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en-US" altLang="zh-CN" sz="2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IM</a:t>
            </a:r>
            <a:r>
              <a:rPr lang="en-US" altLang="zh-CN" sz="2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IM</a:t>
            </a:r>
            <a:r>
              <a:rPr lang="en-US" altLang="zh-CN" sz="2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001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1325" indent="-441325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）将设备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从第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级取出来，单独放在第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级上，使第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级的优先级最高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49694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1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0841" y="346014"/>
            <a:ext cx="8518359" cy="64458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41325" indent="-441325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763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05000" y="3581400"/>
            <a:ext cx="762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0800" y="3581400"/>
            <a:ext cx="762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76600" y="3581400"/>
            <a:ext cx="1524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62400" y="3581400"/>
            <a:ext cx="1524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24400" y="3581400"/>
            <a:ext cx="762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10200" y="3587750"/>
            <a:ext cx="762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58000" y="3587750"/>
            <a:ext cx="762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43800" y="3581400"/>
            <a:ext cx="762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9600" y="3581400"/>
            <a:ext cx="762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7400" y="3581400"/>
            <a:ext cx="762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29200" y="3581400"/>
            <a:ext cx="152400" cy="241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382000" y="3581400"/>
            <a:ext cx="762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19200" y="3581400"/>
            <a:ext cx="762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96200" y="3594100"/>
            <a:ext cx="762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96000" y="3581400"/>
            <a:ext cx="1524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  <a:ln>
          <a:solidFill>
            <a:srgbClr val="C00000"/>
          </a:solidFill>
        </a:ln>
      </a:spPr>
      <a:bodyPr wrap="square" rtlCol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1013</TotalTime>
  <Words>241</Words>
  <Application>Microsoft Office PowerPoint</Application>
  <PresentationFormat>全屏显示(4:3)</PresentationFormat>
  <Paragraphs>64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第八章 作业答案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 业 答 案</dc:title>
  <dc:creator>zz</dc:creator>
  <cp:lastModifiedBy>Hong_lee</cp:lastModifiedBy>
  <cp:revision>87</cp:revision>
  <dcterms:created xsi:type="dcterms:W3CDTF">2019-03-29T00:17:01Z</dcterms:created>
  <dcterms:modified xsi:type="dcterms:W3CDTF">2019-06-11T08:15:47Z</dcterms:modified>
</cp:coreProperties>
</file>