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5" y="-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作业答案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9"/>
            <a:ext cx="4114800" cy="1566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-35 =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-010 0011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109728" indent="0"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-35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1010 0011</a:t>
            </a:r>
          </a:p>
          <a:p>
            <a:pPr marL="109728" indent="0"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1101 1100</a:t>
            </a:r>
          </a:p>
          <a:p>
            <a:pPr marL="109728" indent="0"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1101</a:t>
            </a:r>
          </a:p>
          <a:p>
            <a:pPr marL="109728" indent="0"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buNone/>
            </a:pPr>
            <a:endParaRPr lang="en-US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第二章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481328"/>
            <a:ext cx="4114800" cy="156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 =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1000 0000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/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/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/</a:t>
            </a:r>
          </a:p>
          <a:p>
            <a:pPr marL="109728" indent="0">
              <a:buFont typeface="Wingdings 3"/>
              <a:buNone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buFont typeface="Wingdings 3"/>
              <a:buNone/>
            </a:pPr>
            <a:endParaRPr lang="en-US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3614928"/>
            <a:ext cx="4114800" cy="156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-127 =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-0111 1111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-127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  1111 1111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-127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  1000 0000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-127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  1000 0001</a:t>
            </a:r>
          </a:p>
          <a:p>
            <a:pPr marL="109728" indent="0">
              <a:buFont typeface="Wingdings 3"/>
              <a:buNone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buFont typeface="Wingdings 3"/>
              <a:buNone/>
            </a:pPr>
            <a:endParaRPr lang="en-US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0" y="3614927"/>
            <a:ext cx="4114800" cy="156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-1=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-000 0001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1000 0001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1111 1110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1111 1111</a:t>
            </a:r>
          </a:p>
          <a:p>
            <a:pPr marL="109728" indent="0">
              <a:buFont typeface="Wingdings 3"/>
              <a:buNone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buFont typeface="Wingdings 3"/>
              <a:buNone/>
            </a:pPr>
            <a:endParaRPr lang="en-US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1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14529"/>
            <a:ext cx="8458200" cy="263347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27/64 =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1/2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+1/2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+1/2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109728" indent="0"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	27/64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0.011011B = 1.1011B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  <a:p>
            <a:pPr marL="109728" indent="0">
              <a:buNone/>
            </a:pP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-2 + 127 = 125 = 0111 1101	S = 0	</a:t>
            </a:r>
          </a:p>
          <a:p>
            <a:pPr marL="109728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= 101 1000 0000 0000 0000 0000</a:t>
            </a:r>
          </a:p>
          <a:p>
            <a:pPr marL="109728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	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01111101 	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101 1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 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0000 0000 0000 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</a:p>
          <a:p>
            <a:pPr marL="109728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0011	1110	1101 	1000 	0000 	0000 	0000 	0000</a:t>
            </a:r>
          </a:p>
          <a:p>
            <a:pPr marL="109728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3ED80000H 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buNone/>
            </a:pPr>
            <a:endParaRPr lang="en-US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28600" y="3352800"/>
            <a:ext cx="8763000" cy="2514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-27/64 =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1/2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+1/2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+1/2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+ 1/2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	-27/64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-0.011011B = -1.1011B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= -2 + 127 = 125 = 0111 1101	S = 1	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M = 101 1000 0000 0000 0000 0000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 	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01111101 	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101 1000 0000 0000 0000 0000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1011	1110	1101 	1000 	0000 	0000 	0000 	0000</a:t>
            </a:r>
          </a:p>
          <a:p>
            <a:pPr marL="109728" indent="0">
              <a:buFont typeface="Wingdings 3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BED80000H </a:t>
            </a:r>
            <a:endParaRPr lang="en-US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04800" y="3429000"/>
            <a:ext cx="8458200" cy="263347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[Y]</a:t>
            </a:r>
            <a:r>
              <a:rPr lang="zh-CN" altLang="en-US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11 00101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0 0  1 0 1 1 1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1 1  0 0 1 0 1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1 1  1 1 1 0 0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X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-Y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00100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85800" y="4953000"/>
            <a:ext cx="259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304800" y="457200"/>
            <a:ext cx="8458200" cy="26334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00 11011	[Y]</a:t>
            </a:r>
            <a:r>
              <a:rPr lang="zh-CN" altLang="en-US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11 01011</a:t>
            </a:r>
          </a:p>
          <a:p>
            <a:pPr marL="109728" indent="0">
              <a:lnSpc>
                <a:spcPct val="150000"/>
              </a:lnSpc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0 0  1 1 0 1 1</a:t>
            </a:r>
          </a:p>
          <a:p>
            <a:pPr marL="109728" indent="0">
              <a:lnSpc>
                <a:spcPct val="150000"/>
              </a:lnSpc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1 1  0 1 0 1 1</a:t>
            </a:r>
          </a:p>
          <a:p>
            <a:pPr marL="109728" indent="0">
              <a:lnSpc>
                <a:spcPct val="150000"/>
              </a:lnSpc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0 0  0 0 1 1 0</a:t>
            </a:r>
          </a:p>
          <a:p>
            <a:pPr marL="109728" indent="0">
              <a:lnSpc>
                <a:spcPct val="150000"/>
              </a:lnSpc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X+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00110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没有溢出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5800" y="1981200"/>
            <a:ext cx="259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3" y="381000"/>
            <a:ext cx="821466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28600" y="272833"/>
            <a:ext cx="914400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5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8680"/>
            <a:ext cx="8878416" cy="648072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）ｘ＝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-01011, 	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ｙ＝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11001	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求ｘ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ｙ。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[x</a:t>
            </a:r>
            <a:r>
              <a:rPr lang="en-US" altLang="zh-CN" sz="1800" b="1" dirty="0" smtClean="0">
                <a:ea typeface="微软雅黑" panose="020B0503020204020204" pitchFamily="34" charset="-122"/>
              </a:rPr>
              <a:t>’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0.01011	 [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ｙ</a:t>
            </a:r>
            <a:r>
              <a:rPr lang="en-US" altLang="zh-CN" sz="1800" b="1" dirty="0">
                <a:ea typeface="微软雅黑" panose="020B0503020204020204" pitchFamily="34" charset="-122"/>
              </a:rPr>
              <a:t>’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0.11001	[-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ｙ</a:t>
            </a:r>
            <a:r>
              <a:rPr lang="en-US" altLang="zh-CN" sz="1800" b="1" dirty="0">
                <a:ea typeface="微软雅黑" panose="020B0503020204020204" pitchFamily="34" charset="-122"/>
              </a:rPr>
              <a:t>’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1.00111   </a:t>
            </a: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被除数ｘ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0 0 1 0 1 1</a:t>
            </a:r>
            <a:b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   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减ｙ</a:t>
            </a:r>
            <a:r>
              <a:rPr lang="en-US" altLang="zh-CN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1 0 0 1 1 1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起步做减法</a:t>
            </a:r>
            <a:b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余数为负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1 1 0 0 1 0 0               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无进位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q0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，下次做加法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加ｙ</a:t>
            </a:r>
            <a:r>
              <a:rPr lang="en-US" altLang="zh-CN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0 1 1 0 0 1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     　　      　 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余数为正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1 1 1 1 0 1 0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          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0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无进位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，下次做加法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加ｙ</a:t>
            </a:r>
            <a:r>
              <a:rPr lang="en-US" altLang="zh-CN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0 1 1 0 0 1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     　　           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余数为负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0 1 0 0 1 1 0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        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有进位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下次做减法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减ｙ</a:t>
            </a:r>
            <a:r>
              <a:rPr lang="en-US" altLang="zh-CN" sz="1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1 0 0 1 1 1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   　       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余数为正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0 0 1 1 0 1 0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      ＞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有进位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，下次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减ｙ</a:t>
            </a:r>
            <a:r>
              <a:rPr lang="en-US" altLang="zh-CN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1 0 </a:t>
            </a:r>
            <a:r>
              <a:rPr lang="en-US" altLang="zh-CN" sz="1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0 1 1 1</a:t>
            </a:r>
            <a:r>
              <a:rPr lang="zh-CN" altLang="en-US" sz="1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   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 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0 0 0 0 0 1 0       &gt;0     	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进位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，下次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减ｙ</a:t>
            </a:r>
            <a:r>
              <a:rPr lang="en-US" altLang="zh-CN" sz="18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1 0 </a:t>
            </a:r>
            <a:r>
              <a:rPr lang="en-US" altLang="zh-CN" sz="1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0 1 1 1</a:t>
            </a:r>
            <a:r>
              <a:rPr lang="zh-CN" altLang="en-US" sz="18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   　 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1 0 1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1       &lt;0        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无进位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q5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，停止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q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-q</a:t>
            </a:r>
            <a:r>
              <a:rPr lang="en-US" altLang="zh-CN" sz="1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.q</a:t>
            </a:r>
            <a:r>
              <a:rPr lang="en-US" altLang="zh-CN" sz="1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1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1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1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1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-0.01110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r =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1.01001 + 0.11001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0.00010 * 2</a:t>
            </a:r>
            <a:r>
              <a:rPr lang="en-US" altLang="zh-CN" sz="18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-01011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÷11001 = -0.01110  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0.00010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3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48680"/>
            <a:ext cx="8878416" cy="64807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-011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0.100101	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-010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-0.011110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100000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0.100101B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-011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1.001010B × 2</a:t>
            </a:r>
            <a:r>
              <a:rPr lang="en-US" altLang="zh-CN" sz="20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</a:p>
          <a:p>
            <a:pPr>
              <a:lnSpc>
                <a:spcPct val="140000"/>
              </a:lnSpc>
              <a:spcBef>
                <a:spcPts val="0"/>
              </a:spcBef>
              <a:buSzPct val="100000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-0.011110B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-010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-1.111000B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  <a:endParaRPr lang="en-US" altLang="zh-CN" sz="2000" b="1" baseline="30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100000"/>
            </a:pP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＝（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1.001010B × 2</a:t>
            </a:r>
            <a:r>
              <a:rPr lang="en-US" altLang="zh-CN" sz="2000" b="1" baseline="300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）＋（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-1.111000B × 2</a:t>
            </a:r>
            <a:r>
              <a:rPr lang="en-US" altLang="zh-CN" sz="2000" b="1" baseline="30000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1.001010B - 1.111000B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 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- 0.101110 ×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= - 1.011100 × 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-101</a:t>
            </a:r>
          </a:p>
          <a:p>
            <a:pPr marL="109728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- 1.011100 × 2</a:t>
            </a:r>
            <a:r>
              <a:rPr lang="en-US" altLang="zh-CN" sz="20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100000"/>
            </a:pP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- Y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＝（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1.001010B 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2</a:t>
            </a:r>
            <a:r>
              <a:rPr lang="en-US" altLang="zh-CN" sz="2000" b="1" baseline="30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-1.111000B × 2</a:t>
            </a:r>
            <a:r>
              <a:rPr lang="en-US" altLang="zh-CN" sz="2000" b="1" baseline="30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1.001010B +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1.111000B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11.000010B×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-100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=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1.100001B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-011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- Y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1.100001B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72200" y="1972473"/>
            <a:ext cx="2971800" cy="1532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09728" indent="0">
              <a:lnSpc>
                <a:spcPct val="130000"/>
              </a:lnSpc>
              <a:buNone/>
            </a:pPr>
            <a:r>
              <a:rPr 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0 1. 0 0 1 0 1 0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buNone/>
            </a:pP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1 0. 0 0 1 0 0 0</a:t>
            </a:r>
          </a:p>
          <a:p>
            <a:pPr marL="109728" indent="0">
              <a:lnSpc>
                <a:spcPct val="130000"/>
              </a:lnSpc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1 1. 0 1 0 0 1 0</a:t>
            </a:r>
          </a:p>
          <a:p>
            <a:pPr marL="109728"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0 0. 1 0 1 1 1 0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2" idx="1"/>
            <a:endCxn id="2" idx="3"/>
          </p:cNvCxnSpPr>
          <p:nvPr/>
        </p:nvCxnSpPr>
        <p:spPr>
          <a:xfrm>
            <a:off x="6172200" y="2738837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19800" y="4951274"/>
            <a:ext cx="2971800" cy="1532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09728" indent="0">
              <a:lnSpc>
                <a:spcPct val="130000"/>
              </a:lnSpc>
              <a:buNone/>
            </a:pPr>
            <a:r>
              <a:rPr 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0 1. 0 0 1 0 1 0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buNone/>
            </a:pP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0 1. 1 1 1 0 0 0</a:t>
            </a:r>
          </a:p>
          <a:p>
            <a:pPr marL="109728" indent="0">
              <a:lnSpc>
                <a:spcPct val="130000"/>
              </a:lnSpc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1 1. 0 0 0 0 1 0</a:t>
            </a:r>
          </a:p>
          <a:p>
            <a:pPr marL="109728"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1 1. 0 0 0 0 1 0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019800" y="5715000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0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</TotalTime>
  <Words>245</Words>
  <Application>Microsoft Office PowerPoint</Application>
  <PresentationFormat>全屏显示(4:3)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作业答案</vt:lpstr>
      <vt:lpstr>第二章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 业 答 案</dc:title>
  <dc:creator>zz</dc:creator>
  <cp:lastModifiedBy>zz</cp:lastModifiedBy>
  <cp:revision>35</cp:revision>
  <dcterms:created xsi:type="dcterms:W3CDTF">2019-03-29T00:17:01Z</dcterms:created>
  <dcterms:modified xsi:type="dcterms:W3CDTF">2019-04-15T05:14:29Z</dcterms:modified>
</cp:coreProperties>
</file>